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95" r:id="rId8"/>
    <p:sldMasterId id="2147483696" r:id="rId9"/>
  </p:sldMasterIdLst>
  <p:notesMasterIdLst>
    <p:notesMasterId r:id="rId91"/>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7" r:id="rId89"/>
    <p:sldId id="336" r:id="rId90"/>
  </p:sldIdLst>
  <p:sldSz cx="9144000" cy="5143500" type="screen16x9"/>
  <p:notesSz cx="6858000" cy="9144000"/>
  <p:embeddedFontLst>
    <p:embeddedFont>
      <p:font typeface="Calibri" panose="020F0502020204030204" pitchFamily="34" charset="0"/>
      <p:regular r:id="rId92"/>
      <p:bold r:id="rId93"/>
      <p:italic r:id="rId94"/>
      <p:boldItalic r:id="rId95"/>
    </p:embeddedFont>
    <p:embeddedFont>
      <p:font typeface="Inter" panose="02000803000000020004" pitchFamily="50" charset="0"/>
      <p:regular r:id="rId96"/>
      <p:bold r:id="rId97"/>
      <p:italic r:id="rId98"/>
      <p:boldItalic r:id="rId99"/>
    </p:embeddedFont>
    <p:embeddedFont>
      <p:font typeface="Inter Black" panose="02000A03000000020004" pitchFamily="50" charset="0"/>
      <p:bold r:id="rId100"/>
      <p:boldItalic r:id="rId101"/>
    </p:embeddedFont>
    <p:embeddedFont>
      <p:font typeface="Inter ExtraBold" panose="020B0604020202020204" charset="0"/>
      <p:bold r:id="rId102"/>
      <p:boldItalic r:id="rId103"/>
    </p:embeddedFont>
    <p:embeddedFont>
      <p:font typeface="Inter Medium" panose="02000603000000020004" pitchFamily="50" charset="0"/>
      <p:regular r:id="rId104"/>
      <p:bold r:id="rId105"/>
      <p:italic r:id="rId106"/>
      <p:boldItalic r:id="rId107"/>
    </p:embeddedFont>
    <p:embeddedFont>
      <p:font typeface="Open Sans" panose="020B0606030504020204" pitchFamily="34" charset="0"/>
      <p:regular r:id="rId108"/>
      <p:bold r:id="rId109"/>
      <p:italic r:id="rId110"/>
      <p:boldItalic r:id="rId111"/>
    </p:embeddedFont>
  </p:embeddedFontLst>
  <p:custDataLst>
    <p:custData r:id="rId7"/>
    <p:custData r:id="rId2"/>
    <p:custData r:id="rId5"/>
    <p:custData r:id="rId4"/>
    <p:custData r:id="rId1"/>
    <p:custData r:id="rId3"/>
    <p:custData r:id="rId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9" d="100"/>
          <a:sy n="79" d="100"/>
        </p:scale>
        <p:origin x="258" y="7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presProps" Target="presProps.xml"/><Relationship Id="rId16" Type="http://schemas.openxmlformats.org/officeDocument/2006/relationships/slide" Target="slides/slide7.xml"/><Relationship Id="rId107" Type="http://schemas.openxmlformats.org/officeDocument/2006/relationships/font" Target="fonts/font16.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11.fntdata"/><Relationship Id="rId5" Type="http://schemas.openxmlformats.org/officeDocument/2006/relationships/customXml" Target="../customXml/item5.xml"/><Relationship Id="rId90" Type="http://schemas.openxmlformats.org/officeDocument/2006/relationships/slide" Target="slides/slide81.xml"/><Relationship Id="rId95" Type="http://schemas.openxmlformats.org/officeDocument/2006/relationships/font" Target="fonts/font4.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viewProps" Target="viewProp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12.fntdata"/><Relationship Id="rId108" Type="http://schemas.openxmlformats.org/officeDocument/2006/relationships/font" Target="fonts/font17.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notesMaster" Target="notesMasters/notesMaster1.xml"/><Relationship Id="rId96"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customXml" Target="../customXml/item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6" Type="http://schemas.openxmlformats.org/officeDocument/2006/relationships/font" Target="fonts/font15.fntdata"/><Relationship Id="rId114" Type="http://schemas.openxmlformats.org/officeDocument/2006/relationships/theme" Target="theme/theme1.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font" Target="fonts/font3.fntdata"/><Relationship Id="rId99" Type="http://schemas.openxmlformats.org/officeDocument/2006/relationships/font" Target="fonts/font8.fntdata"/><Relationship Id="rId101" Type="http://schemas.openxmlformats.org/officeDocument/2006/relationships/font" Target="fonts/font10.fntdata"/><Relationship Id="rId4" Type="http://schemas.openxmlformats.org/officeDocument/2006/relationships/customXml" Target="../customXml/item4.xml"/><Relationship Id="rId9" Type="http://schemas.openxmlformats.org/officeDocument/2006/relationships/slideMaster" Target="slideMasters/slideMaster2.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18.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6.fntdata"/><Relationship Id="rId104" Type="http://schemas.openxmlformats.org/officeDocument/2006/relationships/font" Target="fonts/font13.fntdata"/><Relationship Id="rId7" Type="http://schemas.openxmlformats.org/officeDocument/2006/relationships/customXml" Target="../customXml/item7.xml"/><Relationship Id="rId71" Type="http://schemas.openxmlformats.org/officeDocument/2006/relationships/slide" Target="slides/slide62.xml"/><Relationship Id="rId92" Type="http://schemas.openxmlformats.org/officeDocument/2006/relationships/font" Target="fonts/font1.fntdata"/><Relationship Id="rId2" Type="http://schemas.openxmlformats.org/officeDocument/2006/relationships/customXml" Target="../customXml/item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19.fntdata"/><Relationship Id="rId115" Type="http://schemas.openxmlformats.org/officeDocument/2006/relationships/tableStyles" Target="tableStyle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9.fntdata"/><Relationship Id="rId105" Type="http://schemas.openxmlformats.org/officeDocument/2006/relationships/font" Target="fonts/font14.fntdata"/><Relationship Id="rId8" Type="http://schemas.openxmlformats.org/officeDocument/2006/relationships/slideMaster" Target="slideMasters/slideMaster1.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font" Target="fonts/font2.fntdata"/><Relationship Id="rId98" Type="http://schemas.openxmlformats.org/officeDocument/2006/relationships/font" Target="fonts/font7.fntdata"/><Relationship Id="rId3" Type="http://schemas.openxmlformats.org/officeDocument/2006/relationships/customXml" Target="../customXml/item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www.wexinc.com" TargetMode="External"/><Relationship Id="rId2" Type="http://schemas.openxmlformats.org/officeDocument/2006/relationships/slide" Target="../slides/slide80.xml"/><Relationship Id="rId1" Type="http://schemas.openxmlformats.org/officeDocument/2006/relationships/notesMaster" Target="../notesMasters/notesMaster1.xml"/><Relationship Id="rId5" Type="http://schemas.openxmlformats.org/officeDocument/2006/relationships/hyperlink" Target="https://wexhealthinc.my.site.com/WEXbenefitscontactus/s/" TargetMode="External"/><Relationship Id="rId4" Type="http://schemas.openxmlformats.org/officeDocument/2006/relationships/hyperlink" Target="https://url.us.m.mimecastprotect.com/s/8bJ3CKrkXQSDvmLZPcMf0C54Bab?domain=wexhealthinc.my.site.com/" TargetMode="Externa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0"/>
        <p:cNvGrpSpPr/>
        <p:nvPr/>
      </p:nvGrpSpPr>
      <p:grpSpPr>
        <a:xfrm>
          <a:off x="0" y="0"/>
          <a:ext cx="0" cy="0"/>
          <a:chOff x="0" y="0"/>
          <a:chExt cx="0" cy="0"/>
        </a:xfrm>
      </p:grpSpPr>
      <p:sp>
        <p:nvSpPr>
          <p:cNvPr id="3421" name="Google Shape;3421;g240fdb1dee2_1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2" name="Google Shape;3422;g240fdb1dee2_1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0"/>
        <p:cNvGrpSpPr/>
        <p:nvPr/>
      </p:nvGrpSpPr>
      <p:grpSpPr>
        <a:xfrm>
          <a:off x="0" y="0"/>
          <a:ext cx="0" cy="0"/>
          <a:chOff x="0" y="0"/>
          <a:chExt cx="0" cy="0"/>
        </a:xfrm>
      </p:grpSpPr>
      <p:sp>
        <p:nvSpPr>
          <p:cNvPr id="3511" name="Google Shape;3511;g27eeb1b02b2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2" name="Google Shape;3512;g27eeb1b02b2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231F20"/>
                </a:solidFill>
                <a:latin typeface="Open Sans"/>
                <a:ea typeface="Open Sans"/>
                <a:cs typeface="Open Sans"/>
                <a:sym typeface="Open Sans"/>
              </a:rPr>
              <a:t>You will receive an email at the email address we have on file. Check your email and enter the one-time password sent to you. </a:t>
            </a: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7"/>
        <p:cNvGrpSpPr/>
        <p:nvPr/>
      </p:nvGrpSpPr>
      <p:grpSpPr>
        <a:xfrm>
          <a:off x="0" y="0"/>
          <a:ext cx="0" cy="0"/>
          <a:chOff x="0" y="0"/>
          <a:chExt cx="0" cy="0"/>
        </a:xfrm>
      </p:grpSpPr>
      <p:sp>
        <p:nvSpPr>
          <p:cNvPr id="3518" name="Google Shape;3518;g27eeb1b02b2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9" name="Google Shape;3519;g27eeb1b02b2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Complete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9"/>
        <p:cNvGrpSpPr/>
        <p:nvPr/>
      </p:nvGrpSpPr>
      <p:grpSpPr>
        <a:xfrm>
          <a:off x="0" y="0"/>
          <a:ext cx="0" cy="0"/>
          <a:chOff x="0" y="0"/>
          <a:chExt cx="0" cy="0"/>
        </a:xfrm>
      </p:grpSpPr>
      <p:sp>
        <p:nvSpPr>
          <p:cNvPr id="3530" name="Google Shape;3530;g27eeb1b02b2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1" name="Google Shape;3531;g27eeb1b02b2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Enter all applicable contact information. This will be used to recover your account if you forget your username or password. </a:t>
            </a: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“Next”.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1"/>
        <p:cNvGrpSpPr/>
        <p:nvPr/>
      </p:nvGrpSpPr>
      <p:grpSpPr>
        <a:xfrm>
          <a:off x="0" y="0"/>
          <a:ext cx="0" cy="0"/>
          <a:chOff x="0" y="0"/>
          <a:chExt cx="0" cy="0"/>
        </a:xfrm>
      </p:grpSpPr>
      <p:sp>
        <p:nvSpPr>
          <p:cNvPr id="3542" name="Google Shape;3542;g27eeb1b02b2_0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3" name="Google Shape;3543;g27eeb1b02b2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400">
                <a:solidFill>
                  <a:srgbClr val="231F20"/>
                </a:solidFill>
                <a:latin typeface="Open Sans"/>
                <a:ea typeface="Open Sans"/>
                <a:cs typeface="Open Sans"/>
                <a:sym typeface="Open Sans"/>
              </a:rPr>
              <a:t>This will prompt you to complete a series of security questions. These questions will be used to assist with future security concerns, such as resetting a forgotten password. </a:t>
            </a: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Choose your preferred security questions, and fill in the corresponding fields. Once you have chosen 5 security questions, select “Next.”</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0"/>
        <p:cNvGrpSpPr/>
        <p:nvPr/>
      </p:nvGrpSpPr>
      <p:grpSpPr>
        <a:xfrm>
          <a:off x="0" y="0"/>
          <a:ext cx="0" cy="0"/>
          <a:chOff x="0" y="0"/>
          <a:chExt cx="0" cy="0"/>
        </a:xfrm>
      </p:grpSpPr>
      <p:sp>
        <p:nvSpPr>
          <p:cNvPr id="3551" name="Google Shape;3551;g27eeb1b02b2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2" name="Google Shape;3552;g27eeb1b02b2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you’ll be asked to enter your login information. You may change the username to one of your choice. Then set up a new password. </a:t>
            </a: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have entered your username and password, select “Submit”.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9"/>
        <p:cNvGrpSpPr/>
        <p:nvPr/>
      </p:nvGrpSpPr>
      <p:grpSpPr>
        <a:xfrm>
          <a:off x="0" y="0"/>
          <a:ext cx="0" cy="0"/>
          <a:chOff x="0" y="0"/>
          <a:chExt cx="0" cy="0"/>
        </a:xfrm>
      </p:grpSpPr>
      <p:sp>
        <p:nvSpPr>
          <p:cNvPr id="3570" name="Google Shape;3570;g27eeb1b02b2_0_1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1" name="Google Shape;3571;g27eeb1b02b2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prompted to add a mobile number to your account. If you would like you may add a number here. </a:t>
            </a: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8"/>
        <p:cNvGrpSpPr/>
        <p:nvPr/>
      </p:nvGrpSpPr>
      <p:grpSpPr>
        <a:xfrm>
          <a:off x="0" y="0"/>
          <a:ext cx="0" cy="0"/>
          <a:chOff x="0" y="0"/>
          <a:chExt cx="0" cy="0"/>
        </a:xfrm>
      </p:grpSpPr>
      <p:sp>
        <p:nvSpPr>
          <p:cNvPr id="3589" name="Google Shape;3589;g27eeb1b02b2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90" name="Google Shape;3590;g27eeb1b02b2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you’ll be prompted to add an email address to receive notifications on your account. If desired, enter your email address here. </a:t>
            </a: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to finalize your account.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0"/>
        <p:cNvGrpSpPr/>
        <p:nvPr/>
      </p:nvGrpSpPr>
      <p:grpSpPr>
        <a:xfrm>
          <a:off x="0" y="0"/>
          <a:ext cx="0" cy="0"/>
          <a:chOff x="0" y="0"/>
          <a:chExt cx="0" cy="0"/>
        </a:xfrm>
      </p:grpSpPr>
      <p:sp>
        <p:nvSpPr>
          <p:cNvPr id="3611" name="Google Shape;3611;g240fdb1dee2_1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2" name="Google Shape;3612;g240fdb1dee2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what about if you forget your password and need to reset it in your online account.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0"/>
        <p:cNvGrpSpPr/>
        <p:nvPr/>
      </p:nvGrpSpPr>
      <p:grpSpPr>
        <a:xfrm>
          <a:off x="0" y="0"/>
          <a:ext cx="0" cy="0"/>
          <a:chOff x="0" y="0"/>
          <a:chExt cx="0" cy="0"/>
        </a:xfrm>
      </p:grpSpPr>
      <p:sp>
        <p:nvSpPr>
          <p:cNvPr id="3621" name="Google Shape;3621;g240fdb1dee2_1_3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2" name="Google Shape;3622;g240fdb1dee2_1_3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reset your password, navigate to the login page at wexinc.com and enter your username in the required field.</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Then, 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7"/>
        <p:cNvGrpSpPr/>
        <p:nvPr/>
      </p:nvGrpSpPr>
      <p:grpSpPr>
        <a:xfrm>
          <a:off x="0" y="0"/>
          <a:ext cx="0" cy="0"/>
          <a:chOff x="0" y="0"/>
          <a:chExt cx="0" cy="0"/>
        </a:xfrm>
      </p:grpSpPr>
      <p:sp>
        <p:nvSpPr>
          <p:cNvPr id="3628" name="Google Shape;3628;g240fdb1dee2_1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9" name="Google Shape;3629;g240fdb1dee2_1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Password?”.</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240fdb1dee2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240fdb1dee2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Hello everyone, and welcome to your post-enrollment webinar, </a:t>
            </a:r>
            <a:r>
              <a:rPr lang="en" sz="1400" b="1">
                <a:solidFill>
                  <a:schemeClr val="dk1"/>
                </a:solidFill>
                <a:latin typeface="Open Sans"/>
                <a:ea typeface="Open Sans"/>
                <a:cs typeface="Open Sans"/>
                <a:sym typeface="Open Sans"/>
              </a:rPr>
              <a:t>Getting started with your online account and mobile application</a:t>
            </a:r>
            <a:r>
              <a:rPr lang="en" sz="1400">
                <a:solidFill>
                  <a:schemeClr val="dk1"/>
                </a:solidFill>
                <a:latin typeface="Open Sans"/>
                <a:ea typeface="Open Sans"/>
                <a:cs typeface="Open Sans"/>
                <a:sym typeface="Open Sans"/>
              </a:rPr>
              <a:t>, presented by WEX.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br>
              <a:rPr lang="en" sz="1400">
                <a:solidFill>
                  <a:schemeClr val="dk1"/>
                </a:solidFill>
                <a:latin typeface="Open Sans"/>
                <a:ea typeface="Open Sans"/>
                <a:cs typeface="Open Sans"/>
                <a:sym typeface="Open Sans"/>
              </a:rPr>
            </a:br>
            <a:r>
              <a:rPr lang="en" sz="1400">
                <a:solidFill>
                  <a:schemeClr val="dk1"/>
                </a:solidFill>
                <a:latin typeface="Open Sans"/>
                <a:ea typeface="Open Sans"/>
                <a:cs typeface="Open Sans"/>
                <a:sym typeface="Open Sans"/>
              </a:rPr>
              <a:t>My name is ____________ and I am happy to be here with you today </a:t>
            </a:r>
            <a:r>
              <a:rPr lang="en" sz="1400" b="1">
                <a:solidFill>
                  <a:srgbClr val="231F20"/>
                </a:solidFill>
                <a:latin typeface="Open Sans"/>
                <a:ea typeface="Open Sans"/>
                <a:cs typeface="Open Sans"/>
                <a:sym typeface="Open Sans"/>
              </a:rPr>
              <a:t>as we go through how to get started in your WEX benefits online account.</a:t>
            </a:r>
            <a:endParaRPr sz="1400" b="1">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b="1">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Before we begin, I’d like to quickly mention- as we ask you to participate throughout the presentation, please keep in mind this is a live webinar in a group setting so we are unable to answer any questions regarding specific individual situations to protect your privacy. We are happy to answer any general questions you may have, and will be sure to provide you with our Participant Services Team contact information as well, as they are able to dig in further and help you with any specific or more confidential questions you may have.  With that - let’s get started!</a:t>
            </a:r>
            <a:endParaRPr sz="1400">
              <a:solidFill>
                <a:schemeClr val="dk1"/>
              </a:solidFill>
              <a:latin typeface="Open Sans"/>
              <a:ea typeface="Open Sans"/>
              <a:cs typeface="Open Sans"/>
              <a:sym typeface="Open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4"/>
        <p:cNvGrpSpPr/>
        <p:nvPr/>
      </p:nvGrpSpPr>
      <p:grpSpPr>
        <a:xfrm>
          <a:off x="0" y="0"/>
          <a:ext cx="0" cy="0"/>
          <a:chOff x="0" y="0"/>
          <a:chExt cx="0" cy="0"/>
        </a:xfrm>
      </p:grpSpPr>
      <p:sp>
        <p:nvSpPr>
          <p:cNvPr id="3635" name="Google Shape;3635;g240fdb1dee2_1_3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6" name="Google Shape;3636;g240fdb1dee2_1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Enter the appropriate information in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0"/>
        <p:cNvGrpSpPr/>
        <p:nvPr/>
      </p:nvGrpSpPr>
      <p:grpSpPr>
        <a:xfrm>
          <a:off x="0" y="0"/>
          <a:ext cx="0" cy="0"/>
          <a:chOff x="0" y="0"/>
          <a:chExt cx="0" cy="0"/>
        </a:xfrm>
      </p:grpSpPr>
      <p:sp>
        <p:nvSpPr>
          <p:cNvPr id="3641" name="Google Shape;3641;g240fdb1dee2_1_3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42" name="Google Shape;3642;g240fdb1dee2_1_3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method you would prefer to receive your passcode, this could be text message or email.</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It is important to know that in order to select either option, you must already have that information on file with WEX.</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a:solidFill>
                <a:schemeClr val="dk1"/>
              </a:solidFill>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8"/>
        <p:cNvGrpSpPr/>
        <p:nvPr/>
      </p:nvGrpSpPr>
      <p:grpSpPr>
        <a:xfrm>
          <a:off x="0" y="0"/>
          <a:ext cx="0" cy="0"/>
          <a:chOff x="0" y="0"/>
          <a:chExt cx="0" cy="0"/>
        </a:xfrm>
      </p:grpSpPr>
      <p:sp>
        <p:nvSpPr>
          <p:cNvPr id="3649" name="Google Shape;3649;g240fdb1dee2_1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0" name="Google Shape;3650;g240fdb1dee2_1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receive your verification passcode via text or email, enter the passcode and select “Next.”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continue the password reset process.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4"/>
        <p:cNvGrpSpPr/>
        <p:nvPr/>
      </p:nvGrpSpPr>
      <p:grpSpPr>
        <a:xfrm>
          <a:off x="0" y="0"/>
          <a:ext cx="0" cy="0"/>
          <a:chOff x="0" y="0"/>
          <a:chExt cx="0" cy="0"/>
        </a:xfrm>
      </p:grpSpPr>
      <p:sp>
        <p:nvSpPr>
          <p:cNvPr id="3655" name="Google Shape;3655;g240fdb1dee2_1_3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6" name="Google Shape;3656;g240fdb1dee2_1_3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answer a security question or provide the last six digits of your benefits debit card.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0"/>
        <p:cNvGrpSpPr/>
        <p:nvPr/>
      </p:nvGrpSpPr>
      <p:grpSpPr>
        <a:xfrm>
          <a:off x="0" y="0"/>
          <a:ext cx="0" cy="0"/>
          <a:chOff x="0" y="0"/>
          <a:chExt cx="0" cy="0"/>
        </a:xfrm>
      </p:grpSpPr>
      <p:sp>
        <p:nvSpPr>
          <p:cNvPr id="3661" name="Google Shape;3661;g240fdb1dee2_1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2" name="Google Shape;3662;g240fdb1dee2_1_3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you’ll be asked to create a new password.  Following the password guidelines, create a new password.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6"/>
        <p:cNvGrpSpPr/>
        <p:nvPr/>
      </p:nvGrpSpPr>
      <p:grpSpPr>
        <a:xfrm>
          <a:off x="0" y="0"/>
          <a:ext cx="0" cy="0"/>
          <a:chOff x="0" y="0"/>
          <a:chExt cx="0" cy="0"/>
        </a:xfrm>
      </p:grpSpPr>
      <p:sp>
        <p:nvSpPr>
          <p:cNvPr id="3667" name="Google Shape;3667;g240fdb1dee2_1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8" name="Google Shape;3668;g240fdb1dee2_1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receive a message confirming that your password has been changed.</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“Login” to use your new password.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2"/>
        <p:cNvGrpSpPr/>
        <p:nvPr/>
      </p:nvGrpSpPr>
      <p:grpSpPr>
        <a:xfrm>
          <a:off x="0" y="0"/>
          <a:ext cx="0" cy="0"/>
          <a:chOff x="0" y="0"/>
          <a:chExt cx="0" cy="0"/>
        </a:xfrm>
      </p:grpSpPr>
      <p:sp>
        <p:nvSpPr>
          <p:cNvPr id="3673" name="Google Shape;3673;g240fdb1dee2_1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4" name="Google Shape;3674;g240fdb1dee2_1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now be able to log in using your new password.</a:t>
            </a:r>
            <a:endParaRPr>
              <a:solidFill>
                <a:schemeClr val="dk1"/>
              </a:solidFill>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9"/>
        <p:cNvGrpSpPr/>
        <p:nvPr/>
      </p:nvGrpSpPr>
      <p:grpSpPr>
        <a:xfrm>
          <a:off x="0" y="0"/>
          <a:ext cx="0" cy="0"/>
          <a:chOff x="0" y="0"/>
          <a:chExt cx="0" cy="0"/>
        </a:xfrm>
      </p:grpSpPr>
      <p:sp>
        <p:nvSpPr>
          <p:cNvPr id="3680" name="Google Shape;3680;g240fdb1dee2_1_3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1" name="Google Shape;3681;g240fdb1dee2_1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Now I’d like us to discuss how to Navigate your online account.</a:t>
            </a:r>
            <a:endParaRPr sz="1200" b="1"/>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6"/>
        <p:cNvGrpSpPr/>
        <p:nvPr/>
      </p:nvGrpSpPr>
      <p:grpSpPr>
        <a:xfrm>
          <a:off x="0" y="0"/>
          <a:ext cx="0" cy="0"/>
          <a:chOff x="0" y="0"/>
          <a:chExt cx="0" cy="0"/>
        </a:xfrm>
      </p:grpSpPr>
      <p:sp>
        <p:nvSpPr>
          <p:cNvPr id="3687" name="Google Shape;3687;g240fdb1dee2_1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88" name="Google Shape;3688;g240fdb1dee2_1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navigate your account, select your name along the bar at the top of the screen. This will open your profile menu.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0"/>
        <p:cNvGrpSpPr/>
        <p:nvPr/>
      </p:nvGrpSpPr>
      <p:grpSpPr>
        <a:xfrm>
          <a:off x="0" y="0"/>
          <a:ext cx="0" cy="0"/>
          <a:chOff x="0" y="0"/>
          <a:chExt cx="0" cy="0"/>
        </a:xfrm>
      </p:grpSpPr>
      <p:sp>
        <p:nvSpPr>
          <p:cNvPr id="3711" name="Google Shape;3711;g240fdb1dee2_1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2" name="Google Shape;3712;g240fdb1dee2_1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profile menu allows you to: review personal demographic information, add dependents, authorized representatives and direct deposit information, order additional or replacement benefits debit cards, and update login information.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3"/>
        <p:cNvGrpSpPr/>
        <p:nvPr/>
      </p:nvGrpSpPr>
      <p:grpSpPr>
        <a:xfrm>
          <a:off x="0" y="0"/>
          <a:ext cx="0" cy="0"/>
          <a:chOff x="0" y="0"/>
          <a:chExt cx="0" cy="0"/>
        </a:xfrm>
      </p:grpSpPr>
      <p:sp>
        <p:nvSpPr>
          <p:cNvPr id="3434" name="Google Shape;3434;g240fdb1dee2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5" name="Google Shape;3435;g240fdb1dee2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b="1" i="1">
                <a:latin typeface="Open Sans"/>
                <a:ea typeface="Open Sans"/>
                <a:cs typeface="Open Sans"/>
                <a:sym typeface="Open Sans"/>
              </a:rPr>
              <a:t>***If slides are removed from the deck, please remember to remove that task from this slide image and text*** </a:t>
            </a:r>
            <a:endParaRPr sz="1400" b="1" i="1">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r>
              <a:rPr lang="en" sz="1400">
                <a:latin typeface="Open Sans"/>
                <a:ea typeface="Open Sans"/>
                <a:cs typeface="Open Sans"/>
                <a:sym typeface="Open Sans"/>
              </a:rPr>
              <a:t>During our time together, we will be covering how to:</a:t>
            </a:r>
            <a:endParaRPr sz="1400">
              <a:latin typeface="Open Sans"/>
              <a:ea typeface="Open Sans"/>
              <a:cs typeface="Open Sans"/>
              <a:sym typeface="Open Sans"/>
            </a:endParaRPr>
          </a:p>
          <a:p>
            <a:pPr marL="457200" lvl="0" indent="0" algn="l" rtl="0">
              <a:spcBef>
                <a:spcPts val="0"/>
              </a:spcBef>
              <a:spcAft>
                <a:spcPts val="0"/>
              </a:spcAft>
              <a:buNone/>
            </a:pPr>
            <a:r>
              <a:rPr lang="en" sz="1400">
                <a:latin typeface="Open Sans"/>
                <a:ea typeface="Open Sans"/>
                <a:cs typeface="Open Sans"/>
                <a:sym typeface="Open Sans"/>
              </a:rPr>
              <a:t> </a:t>
            </a:r>
            <a:endParaRPr sz="140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sz="1400">
                <a:latin typeface="Open Sans"/>
                <a:ea typeface="Open Sans"/>
                <a:cs typeface="Open Sans"/>
                <a:sym typeface="Open Sans"/>
              </a:rPr>
              <a:t>Set up your online account </a:t>
            </a:r>
            <a:endParaRPr sz="140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sz="1400">
                <a:latin typeface="Open Sans"/>
                <a:ea typeface="Open Sans"/>
                <a:cs typeface="Open Sans"/>
                <a:sym typeface="Open Sans"/>
              </a:rPr>
              <a:t>Reset your password in your online account</a:t>
            </a:r>
            <a:endParaRPr sz="140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sz="1400">
                <a:latin typeface="Open Sans"/>
                <a:ea typeface="Open Sans"/>
                <a:cs typeface="Open Sans"/>
                <a:sym typeface="Open Sans"/>
              </a:rPr>
              <a:t>Navigate your online account</a:t>
            </a:r>
            <a:endParaRPr sz="140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sz="1400">
                <a:latin typeface="Open Sans"/>
                <a:ea typeface="Open Sans"/>
                <a:cs typeface="Open Sans"/>
                <a:sym typeface="Open Sans"/>
              </a:rPr>
              <a:t>Set up direct deposit </a:t>
            </a:r>
            <a:endParaRPr sz="140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sz="1400">
                <a:latin typeface="Open Sans"/>
                <a:ea typeface="Open Sans"/>
                <a:cs typeface="Open Sans"/>
                <a:sym typeface="Open Sans"/>
              </a:rPr>
              <a:t>Set up your benefits mobile app </a:t>
            </a:r>
            <a:endParaRPr sz="140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sz="1400">
                <a:latin typeface="Open Sans"/>
                <a:ea typeface="Open Sans"/>
                <a:cs typeface="Open Sans"/>
                <a:sym typeface="Open Sans"/>
              </a:rPr>
              <a:t>Reset your username and password in the mobile app </a:t>
            </a:r>
            <a:endParaRPr sz="1400">
              <a:latin typeface="Open Sans"/>
              <a:ea typeface="Open Sans"/>
              <a:cs typeface="Open Sans"/>
              <a:sym typeface="Open Sans"/>
            </a:endParaRPr>
          </a:p>
          <a:p>
            <a:pPr marL="457200" lvl="0" indent="-317500" algn="l" rtl="0">
              <a:spcBef>
                <a:spcPts val="0"/>
              </a:spcBef>
              <a:spcAft>
                <a:spcPts val="0"/>
              </a:spcAft>
              <a:buSzPts val="1400"/>
              <a:buFont typeface="Open Sans"/>
              <a:buChar char="●"/>
            </a:pPr>
            <a:r>
              <a:rPr lang="en" sz="1400">
                <a:latin typeface="Open Sans"/>
                <a:ea typeface="Open Sans"/>
                <a:cs typeface="Open Sans"/>
                <a:sym typeface="Open Sans"/>
              </a:rPr>
              <a:t>And Access the Knowledgebase from your mobile or online account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As we go through, you may notice your online account or mobile app looks slightly different than those showing on the screen, depending on the plan or plan(s) you’re enrolled in, OR slight platform updates. </a:t>
            </a:r>
            <a:endParaRPr sz="1400">
              <a:latin typeface="Open Sans"/>
              <a:ea typeface="Open Sans"/>
              <a:cs typeface="Open Sans"/>
              <a:sym typeface="Open San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9"/>
        <p:cNvGrpSpPr/>
        <p:nvPr/>
      </p:nvGrpSpPr>
      <p:grpSpPr>
        <a:xfrm>
          <a:off x="0" y="0"/>
          <a:ext cx="0" cy="0"/>
          <a:chOff x="0" y="0"/>
          <a:chExt cx="0" cy="0"/>
        </a:xfrm>
      </p:grpSpPr>
      <p:sp>
        <p:nvSpPr>
          <p:cNvPr id="3720" name="Google Shape;3720;g240fdb1dee2_1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1" name="Google Shape;3721;g240fdb1dee2_1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The “Home” tab contains lots of useful information.</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0"/>
        <p:cNvGrpSpPr/>
        <p:nvPr/>
      </p:nvGrpSpPr>
      <p:grpSpPr>
        <a:xfrm>
          <a:off x="0" y="0"/>
          <a:ext cx="0" cy="0"/>
          <a:chOff x="0" y="0"/>
          <a:chExt cx="0" cy="0"/>
        </a:xfrm>
      </p:grpSpPr>
      <p:sp>
        <p:nvSpPr>
          <p:cNvPr id="3731" name="Google Shape;3731;g240fdb1dee2_1_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32" name="Google Shape;3732;g240fdb1dee2_1_4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“I Want To” menu, on the Home Tab, allows you to access quick buttons for common tasks such as filing a claim and managing HSA expenses and investments, if applicable, and get answers to your questions. You can access this menu from every tab in your online account.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5"/>
        <p:cNvGrpSpPr/>
        <p:nvPr/>
      </p:nvGrpSpPr>
      <p:grpSpPr>
        <a:xfrm>
          <a:off x="0" y="0"/>
          <a:ext cx="0" cy="0"/>
          <a:chOff x="0" y="0"/>
          <a:chExt cx="0" cy="0"/>
        </a:xfrm>
      </p:grpSpPr>
      <p:sp>
        <p:nvSpPr>
          <p:cNvPr id="3756" name="Google Shape;3756;g240fdb1dee2_1_4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57" name="Google Shape;3757;g240fdb1dee2_1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may also review any actions needed under the “Tasks” bar…</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0"/>
        <p:cNvGrpSpPr/>
        <p:nvPr/>
      </p:nvGrpSpPr>
      <p:grpSpPr>
        <a:xfrm>
          <a:off x="0" y="0"/>
          <a:ext cx="0" cy="0"/>
          <a:chOff x="0" y="0"/>
          <a:chExt cx="0" cy="0"/>
        </a:xfrm>
      </p:grpSpPr>
      <p:sp>
        <p:nvSpPr>
          <p:cNvPr id="3781" name="Google Shape;3781;g240fdb1dee2_1_4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82" name="Google Shape;3782;g240fdb1dee2_1_4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…view your available balance under the “Accounts” bar…</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8"/>
        <p:cNvGrpSpPr/>
        <p:nvPr/>
      </p:nvGrpSpPr>
      <p:grpSpPr>
        <a:xfrm>
          <a:off x="0" y="0"/>
          <a:ext cx="0" cy="0"/>
          <a:chOff x="0" y="0"/>
          <a:chExt cx="0" cy="0"/>
        </a:xfrm>
      </p:grpSpPr>
      <p:sp>
        <p:nvSpPr>
          <p:cNvPr id="3789" name="Google Shape;3789;g240fdb1dee2_1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0" name="Google Shape;3790;g240fdb1dee2_1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 and check your transaction history under the “Recent Transactions” bar.</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2"/>
        <p:cNvGrpSpPr/>
        <p:nvPr/>
      </p:nvGrpSpPr>
      <p:grpSpPr>
        <a:xfrm>
          <a:off x="0" y="0"/>
          <a:ext cx="0" cy="0"/>
          <a:chOff x="0" y="0"/>
          <a:chExt cx="0" cy="0"/>
        </a:xfrm>
      </p:grpSpPr>
      <p:sp>
        <p:nvSpPr>
          <p:cNvPr id="3813" name="Google Shape;3813;g240fdb1dee2_1_4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4" name="Google Shape;3814;g240fdb1dee2_1_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“Accounts” tab allows you to review your account summary and claim details as well as look at payment history information and election or plan description details.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“Dashboard” section, you can access real-time data about your recent healthcare expenses.  If you’re enrolled in a health savings account, or HSA, you can also make investment selections here.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5"/>
        <p:cNvGrpSpPr/>
        <p:nvPr/>
      </p:nvGrpSpPr>
      <p:grpSpPr>
        <a:xfrm>
          <a:off x="0" y="0"/>
          <a:ext cx="0" cy="0"/>
          <a:chOff x="0" y="0"/>
          <a:chExt cx="0" cy="0"/>
        </a:xfrm>
      </p:grpSpPr>
      <p:sp>
        <p:nvSpPr>
          <p:cNvPr id="3826" name="Google Shape;3826;g240fdb1dee2_1_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7" name="Google Shape;3827;g240fdb1dee2_1_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“Videos and Forms” tab will allow you to view videos, forms, and links applicable to your account.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7"/>
        <p:cNvGrpSpPr/>
        <p:nvPr/>
      </p:nvGrpSpPr>
      <p:grpSpPr>
        <a:xfrm>
          <a:off x="0" y="0"/>
          <a:ext cx="0" cy="0"/>
          <a:chOff x="0" y="0"/>
          <a:chExt cx="0" cy="0"/>
        </a:xfrm>
      </p:grpSpPr>
      <p:sp>
        <p:nvSpPr>
          <p:cNvPr id="3838" name="Google Shape;3838;g240fdb1dee2_1_5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9" name="Google Shape;3839;g240fdb1dee2_1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 “Message Center” tab allows you to locate account statements, receipt reminders, and advice of deposit and HSA tax documents, if applicable.</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6"/>
        <p:cNvGrpSpPr/>
        <p:nvPr/>
      </p:nvGrpSpPr>
      <p:grpSpPr>
        <a:xfrm>
          <a:off x="0" y="0"/>
          <a:ext cx="0" cy="0"/>
          <a:chOff x="0" y="0"/>
          <a:chExt cx="0" cy="0"/>
        </a:xfrm>
      </p:grpSpPr>
      <p:sp>
        <p:nvSpPr>
          <p:cNvPr id="3847" name="Google Shape;3847;g240fdb1dee2_1_5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8" name="Google Shape;3848;g240fdb1dee2_1_5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can also update your notification preferences to opt in or out of certain text and email alerts.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7"/>
        <p:cNvGrpSpPr/>
        <p:nvPr/>
      </p:nvGrpSpPr>
      <p:grpSpPr>
        <a:xfrm>
          <a:off x="0" y="0"/>
          <a:ext cx="0" cy="0"/>
          <a:chOff x="0" y="0"/>
          <a:chExt cx="0" cy="0"/>
        </a:xfrm>
      </p:grpSpPr>
      <p:sp>
        <p:nvSpPr>
          <p:cNvPr id="3858" name="Google Shape;3858;g240fdb1dee2_1_5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9" name="Google Shape;3859;g240fdb1dee2_1_5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Let’s now talk about how to set up direct deposit.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3"/>
        <p:cNvGrpSpPr/>
        <p:nvPr/>
      </p:nvGrpSpPr>
      <p:grpSpPr>
        <a:xfrm>
          <a:off x="0" y="0"/>
          <a:ext cx="0" cy="0"/>
          <a:chOff x="0" y="0"/>
          <a:chExt cx="0" cy="0"/>
        </a:xfrm>
      </p:grpSpPr>
      <p:sp>
        <p:nvSpPr>
          <p:cNvPr id="3464" name="Google Shape;3464;g27eeb1b02b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5" name="Google Shape;3465;g27eeb1b02b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latin typeface="Open Sans"/>
                <a:ea typeface="Open Sans"/>
                <a:cs typeface="Open Sans"/>
                <a:sym typeface="Open Sans"/>
              </a:rPr>
              <a:t>First things first, how to set up your online account. </a:t>
            </a: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a:p>
            <a:pPr marL="0" lvl="0" indent="0" algn="l" rtl="0">
              <a:spcBef>
                <a:spcPts val="0"/>
              </a:spcBef>
              <a:spcAft>
                <a:spcPts val="0"/>
              </a:spcAft>
              <a:buNone/>
            </a:pPr>
            <a:endParaRPr sz="1400">
              <a:latin typeface="Open Sans"/>
              <a:ea typeface="Open Sans"/>
              <a:cs typeface="Open Sans"/>
              <a:sym typeface="Open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2"/>
        <p:cNvGrpSpPr/>
        <p:nvPr/>
      </p:nvGrpSpPr>
      <p:grpSpPr>
        <a:xfrm>
          <a:off x="0" y="0"/>
          <a:ext cx="0" cy="0"/>
          <a:chOff x="0" y="0"/>
          <a:chExt cx="0" cy="0"/>
        </a:xfrm>
      </p:grpSpPr>
      <p:sp>
        <p:nvSpPr>
          <p:cNvPr id="3863" name="Google Shape;3863;g240fdb1dee2_1_5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4" name="Google Shape;3864;g240fdb1dee2_1_5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set up direct deposit, navigate to the “Accounts” tab in your online account.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9"/>
        <p:cNvGrpSpPr/>
        <p:nvPr/>
      </p:nvGrpSpPr>
      <p:grpSpPr>
        <a:xfrm>
          <a:off x="0" y="0"/>
          <a:ext cx="0" cy="0"/>
          <a:chOff x="0" y="0"/>
          <a:chExt cx="0" cy="0"/>
        </a:xfrm>
      </p:grpSpPr>
      <p:sp>
        <p:nvSpPr>
          <p:cNvPr id="3870" name="Google Shape;3870;g240fdb1dee2_1_5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1" name="Google Shape;3871;g240fdb1dee2_1_5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“Accounts” to open the menu.  Under “Profile,” select “Banking/Cards.”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7"/>
        <p:cNvGrpSpPr/>
        <p:nvPr/>
      </p:nvGrpSpPr>
      <p:grpSpPr>
        <a:xfrm>
          <a:off x="0" y="0"/>
          <a:ext cx="0" cy="0"/>
          <a:chOff x="0" y="0"/>
          <a:chExt cx="0" cy="0"/>
        </a:xfrm>
      </p:grpSpPr>
      <p:sp>
        <p:nvSpPr>
          <p:cNvPr id="3878" name="Google Shape;3878;g240fdb1dee2_1_5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79" name="Google Shape;3879;g240fdb1dee2_1_5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route you to a page to view your banking and card information.  Within the “Bank Accounts” bar, select “Add Bank Account.”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4"/>
        <p:cNvGrpSpPr/>
        <p:nvPr/>
      </p:nvGrpSpPr>
      <p:grpSpPr>
        <a:xfrm>
          <a:off x="0" y="0"/>
          <a:ext cx="0" cy="0"/>
          <a:chOff x="0" y="0"/>
          <a:chExt cx="0" cy="0"/>
        </a:xfrm>
      </p:grpSpPr>
      <p:sp>
        <p:nvSpPr>
          <p:cNvPr id="3885" name="Google Shape;3885;g240fdb1dee2_1_5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6" name="Google Shape;3886;g240fdb1dee2_1_5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asked for your bank account information. Provide your information in the required fields.</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3"/>
        <p:cNvGrpSpPr/>
        <p:nvPr/>
      </p:nvGrpSpPr>
      <p:grpSpPr>
        <a:xfrm>
          <a:off x="0" y="0"/>
          <a:ext cx="0" cy="0"/>
          <a:chOff x="0" y="0"/>
          <a:chExt cx="0" cy="0"/>
        </a:xfrm>
      </p:grpSpPr>
      <p:sp>
        <p:nvSpPr>
          <p:cNvPr id="3894" name="Google Shape;3894;g240fdb1dee2_1_5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5" name="Google Shape;3895;g240fdb1dee2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In the following window, select the plan in which you’d like to update your payment method to direct deposit.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“Submit.”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9"/>
        <p:cNvGrpSpPr/>
        <p:nvPr/>
      </p:nvGrpSpPr>
      <p:grpSpPr>
        <a:xfrm>
          <a:off x="0" y="0"/>
          <a:ext cx="0" cy="0"/>
          <a:chOff x="0" y="0"/>
          <a:chExt cx="0" cy="0"/>
        </a:xfrm>
      </p:grpSpPr>
      <p:sp>
        <p:nvSpPr>
          <p:cNvPr id="3900" name="Google Shape;3900;g240fdb1dee2_1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1" name="Google Shape;3901;g240fdb1dee2_1_5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bank account information will now reflect the bank account you added for direct deposit.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5"/>
        <p:cNvGrpSpPr/>
        <p:nvPr/>
      </p:nvGrpSpPr>
      <p:grpSpPr>
        <a:xfrm>
          <a:off x="0" y="0"/>
          <a:ext cx="0" cy="0"/>
          <a:chOff x="0" y="0"/>
          <a:chExt cx="0" cy="0"/>
        </a:xfrm>
      </p:grpSpPr>
      <p:sp>
        <p:nvSpPr>
          <p:cNvPr id="3906" name="Google Shape;3906;g240fdb1dee2_1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7" name="Google Shape;3907;g240fdb1dee2_1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Now for quick easy access to your online account, we have the WEX benefits mobile app, allowing you to view account information and complete tasks right from your phone.  </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4"/>
        <p:cNvGrpSpPr/>
        <p:nvPr/>
      </p:nvGrpSpPr>
      <p:grpSpPr>
        <a:xfrm>
          <a:off x="0" y="0"/>
          <a:ext cx="0" cy="0"/>
          <a:chOff x="0" y="0"/>
          <a:chExt cx="0" cy="0"/>
        </a:xfrm>
      </p:grpSpPr>
      <p:sp>
        <p:nvSpPr>
          <p:cNvPr id="3915" name="Google Shape;3915;g240fdb1dee2_1_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6" name="Google Shape;3916;g240fdb1dee2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set up the benefits mobile app, first download the Benefits by WEX app from your phone’s online store.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What happens next depends on if you’ve already set up your online account. If you have, when you open your app for the first time, you’ll need to provide your username and password previously set up for your online account. For subsequent logins, you can use your username and password, or fingerprint or face ID if available on your device.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8"/>
        <p:cNvGrpSpPr/>
        <p:nvPr/>
      </p:nvGrpSpPr>
      <p:grpSpPr>
        <a:xfrm>
          <a:off x="0" y="0"/>
          <a:ext cx="0" cy="0"/>
          <a:chOff x="0" y="0"/>
          <a:chExt cx="0" cy="0"/>
        </a:xfrm>
      </p:grpSpPr>
      <p:sp>
        <p:nvSpPr>
          <p:cNvPr id="3929" name="Google Shape;3929;g240fdb1dee2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0" name="Google Shape;3930;g240fdb1dee2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have not already set up your online account, you’ll need to complete the following steps.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Open the app and select “New User? Find your account.” Please keep  in mind that you must have an email address on file.</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5"/>
        <p:cNvGrpSpPr/>
        <p:nvPr/>
      </p:nvGrpSpPr>
      <p:grpSpPr>
        <a:xfrm>
          <a:off x="0" y="0"/>
          <a:ext cx="0" cy="0"/>
          <a:chOff x="0" y="0"/>
          <a:chExt cx="0" cy="0"/>
        </a:xfrm>
      </p:grpSpPr>
      <p:sp>
        <p:nvSpPr>
          <p:cNvPr id="3946" name="Google Shape;3946;g240fdb1dee2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7" name="Google Shape;3947;g240fdb1dee2_1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provide information.  Complete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1"/>
        <p:cNvGrpSpPr/>
        <p:nvPr/>
      </p:nvGrpSpPr>
      <p:grpSpPr>
        <a:xfrm>
          <a:off x="0" y="0"/>
          <a:ext cx="0" cy="0"/>
          <a:chOff x="0" y="0"/>
          <a:chExt cx="0" cy="0"/>
        </a:xfrm>
      </p:grpSpPr>
      <p:sp>
        <p:nvSpPr>
          <p:cNvPr id="3472" name="Google Shape;3472;g27eeb1b02b2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3" name="Google Shape;3473;g27eeb1b02b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To set up your online account,  you’ll first need to navigate to the login page. To do this, go to wexinc.com, then select “Login” at the top of the page, as shown here.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9"/>
        <p:cNvGrpSpPr/>
        <p:nvPr/>
      </p:nvGrpSpPr>
      <p:grpSpPr>
        <a:xfrm>
          <a:off x="0" y="0"/>
          <a:ext cx="0" cy="0"/>
          <a:chOff x="0" y="0"/>
          <a:chExt cx="0" cy="0"/>
        </a:xfrm>
      </p:grpSpPr>
      <p:sp>
        <p:nvSpPr>
          <p:cNvPr id="3960" name="Google Shape;3960;g240fdb1dee2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1" name="Google Shape;3961;g240fdb1dee2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temporary password will be sent to your email. Enter the temporary password in the required field.</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4"/>
        <p:cNvGrpSpPr/>
        <p:nvPr/>
      </p:nvGrpSpPr>
      <p:grpSpPr>
        <a:xfrm>
          <a:off x="0" y="0"/>
          <a:ext cx="0" cy="0"/>
          <a:chOff x="0" y="0"/>
          <a:chExt cx="0" cy="0"/>
        </a:xfrm>
      </p:grpSpPr>
      <p:sp>
        <p:nvSpPr>
          <p:cNvPr id="3975" name="Google Shape;3975;g240fdb1dee2_1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6" name="Google Shape;3976;g240fdb1dee2_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be asked to set up five security questions.</a:t>
            </a:r>
            <a:r>
              <a:rPr lang="en" sz="1200">
                <a:solidFill>
                  <a:schemeClr val="dk1"/>
                </a:solidFill>
                <a:latin typeface="Times New Roman"/>
                <a:ea typeface="Times New Roman"/>
                <a:cs typeface="Times New Roman"/>
                <a:sym typeface="Times New Roman"/>
              </a:rPr>
              <a:t>  </a:t>
            </a:r>
            <a:r>
              <a:rPr lang="en" sz="1400">
                <a:solidFill>
                  <a:srgbClr val="231F20"/>
                </a:solidFill>
                <a:latin typeface="Open Sans"/>
                <a:ea typeface="Open Sans"/>
                <a:cs typeface="Open Sans"/>
                <a:sym typeface="Open Sans"/>
              </a:rPr>
              <a:t>Set up your security questions in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Clr>
                <a:schemeClr val="dk1"/>
              </a:buClr>
              <a:buSzPts val="1100"/>
              <a:buFont typeface="Arial"/>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8"/>
        <p:cNvGrpSpPr/>
        <p:nvPr/>
      </p:nvGrpSpPr>
      <p:grpSpPr>
        <a:xfrm>
          <a:off x="0" y="0"/>
          <a:ext cx="0" cy="0"/>
          <a:chOff x="0" y="0"/>
          <a:chExt cx="0" cy="0"/>
        </a:xfrm>
      </p:grpSpPr>
      <p:sp>
        <p:nvSpPr>
          <p:cNvPr id="3999" name="Google Shape;3999;g240fdb1dee2_1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0" name="Google Shape;4000;g240fdb1dee2_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Lastly, you will need to set up your username and password. Enter your desired username and password in the required fields.</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2"/>
        <p:cNvGrpSpPr/>
        <p:nvPr/>
      </p:nvGrpSpPr>
      <p:grpSpPr>
        <a:xfrm>
          <a:off x="0" y="0"/>
          <a:ext cx="0" cy="0"/>
          <a:chOff x="0" y="0"/>
          <a:chExt cx="0" cy="0"/>
        </a:xfrm>
      </p:grpSpPr>
      <p:sp>
        <p:nvSpPr>
          <p:cNvPr id="4013" name="Google Shape;4013;g240fdb1dee2_1_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4" name="Google Shape;4014;g240fdb1dee2_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will receive a message confirming that your password has been successfully updated.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“Done” to begin using the benefits mobile app.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6"/>
        <p:cNvGrpSpPr/>
        <p:nvPr/>
      </p:nvGrpSpPr>
      <p:grpSpPr>
        <a:xfrm>
          <a:off x="0" y="0"/>
          <a:ext cx="0" cy="0"/>
          <a:chOff x="0" y="0"/>
          <a:chExt cx="0" cy="0"/>
        </a:xfrm>
      </p:grpSpPr>
      <p:sp>
        <p:nvSpPr>
          <p:cNvPr id="4027" name="Google Shape;4027;g240fdb1dee2_1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8" name="Google Shape;4028;g240fdb1dee2_1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Next, let’s look at how you can reset both your username and password in the WEX Benefits mobile app </a:t>
            </a:r>
            <a:endParaRPr sz="1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5"/>
        <p:cNvGrpSpPr/>
        <p:nvPr/>
      </p:nvGrpSpPr>
      <p:grpSpPr>
        <a:xfrm>
          <a:off x="0" y="0"/>
          <a:ext cx="0" cy="0"/>
          <a:chOff x="0" y="0"/>
          <a:chExt cx="0" cy="0"/>
        </a:xfrm>
      </p:grpSpPr>
      <p:sp>
        <p:nvSpPr>
          <p:cNvPr id="4036" name="Google Shape;4036;g240fdb1dee2_1_1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7" name="Google Shape;4037;g240fdb1dee2_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retrieve your username in the benefits mobile app, select “Forgot username or password?”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7"/>
        <p:cNvGrpSpPr/>
        <p:nvPr/>
      </p:nvGrpSpPr>
      <p:grpSpPr>
        <a:xfrm>
          <a:off x="0" y="0"/>
          <a:ext cx="0" cy="0"/>
          <a:chOff x="0" y="0"/>
          <a:chExt cx="0" cy="0"/>
        </a:xfrm>
      </p:grpSpPr>
      <p:sp>
        <p:nvSpPr>
          <p:cNvPr id="4048" name="Google Shape;4048;g240fdb1dee2_1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49" name="Google Shape;4049;g240fdb1dee2_1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Username?”</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9"/>
        <p:cNvGrpSpPr/>
        <p:nvPr/>
      </p:nvGrpSpPr>
      <p:grpSpPr>
        <a:xfrm>
          <a:off x="0" y="0"/>
          <a:ext cx="0" cy="0"/>
          <a:chOff x="0" y="0"/>
          <a:chExt cx="0" cy="0"/>
        </a:xfrm>
      </p:grpSpPr>
      <p:sp>
        <p:nvSpPr>
          <p:cNvPr id="4060" name="Google Shape;4060;g240fdb1dee2_1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1" name="Google Shape;4061;g240fdb1dee2_1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Provide your email address and full name in the required fields.</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2"/>
        <p:cNvGrpSpPr/>
        <p:nvPr/>
      </p:nvGrpSpPr>
      <p:grpSpPr>
        <a:xfrm>
          <a:off x="0" y="0"/>
          <a:ext cx="0" cy="0"/>
          <a:chOff x="0" y="0"/>
          <a:chExt cx="0" cy="0"/>
        </a:xfrm>
      </p:grpSpPr>
      <p:sp>
        <p:nvSpPr>
          <p:cNvPr id="4073" name="Google Shape;4073;g240fdb1dee2_1_1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4" name="Google Shape;4074;g240fdb1dee2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sent an email with your username.  Retrieve your username from the email and reopen the app.</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5"/>
        <p:cNvGrpSpPr/>
        <p:nvPr/>
      </p:nvGrpSpPr>
      <p:grpSpPr>
        <a:xfrm>
          <a:off x="0" y="0"/>
          <a:ext cx="0" cy="0"/>
          <a:chOff x="0" y="0"/>
          <a:chExt cx="0" cy="0"/>
        </a:xfrm>
      </p:grpSpPr>
      <p:sp>
        <p:nvSpPr>
          <p:cNvPr id="4086" name="Google Shape;4086;g240fdb1dee2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7" name="Google Shape;4087;g240fdb1dee2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Using the username you retrieved from your email, you’ll now be able to log in.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8"/>
        <p:cNvGrpSpPr/>
        <p:nvPr/>
      </p:nvGrpSpPr>
      <p:grpSpPr>
        <a:xfrm>
          <a:off x="0" y="0"/>
          <a:ext cx="0" cy="0"/>
          <a:chOff x="0" y="0"/>
          <a:chExt cx="0" cy="0"/>
        </a:xfrm>
      </p:grpSpPr>
      <p:sp>
        <p:nvSpPr>
          <p:cNvPr id="3479" name="Google Shape;3479;g27eeb1b02b2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0" name="Google Shape;3480;g27eeb1b02b2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Then select, “Benefits accounts”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6"/>
        <p:cNvGrpSpPr/>
        <p:nvPr/>
      </p:nvGrpSpPr>
      <p:grpSpPr>
        <a:xfrm>
          <a:off x="0" y="0"/>
          <a:ext cx="0" cy="0"/>
          <a:chOff x="0" y="0"/>
          <a:chExt cx="0" cy="0"/>
        </a:xfrm>
      </p:grpSpPr>
      <p:sp>
        <p:nvSpPr>
          <p:cNvPr id="4097" name="Google Shape;4097;g240fdb1dee2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8" name="Google Shape;4098;g240fdb1dee2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reset your password in the benefits mobile app, select “Forgot username or password?”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9"/>
        <p:cNvGrpSpPr/>
        <p:nvPr/>
      </p:nvGrpSpPr>
      <p:grpSpPr>
        <a:xfrm>
          <a:off x="0" y="0"/>
          <a:ext cx="0" cy="0"/>
          <a:chOff x="0" y="0"/>
          <a:chExt cx="0" cy="0"/>
        </a:xfrm>
      </p:grpSpPr>
      <p:sp>
        <p:nvSpPr>
          <p:cNvPr id="4110" name="Google Shape;4110;g240fdb1dee2_1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11" name="Google Shape;4111;g240fdb1dee2_1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 the next page, select “Forgot password?”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1"/>
        <p:cNvGrpSpPr/>
        <p:nvPr/>
      </p:nvGrpSpPr>
      <p:grpSpPr>
        <a:xfrm>
          <a:off x="0" y="0"/>
          <a:ext cx="0" cy="0"/>
          <a:chOff x="0" y="0"/>
          <a:chExt cx="0" cy="0"/>
        </a:xfrm>
      </p:grpSpPr>
      <p:sp>
        <p:nvSpPr>
          <p:cNvPr id="4122" name="Google Shape;4122;g240fdb1dee2_1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3" name="Google Shape;4123;g240fdb1dee2_1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Provide your username and email in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3"/>
        <p:cNvGrpSpPr/>
        <p:nvPr/>
      </p:nvGrpSpPr>
      <p:grpSpPr>
        <a:xfrm>
          <a:off x="0" y="0"/>
          <a:ext cx="0" cy="0"/>
          <a:chOff x="0" y="0"/>
          <a:chExt cx="0" cy="0"/>
        </a:xfrm>
      </p:grpSpPr>
      <p:sp>
        <p:nvSpPr>
          <p:cNvPr id="4134" name="Google Shape;4134;g240fdb1dee2_1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35" name="Google Shape;4135;g240fdb1dee2_1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password reset link will be sent to your email.  Check your email and select the password reset link.</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5"/>
        <p:cNvGrpSpPr/>
        <p:nvPr/>
      </p:nvGrpSpPr>
      <p:grpSpPr>
        <a:xfrm>
          <a:off x="0" y="0"/>
          <a:ext cx="0" cy="0"/>
          <a:chOff x="0" y="0"/>
          <a:chExt cx="0" cy="0"/>
        </a:xfrm>
      </p:grpSpPr>
      <p:sp>
        <p:nvSpPr>
          <p:cNvPr id="4146" name="Google Shape;4146;g240fdb1dee2_1_2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7" name="Google Shape;4147;g240fdb1dee2_1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link will route you to a page to continue your password reset.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8"/>
        <p:cNvGrpSpPr/>
        <p:nvPr/>
      </p:nvGrpSpPr>
      <p:grpSpPr>
        <a:xfrm>
          <a:off x="0" y="0"/>
          <a:ext cx="0" cy="0"/>
          <a:chOff x="0" y="0"/>
          <a:chExt cx="0" cy="0"/>
        </a:xfrm>
      </p:grpSpPr>
      <p:sp>
        <p:nvSpPr>
          <p:cNvPr id="4159" name="Google Shape;4159;g240fdb1dee2_1_2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0" name="Google Shape;4160;g240fdb1dee2_1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You’ll be asked to select a method to verify your identity.  If there’s a cell phone number on file, you may choose to have a text message sent to verify your identity.</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r>
              <a:rPr lang="en" sz="1400">
                <a:solidFill>
                  <a:srgbClr val="231F20"/>
                </a:solidFill>
                <a:latin typeface="Open Sans"/>
                <a:ea typeface="Open Sans"/>
                <a:cs typeface="Open Sans"/>
                <a:sym typeface="Open Sans"/>
              </a:rPr>
              <a:t>If there isn’t a cell phone number on file, or if you would prefer not to receive a text message, you may provide the last 6 digits of your benefits debit card instead.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None/>
            </a:pPr>
            <a:r>
              <a:rPr lang="en" sz="1400">
                <a:solidFill>
                  <a:srgbClr val="231F20"/>
                </a:solidFill>
                <a:latin typeface="Open Sans"/>
                <a:ea typeface="Open Sans"/>
                <a:cs typeface="Open Sans"/>
                <a:sym typeface="Open Sans"/>
              </a:rPr>
              <a:t>After you’ve chosen your verification method, select “Next” to complete the verification process.</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2"/>
        <p:cNvGrpSpPr/>
        <p:nvPr/>
      </p:nvGrpSpPr>
      <p:grpSpPr>
        <a:xfrm>
          <a:off x="0" y="0"/>
          <a:ext cx="0" cy="0"/>
          <a:chOff x="0" y="0"/>
          <a:chExt cx="0" cy="0"/>
        </a:xfrm>
      </p:grpSpPr>
      <p:sp>
        <p:nvSpPr>
          <p:cNvPr id="4173" name="Google Shape;4173;g240fdb1dee2_1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4" name="Google Shape;4174;g240fdb1dee2_1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complete the verification process, enter the appropriate information.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b="1">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5"/>
        <p:cNvGrpSpPr/>
        <p:nvPr/>
      </p:nvGrpSpPr>
      <p:grpSpPr>
        <a:xfrm>
          <a:off x="0" y="0"/>
          <a:ext cx="0" cy="0"/>
          <a:chOff x="0" y="0"/>
          <a:chExt cx="0" cy="0"/>
        </a:xfrm>
      </p:grpSpPr>
      <p:sp>
        <p:nvSpPr>
          <p:cNvPr id="4186" name="Google Shape;4186;g240fdb1dee2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7" name="Google Shape;4187;g240fdb1dee2_1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Once you verify your identity, enter and confirm your new password in the required fields.</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8"/>
        <p:cNvGrpSpPr/>
        <p:nvPr/>
      </p:nvGrpSpPr>
      <p:grpSpPr>
        <a:xfrm>
          <a:off x="0" y="0"/>
          <a:ext cx="0" cy="0"/>
          <a:chOff x="0" y="0"/>
          <a:chExt cx="0" cy="0"/>
        </a:xfrm>
      </p:grpSpPr>
      <p:sp>
        <p:nvSpPr>
          <p:cNvPr id="4199" name="Google Shape;4199;g240fdb1dee2_1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0" name="Google Shape;4200;g240fdb1dee2_1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receive a confirmation message once you’ve successfully updated your password.</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1"/>
        <p:cNvGrpSpPr/>
        <p:nvPr/>
      </p:nvGrpSpPr>
      <p:grpSpPr>
        <a:xfrm>
          <a:off x="0" y="0"/>
          <a:ext cx="0" cy="0"/>
          <a:chOff x="0" y="0"/>
          <a:chExt cx="0" cy="0"/>
        </a:xfrm>
      </p:grpSpPr>
      <p:sp>
        <p:nvSpPr>
          <p:cNvPr id="4212" name="Google Shape;4212;g240fdb1dee2_1_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3" name="Google Shape;4213;g240fdb1dee2_1_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now be able to log in using your new password. </a:t>
            </a:r>
            <a:endParaRPr sz="1400">
              <a:solidFill>
                <a:srgbClr val="231F20"/>
              </a:solidFill>
              <a:latin typeface="Open Sans"/>
              <a:ea typeface="Open Sans"/>
              <a:cs typeface="Open Sans"/>
              <a:sym typeface="Open Sans"/>
            </a:endParaRPr>
          </a:p>
          <a:p>
            <a:pPr marL="0" lvl="0" indent="0" algn="l" rtl="0">
              <a:spcBef>
                <a:spcPts val="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5"/>
        <p:cNvGrpSpPr/>
        <p:nvPr/>
      </p:nvGrpSpPr>
      <p:grpSpPr>
        <a:xfrm>
          <a:off x="0" y="0"/>
          <a:ext cx="0" cy="0"/>
          <a:chOff x="0" y="0"/>
          <a:chExt cx="0" cy="0"/>
        </a:xfrm>
      </p:grpSpPr>
      <p:sp>
        <p:nvSpPr>
          <p:cNvPr id="3486" name="Google Shape;3486;g27eeb1b02b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7" name="Google Shape;3487;g27eeb1b02b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1F20"/>
                </a:solidFill>
                <a:latin typeface="Open Sans"/>
                <a:ea typeface="Open Sans"/>
                <a:cs typeface="Open Sans"/>
                <a:sym typeface="Open Sans"/>
              </a:rPr>
              <a:t>Under participant Accounts Select “HSA, FSA, HRA/Wellness &amp; Commuter”. </a:t>
            </a:r>
            <a:endParaRPr sz="1400" b="1" i="1">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3"/>
        <p:cNvGrpSpPr/>
        <p:nvPr/>
      </p:nvGrpSpPr>
      <p:grpSpPr>
        <a:xfrm>
          <a:off x="0" y="0"/>
          <a:ext cx="0" cy="0"/>
          <a:chOff x="0" y="0"/>
          <a:chExt cx="0" cy="0"/>
        </a:xfrm>
      </p:grpSpPr>
      <p:sp>
        <p:nvSpPr>
          <p:cNvPr id="4224" name="Google Shape;4224;g240fdb1dee2_1_5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5" name="Google Shape;4225;g240fdb1dee2_1_5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If you have questions while navigating the WEX benefits platforms, the fastest and easiest way to get answers is to use WEX Knowledgebase.</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WEX Knowledgebase is a place where you can search through a selection of articles and get the information you need, fast.</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9"/>
        <p:cNvGrpSpPr/>
        <p:nvPr/>
      </p:nvGrpSpPr>
      <p:grpSpPr>
        <a:xfrm>
          <a:off x="0" y="0"/>
          <a:ext cx="0" cy="0"/>
          <a:chOff x="0" y="0"/>
          <a:chExt cx="0" cy="0"/>
        </a:xfrm>
      </p:grpSpPr>
      <p:sp>
        <p:nvSpPr>
          <p:cNvPr id="4230" name="Google Shape;4230;g240fdb1dee2_1_5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1" name="Google Shape;4231;g240fdb1dee2_1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reach the knowledgebase while in the benefits mobile app, first navigate to the eligible expenses section.</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4"/>
        <p:cNvGrpSpPr/>
        <p:nvPr/>
      </p:nvGrpSpPr>
      <p:grpSpPr>
        <a:xfrm>
          <a:off x="0" y="0"/>
          <a:ext cx="0" cy="0"/>
          <a:chOff x="0" y="0"/>
          <a:chExt cx="0" cy="0"/>
        </a:xfrm>
      </p:grpSpPr>
      <p:sp>
        <p:nvSpPr>
          <p:cNvPr id="4245" name="Google Shape;4245;g240fdb1dee2_1_5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6" name="Google Shape;4246;g240fdb1dee2_1_5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under helpful links, select “Knowledgebase.”  </a:t>
            </a:r>
            <a:endParaRPr>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8"/>
        <p:cNvGrpSpPr/>
        <p:nvPr/>
      </p:nvGrpSpPr>
      <p:grpSpPr>
        <a:xfrm>
          <a:off x="0" y="0"/>
          <a:ext cx="0" cy="0"/>
          <a:chOff x="0" y="0"/>
          <a:chExt cx="0" cy="0"/>
        </a:xfrm>
      </p:grpSpPr>
      <p:sp>
        <p:nvSpPr>
          <p:cNvPr id="4259" name="Google Shape;4259;g240fdb1dee2_1_6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0" name="Google Shape;4260;g240fdb1dee2_1_6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 reminder prompt will appear to let you know you will be navigating away from the app. Be sure you’ve completed any business you have, as you may need to login again when you return.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Selecting OK will launch the knowledgebase in a web browser. </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3"/>
        <p:cNvGrpSpPr/>
        <p:nvPr/>
      </p:nvGrpSpPr>
      <p:grpSpPr>
        <a:xfrm>
          <a:off x="0" y="0"/>
          <a:ext cx="0" cy="0"/>
          <a:chOff x="0" y="0"/>
          <a:chExt cx="0" cy="0"/>
        </a:xfrm>
      </p:grpSpPr>
      <p:sp>
        <p:nvSpPr>
          <p:cNvPr id="4274" name="Google Shape;4274;g240fdb1dee2_1_6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5" name="Google Shape;4275;g240fdb1dee2_1_6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menu icon at the top to visit the homepage or browse articles by topic.</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8"/>
        <p:cNvGrpSpPr/>
        <p:nvPr/>
      </p:nvGrpSpPr>
      <p:grpSpPr>
        <a:xfrm>
          <a:off x="0" y="0"/>
          <a:ext cx="0" cy="0"/>
          <a:chOff x="0" y="0"/>
          <a:chExt cx="0" cy="0"/>
        </a:xfrm>
      </p:grpSpPr>
      <p:sp>
        <p:nvSpPr>
          <p:cNvPr id="4289" name="Google Shape;4289;g27cea7ffb08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0" name="Google Shape;4290;g27cea7ffb08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latin typeface="Open Sans"/>
                <a:ea typeface="Open Sans"/>
                <a:cs typeface="Open Sans"/>
                <a:sym typeface="Open Sans"/>
              </a:rPr>
              <a:t>Next, how to access the knowledgebase in your online account. </a:t>
            </a:r>
            <a:endParaRPr sz="140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7"/>
        <p:cNvGrpSpPr/>
        <p:nvPr/>
      </p:nvGrpSpPr>
      <p:grpSpPr>
        <a:xfrm>
          <a:off x="0" y="0"/>
          <a:ext cx="0" cy="0"/>
          <a:chOff x="0" y="0"/>
          <a:chExt cx="0" cy="0"/>
        </a:xfrm>
      </p:grpSpPr>
      <p:sp>
        <p:nvSpPr>
          <p:cNvPr id="4298" name="Google Shape;4298;g27cea7ffb08_1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9" name="Google Shape;4299;g27cea7ffb08_1_1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To reach the knowledgebase while in your online account, simply select the “Get Help” button.</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8"/>
        <p:cNvGrpSpPr/>
        <p:nvPr/>
      </p:nvGrpSpPr>
      <p:grpSpPr>
        <a:xfrm>
          <a:off x="0" y="0"/>
          <a:ext cx="0" cy="0"/>
          <a:chOff x="0" y="0"/>
          <a:chExt cx="0" cy="0"/>
        </a:xfrm>
      </p:grpSpPr>
      <p:sp>
        <p:nvSpPr>
          <p:cNvPr id="4309" name="Google Shape;4309;g27cea7ffb08_1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10" name="Google Shape;4310;g27cea7ffb08_1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Accessing the knowledgebase while logged in to your online account unlocks some extra functionality.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 instantly get access to more articles ……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9"/>
        <p:cNvGrpSpPr/>
        <p:nvPr/>
      </p:nvGrpSpPr>
      <p:grpSpPr>
        <a:xfrm>
          <a:off x="0" y="0"/>
          <a:ext cx="0" cy="0"/>
          <a:chOff x="0" y="0"/>
          <a:chExt cx="0" cy="0"/>
        </a:xfrm>
      </p:grpSpPr>
      <p:sp>
        <p:nvSpPr>
          <p:cNvPr id="4320" name="Google Shape;4320;g27cea7ffb08_1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1" name="Google Shape;4321;g27cea7ffb08_1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….and can start a chat with a representative by selecting the  “Start Chat” button.</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4"/>
        <p:cNvGrpSpPr/>
        <p:nvPr/>
      </p:nvGrpSpPr>
      <p:grpSpPr>
        <a:xfrm>
          <a:off x="0" y="0"/>
          <a:ext cx="0" cy="0"/>
          <a:chOff x="0" y="0"/>
          <a:chExt cx="0" cy="0"/>
        </a:xfrm>
      </p:grpSpPr>
      <p:sp>
        <p:nvSpPr>
          <p:cNvPr id="4335" name="Google Shape;4335;g27cea7ffb08_1_1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36" name="Google Shape;4336;g27cea7ffb08_1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Select the menu icon on the homepage to view the knowledgebase options or to log out.</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1200"/>
              </a:spcBef>
              <a:spcAft>
                <a:spcPts val="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2"/>
        <p:cNvGrpSpPr/>
        <p:nvPr/>
      </p:nvGrpSpPr>
      <p:grpSpPr>
        <a:xfrm>
          <a:off x="0" y="0"/>
          <a:ext cx="0" cy="0"/>
          <a:chOff x="0" y="0"/>
          <a:chExt cx="0" cy="0"/>
        </a:xfrm>
      </p:grpSpPr>
      <p:sp>
        <p:nvSpPr>
          <p:cNvPr id="3493" name="Google Shape;3493;g27eeb1b02b2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4" name="Google Shape;3494;g27eeb1b02b2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This will bring you to the login page.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Under new user, select get started to set up your online account. </a:t>
            </a:r>
            <a:endParaRPr sz="1400">
              <a:solidFill>
                <a:srgbClr val="231F20"/>
              </a:solidFill>
              <a:latin typeface="Open Sans"/>
              <a:ea typeface="Open Sans"/>
              <a:cs typeface="Open Sans"/>
              <a:sym typeface="Open Sans"/>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2"/>
        <p:cNvGrpSpPr/>
        <p:nvPr/>
      </p:nvGrpSpPr>
      <p:grpSpPr>
        <a:xfrm>
          <a:off x="0" y="0"/>
          <a:ext cx="0" cy="0"/>
          <a:chOff x="0" y="0"/>
          <a:chExt cx="0" cy="0"/>
        </a:xfrm>
      </p:grpSpPr>
      <p:sp>
        <p:nvSpPr>
          <p:cNvPr id="10963" name="Google Shape;10963;g2f8901c3363_1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64" name="Google Shape;10964;g2f8901c3363_1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For any questions or assistance you may need, our participant services team is available to you Monday through Friday from 6 am to 9 pm Central time.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r>
              <a:rPr lang="en" dirty="0">
                <a:latin typeface="Arial"/>
                <a:ea typeface="Arial"/>
                <a:cs typeface="Arial"/>
                <a:sym typeface="Arial"/>
              </a:rPr>
              <a:t>You have a variety of options to contact us.  You can </a:t>
            </a:r>
            <a:r>
              <a:rPr lang="en" dirty="0"/>
              <a:t>get support on our</a:t>
            </a:r>
            <a:r>
              <a:rPr lang="en" dirty="0">
                <a:latin typeface="Arial"/>
                <a:ea typeface="Arial"/>
                <a:cs typeface="Arial"/>
                <a:sym typeface="Arial"/>
              </a:rPr>
              <a:t> website at www.wexinc.com or call to speak to a participant services representative. </a:t>
            </a:r>
            <a:endParaRPr dirty="0">
              <a:latin typeface="Arial"/>
              <a:ea typeface="Arial"/>
              <a:cs typeface="Arial"/>
              <a:sym typeface="Arial"/>
            </a:endParaRPr>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i="1" dirty="0"/>
              <a:t>If participates ask for instructions…</a:t>
            </a:r>
            <a:endParaRPr i="1" dirty="0"/>
          </a:p>
          <a:p>
            <a:pPr marL="0" lvl="0" indent="0" algn="l" rtl="0">
              <a:lnSpc>
                <a:spcPct val="100000"/>
              </a:lnSpc>
              <a:spcBef>
                <a:spcPts val="0"/>
              </a:spcBef>
              <a:spcAft>
                <a:spcPts val="0"/>
              </a:spcAft>
              <a:buClr>
                <a:schemeClr val="dk1"/>
              </a:buClr>
              <a:buSzPts val="1200"/>
              <a:buFont typeface="Calibri"/>
              <a:buNone/>
            </a:pPr>
            <a:endParaRPr i="1" dirty="0"/>
          </a:p>
          <a:p>
            <a:pPr marL="0" lvl="0" indent="0" algn="l" rtl="0">
              <a:lnSpc>
                <a:spcPct val="100000"/>
              </a:lnSpc>
              <a:spcBef>
                <a:spcPts val="0"/>
              </a:spcBef>
              <a:spcAft>
                <a:spcPts val="0"/>
              </a:spcAft>
              <a:buClr>
                <a:schemeClr val="dk1"/>
              </a:buClr>
              <a:buSzPts val="1200"/>
              <a:buFont typeface="Calibri"/>
              <a:buNone/>
            </a:pPr>
            <a:r>
              <a:rPr lang="en" i="1" dirty="0"/>
              <a:t>Support on Website: </a:t>
            </a:r>
            <a:r>
              <a:rPr lang="en" i="1" dirty="0">
                <a:solidFill>
                  <a:schemeClr val="dk1"/>
                </a:solidFill>
              </a:rPr>
              <a:t>To access the form, follow the below steps: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Navigate to</a:t>
            </a:r>
            <a:r>
              <a:rPr lang="en" i="1" dirty="0">
                <a:solidFill>
                  <a:schemeClr val="dk1"/>
                </a:solidFill>
                <a:uFill>
                  <a:noFill/>
                </a:uFill>
                <a:hlinkClick r:id="rId3">
                  <a:extLst>
                    <a:ext uri="{A12FA001-AC4F-418D-AE19-62706E023703}">
                      <ahyp:hlinkClr xmlns:ahyp="http://schemas.microsoft.com/office/drawing/2018/hyperlinkcolor" val="tx"/>
                    </a:ext>
                  </a:extLst>
                </a:hlinkClick>
              </a:rPr>
              <a:t> </a:t>
            </a:r>
            <a:r>
              <a:rPr lang="en" i="1" dirty="0">
                <a:solidFill>
                  <a:schemeClr val="hlink"/>
                </a:solidFill>
                <a:uFill>
                  <a:noFill/>
                </a:uFill>
                <a:hlinkClick r:id="rId3"/>
              </a:rPr>
              <a:t>www.wexinc.com</a:t>
            </a:r>
            <a:r>
              <a:rPr lang="en" i="1" dirty="0">
                <a:solidFill>
                  <a:schemeClr val="dk1"/>
                </a:solidFill>
              </a:rPr>
              <a:t> &gt; Support &gt; Contact customer service team &gt; Contact WEX benefits.</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i="1" dirty="0">
                <a:solidFill>
                  <a:schemeClr val="dk1"/>
                </a:solidFill>
              </a:rPr>
              <a:t>Select the following:</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a.</a:t>
            </a:r>
            <a:r>
              <a:rPr lang="en" sz="700" i="1" dirty="0">
                <a:solidFill>
                  <a:schemeClr val="dk1"/>
                </a:solidFill>
                <a:latin typeface="Times New Roman"/>
                <a:ea typeface="Times New Roman"/>
                <a:cs typeface="Times New Roman"/>
                <a:sym typeface="Times New Roman"/>
              </a:rPr>
              <a:t>            </a:t>
            </a:r>
            <a:r>
              <a:rPr lang="en" i="1" dirty="0">
                <a:solidFill>
                  <a:schemeClr val="dk1"/>
                </a:solidFill>
              </a:rPr>
              <a:t>Type of Inquiry: Customer Service</a:t>
            </a:r>
            <a:endParaRPr i="1" dirty="0">
              <a:solidFill>
                <a:schemeClr val="dk1"/>
              </a:solidFill>
            </a:endParaRPr>
          </a:p>
          <a:p>
            <a:pPr marL="457200" lvl="0" indent="0" algn="l" rtl="0">
              <a:lnSpc>
                <a:spcPct val="115000"/>
              </a:lnSpc>
              <a:spcBef>
                <a:spcPts val="1200"/>
              </a:spcBef>
              <a:spcAft>
                <a:spcPts val="0"/>
              </a:spcAft>
              <a:buNone/>
            </a:pPr>
            <a:r>
              <a:rPr lang="en" i="1" dirty="0">
                <a:solidFill>
                  <a:schemeClr val="dk1"/>
                </a:solidFill>
              </a:rPr>
              <a:t>b.</a:t>
            </a:r>
            <a:r>
              <a:rPr lang="en" sz="700" i="1" dirty="0">
                <a:solidFill>
                  <a:schemeClr val="dk1"/>
                </a:solidFill>
                <a:latin typeface="Times New Roman"/>
                <a:ea typeface="Times New Roman"/>
                <a:cs typeface="Times New Roman"/>
                <a:sym typeface="Times New Roman"/>
              </a:rPr>
              <a:t>            </a:t>
            </a:r>
            <a:r>
              <a:rPr lang="en" i="1" dirty="0">
                <a:solidFill>
                  <a:schemeClr val="dk1"/>
                </a:solidFill>
              </a:rPr>
              <a:t>I am a: Employee/Participant</a:t>
            </a:r>
            <a:endParaRPr i="1" dirty="0">
              <a:solidFill>
                <a:schemeClr val="dk1"/>
              </a:solidFill>
            </a:endParaRPr>
          </a:p>
          <a:p>
            <a:pPr marL="457200" lvl="0" indent="-298450" algn="l" rtl="0">
              <a:lnSpc>
                <a:spcPct val="115000"/>
              </a:lnSpc>
              <a:spcBef>
                <a:spcPts val="1200"/>
              </a:spcBef>
              <a:spcAft>
                <a:spcPts val="0"/>
              </a:spcAft>
              <a:buClr>
                <a:schemeClr val="dk1"/>
              </a:buClr>
              <a:buSzPts val="1100"/>
              <a:buAutoNum type="arabicPeriod" startAt="3"/>
            </a:pPr>
            <a:r>
              <a:rPr lang="en" i="1" dirty="0">
                <a:solidFill>
                  <a:schemeClr val="dk1"/>
                </a:solidFill>
              </a:rPr>
              <a:t>Select “</a:t>
            </a:r>
            <a:r>
              <a:rPr lang="en" i="1" dirty="0">
                <a:solidFill>
                  <a:schemeClr val="hlink"/>
                </a:solidFill>
                <a:uFill>
                  <a:noFill/>
                </a:uFill>
                <a:hlinkClick r:id="rId4"/>
              </a:rPr>
              <a:t>WEX Benefits Support Center</a:t>
            </a:r>
            <a:r>
              <a:rPr lang="en" i="1" dirty="0">
                <a:solidFill>
                  <a:schemeClr val="dk1"/>
                </a:solidFill>
              </a:rPr>
              <a:t>”.</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Complete the form.</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A successful submission message will appear indicating that we'll be in touch.</a:t>
            </a:r>
            <a:endParaRPr i="1" dirty="0">
              <a:solidFill>
                <a:schemeClr val="dk1"/>
              </a:solidFill>
            </a:endParaRPr>
          </a:p>
          <a:p>
            <a:pPr marL="457200" lvl="0" indent="-298450" algn="l" rtl="0">
              <a:lnSpc>
                <a:spcPct val="115000"/>
              </a:lnSpc>
              <a:spcBef>
                <a:spcPts val="0"/>
              </a:spcBef>
              <a:spcAft>
                <a:spcPts val="0"/>
              </a:spcAft>
              <a:buClr>
                <a:schemeClr val="dk1"/>
              </a:buClr>
              <a:buSzPts val="1100"/>
              <a:buAutoNum type="arabicPeriod" startAt="3"/>
            </a:pPr>
            <a:r>
              <a:rPr lang="en" i="1" dirty="0">
                <a:solidFill>
                  <a:schemeClr val="dk1"/>
                </a:solidFill>
              </a:rPr>
              <a:t>The employee/participant will receive an email response with additional details or resolution to their inquiry.</a:t>
            </a:r>
            <a:endParaRPr dirty="0"/>
          </a:p>
          <a:p>
            <a:pPr marL="0" lvl="0" indent="0" algn="l" rtl="0">
              <a:lnSpc>
                <a:spcPct val="100000"/>
              </a:lnSpc>
              <a:spcBef>
                <a:spcPts val="1200"/>
              </a:spcBef>
              <a:spcAft>
                <a:spcPts val="0"/>
              </a:spcAft>
              <a:buClr>
                <a:schemeClr val="dk1"/>
              </a:buClr>
              <a:buSzPts val="1200"/>
              <a:buFont typeface="Calibri"/>
              <a:buNone/>
            </a:pPr>
            <a:r>
              <a:rPr lang="en" i="1" dirty="0"/>
              <a:t>Form URL: </a:t>
            </a:r>
            <a:r>
              <a:rPr lang="en" i="1" u="sng" dirty="0">
                <a:solidFill>
                  <a:schemeClr val="hlink"/>
                </a:solidFill>
                <a:hlinkClick r:id="rId5"/>
              </a:rPr>
              <a:t>https://wexhealthinc.my.site.com/WEXbenefitscontactus/s/</a:t>
            </a:r>
            <a:endParaRPr i="1" dirty="0"/>
          </a:p>
          <a:p>
            <a:pPr marL="0" lvl="0" indent="0" algn="l" rtl="0">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endParaRPr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3"/>
        <p:cNvGrpSpPr/>
        <p:nvPr/>
      </p:nvGrpSpPr>
      <p:grpSpPr>
        <a:xfrm>
          <a:off x="0" y="0"/>
          <a:ext cx="0" cy="0"/>
          <a:chOff x="0" y="0"/>
          <a:chExt cx="0" cy="0"/>
        </a:xfrm>
      </p:grpSpPr>
      <p:sp>
        <p:nvSpPr>
          <p:cNvPr id="4384" name="Google Shape;4384;g240fdb1dee2_1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5" name="Google Shape;4385;g240fdb1dee2_1_6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latin typeface="Open Sans"/>
                <a:ea typeface="Open Sans"/>
                <a:cs typeface="Open Sans"/>
                <a:sym typeface="Open Sans"/>
              </a:rPr>
              <a:t>I want to thank you for taking the time to be with me today and I hope you found this presentation both educational and enjoyable. </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sz="1400">
              <a:solidFill>
                <a:schemeClr val="dk1"/>
              </a:solidFill>
              <a:latin typeface="Open Sans"/>
              <a:ea typeface="Open Sans"/>
              <a:cs typeface="Open Sans"/>
              <a:sym typeface="Open Sans"/>
            </a:endParaRPr>
          </a:p>
          <a:p>
            <a:pPr marL="0" lvl="0" indent="0" algn="l" rtl="0">
              <a:spcBef>
                <a:spcPts val="0"/>
              </a:spcBef>
              <a:spcAft>
                <a:spcPts val="0"/>
              </a:spcAft>
              <a:buNone/>
            </a:pPr>
            <a:r>
              <a:rPr lang="en" sz="1400">
                <a:solidFill>
                  <a:schemeClr val="dk1"/>
                </a:solidFill>
                <a:latin typeface="Open Sans"/>
                <a:ea typeface="Open Sans"/>
                <a:cs typeface="Open Sans"/>
                <a:sym typeface="Open Sans"/>
              </a:rPr>
              <a:t>We’ve got some time to open up for questions now. As a reminder, please keep in mind this is live in a group setting, so in order to protect your privacy, it’s best to contact Participant Services directly for any specific individual situations. </a:t>
            </a: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chemeClr val="dk1"/>
              </a:solidFill>
              <a:latin typeface="Open Sans"/>
              <a:ea typeface="Open Sans"/>
              <a:cs typeface="Open Sans"/>
              <a:sym typeface="Open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9"/>
        <p:cNvGrpSpPr/>
        <p:nvPr/>
      </p:nvGrpSpPr>
      <p:grpSpPr>
        <a:xfrm>
          <a:off x="0" y="0"/>
          <a:ext cx="0" cy="0"/>
          <a:chOff x="0" y="0"/>
          <a:chExt cx="0" cy="0"/>
        </a:xfrm>
      </p:grpSpPr>
      <p:sp>
        <p:nvSpPr>
          <p:cNvPr id="3500" name="Google Shape;3500;g27eeb1b02b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1" name="Google Shape;3501;g27eeb1b02b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You’ll be asked to provide information to verify your identity. Complete the required fields.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Your information must match what your employer provided. </a:t>
            </a: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endParaRPr sz="1400">
              <a:solidFill>
                <a:srgbClr val="231F20"/>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1400">
                <a:solidFill>
                  <a:srgbClr val="231F20"/>
                </a:solidFill>
                <a:latin typeface="Open Sans"/>
                <a:ea typeface="Open Sans"/>
                <a:cs typeface="Open Sans"/>
                <a:sym typeface="Open Sans"/>
              </a:rPr>
              <a:t>Then, select “Next”. </a:t>
            </a:r>
            <a:endParaRPr sz="1400">
              <a:solidFill>
                <a:srgbClr val="231F20"/>
              </a:solidFill>
              <a:latin typeface="Open Sans"/>
              <a:ea typeface="Open Sans"/>
              <a:cs typeface="Open Sans"/>
              <a:sym typeface="Open Sans"/>
            </a:endParaRPr>
          </a:p>
          <a:p>
            <a:pPr marL="0" lvl="0" indent="0" algn="l" rtl="0">
              <a:lnSpc>
                <a:spcPct val="115000"/>
              </a:lnSpc>
              <a:spcBef>
                <a:spcPts val="1200"/>
              </a:spcBef>
              <a:spcAft>
                <a:spcPts val="1200"/>
              </a:spcAft>
              <a:buNone/>
            </a:pPr>
            <a:endParaRPr sz="1400">
              <a:solidFill>
                <a:srgbClr val="231F20"/>
              </a:solidFill>
              <a:latin typeface="Open Sans"/>
              <a:ea typeface="Open Sans"/>
              <a:cs typeface="Open Sans"/>
              <a:sym typeface="Open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0" y="726875"/>
            <a:ext cx="47166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16425"/>
            <a:ext cx="47166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57" name="Google Shape;57;p14"/>
          <p:cNvGrpSpPr/>
          <p:nvPr/>
        </p:nvGrpSpPr>
        <p:grpSpPr>
          <a:xfrm>
            <a:off x="7833119" y="4564515"/>
            <a:ext cx="1026629" cy="292418"/>
            <a:chOff x="238125" y="1822850"/>
            <a:chExt cx="7080200" cy="2016675"/>
          </a:xfrm>
        </p:grpSpPr>
        <p:sp>
          <p:nvSpPr>
            <p:cNvPr id="58" name="Google Shape;58;p1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w/chevron text container">
  <p:cSld name="TITLE_1">
    <p:bg>
      <p:bgPr>
        <a:solidFill>
          <a:schemeClr val="dk1"/>
        </a:solidFill>
        <a:effectLst/>
      </p:bgPr>
    </p:bg>
    <p:spTree>
      <p:nvGrpSpPr>
        <p:cNvPr id="1" name="Shape 65"/>
        <p:cNvGrpSpPr/>
        <p:nvPr/>
      </p:nvGrpSpPr>
      <p:grpSpPr>
        <a:xfrm>
          <a:off x="0" y="0"/>
          <a:ext cx="0" cy="0"/>
          <a:chOff x="0" y="0"/>
          <a:chExt cx="0" cy="0"/>
        </a:xfrm>
      </p:grpSpPr>
      <p:sp>
        <p:nvSpPr>
          <p:cNvPr id="66" name="Google Shape;66;p15"/>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5"/>
          <p:cNvSpPr txBox="1">
            <a:spLocks noGrp="1"/>
          </p:cNvSpPr>
          <p:nvPr>
            <p:ph type="ctrTitle"/>
          </p:nvPr>
        </p:nvSpPr>
        <p:spPr>
          <a:xfrm>
            <a:off x="311703" y="727441"/>
            <a:ext cx="4952700" cy="2052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68" name="Google Shape;68;p15"/>
          <p:cNvSpPr txBox="1">
            <a:spLocks noGrp="1"/>
          </p:cNvSpPr>
          <p:nvPr>
            <p:ph type="subTitle" idx="1"/>
          </p:nvPr>
        </p:nvSpPr>
        <p:spPr>
          <a:xfrm>
            <a:off x="311700" y="2816991"/>
            <a:ext cx="4336500" cy="1147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pic>
        <p:nvPicPr>
          <p:cNvPr id="69" name="Google Shape;69;p15"/>
          <p:cNvPicPr preferRelativeResize="0"/>
          <p:nvPr/>
        </p:nvPicPr>
        <p:blipFill>
          <a:blip r:embed="rId2">
            <a:alphaModFix/>
          </a:blip>
          <a:stretch>
            <a:fillRect/>
          </a:stretch>
        </p:blipFill>
        <p:spPr>
          <a:xfrm>
            <a:off x="7834300" y="4564523"/>
            <a:ext cx="1025448" cy="2924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Alt title w/custom img">
  <p:cSld name="TITLE_1_1">
    <p:bg>
      <p:bgPr>
        <a:solidFill>
          <a:schemeClr val="lt1"/>
        </a:solidFill>
        <a:effectLst/>
      </p:bgPr>
    </p:bg>
    <p:spTree>
      <p:nvGrpSpPr>
        <p:cNvPr id="1" name="Shape 70"/>
        <p:cNvGrpSpPr/>
        <p:nvPr/>
      </p:nvGrpSpPr>
      <p:grpSpPr>
        <a:xfrm>
          <a:off x="0" y="0"/>
          <a:ext cx="0" cy="0"/>
          <a:chOff x="0" y="0"/>
          <a:chExt cx="0" cy="0"/>
        </a:xfrm>
      </p:grpSpPr>
      <p:sp>
        <p:nvSpPr>
          <p:cNvPr id="71" name="Google Shape;71;p16"/>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72" name="Google Shape;72;p16"/>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73" name="Google Shape;73;p16"/>
          <p:cNvGrpSpPr/>
          <p:nvPr/>
        </p:nvGrpSpPr>
        <p:grpSpPr>
          <a:xfrm>
            <a:off x="455001" y="401909"/>
            <a:ext cx="908390" cy="258739"/>
            <a:chOff x="238125" y="1822850"/>
            <a:chExt cx="7080200" cy="2016675"/>
          </a:xfrm>
        </p:grpSpPr>
        <p:sp>
          <p:nvSpPr>
            <p:cNvPr id="74" name="Google Shape;74;p1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81" name="Google Shape;81;p16"/>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lt title w/custom img, no chevron">
  <p:cSld name="TITLE_1_1_1">
    <p:bg>
      <p:bgPr>
        <a:solidFill>
          <a:schemeClr val="lt1"/>
        </a:solidFill>
        <a:effectLst/>
      </p:bgPr>
    </p:bg>
    <p:spTree>
      <p:nvGrpSpPr>
        <p:cNvPr id="1" name="Shape 82"/>
        <p:cNvGrpSpPr/>
        <p:nvPr/>
      </p:nvGrpSpPr>
      <p:grpSpPr>
        <a:xfrm>
          <a:off x="0" y="0"/>
          <a:ext cx="0" cy="0"/>
          <a:chOff x="0" y="0"/>
          <a:chExt cx="0" cy="0"/>
        </a:xfrm>
      </p:grpSpPr>
      <p:sp>
        <p:nvSpPr>
          <p:cNvPr id="83" name="Google Shape;83;p17"/>
          <p:cNvSpPr txBox="1">
            <a:spLocks noGrp="1"/>
          </p:cNvSpPr>
          <p:nvPr>
            <p:ph type="ctrTitle"/>
          </p:nvPr>
        </p:nvSpPr>
        <p:spPr>
          <a:xfrm>
            <a:off x="311700" y="1979275"/>
            <a:ext cx="4716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84" name="Google Shape;84;p17"/>
          <p:cNvSpPr txBox="1">
            <a:spLocks noGrp="1"/>
          </p:cNvSpPr>
          <p:nvPr>
            <p:ph type="subTitle" idx="1"/>
          </p:nvPr>
        </p:nvSpPr>
        <p:spPr>
          <a:xfrm>
            <a:off x="311700" y="1502250"/>
            <a:ext cx="4716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85" name="Google Shape;85;p17"/>
          <p:cNvGrpSpPr/>
          <p:nvPr/>
        </p:nvGrpSpPr>
        <p:grpSpPr>
          <a:xfrm>
            <a:off x="455001" y="401909"/>
            <a:ext cx="908390" cy="258739"/>
            <a:chOff x="238125" y="1822850"/>
            <a:chExt cx="7080200" cy="2016675"/>
          </a:xfrm>
        </p:grpSpPr>
        <p:sp>
          <p:nvSpPr>
            <p:cNvPr id="86" name="Google Shape;86;p1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93" name="Google Shape;93;p17"/>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Alt title w/custom img, bg color">
  <p:cSld name="TITLE_1_1_1_1">
    <p:bg>
      <p:bgPr>
        <a:solidFill>
          <a:schemeClr val="accent6"/>
        </a:solidFill>
        <a:effectLst/>
      </p:bgPr>
    </p:bg>
    <p:spTree>
      <p:nvGrpSpPr>
        <p:cNvPr id="1" name="Shape 94"/>
        <p:cNvGrpSpPr/>
        <p:nvPr/>
      </p:nvGrpSpPr>
      <p:grpSpPr>
        <a:xfrm>
          <a:off x="0" y="0"/>
          <a:ext cx="0" cy="0"/>
          <a:chOff x="0" y="0"/>
          <a:chExt cx="0" cy="0"/>
        </a:xfrm>
      </p:grpSpPr>
      <p:sp>
        <p:nvSpPr>
          <p:cNvPr id="95" name="Google Shape;95;p18"/>
          <p:cNvSpPr/>
          <p:nvPr/>
        </p:nvSpPr>
        <p:spPr>
          <a:xfrm>
            <a:off x="0" y="0"/>
            <a:ext cx="9144000" cy="1079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18"/>
          <p:cNvGrpSpPr/>
          <p:nvPr/>
        </p:nvGrpSpPr>
        <p:grpSpPr>
          <a:xfrm>
            <a:off x="2622652" y="3587454"/>
            <a:ext cx="2377550" cy="653782"/>
            <a:chOff x="2159414" y="3486447"/>
            <a:chExt cx="2606105" cy="720500"/>
          </a:xfrm>
        </p:grpSpPr>
        <p:grpSp>
          <p:nvGrpSpPr>
            <p:cNvPr id="97" name="Google Shape;97;p18"/>
            <p:cNvGrpSpPr/>
            <p:nvPr/>
          </p:nvGrpSpPr>
          <p:grpSpPr>
            <a:xfrm>
              <a:off x="2159414" y="3486447"/>
              <a:ext cx="2606105" cy="49200"/>
              <a:chOff x="2159414" y="3486447"/>
              <a:chExt cx="2606105" cy="49200"/>
            </a:xfrm>
          </p:grpSpPr>
          <p:sp>
            <p:nvSpPr>
              <p:cNvPr id="98" name="Google Shape;98;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114;p18"/>
            <p:cNvGrpSpPr/>
            <p:nvPr/>
          </p:nvGrpSpPr>
          <p:grpSpPr>
            <a:xfrm>
              <a:off x="2159414" y="3652838"/>
              <a:ext cx="2606105" cy="49200"/>
              <a:chOff x="2159414" y="3486447"/>
              <a:chExt cx="2606105" cy="49200"/>
            </a:xfrm>
          </p:grpSpPr>
          <p:sp>
            <p:nvSpPr>
              <p:cNvPr id="115" name="Google Shape;115;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18"/>
            <p:cNvGrpSpPr/>
            <p:nvPr/>
          </p:nvGrpSpPr>
          <p:grpSpPr>
            <a:xfrm>
              <a:off x="2159414" y="3819188"/>
              <a:ext cx="2606105" cy="49200"/>
              <a:chOff x="2159414" y="3486447"/>
              <a:chExt cx="2606105" cy="49200"/>
            </a:xfrm>
          </p:grpSpPr>
          <p:sp>
            <p:nvSpPr>
              <p:cNvPr id="132" name="Google Shape;132;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 name="Google Shape;148;p18"/>
            <p:cNvGrpSpPr/>
            <p:nvPr/>
          </p:nvGrpSpPr>
          <p:grpSpPr>
            <a:xfrm>
              <a:off x="2159414" y="3983540"/>
              <a:ext cx="2606105" cy="49200"/>
              <a:chOff x="2159414" y="3486447"/>
              <a:chExt cx="2606105" cy="49200"/>
            </a:xfrm>
          </p:grpSpPr>
          <p:sp>
            <p:nvSpPr>
              <p:cNvPr id="149" name="Google Shape;149;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 name="Google Shape;165;p18"/>
            <p:cNvGrpSpPr/>
            <p:nvPr/>
          </p:nvGrpSpPr>
          <p:grpSpPr>
            <a:xfrm>
              <a:off x="2159414" y="4157747"/>
              <a:ext cx="2606105" cy="49200"/>
              <a:chOff x="2159414" y="3486447"/>
              <a:chExt cx="2606105" cy="49200"/>
            </a:xfrm>
          </p:grpSpPr>
          <p:sp>
            <p:nvSpPr>
              <p:cNvPr id="166" name="Google Shape;166;p18"/>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8"/>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8"/>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8"/>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8"/>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8"/>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8"/>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8"/>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8"/>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8"/>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8"/>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8"/>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8"/>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2" name="Google Shape;182;p18"/>
          <p:cNvSpPr txBox="1">
            <a:spLocks noGrp="1"/>
          </p:cNvSpPr>
          <p:nvPr>
            <p:ph type="ctrTitle"/>
          </p:nvPr>
        </p:nvSpPr>
        <p:spPr>
          <a:xfrm>
            <a:off x="311700" y="1979275"/>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SzPts val="4200"/>
              <a:buNone/>
              <a:defRPr sz="4200"/>
            </a:lvl1pPr>
            <a:lvl2pPr lvl="1" algn="ctr" rtl="0">
              <a:lnSpc>
                <a:spcPct val="95000"/>
              </a:lnSpc>
              <a:spcBef>
                <a:spcPts val="0"/>
              </a:spcBef>
              <a:spcAft>
                <a:spcPts val="0"/>
              </a:spcAft>
              <a:buSzPts val="5200"/>
              <a:buNone/>
              <a:defRPr sz="5200"/>
            </a:lvl2pPr>
            <a:lvl3pPr lvl="2" algn="ctr" rtl="0">
              <a:lnSpc>
                <a:spcPct val="95000"/>
              </a:lnSpc>
              <a:spcBef>
                <a:spcPts val="0"/>
              </a:spcBef>
              <a:spcAft>
                <a:spcPts val="0"/>
              </a:spcAft>
              <a:buSzPts val="5200"/>
              <a:buNone/>
              <a:defRPr sz="5200"/>
            </a:lvl3pPr>
            <a:lvl4pPr lvl="3" algn="ctr" rtl="0">
              <a:lnSpc>
                <a:spcPct val="95000"/>
              </a:lnSpc>
              <a:spcBef>
                <a:spcPts val="0"/>
              </a:spcBef>
              <a:spcAft>
                <a:spcPts val="0"/>
              </a:spcAft>
              <a:buSzPts val="5200"/>
              <a:buNone/>
              <a:defRPr sz="5200"/>
            </a:lvl4pPr>
            <a:lvl5pPr lvl="4" algn="ctr" rtl="0">
              <a:lnSpc>
                <a:spcPct val="95000"/>
              </a:lnSpc>
              <a:spcBef>
                <a:spcPts val="0"/>
              </a:spcBef>
              <a:spcAft>
                <a:spcPts val="0"/>
              </a:spcAft>
              <a:buSzPts val="5200"/>
              <a:buNone/>
              <a:defRPr sz="5200"/>
            </a:lvl5pPr>
            <a:lvl6pPr lvl="5" algn="ctr" rtl="0">
              <a:lnSpc>
                <a:spcPct val="95000"/>
              </a:lnSpc>
              <a:spcBef>
                <a:spcPts val="0"/>
              </a:spcBef>
              <a:spcAft>
                <a:spcPts val="0"/>
              </a:spcAft>
              <a:buSzPts val="5200"/>
              <a:buNone/>
              <a:defRPr sz="5200"/>
            </a:lvl6pPr>
            <a:lvl7pPr lvl="6" algn="ctr" rtl="0">
              <a:lnSpc>
                <a:spcPct val="95000"/>
              </a:lnSpc>
              <a:spcBef>
                <a:spcPts val="0"/>
              </a:spcBef>
              <a:spcAft>
                <a:spcPts val="0"/>
              </a:spcAft>
              <a:buSzPts val="5200"/>
              <a:buNone/>
              <a:defRPr sz="5200"/>
            </a:lvl7pPr>
            <a:lvl8pPr lvl="7" algn="ctr" rtl="0">
              <a:lnSpc>
                <a:spcPct val="95000"/>
              </a:lnSpc>
              <a:spcBef>
                <a:spcPts val="0"/>
              </a:spcBef>
              <a:spcAft>
                <a:spcPts val="0"/>
              </a:spcAft>
              <a:buSzPts val="5200"/>
              <a:buNone/>
              <a:defRPr sz="5200"/>
            </a:lvl8pPr>
            <a:lvl9pPr lvl="8" algn="ctr" rtl="0">
              <a:lnSpc>
                <a:spcPct val="95000"/>
              </a:lnSpc>
              <a:spcBef>
                <a:spcPts val="0"/>
              </a:spcBef>
              <a:spcAft>
                <a:spcPts val="0"/>
              </a:spcAft>
              <a:buSzPts val="5200"/>
              <a:buNone/>
              <a:defRPr sz="5200"/>
            </a:lvl9pPr>
          </a:lstStyle>
          <a:p>
            <a:endParaRPr/>
          </a:p>
        </p:txBody>
      </p:sp>
      <p:sp>
        <p:nvSpPr>
          <p:cNvPr id="183" name="Google Shape;183;p18"/>
          <p:cNvSpPr txBox="1">
            <a:spLocks noGrp="1"/>
          </p:cNvSpPr>
          <p:nvPr>
            <p:ph type="subTitle" idx="1"/>
          </p:nvPr>
        </p:nvSpPr>
        <p:spPr>
          <a:xfrm>
            <a:off x="311700" y="1502250"/>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2000"/>
              <a:buNone/>
              <a:defRPr sz="2000">
                <a:solidFill>
                  <a:schemeClr val="dk2"/>
                </a:solidFill>
              </a:defRPr>
            </a:lvl1pPr>
            <a:lvl2pPr lvl="1" rtl="0">
              <a:lnSpc>
                <a:spcPct val="100000"/>
              </a:lnSpc>
              <a:spcBef>
                <a:spcPts val="0"/>
              </a:spcBef>
              <a:spcAft>
                <a:spcPts val="0"/>
              </a:spcAft>
              <a:buClr>
                <a:schemeClr val="dk2"/>
              </a:buClr>
              <a:buSzPts val="2000"/>
              <a:buNone/>
              <a:defRPr sz="2000">
                <a:solidFill>
                  <a:schemeClr val="dk2"/>
                </a:solidFill>
              </a:defRPr>
            </a:lvl2pPr>
            <a:lvl3pPr lvl="2" rtl="0">
              <a:lnSpc>
                <a:spcPct val="100000"/>
              </a:lnSpc>
              <a:spcBef>
                <a:spcPts val="0"/>
              </a:spcBef>
              <a:spcAft>
                <a:spcPts val="0"/>
              </a:spcAft>
              <a:buClr>
                <a:schemeClr val="dk2"/>
              </a:buClr>
              <a:buSzPts val="2000"/>
              <a:buNone/>
              <a:defRPr sz="2000">
                <a:solidFill>
                  <a:schemeClr val="dk2"/>
                </a:solidFill>
              </a:defRPr>
            </a:lvl3pPr>
            <a:lvl4pPr lvl="3" rtl="0">
              <a:lnSpc>
                <a:spcPct val="100000"/>
              </a:lnSpc>
              <a:spcBef>
                <a:spcPts val="0"/>
              </a:spcBef>
              <a:spcAft>
                <a:spcPts val="0"/>
              </a:spcAft>
              <a:buClr>
                <a:schemeClr val="dk2"/>
              </a:buClr>
              <a:buSzPts val="2000"/>
              <a:buNone/>
              <a:defRPr sz="2000">
                <a:solidFill>
                  <a:schemeClr val="dk2"/>
                </a:solidFill>
              </a:defRPr>
            </a:lvl4pPr>
            <a:lvl5pPr lvl="4" rtl="0">
              <a:lnSpc>
                <a:spcPct val="100000"/>
              </a:lnSpc>
              <a:spcBef>
                <a:spcPts val="0"/>
              </a:spcBef>
              <a:spcAft>
                <a:spcPts val="0"/>
              </a:spcAft>
              <a:buClr>
                <a:schemeClr val="dk2"/>
              </a:buClr>
              <a:buSzPts val="2000"/>
              <a:buNone/>
              <a:defRPr sz="2000">
                <a:solidFill>
                  <a:schemeClr val="dk2"/>
                </a:solidFill>
              </a:defRPr>
            </a:lvl5pPr>
            <a:lvl6pPr lvl="5" rtl="0">
              <a:lnSpc>
                <a:spcPct val="100000"/>
              </a:lnSpc>
              <a:spcBef>
                <a:spcPts val="0"/>
              </a:spcBef>
              <a:spcAft>
                <a:spcPts val="0"/>
              </a:spcAft>
              <a:buClr>
                <a:schemeClr val="dk2"/>
              </a:buClr>
              <a:buSzPts val="2000"/>
              <a:buNone/>
              <a:defRPr sz="2000">
                <a:solidFill>
                  <a:schemeClr val="dk2"/>
                </a:solidFill>
              </a:defRPr>
            </a:lvl6pPr>
            <a:lvl7pPr lvl="6" rtl="0">
              <a:lnSpc>
                <a:spcPct val="100000"/>
              </a:lnSpc>
              <a:spcBef>
                <a:spcPts val="0"/>
              </a:spcBef>
              <a:spcAft>
                <a:spcPts val="0"/>
              </a:spcAft>
              <a:buClr>
                <a:schemeClr val="dk2"/>
              </a:buClr>
              <a:buSzPts val="2000"/>
              <a:buNone/>
              <a:defRPr sz="2000">
                <a:solidFill>
                  <a:schemeClr val="dk2"/>
                </a:solidFill>
              </a:defRPr>
            </a:lvl7pPr>
            <a:lvl8pPr lvl="7" rtl="0">
              <a:lnSpc>
                <a:spcPct val="100000"/>
              </a:lnSpc>
              <a:spcBef>
                <a:spcPts val="0"/>
              </a:spcBef>
              <a:spcAft>
                <a:spcPts val="0"/>
              </a:spcAft>
              <a:buClr>
                <a:schemeClr val="dk2"/>
              </a:buClr>
              <a:buSzPts val="2000"/>
              <a:buNone/>
              <a:defRPr sz="2000">
                <a:solidFill>
                  <a:schemeClr val="dk2"/>
                </a:solidFill>
              </a:defRPr>
            </a:lvl8pPr>
            <a:lvl9pPr lvl="8" rtl="0">
              <a:lnSpc>
                <a:spcPct val="100000"/>
              </a:lnSpc>
              <a:spcBef>
                <a:spcPts val="0"/>
              </a:spcBef>
              <a:spcAft>
                <a:spcPts val="0"/>
              </a:spcAft>
              <a:buClr>
                <a:schemeClr val="dk2"/>
              </a:buClr>
              <a:buSzPts val="2000"/>
              <a:buNone/>
              <a:defRPr sz="2000">
                <a:solidFill>
                  <a:schemeClr val="dk2"/>
                </a:solidFill>
              </a:defRPr>
            </a:lvl9pPr>
          </a:lstStyle>
          <a:p>
            <a:endParaRPr/>
          </a:p>
        </p:txBody>
      </p:sp>
      <p:grpSp>
        <p:nvGrpSpPr>
          <p:cNvPr id="184" name="Google Shape;184;p18"/>
          <p:cNvGrpSpPr/>
          <p:nvPr/>
        </p:nvGrpSpPr>
        <p:grpSpPr>
          <a:xfrm>
            <a:off x="455001" y="401909"/>
            <a:ext cx="908390" cy="258739"/>
            <a:chOff x="238125" y="1822850"/>
            <a:chExt cx="7080200" cy="2016675"/>
          </a:xfrm>
        </p:grpSpPr>
        <p:sp>
          <p:nvSpPr>
            <p:cNvPr id="185" name="Google Shape;185;p1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1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92" name="Google Shape;192;p18"/>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sp>
        <p:nvSpPr>
          <p:cNvPr id="193" name="Google Shape;193;p18"/>
          <p:cNvSpPr/>
          <p:nvPr/>
        </p:nvSpPr>
        <p:spPr>
          <a:xfrm>
            <a:off x="6884050" y="1502250"/>
            <a:ext cx="2259938" cy="2970091"/>
          </a:xfrm>
          <a:custGeom>
            <a:avLst/>
            <a:gdLst/>
            <a:ahLst/>
            <a:cxnLst/>
            <a:rect l="l" t="t" r="r" b="b"/>
            <a:pathLst>
              <a:path w="154976" h="203675" extrusionOk="0">
                <a:moveTo>
                  <a:pt x="101837" y="0"/>
                </a:moveTo>
                <a:cubicBezTo>
                  <a:pt x="45696" y="0"/>
                  <a:pt x="0" y="45696"/>
                  <a:pt x="0" y="101837"/>
                </a:cubicBezTo>
                <a:cubicBezTo>
                  <a:pt x="0" y="157979"/>
                  <a:pt x="45696" y="203675"/>
                  <a:pt x="101837" y="203675"/>
                </a:cubicBezTo>
                <a:cubicBezTo>
                  <a:pt x="121291" y="203675"/>
                  <a:pt x="139439" y="198191"/>
                  <a:pt x="154976" y="188660"/>
                </a:cubicBezTo>
                <a:lnTo>
                  <a:pt x="154976" y="184874"/>
                </a:lnTo>
                <a:cubicBezTo>
                  <a:pt x="139569" y="194666"/>
                  <a:pt x="121421" y="200411"/>
                  <a:pt x="101837" y="200411"/>
                </a:cubicBezTo>
                <a:cubicBezTo>
                  <a:pt x="47524" y="200411"/>
                  <a:pt x="3264" y="156281"/>
                  <a:pt x="3264" y="101837"/>
                </a:cubicBezTo>
                <a:cubicBezTo>
                  <a:pt x="3264" y="47524"/>
                  <a:pt x="47524" y="3264"/>
                  <a:pt x="101837" y="3264"/>
                </a:cubicBezTo>
                <a:cubicBezTo>
                  <a:pt x="121421" y="3264"/>
                  <a:pt x="139700" y="9009"/>
                  <a:pt x="154976" y="18931"/>
                </a:cubicBezTo>
                <a:lnTo>
                  <a:pt x="154976" y="15014"/>
                </a:lnTo>
                <a:cubicBezTo>
                  <a:pt x="139569" y="5484"/>
                  <a:pt x="121291" y="0"/>
                  <a:pt x="101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Alt title w/shapes &amp; imgs">
  <p:cSld name="TITLE_1_1_1_1_1">
    <p:bg>
      <p:bgPr>
        <a:solidFill>
          <a:schemeClr val="dk1"/>
        </a:solidFill>
        <a:effectLst/>
      </p:bgPr>
    </p:bg>
    <p:spTree>
      <p:nvGrpSpPr>
        <p:cNvPr id="1" name="Shape 194"/>
        <p:cNvGrpSpPr/>
        <p:nvPr/>
      </p:nvGrpSpPr>
      <p:grpSpPr>
        <a:xfrm>
          <a:off x="0" y="0"/>
          <a:ext cx="0" cy="0"/>
          <a:chOff x="0" y="0"/>
          <a:chExt cx="0" cy="0"/>
        </a:xfrm>
      </p:grpSpPr>
      <p:sp>
        <p:nvSpPr>
          <p:cNvPr id="195" name="Google Shape;195;p19"/>
          <p:cNvSpPr/>
          <p:nvPr/>
        </p:nvSpPr>
        <p:spPr>
          <a:xfrm>
            <a:off x="6292681" y="-27"/>
            <a:ext cx="1425900" cy="1425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6" name="Google Shape;196;p19"/>
          <p:cNvPicPr preferRelativeResize="0"/>
          <p:nvPr/>
        </p:nvPicPr>
        <p:blipFill rotWithShape="1">
          <a:blip r:embed="rId2">
            <a:alphaModFix/>
          </a:blip>
          <a:srcRect t="18091" r="4251" b="18091"/>
          <a:stretch/>
        </p:blipFill>
        <p:spPr>
          <a:xfrm>
            <a:off x="6292663" y="0"/>
            <a:ext cx="1425900" cy="1425900"/>
          </a:xfrm>
          <a:prstGeom prst="ellipse">
            <a:avLst/>
          </a:prstGeom>
          <a:noFill/>
          <a:ln>
            <a:noFill/>
          </a:ln>
        </p:spPr>
      </p:pic>
      <p:sp>
        <p:nvSpPr>
          <p:cNvPr id="197" name="Google Shape;197;p19"/>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198" name="Google Shape;198;p19"/>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199" name="Google Shape;199;p19"/>
          <p:cNvSpPr/>
          <p:nvPr/>
        </p:nvSpPr>
        <p:spPr>
          <a:xfrm>
            <a:off x="6292725" y="2851350"/>
            <a:ext cx="2851800" cy="142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9"/>
          <p:cNvSpPr/>
          <p:nvPr/>
        </p:nvSpPr>
        <p:spPr>
          <a:xfrm>
            <a:off x="7718506" y="-27"/>
            <a:ext cx="1425900" cy="14259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9"/>
          <p:cNvSpPr/>
          <p:nvPr/>
        </p:nvSpPr>
        <p:spPr>
          <a:xfrm>
            <a:off x="0" y="4272050"/>
            <a:ext cx="9144000" cy="87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2" name="Google Shape;202;p19"/>
          <p:cNvPicPr preferRelativeResize="0"/>
          <p:nvPr/>
        </p:nvPicPr>
        <p:blipFill rotWithShape="1">
          <a:blip r:embed="rId3">
            <a:alphaModFix/>
          </a:blip>
          <a:srcRect l="33474" t="11983" r="24195" b="24544"/>
          <a:stretch/>
        </p:blipFill>
        <p:spPr>
          <a:xfrm>
            <a:off x="7718500" y="1425500"/>
            <a:ext cx="1425777" cy="1425899"/>
          </a:xfrm>
          <a:prstGeom prst="rect">
            <a:avLst/>
          </a:prstGeom>
          <a:noFill/>
          <a:ln>
            <a:noFill/>
          </a:ln>
        </p:spPr>
      </p:pic>
      <p:pic>
        <p:nvPicPr>
          <p:cNvPr id="203" name="Google Shape;203;p19"/>
          <p:cNvPicPr preferRelativeResize="0"/>
          <p:nvPr/>
        </p:nvPicPr>
        <p:blipFill>
          <a:blip r:embed="rId4">
            <a:alphaModFix/>
          </a:blip>
          <a:stretch>
            <a:fillRect/>
          </a:stretch>
        </p:blipFill>
        <p:spPr>
          <a:xfrm>
            <a:off x="6292200" y="2727425"/>
            <a:ext cx="2851799" cy="1549825"/>
          </a:xfrm>
          <a:prstGeom prst="rect">
            <a:avLst/>
          </a:prstGeom>
          <a:noFill/>
          <a:ln>
            <a:noFill/>
          </a:ln>
        </p:spPr>
      </p:pic>
      <p:grpSp>
        <p:nvGrpSpPr>
          <p:cNvPr id="204" name="Google Shape;204;p19"/>
          <p:cNvGrpSpPr/>
          <p:nvPr/>
        </p:nvGrpSpPr>
        <p:grpSpPr>
          <a:xfrm>
            <a:off x="5825945" y="3085919"/>
            <a:ext cx="1376700" cy="330600"/>
            <a:chOff x="5457350" y="2701375"/>
            <a:chExt cx="1376700" cy="330600"/>
          </a:xfrm>
        </p:grpSpPr>
        <p:sp>
          <p:nvSpPr>
            <p:cNvPr id="205" name="Google Shape;205;p19"/>
            <p:cNvSpPr/>
            <p:nvPr/>
          </p:nvSpPr>
          <p:spPr>
            <a:xfrm>
              <a:off x="5457350" y="2701375"/>
              <a:ext cx="1376700" cy="330600"/>
            </a:xfrm>
            <a:prstGeom prst="roundRect">
              <a:avLst>
                <a:gd name="adj" fmla="val 12757"/>
              </a:avLst>
            </a:prstGeom>
            <a:solidFill>
              <a:srgbClr val="F2F8FC"/>
            </a:solidFill>
            <a:ln>
              <a:noFill/>
            </a:ln>
          </p:spPr>
          <p:txBody>
            <a:bodyPr spcFirstLastPara="1" wrap="square" lIns="329175" tIns="82275" rIns="0" bIns="91425" anchor="ctr" anchorCtr="0">
              <a:no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HSA Setup Complete</a:t>
              </a:r>
              <a:endParaRPr sz="700">
                <a:solidFill>
                  <a:schemeClr val="dk2"/>
                </a:solidFill>
                <a:latin typeface="Inter Medium"/>
                <a:ea typeface="Inter Medium"/>
                <a:cs typeface="Inter Medium"/>
                <a:sym typeface="Inter Medium"/>
              </a:endParaRPr>
            </a:p>
          </p:txBody>
        </p:sp>
        <p:grpSp>
          <p:nvGrpSpPr>
            <p:cNvPr id="206" name="Google Shape;206;p19"/>
            <p:cNvGrpSpPr/>
            <p:nvPr/>
          </p:nvGrpSpPr>
          <p:grpSpPr>
            <a:xfrm>
              <a:off x="5541202" y="2774463"/>
              <a:ext cx="183000" cy="183000"/>
              <a:chOff x="5541202" y="2774463"/>
              <a:chExt cx="183000" cy="183000"/>
            </a:xfrm>
          </p:grpSpPr>
          <p:sp>
            <p:nvSpPr>
              <p:cNvPr id="207" name="Google Shape;207;p19"/>
              <p:cNvSpPr/>
              <p:nvPr/>
            </p:nvSpPr>
            <p:spPr>
              <a:xfrm>
                <a:off x="5541202" y="2774463"/>
                <a:ext cx="183000" cy="183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5589189" y="2832432"/>
                <a:ext cx="91335" cy="60919"/>
              </a:xfrm>
              <a:custGeom>
                <a:avLst/>
                <a:gdLst/>
                <a:ahLst/>
                <a:cxnLst/>
                <a:rect l="l" t="t" r="r" b="b"/>
                <a:pathLst>
                  <a:path w="86573" h="60919" extrusionOk="0">
                    <a:moveTo>
                      <a:pt x="83735" y="0"/>
                    </a:moveTo>
                    <a:cubicBezTo>
                      <a:pt x="83092" y="0"/>
                      <a:pt x="82486" y="227"/>
                      <a:pt x="82032" y="681"/>
                    </a:cubicBezTo>
                    <a:lnTo>
                      <a:pt x="27849" y="54864"/>
                    </a:lnTo>
                    <a:lnTo>
                      <a:pt x="4541" y="31557"/>
                    </a:lnTo>
                    <a:cubicBezTo>
                      <a:pt x="4087" y="31103"/>
                      <a:pt x="3481" y="30876"/>
                      <a:pt x="2838" y="30876"/>
                    </a:cubicBezTo>
                    <a:cubicBezTo>
                      <a:pt x="2195" y="30876"/>
                      <a:pt x="1514" y="31103"/>
                      <a:pt x="908" y="31557"/>
                    </a:cubicBezTo>
                    <a:cubicBezTo>
                      <a:pt x="0" y="32465"/>
                      <a:pt x="0" y="34281"/>
                      <a:pt x="908" y="35189"/>
                    </a:cubicBezTo>
                    <a:lnTo>
                      <a:pt x="26033" y="60313"/>
                    </a:lnTo>
                    <a:cubicBezTo>
                      <a:pt x="26638" y="60616"/>
                      <a:pt x="27243" y="60918"/>
                      <a:pt x="27849" y="60918"/>
                    </a:cubicBezTo>
                    <a:cubicBezTo>
                      <a:pt x="28454" y="60918"/>
                      <a:pt x="29060" y="60616"/>
                      <a:pt x="29665" y="60313"/>
                    </a:cubicBezTo>
                    <a:lnTo>
                      <a:pt x="85665" y="4314"/>
                    </a:lnTo>
                    <a:cubicBezTo>
                      <a:pt x="86573" y="3406"/>
                      <a:pt x="86573" y="1892"/>
                      <a:pt x="85665" y="681"/>
                    </a:cubicBezTo>
                    <a:cubicBezTo>
                      <a:pt x="85059" y="227"/>
                      <a:pt x="84378" y="0"/>
                      <a:pt x="837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19"/>
          <p:cNvSpPr/>
          <p:nvPr/>
        </p:nvSpPr>
        <p:spPr>
          <a:xfrm>
            <a:off x="1455724"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9"/>
          <p:cNvGrpSpPr/>
          <p:nvPr/>
        </p:nvGrpSpPr>
        <p:grpSpPr>
          <a:xfrm>
            <a:off x="2446251" y="4626183"/>
            <a:ext cx="845188" cy="162953"/>
            <a:chOff x="3701600" y="2570125"/>
            <a:chExt cx="1503625" cy="289900"/>
          </a:xfrm>
        </p:grpSpPr>
        <p:sp>
          <p:nvSpPr>
            <p:cNvPr id="211" name="Google Shape;21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 name="Google Shape;223;p19"/>
          <p:cNvGrpSpPr/>
          <p:nvPr/>
        </p:nvGrpSpPr>
        <p:grpSpPr>
          <a:xfrm>
            <a:off x="5267232" y="4595310"/>
            <a:ext cx="908377" cy="201300"/>
            <a:chOff x="5577025" y="2564875"/>
            <a:chExt cx="1764525" cy="390950"/>
          </a:xfrm>
        </p:grpSpPr>
        <p:sp>
          <p:nvSpPr>
            <p:cNvPr id="224" name="Google Shape;224;p19"/>
            <p:cNvSpPr/>
            <p:nvPr/>
          </p:nvSpPr>
          <p:spPr>
            <a:xfrm>
              <a:off x="5938750" y="2654575"/>
              <a:ext cx="3800" cy="7575"/>
            </a:xfrm>
            <a:custGeom>
              <a:avLst/>
              <a:gdLst/>
              <a:ahLst/>
              <a:cxnLst/>
              <a:rect l="l" t="t" r="r" b="b"/>
              <a:pathLst>
                <a:path w="152" h="303" extrusionOk="0">
                  <a:moveTo>
                    <a:pt x="0" y="0"/>
                  </a:moveTo>
                  <a:cubicBezTo>
                    <a:pt x="51" y="101"/>
                    <a:pt x="101" y="202"/>
                    <a:pt x="152" y="303"/>
                  </a:cubicBezTo>
                  <a:cubicBezTo>
                    <a:pt x="101" y="20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9"/>
            <p:cNvSpPr/>
            <p:nvPr/>
          </p:nvSpPr>
          <p:spPr>
            <a:xfrm>
              <a:off x="5612300" y="2854975"/>
              <a:ext cx="1300" cy="2525"/>
            </a:xfrm>
            <a:custGeom>
              <a:avLst/>
              <a:gdLst/>
              <a:ahLst/>
              <a:cxnLst/>
              <a:rect l="l" t="t" r="r" b="b"/>
              <a:pathLst>
                <a:path w="52" h="101" extrusionOk="0">
                  <a:moveTo>
                    <a:pt x="51" y="101"/>
                  </a:moveTo>
                  <a:cubicBezTo>
                    <a:pt x="1" y="101"/>
                    <a:pt x="1" y="51"/>
                    <a:pt x="1" y="0"/>
                  </a:cubicBezTo>
                  <a:cubicBezTo>
                    <a:pt x="1" y="51"/>
                    <a:pt x="1" y="101"/>
                    <a:pt x="51" y="10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9"/>
            <p:cNvSpPr/>
            <p:nvPr/>
          </p:nvSpPr>
          <p:spPr>
            <a:xfrm>
              <a:off x="5577025" y="2564875"/>
              <a:ext cx="360475" cy="281300"/>
            </a:xfrm>
            <a:custGeom>
              <a:avLst/>
              <a:gdLst/>
              <a:ahLst/>
              <a:cxnLst/>
              <a:rect l="l" t="t" r="r" b="b"/>
              <a:pathLst>
                <a:path w="14419" h="11252" extrusionOk="0">
                  <a:moveTo>
                    <a:pt x="7964" y="0"/>
                  </a:moveTo>
                  <a:cubicBezTo>
                    <a:pt x="4781" y="0"/>
                    <a:pt x="1788" y="1996"/>
                    <a:pt x="706" y="5202"/>
                  </a:cubicBezTo>
                  <a:cubicBezTo>
                    <a:pt x="0" y="7269"/>
                    <a:pt x="252" y="9436"/>
                    <a:pt x="1210" y="11251"/>
                  </a:cubicBezTo>
                  <a:cubicBezTo>
                    <a:pt x="2269" y="10495"/>
                    <a:pt x="6050" y="7974"/>
                    <a:pt x="6857" y="7521"/>
                  </a:cubicBezTo>
                  <a:cubicBezTo>
                    <a:pt x="7512" y="7168"/>
                    <a:pt x="8470" y="6613"/>
                    <a:pt x="8470" y="6613"/>
                  </a:cubicBezTo>
                  <a:lnTo>
                    <a:pt x="7966" y="5807"/>
                  </a:lnTo>
                  <a:lnTo>
                    <a:pt x="4689" y="3185"/>
                  </a:lnTo>
                  <a:lnTo>
                    <a:pt x="5143" y="2883"/>
                  </a:lnTo>
                  <a:lnTo>
                    <a:pt x="10335" y="5555"/>
                  </a:lnTo>
                  <a:cubicBezTo>
                    <a:pt x="11394" y="5000"/>
                    <a:pt x="12301" y="4546"/>
                    <a:pt x="13310" y="4093"/>
                  </a:cubicBezTo>
                  <a:cubicBezTo>
                    <a:pt x="13663" y="3891"/>
                    <a:pt x="14066" y="3740"/>
                    <a:pt x="14419" y="3538"/>
                  </a:cubicBezTo>
                  <a:cubicBezTo>
                    <a:pt x="13511" y="2126"/>
                    <a:pt x="12150" y="1017"/>
                    <a:pt x="10436" y="412"/>
                  </a:cubicBezTo>
                  <a:cubicBezTo>
                    <a:pt x="9619" y="133"/>
                    <a:pt x="8785" y="0"/>
                    <a:pt x="7964"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9"/>
            <p:cNvSpPr/>
            <p:nvPr/>
          </p:nvSpPr>
          <p:spPr>
            <a:xfrm>
              <a:off x="5613575" y="2668425"/>
              <a:ext cx="361750" cy="279925"/>
            </a:xfrm>
            <a:custGeom>
              <a:avLst/>
              <a:gdLst/>
              <a:ahLst/>
              <a:cxnLst/>
              <a:rect l="l" t="t" r="r" b="b"/>
              <a:pathLst>
                <a:path w="14470" h="11197" extrusionOk="0">
                  <a:moveTo>
                    <a:pt x="13310" y="1"/>
                  </a:moveTo>
                  <a:cubicBezTo>
                    <a:pt x="12957" y="253"/>
                    <a:pt x="12654" y="505"/>
                    <a:pt x="12301" y="707"/>
                  </a:cubicBezTo>
                  <a:cubicBezTo>
                    <a:pt x="11394" y="1312"/>
                    <a:pt x="10537" y="1917"/>
                    <a:pt x="9579" y="2522"/>
                  </a:cubicBezTo>
                  <a:lnTo>
                    <a:pt x="9226" y="8370"/>
                  </a:lnTo>
                  <a:lnTo>
                    <a:pt x="8772" y="8622"/>
                  </a:lnTo>
                  <a:lnTo>
                    <a:pt x="8117" y="4488"/>
                  </a:lnTo>
                  <a:lnTo>
                    <a:pt x="7714" y="3631"/>
                  </a:lnTo>
                  <a:cubicBezTo>
                    <a:pt x="7714" y="3631"/>
                    <a:pt x="6705" y="4185"/>
                    <a:pt x="6050" y="4589"/>
                  </a:cubicBezTo>
                  <a:cubicBezTo>
                    <a:pt x="5243" y="5042"/>
                    <a:pt x="1210" y="7008"/>
                    <a:pt x="0" y="7613"/>
                  </a:cubicBezTo>
                  <a:cubicBezTo>
                    <a:pt x="908" y="9025"/>
                    <a:pt x="2269" y="10185"/>
                    <a:pt x="4033" y="10789"/>
                  </a:cubicBezTo>
                  <a:cubicBezTo>
                    <a:pt x="4841" y="11066"/>
                    <a:pt x="5666" y="11196"/>
                    <a:pt x="6478" y="11196"/>
                  </a:cubicBezTo>
                  <a:cubicBezTo>
                    <a:pt x="9671" y="11196"/>
                    <a:pt x="12678" y="9175"/>
                    <a:pt x="13764" y="6000"/>
                  </a:cubicBezTo>
                  <a:cubicBezTo>
                    <a:pt x="14469" y="3933"/>
                    <a:pt x="14217" y="1765"/>
                    <a:pt x="13310"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9"/>
            <p:cNvSpPr/>
            <p:nvPr/>
          </p:nvSpPr>
          <p:spPr>
            <a:xfrm>
              <a:off x="5613575" y="2857500"/>
              <a:ext cx="25" cy="1275"/>
            </a:xfrm>
            <a:custGeom>
              <a:avLst/>
              <a:gdLst/>
              <a:ahLst/>
              <a:cxnLst/>
              <a:rect l="l" t="t" r="r" b="b"/>
              <a:pathLst>
                <a:path w="1" h="51" extrusionOk="0">
                  <a:moveTo>
                    <a:pt x="0" y="50"/>
                  </a:moveTo>
                  <a:lnTo>
                    <a:pt x="0" y="50"/>
                  </a:lnTo>
                  <a:cubicBezTo>
                    <a:pt x="0" y="50"/>
                    <a:pt x="0" y="0"/>
                    <a:pt x="0" y="0"/>
                  </a:cubicBezTo>
                  <a:cubicBezTo>
                    <a:pt x="0" y="50"/>
                    <a:pt x="0" y="50"/>
                    <a:pt x="0" y="5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9"/>
            <p:cNvSpPr/>
            <p:nvPr/>
          </p:nvSpPr>
          <p:spPr>
            <a:xfrm>
              <a:off x="5607275" y="2846150"/>
              <a:ext cx="5050" cy="8850"/>
            </a:xfrm>
            <a:custGeom>
              <a:avLst/>
              <a:gdLst/>
              <a:ahLst/>
              <a:cxnLst/>
              <a:rect l="l" t="t" r="r" b="b"/>
              <a:pathLst>
                <a:path w="202" h="354" extrusionOk="0">
                  <a:moveTo>
                    <a:pt x="0" y="0"/>
                  </a:moveTo>
                  <a:lnTo>
                    <a:pt x="0" y="0"/>
                  </a:lnTo>
                  <a:cubicBezTo>
                    <a:pt x="51" y="152"/>
                    <a:pt x="101" y="252"/>
                    <a:pt x="202" y="353"/>
                  </a:cubicBezTo>
                  <a:cubicBezTo>
                    <a:pt x="101" y="252"/>
                    <a:pt x="51" y="101"/>
                    <a:pt x="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9"/>
            <p:cNvSpPr/>
            <p:nvPr/>
          </p:nvSpPr>
          <p:spPr>
            <a:xfrm>
              <a:off x="5942525" y="2662150"/>
              <a:ext cx="3800" cy="6300"/>
            </a:xfrm>
            <a:custGeom>
              <a:avLst/>
              <a:gdLst/>
              <a:ahLst/>
              <a:cxnLst/>
              <a:rect l="l" t="t" r="r" b="b"/>
              <a:pathLst>
                <a:path w="152" h="252" extrusionOk="0">
                  <a:moveTo>
                    <a:pt x="1" y="0"/>
                  </a:moveTo>
                  <a:cubicBezTo>
                    <a:pt x="51" y="101"/>
                    <a:pt x="101" y="202"/>
                    <a:pt x="152" y="252"/>
                  </a:cubicBezTo>
                  <a:cubicBezTo>
                    <a:pt x="101" y="151"/>
                    <a:pt x="51" y="101"/>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9"/>
            <p:cNvSpPr/>
            <p:nvPr/>
          </p:nvSpPr>
          <p:spPr>
            <a:xfrm>
              <a:off x="5937475" y="2653325"/>
              <a:ext cx="1300" cy="1275"/>
            </a:xfrm>
            <a:custGeom>
              <a:avLst/>
              <a:gdLst/>
              <a:ahLst/>
              <a:cxnLst/>
              <a:rect l="l" t="t" r="r" b="b"/>
              <a:pathLst>
                <a:path w="52" h="51" extrusionOk="0">
                  <a:moveTo>
                    <a:pt x="1" y="0"/>
                  </a:moveTo>
                  <a:lnTo>
                    <a:pt x="1" y="0"/>
                  </a:lnTo>
                  <a:lnTo>
                    <a:pt x="51" y="50"/>
                  </a:lnTo>
                  <a:cubicBezTo>
                    <a:pt x="51" y="50"/>
                    <a:pt x="1" y="0"/>
                    <a:pt x="1"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9"/>
            <p:cNvSpPr/>
            <p:nvPr/>
          </p:nvSpPr>
          <p:spPr>
            <a:xfrm>
              <a:off x="7153725" y="2688600"/>
              <a:ext cx="187825" cy="200425"/>
            </a:xfrm>
            <a:custGeom>
              <a:avLst/>
              <a:gdLst/>
              <a:ahLst/>
              <a:cxnLst/>
              <a:rect l="l" t="t" r="r" b="b"/>
              <a:pathLst>
                <a:path w="7513" h="8017" extrusionOk="0">
                  <a:moveTo>
                    <a:pt x="6051" y="1009"/>
                  </a:moveTo>
                  <a:lnTo>
                    <a:pt x="6051" y="152"/>
                  </a:lnTo>
                  <a:lnTo>
                    <a:pt x="7513" y="152"/>
                  </a:lnTo>
                  <a:lnTo>
                    <a:pt x="7513" y="7865"/>
                  </a:lnTo>
                  <a:lnTo>
                    <a:pt x="6000" y="7865"/>
                  </a:lnTo>
                  <a:lnTo>
                    <a:pt x="6000" y="6958"/>
                  </a:lnTo>
                  <a:cubicBezTo>
                    <a:pt x="5446" y="7613"/>
                    <a:pt x="4690" y="8016"/>
                    <a:pt x="3580" y="8016"/>
                  </a:cubicBezTo>
                  <a:cubicBezTo>
                    <a:pt x="1413" y="8016"/>
                    <a:pt x="1" y="6302"/>
                    <a:pt x="1" y="3983"/>
                  </a:cubicBezTo>
                  <a:cubicBezTo>
                    <a:pt x="1" y="1715"/>
                    <a:pt x="1413" y="1"/>
                    <a:pt x="3580" y="1"/>
                  </a:cubicBezTo>
                  <a:cubicBezTo>
                    <a:pt x="4538" y="1"/>
                    <a:pt x="5446" y="353"/>
                    <a:pt x="6051" y="1009"/>
                  </a:cubicBezTo>
                  <a:close/>
                  <a:moveTo>
                    <a:pt x="5950" y="2521"/>
                  </a:moveTo>
                  <a:cubicBezTo>
                    <a:pt x="5496" y="1866"/>
                    <a:pt x="4740" y="1463"/>
                    <a:pt x="3832" y="1463"/>
                  </a:cubicBezTo>
                  <a:cubicBezTo>
                    <a:pt x="2471" y="1463"/>
                    <a:pt x="1564" y="2572"/>
                    <a:pt x="1564" y="4034"/>
                  </a:cubicBezTo>
                  <a:cubicBezTo>
                    <a:pt x="1564" y="5445"/>
                    <a:pt x="2421" y="6605"/>
                    <a:pt x="3832" y="6605"/>
                  </a:cubicBezTo>
                  <a:cubicBezTo>
                    <a:pt x="4740" y="6605"/>
                    <a:pt x="5496" y="6101"/>
                    <a:pt x="5950" y="5395"/>
                  </a:cubicBezTo>
                  <a:lnTo>
                    <a:pt x="5950" y="2521"/>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9"/>
            <p:cNvSpPr/>
            <p:nvPr/>
          </p:nvSpPr>
          <p:spPr>
            <a:xfrm>
              <a:off x="7076850" y="2616775"/>
              <a:ext cx="52975" cy="54200"/>
            </a:xfrm>
            <a:custGeom>
              <a:avLst/>
              <a:gdLst/>
              <a:ahLst/>
              <a:cxnLst/>
              <a:rect l="l" t="t" r="r" b="b"/>
              <a:pathLst>
                <a:path w="2119" h="2168" extrusionOk="0">
                  <a:moveTo>
                    <a:pt x="1" y="1059"/>
                  </a:moveTo>
                  <a:cubicBezTo>
                    <a:pt x="1" y="504"/>
                    <a:pt x="505" y="0"/>
                    <a:pt x="1059" y="0"/>
                  </a:cubicBezTo>
                  <a:cubicBezTo>
                    <a:pt x="1664" y="0"/>
                    <a:pt x="2118" y="504"/>
                    <a:pt x="2118" y="1059"/>
                  </a:cubicBezTo>
                  <a:cubicBezTo>
                    <a:pt x="2118" y="1664"/>
                    <a:pt x="1664" y="2168"/>
                    <a:pt x="1059" y="2168"/>
                  </a:cubicBezTo>
                  <a:cubicBezTo>
                    <a:pt x="505" y="2168"/>
                    <a:pt x="1" y="1664"/>
                    <a:pt x="1" y="1059"/>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9"/>
            <p:cNvSpPr/>
            <p:nvPr/>
          </p:nvSpPr>
          <p:spPr>
            <a:xfrm>
              <a:off x="7084425" y="2692375"/>
              <a:ext cx="39075" cy="192875"/>
            </a:xfrm>
            <a:custGeom>
              <a:avLst/>
              <a:gdLst/>
              <a:ahLst/>
              <a:cxnLst/>
              <a:rect l="l" t="t" r="r" b="b"/>
              <a:pathLst>
                <a:path w="1563" h="7715" extrusionOk="0">
                  <a:moveTo>
                    <a:pt x="0" y="7714"/>
                  </a:moveTo>
                  <a:lnTo>
                    <a:pt x="1563" y="7714"/>
                  </a:lnTo>
                  <a:lnTo>
                    <a:pt x="1563" y="1"/>
                  </a:lnTo>
                  <a:lnTo>
                    <a:pt x="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9"/>
            <p:cNvSpPr/>
            <p:nvPr/>
          </p:nvSpPr>
          <p:spPr>
            <a:xfrm>
              <a:off x="6857550" y="2621800"/>
              <a:ext cx="187825" cy="267225"/>
            </a:xfrm>
            <a:custGeom>
              <a:avLst/>
              <a:gdLst/>
              <a:ahLst/>
              <a:cxnLst/>
              <a:rect l="l" t="t" r="r" b="b"/>
              <a:pathLst>
                <a:path w="7513" h="10689" extrusionOk="0">
                  <a:moveTo>
                    <a:pt x="5949" y="1"/>
                  </a:moveTo>
                  <a:lnTo>
                    <a:pt x="7512" y="1"/>
                  </a:lnTo>
                  <a:lnTo>
                    <a:pt x="7512" y="10537"/>
                  </a:lnTo>
                  <a:lnTo>
                    <a:pt x="6000" y="10537"/>
                  </a:lnTo>
                  <a:lnTo>
                    <a:pt x="6000" y="9630"/>
                  </a:lnTo>
                  <a:cubicBezTo>
                    <a:pt x="5445" y="10285"/>
                    <a:pt x="4689" y="10688"/>
                    <a:pt x="3580" y="10688"/>
                  </a:cubicBezTo>
                  <a:cubicBezTo>
                    <a:pt x="1362" y="10688"/>
                    <a:pt x="1" y="8974"/>
                    <a:pt x="1" y="6655"/>
                  </a:cubicBezTo>
                  <a:cubicBezTo>
                    <a:pt x="1" y="4387"/>
                    <a:pt x="1362" y="2673"/>
                    <a:pt x="3580" y="2673"/>
                  </a:cubicBezTo>
                  <a:cubicBezTo>
                    <a:pt x="4487" y="2673"/>
                    <a:pt x="5344" y="3025"/>
                    <a:pt x="5949" y="3630"/>
                  </a:cubicBezTo>
                  <a:close/>
                  <a:moveTo>
                    <a:pt x="5949" y="5193"/>
                  </a:moveTo>
                  <a:cubicBezTo>
                    <a:pt x="5496" y="4538"/>
                    <a:pt x="4689" y="4135"/>
                    <a:pt x="3832" y="4135"/>
                  </a:cubicBezTo>
                  <a:cubicBezTo>
                    <a:pt x="2471" y="4135"/>
                    <a:pt x="1513" y="5244"/>
                    <a:pt x="1513" y="6706"/>
                  </a:cubicBezTo>
                  <a:cubicBezTo>
                    <a:pt x="1513" y="8117"/>
                    <a:pt x="2420" y="9277"/>
                    <a:pt x="3832" y="9277"/>
                  </a:cubicBezTo>
                  <a:cubicBezTo>
                    <a:pt x="4740" y="9277"/>
                    <a:pt x="5496" y="8773"/>
                    <a:pt x="5949" y="8067"/>
                  </a:cubicBezTo>
                  <a:lnTo>
                    <a:pt x="5949" y="5193"/>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9"/>
            <p:cNvSpPr/>
            <p:nvPr/>
          </p:nvSpPr>
          <p:spPr>
            <a:xfrm>
              <a:off x="6647075" y="2687350"/>
              <a:ext cx="189075" cy="201675"/>
            </a:xfrm>
            <a:custGeom>
              <a:avLst/>
              <a:gdLst/>
              <a:ahLst/>
              <a:cxnLst/>
              <a:rect l="l" t="t" r="r" b="b"/>
              <a:pathLst>
                <a:path w="7563" h="8067" extrusionOk="0">
                  <a:moveTo>
                    <a:pt x="3933" y="8066"/>
                  </a:moveTo>
                  <a:cubicBezTo>
                    <a:pt x="4638" y="8066"/>
                    <a:pt x="5243" y="7966"/>
                    <a:pt x="5798" y="7713"/>
                  </a:cubicBezTo>
                  <a:cubicBezTo>
                    <a:pt x="6403" y="7461"/>
                    <a:pt x="6907" y="7058"/>
                    <a:pt x="7310" y="6554"/>
                  </a:cubicBezTo>
                  <a:lnTo>
                    <a:pt x="6353" y="5546"/>
                  </a:lnTo>
                  <a:lnTo>
                    <a:pt x="6353" y="5546"/>
                  </a:lnTo>
                  <a:cubicBezTo>
                    <a:pt x="6050" y="5899"/>
                    <a:pt x="5697" y="6151"/>
                    <a:pt x="5294" y="6352"/>
                  </a:cubicBezTo>
                  <a:cubicBezTo>
                    <a:pt x="4891" y="6554"/>
                    <a:pt x="4487" y="6655"/>
                    <a:pt x="3983" y="6655"/>
                  </a:cubicBezTo>
                  <a:cubicBezTo>
                    <a:pt x="2773" y="6655"/>
                    <a:pt x="1765" y="5747"/>
                    <a:pt x="1614" y="4588"/>
                  </a:cubicBezTo>
                  <a:lnTo>
                    <a:pt x="7562" y="4588"/>
                  </a:lnTo>
                  <a:lnTo>
                    <a:pt x="7562" y="4537"/>
                  </a:lnTo>
                  <a:cubicBezTo>
                    <a:pt x="7562" y="4336"/>
                    <a:pt x="7562" y="4185"/>
                    <a:pt x="7562" y="3983"/>
                  </a:cubicBezTo>
                  <a:cubicBezTo>
                    <a:pt x="7562" y="1815"/>
                    <a:pt x="6000" y="0"/>
                    <a:pt x="3832" y="0"/>
                  </a:cubicBezTo>
                  <a:cubicBezTo>
                    <a:pt x="1664" y="0"/>
                    <a:pt x="0" y="1765"/>
                    <a:pt x="0" y="4033"/>
                  </a:cubicBezTo>
                  <a:cubicBezTo>
                    <a:pt x="0" y="6352"/>
                    <a:pt x="1664" y="8066"/>
                    <a:pt x="3933" y="8066"/>
                  </a:cubicBezTo>
                  <a:close/>
                  <a:moveTo>
                    <a:pt x="1664" y="3277"/>
                  </a:moveTo>
                  <a:lnTo>
                    <a:pt x="5949" y="3277"/>
                  </a:lnTo>
                  <a:cubicBezTo>
                    <a:pt x="5798" y="2218"/>
                    <a:pt x="4941" y="1412"/>
                    <a:pt x="3832" y="1412"/>
                  </a:cubicBezTo>
                  <a:cubicBezTo>
                    <a:pt x="3227" y="1412"/>
                    <a:pt x="2723" y="1664"/>
                    <a:pt x="2370" y="2017"/>
                  </a:cubicBezTo>
                  <a:cubicBezTo>
                    <a:pt x="1966" y="2370"/>
                    <a:pt x="1714" y="2823"/>
                    <a:pt x="1664" y="3277"/>
                  </a:cubicBez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9"/>
            <p:cNvSpPr/>
            <p:nvPr/>
          </p:nvSpPr>
          <p:spPr>
            <a:xfrm>
              <a:off x="6440375" y="2688600"/>
              <a:ext cx="187825" cy="267225"/>
            </a:xfrm>
            <a:custGeom>
              <a:avLst/>
              <a:gdLst/>
              <a:ahLst/>
              <a:cxnLst/>
              <a:rect l="l" t="t" r="r" b="b"/>
              <a:pathLst>
                <a:path w="7513" h="10689" extrusionOk="0">
                  <a:moveTo>
                    <a:pt x="1513" y="7058"/>
                  </a:moveTo>
                  <a:lnTo>
                    <a:pt x="1513" y="10688"/>
                  </a:lnTo>
                  <a:lnTo>
                    <a:pt x="0" y="10688"/>
                  </a:lnTo>
                  <a:lnTo>
                    <a:pt x="0" y="202"/>
                  </a:lnTo>
                  <a:lnTo>
                    <a:pt x="1513" y="202"/>
                  </a:lnTo>
                  <a:lnTo>
                    <a:pt x="1513" y="1059"/>
                  </a:lnTo>
                  <a:cubicBezTo>
                    <a:pt x="2067" y="404"/>
                    <a:pt x="2824" y="1"/>
                    <a:pt x="3933" y="1"/>
                  </a:cubicBezTo>
                  <a:cubicBezTo>
                    <a:pt x="6100" y="1"/>
                    <a:pt x="7512" y="1715"/>
                    <a:pt x="7512" y="3983"/>
                  </a:cubicBezTo>
                  <a:cubicBezTo>
                    <a:pt x="7512" y="6302"/>
                    <a:pt x="6100" y="8016"/>
                    <a:pt x="3933" y="8016"/>
                  </a:cubicBezTo>
                  <a:cubicBezTo>
                    <a:pt x="2975" y="8016"/>
                    <a:pt x="2118" y="7663"/>
                    <a:pt x="1513" y="7058"/>
                  </a:cubicBezTo>
                  <a:close/>
                  <a:moveTo>
                    <a:pt x="1563" y="5496"/>
                  </a:moveTo>
                  <a:cubicBezTo>
                    <a:pt x="2017" y="6151"/>
                    <a:pt x="2773" y="6554"/>
                    <a:pt x="3681" y="6554"/>
                  </a:cubicBezTo>
                  <a:cubicBezTo>
                    <a:pt x="5042" y="6554"/>
                    <a:pt x="5949" y="5445"/>
                    <a:pt x="5949" y="3983"/>
                  </a:cubicBezTo>
                  <a:cubicBezTo>
                    <a:pt x="5949" y="2572"/>
                    <a:pt x="5092" y="1412"/>
                    <a:pt x="3681" y="1412"/>
                  </a:cubicBezTo>
                  <a:cubicBezTo>
                    <a:pt x="2773" y="1412"/>
                    <a:pt x="2017" y="1916"/>
                    <a:pt x="1563" y="2622"/>
                  </a:cubicBezTo>
                  <a:lnTo>
                    <a:pt x="1563" y="5496"/>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9"/>
            <p:cNvSpPr/>
            <p:nvPr/>
          </p:nvSpPr>
          <p:spPr>
            <a:xfrm>
              <a:off x="6231150" y="2693650"/>
              <a:ext cx="191600" cy="191600"/>
            </a:xfrm>
            <a:custGeom>
              <a:avLst/>
              <a:gdLst/>
              <a:ahLst/>
              <a:cxnLst/>
              <a:rect l="l" t="t" r="r" b="b"/>
              <a:pathLst>
                <a:path w="7664" h="7664" extrusionOk="0">
                  <a:moveTo>
                    <a:pt x="2874" y="3680"/>
                  </a:moveTo>
                  <a:lnTo>
                    <a:pt x="152" y="0"/>
                  </a:lnTo>
                  <a:lnTo>
                    <a:pt x="2067" y="0"/>
                  </a:lnTo>
                  <a:lnTo>
                    <a:pt x="3882" y="2521"/>
                  </a:lnTo>
                  <a:lnTo>
                    <a:pt x="5647" y="0"/>
                  </a:lnTo>
                  <a:lnTo>
                    <a:pt x="7563" y="0"/>
                  </a:lnTo>
                  <a:lnTo>
                    <a:pt x="4840" y="3731"/>
                  </a:lnTo>
                  <a:lnTo>
                    <a:pt x="7663" y="7663"/>
                  </a:lnTo>
                  <a:lnTo>
                    <a:pt x="5748" y="7663"/>
                  </a:lnTo>
                  <a:lnTo>
                    <a:pt x="3832" y="4941"/>
                  </a:lnTo>
                  <a:lnTo>
                    <a:pt x="1916" y="7663"/>
                  </a:lnTo>
                  <a:lnTo>
                    <a:pt x="0" y="7663"/>
                  </a:lnTo>
                  <a:lnTo>
                    <a:pt x="2824" y="3680"/>
                  </a:lnTo>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9"/>
            <p:cNvSpPr/>
            <p:nvPr/>
          </p:nvSpPr>
          <p:spPr>
            <a:xfrm>
              <a:off x="6063525" y="2628100"/>
              <a:ext cx="152525" cy="257150"/>
            </a:xfrm>
            <a:custGeom>
              <a:avLst/>
              <a:gdLst/>
              <a:ahLst/>
              <a:cxnLst/>
              <a:rect l="l" t="t" r="r" b="b"/>
              <a:pathLst>
                <a:path w="6101" h="10286" extrusionOk="0">
                  <a:moveTo>
                    <a:pt x="1765" y="5748"/>
                  </a:moveTo>
                  <a:lnTo>
                    <a:pt x="5748" y="5748"/>
                  </a:lnTo>
                  <a:lnTo>
                    <a:pt x="5748" y="4286"/>
                  </a:lnTo>
                  <a:lnTo>
                    <a:pt x="1765" y="4286"/>
                  </a:lnTo>
                  <a:lnTo>
                    <a:pt x="1765" y="1513"/>
                  </a:lnTo>
                  <a:lnTo>
                    <a:pt x="6050" y="1513"/>
                  </a:lnTo>
                  <a:lnTo>
                    <a:pt x="6050" y="1"/>
                  </a:lnTo>
                  <a:lnTo>
                    <a:pt x="0" y="1"/>
                  </a:lnTo>
                  <a:lnTo>
                    <a:pt x="0" y="10285"/>
                  </a:lnTo>
                  <a:lnTo>
                    <a:pt x="6100" y="10285"/>
                  </a:lnTo>
                  <a:lnTo>
                    <a:pt x="6100" y="8773"/>
                  </a:lnTo>
                  <a:lnTo>
                    <a:pt x="1765" y="8773"/>
                  </a:lnTo>
                  <a:lnTo>
                    <a:pt x="1765" y="5748"/>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 name="Google Shape;240;p19"/>
          <p:cNvGrpSpPr/>
          <p:nvPr/>
        </p:nvGrpSpPr>
        <p:grpSpPr>
          <a:xfrm>
            <a:off x="3882459" y="4590170"/>
            <a:ext cx="682107" cy="266863"/>
            <a:chOff x="238125" y="2500825"/>
            <a:chExt cx="1678825" cy="656650"/>
          </a:xfrm>
        </p:grpSpPr>
        <p:sp>
          <p:nvSpPr>
            <p:cNvPr id="241" name="Google Shape;241;p19"/>
            <p:cNvSpPr/>
            <p:nvPr/>
          </p:nvSpPr>
          <p:spPr>
            <a:xfrm>
              <a:off x="238125" y="2592825"/>
              <a:ext cx="429800" cy="274775"/>
            </a:xfrm>
            <a:custGeom>
              <a:avLst/>
              <a:gdLst/>
              <a:ahLst/>
              <a:cxnLst/>
              <a:rect l="l" t="t" r="r" b="b"/>
              <a:pathLst>
                <a:path w="17192" h="10991" extrusionOk="0">
                  <a:moveTo>
                    <a:pt x="4084" y="0"/>
                  </a:moveTo>
                  <a:lnTo>
                    <a:pt x="0" y="10990"/>
                  </a:lnTo>
                  <a:lnTo>
                    <a:pt x="4436" y="10990"/>
                  </a:lnTo>
                  <a:lnTo>
                    <a:pt x="5848" y="6302"/>
                  </a:lnTo>
                  <a:cubicBezTo>
                    <a:pt x="5999" y="5848"/>
                    <a:pt x="6100" y="5394"/>
                    <a:pt x="6201" y="4941"/>
                  </a:cubicBezTo>
                  <a:lnTo>
                    <a:pt x="6352" y="4941"/>
                  </a:lnTo>
                  <a:cubicBezTo>
                    <a:pt x="6352" y="5394"/>
                    <a:pt x="6352" y="5848"/>
                    <a:pt x="6403" y="6352"/>
                  </a:cubicBezTo>
                  <a:lnTo>
                    <a:pt x="7209" y="10990"/>
                  </a:lnTo>
                  <a:lnTo>
                    <a:pt x="9881" y="10990"/>
                  </a:lnTo>
                  <a:lnTo>
                    <a:pt x="12604" y="6050"/>
                  </a:lnTo>
                  <a:cubicBezTo>
                    <a:pt x="12805" y="5697"/>
                    <a:pt x="12957" y="5344"/>
                    <a:pt x="13108" y="4941"/>
                  </a:cubicBezTo>
                  <a:lnTo>
                    <a:pt x="13209" y="4941"/>
                  </a:lnTo>
                  <a:lnTo>
                    <a:pt x="12755" y="10990"/>
                  </a:lnTo>
                  <a:lnTo>
                    <a:pt x="17191" y="10990"/>
                  </a:lnTo>
                  <a:lnTo>
                    <a:pt x="17091" y="0"/>
                  </a:lnTo>
                  <a:lnTo>
                    <a:pt x="12402" y="0"/>
                  </a:lnTo>
                  <a:lnTo>
                    <a:pt x="10184" y="4285"/>
                  </a:lnTo>
                  <a:cubicBezTo>
                    <a:pt x="9982" y="4789"/>
                    <a:pt x="9780" y="5243"/>
                    <a:pt x="9579" y="5747"/>
                  </a:cubicBezTo>
                  <a:lnTo>
                    <a:pt x="9478" y="5747"/>
                  </a:lnTo>
                  <a:lnTo>
                    <a:pt x="877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9"/>
            <p:cNvSpPr/>
            <p:nvPr/>
          </p:nvSpPr>
          <p:spPr>
            <a:xfrm>
              <a:off x="651500" y="2669700"/>
              <a:ext cx="215550" cy="201675"/>
            </a:xfrm>
            <a:custGeom>
              <a:avLst/>
              <a:gdLst/>
              <a:ahLst/>
              <a:cxnLst/>
              <a:rect l="l" t="t" r="r" b="b"/>
              <a:pathLst>
                <a:path w="8622" h="8067" extrusionOk="0">
                  <a:moveTo>
                    <a:pt x="5950" y="0"/>
                  </a:moveTo>
                  <a:cubicBezTo>
                    <a:pt x="3228" y="0"/>
                    <a:pt x="959" y="1765"/>
                    <a:pt x="505" y="4084"/>
                  </a:cubicBezTo>
                  <a:cubicBezTo>
                    <a:pt x="1" y="6655"/>
                    <a:pt x="1866" y="8067"/>
                    <a:pt x="4740" y="8067"/>
                  </a:cubicBezTo>
                  <a:cubicBezTo>
                    <a:pt x="5547" y="8067"/>
                    <a:pt x="6303" y="7915"/>
                    <a:pt x="7059" y="7714"/>
                  </a:cubicBezTo>
                  <a:lnTo>
                    <a:pt x="7815" y="4538"/>
                  </a:lnTo>
                  <a:lnTo>
                    <a:pt x="7815" y="4538"/>
                  </a:lnTo>
                  <a:cubicBezTo>
                    <a:pt x="7261" y="4891"/>
                    <a:pt x="6656" y="5092"/>
                    <a:pt x="6000" y="5143"/>
                  </a:cubicBezTo>
                  <a:cubicBezTo>
                    <a:pt x="5295" y="5143"/>
                    <a:pt x="4790" y="4588"/>
                    <a:pt x="4942" y="4033"/>
                  </a:cubicBezTo>
                  <a:cubicBezTo>
                    <a:pt x="5085" y="3315"/>
                    <a:pt x="5683" y="2870"/>
                    <a:pt x="6391" y="2870"/>
                  </a:cubicBezTo>
                  <a:cubicBezTo>
                    <a:pt x="6428" y="2870"/>
                    <a:pt x="6466" y="2871"/>
                    <a:pt x="6504" y="2874"/>
                  </a:cubicBezTo>
                  <a:cubicBezTo>
                    <a:pt x="7059" y="2874"/>
                    <a:pt x="7614" y="3126"/>
                    <a:pt x="8017" y="3529"/>
                  </a:cubicBezTo>
                  <a:lnTo>
                    <a:pt x="8622" y="353"/>
                  </a:lnTo>
                  <a:cubicBezTo>
                    <a:pt x="7714" y="101"/>
                    <a:pt x="6857" y="0"/>
                    <a:pt x="595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9"/>
            <p:cNvSpPr/>
            <p:nvPr/>
          </p:nvSpPr>
          <p:spPr>
            <a:xfrm>
              <a:off x="851900" y="2592825"/>
              <a:ext cx="228150" cy="274775"/>
            </a:xfrm>
            <a:custGeom>
              <a:avLst/>
              <a:gdLst/>
              <a:ahLst/>
              <a:cxnLst/>
              <a:rect l="l" t="t" r="r" b="b"/>
              <a:pathLst>
                <a:path w="9126" h="10991" extrusionOk="0">
                  <a:moveTo>
                    <a:pt x="2018" y="0"/>
                  </a:moveTo>
                  <a:lnTo>
                    <a:pt x="1" y="10990"/>
                  </a:lnTo>
                  <a:lnTo>
                    <a:pt x="8471" y="10990"/>
                  </a:lnTo>
                  <a:lnTo>
                    <a:pt x="9126" y="7461"/>
                  </a:lnTo>
                  <a:lnTo>
                    <a:pt x="5244" y="7461"/>
                  </a:lnTo>
                  <a:lnTo>
                    <a:pt x="6605"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9"/>
            <p:cNvSpPr/>
            <p:nvPr/>
          </p:nvSpPr>
          <p:spPr>
            <a:xfrm>
              <a:off x="1039700" y="2669675"/>
              <a:ext cx="316100" cy="201700"/>
            </a:xfrm>
            <a:custGeom>
              <a:avLst/>
              <a:gdLst/>
              <a:ahLst/>
              <a:cxnLst/>
              <a:rect l="l" t="t" r="r" b="b"/>
              <a:pathLst>
                <a:path w="12644" h="8068" extrusionOk="0">
                  <a:moveTo>
                    <a:pt x="6513" y="2065"/>
                  </a:moveTo>
                  <a:cubicBezTo>
                    <a:pt x="6544" y="2065"/>
                    <a:pt x="6574" y="2066"/>
                    <a:pt x="6605" y="2068"/>
                  </a:cubicBezTo>
                  <a:lnTo>
                    <a:pt x="6857" y="2068"/>
                  </a:lnTo>
                  <a:cubicBezTo>
                    <a:pt x="7311" y="2169"/>
                    <a:pt x="7664" y="2623"/>
                    <a:pt x="7563" y="3077"/>
                  </a:cubicBezTo>
                  <a:lnTo>
                    <a:pt x="5345" y="3077"/>
                  </a:lnTo>
                  <a:cubicBezTo>
                    <a:pt x="5440" y="2502"/>
                    <a:pt x="5945" y="2065"/>
                    <a:pt x="6513" y="2065"/>
                  </a:cubicBezTo>
                  <a:close/>
                  <a:moveTo>
                    <a:pt x="6996" y="0"/>
                  </a:moveTo>
                  <a:cubicBezTo>
                    <a:pt x="6950" y="0"/>
                    <a:pt x="6904" y="1"/>
                    <a:pt x="6857" y="1"/>
                  </a:cubicBezTo>
                  <a:cubicBezTo>
                    <a:pt x="3782" y="1"/>
                    <a:pt x="1009" y="1564"/>
                    <a:pt x="505" y="4135"/>
                  </a:cubicBezTo>
                  <a:cubicBezTo>
                    <a:pt x="1" y="6807"/>
                    <a:pt x="2521" y="8068"/>
                    <a:pt x="5546" y="8068"/>
                  </a:cubicBezTo>
                  <a:cubicBezTo>
                    <a:pt x="7765" y="8068"/>
                    <a:pt x="10537" y="7211"/>
                    <a:pt x="11546" y="5345"/>
                  </a:cubicBezTo>
                  <a:lnTo>
                    <a:pt x="6958" y="5345"/>
                  </a:lnTo>
                  <a:cubicBezTo>
                    <a:pt x="6756" y="5749"/>
                    <a:pt x="6353" y="6001"/>
                    <a:pt x="5899" y="6001"/>
                  </a:cubicBezTo>
                  <a:cubicBezTo>
                    <a:pt x="4891" y="6001"/>
                    <a:pt x="4891" y="5295"/>
                    <a:pt x="5042" y="4690"/>
                  </a:cubicBezTo>
                  <a:lnTo>
                    <a:pt x="11848" y="4690"/>
                  </a:lnTo>
                  <a:cubicBezTo>
                    <a:pt x="12644" y="1805"/>
                    <a:pt x="10349" y="0"/>
                    <a:pt x="699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9"/>
            <p:cNvSpPr/>
            <p:nvPr/>
          </p:nvSpPr>
          <p:spPr>
            <a:xfrm>
              <a:off x="1323275" y="2669700"/>
              <a:ext cx="318900" cy="201675"/>
            </a:xfrm>
            <a:custGeom>
              <a:avLst/>
              <a:gdLst/>
              <a:ahLst/>
              <a:cxnLst/>
              <a:rect l="l" t="t" r="r" b="b"/>
              <a:pathLst>
                <a:path w="12756" h="8067" extrusionOk="0">
                  <a:moveTo>
                    <a:pt x="6508" y="2921"/>
                  </a:moveTo>
                  <a:cubicBezTo>
                    <a:pt x="6540" y="2921"/>
                    <a:pt x="6573" y="2922"/>
                    <a:pt x="6605" y="2924"/>
                  </a:cubicBezTo>
                  <a:cubicBezTo>
                    <a:pt x="7362" y="2924"/>
                    <a:pt x="7815" y="3429"/>
                    <a:pt x="7714" y="4084"/>
                  </a:cubicBezTo>
                  <a:cubicBezTo>
                    <a:pt x="7523" y="4706"/>
                    <a:pt x="6923" y="5146"/>
                    <a:pt x="6259" y="5146"/>
                  </a:cubicBezTo>
                  <a:cubicBezTo>
                    <a:pt x="6223" y="5146"/>
                    <a:pt x="6187" y="5145"/>
                    <a:pt x="6152" y="5143"/>
                  </a:cubicBezTo>
                  <a:cubicBezTo>
                    <a:pt x="5446" y="5143"/>
                    <a:pt x="4942" y="4689"/>
                    <a:pt x="5093" y="4084"/>
                  </a:cubicBezTo>
                  <a:lnTo>
                    <a:pt x="5042" y="4084"/>
                  </a:lnTo>
                  <a:cubicBezTo>
                    <a:pt x="5235" y="3411"/>
                    <a:pt x="5840" y="2921"/>
                    <a:pt x="6508" y="2921"/>
                  </a:cubicBezTo>
                  <a:close/>
                  <a:moveTo>
                    <a:pt x="7210" y="0"/>
                  </a:moveTo>
                  <a:cubicBezTo>
                    <a:pt x="4034" y="0"/>
                    <a:pt x="1060" y="1412"/>
                    <a:pt x="556" y="4134"/>
                  </a:cubicBezTo>
                  <a:cubicBezTo>
                    <a:pt x="1" y="6705"/>
                    <a:pt x="2572" y="8067"/>
                    <a:pt x="5597" y="8067"/>
                  </a:cubicBezTo>
                  <a:cubicBezTo>
                    <a:pt x="8571" y="8067"/>
                    <a:pt x="11697" y="6705"/>
                    <a:pt x="12201" y="4134"/>
                  </a:cubicBezTo>
                  <a:cubicBezTo>
                    <a:pt x="12756" y="1412"/>
                    <a:pt x="10336" y="0"/>
                    <a:pt x="7210"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9"/>
            <p:cNvSpPr/>
            <p:nvPr/>
          </p:nvSpPr>
          <p:spPr>
            <a:xfrm>
              <a:off x="1605600" y="2571400"/>
              <a:ext cx="311350" cy="299975"/>
            </a:xfrm>
            <a:custGeom>
              <a:avLst/>
              <a:gdLst/>
              <a:ahLst/>
              <a:cxnLst/>
              <a:rect l="l" t="t" r="r" b="b"/>
              <a:pathLst>
                <a:path w="12454" h="11999" extrusionOk="0">
                  <a:moveTo>
                    <a:pt x="6151" y="6856"/>
                  </a:moveTo>
                  <a:cubicBezTo>
                    <a:pt x="6605" y="6957"/>
                    <a:pt x="6908" y="7461"/>
                    <a:pt x="6857" y="7915"/>
                  </a:cubicBezTo>
                  <a:cubicBezTo>
                    <a:pt x="6706" y="8570"/>
                    <a:pt x="6151" y="9024"/>
                    <a:pt x="5496" y="9075"/>
                  </a:cubicBezTo>
                  <a:cubicBezTo>
                    <a:pt x="5395" y="9075"/>
                    <a:pt x="5294" y="9075"/>
                    <a:pt x="5194" y="9024"/>
                  </a:cubicBezTo>
                  <a:cubicBezTo>
                    <a:pt x="4740" y="8873"/>
                    <a:pt x="4437" y="8419"/>
                    <a:pt x="4589" y="7965"/>
                  </a:cubicBezTo>
                  <a:cubicBezTo>
                    <a:pt x="4689" y="7310"/>
                    <a:pt x="5244" y="6856"/>
                    <a:pt x="5899" y="6856"/>
                  </a:cubicBezTo>
                  <a:close/>
                  <a:moveTo>
                    <a:pt x="8118" y="0"/>
                  </a:moveTo>
                  <a:lnTo>
                    <a:pt x="7513" y="3277"/>
                  </a:lnTo>
                  <a:lnTo>
                    <a:pt x="7412" y="5092"/>
                  </a:lnTo>
                  <a:lnTo>
                    <a:pt x="7261" y="5092"/>
                  </a:lnTo>
                  <a:cubicBezTo>
                    <a:pt x="6656" y="4336"/>
                    <a:pt x="5748" y="3882"/>
                    <a:pt x="4790" y="3882"/>
                  </a:cubicBezTo>
                  <a:cubicBezTo>
                    <a:pt x="2270" y="3882"/>
                    <a:pt x="656" y="6100"/>
                    <a:pt x="303" y="8016"/>
                  </a:cubicBezTo>
                  <a:cubicBezTo>
                    <a:pt x="1" y="9881"/>
                    <a:pt x="858" y="11999"/>
                    <a:pt x="3278" y="11999"/>
                  </a:cubicBezTo>
                  <a:cubicBezTo>
                    <a:pt x="4488" y="11999"/>
                    <a:pt x="5597" y="11494"/>
                    <a:pt x="6454" y="10688"/>
                  </a:cubicBezTo>
                  <a:lnTo>
                    <a:pt x="6555" y="10688"/>
                  </a:lnTo>
                  <a:lnTo>
                    <a:pt x="6252" y="11797"/>
                  </a:lnTo>
                  <a:lnTo>
                    <a:pt x="10285" y="11797"/>
                  </a:lnTo>
                  <a:lnTo>
                    <a:pt x="12453"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9"/>
            <p:cNvSpPr/>
            <p:nvPr/>
          </p:nvSpPr>
          <p:spPr>
            <a:xfrm>
              <a:off x="758650" y="2907900"/>
              <a:ext cx="307550" cy="249575"/>
            </a:xfrm>
            <a:custGeom>
              <a:avLst/>
              <a:gdLst/>
              <a:ahLst/>
              <a:cxnLst/>
              <a:rect l="l" t="t" r="r" b="b"/>
              <a:pathLst>
                <a:path w="12302" h="9983" extrusionOk="0">
                  <a:moveTo>
                    <a:pt x="7915" y="1"/>
                  </a:moveTo>
                  <a:lnTo>
                    <a:pt x="0" y="9982"/>
                  </a:lnTo>
                  <a:lnTo>
                    <a:pt x="5344" y="9982"/>
                  </a:lnTo>
                  <a:lnTo>
                    <a:pt x="1230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9"/>
            <p:cNvSpPr/>
            <p:nvPr/>
          </p:nvSpPr>
          <p:spPr>
            <a:xfrm>
              <a:off x="1189700" y="2590300"/>
              <a:ext cx="92025" cy="54225"/>
            </a:xfrm>
            <a:custGeom>
              <a:avLst/>
              <a:gdLst/>
              <a:ahLst/>
              <a:cxnLst/>
              <a:rect l="l" t="t" r="r" b="b"/>
              <a:pathLst>
                <a:path w="3681" h="2169" extrusionOk="0">
                  <a:moveTo>
                    <a:pt x="1865" y="0"/>
                  </a:moveTo>
                  <a:lnTo>
                    <a:pt x="0" y="2168"/>
                  </a:lnTo>
                  <a:lnTo>
                    <a:pt x="1765" y="2168"/>
                  </a:lnTo>
                  <a:lnTo>
                    <a:pt x="3680"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9"/>
            <p:cNvSpPr/>
            <p:nvPr/>
          </p:nvSpPr>
          <p:spPr>
            <a:xfrm>
              <a:off x="1256500" y="2542400"/>
              <a:ext cx="60500" cy="22725"/>
            </a:xfrm>
            <a:custGeom>
              <a:avLst/>
              <a:gdLst/>
              <a:ahLst/>
              <a:cxnLst/>
              <a:rect l="l" t="t" r="r" b="b"/>
              <a:pathLst>
                <a:path w="2420" h="909" extrusionOk="0">
                  <a:moveTo>
                    <a:pt x="1008" y="1"/>
                  </a:moveTo>
                  <a:lnTo>
                    <a:pt x="0" y="908"/>
                  </a:lnTo>
                  <a:lnTo>
                    <a:pt x="1613" y="908"/>
                  </a:lnTo>
                  <a:lnTo>
                    <a:pt x="2420"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9"/>
            <p:cNvSpPr/>
            <p:nvPr/>
          </p:nvSpPr>
          <p:spPr>
            <a:xfrm>
              <a:off x="1294300" y="2500825"/>
              <a:ext cx="49175" cy="18925"/>
            </a:xfrm>
            <a:custGeom>
              <a:avLst/>
              <a:gdLst/>
              <a:ahLst/>
              <a:cxnLst/>
              <a:rect l="l" t="t" r="r" b="b"/>
              <a:pathLst>
                <a:path w="1967" h="757" extrusionOk="0">
                  <a:moveTo>
                    <a:pt x="807" y="0"/>
                  </a:moveTo>
                  <a:lnTo>
                    <a:pt x="0" y="756"/>
                  </a:lnTo>
                  <a:lnTo>
                    <a:pt x="1311" y="756"/>
                  </a:lnTo>
                  <a:lnTo>
                    <a:pt x="1967"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9"/>
            <p:cNvSpPr/>
            <p:nvPr/>
          </p:nvSpPr>
          <p:spPr>
            <a:xfrm>
              <a:off x="1077525" y="2905300"/>
              <a:ext cx="89500" cy="102275"/>
            </a:xfrm>
            <a:custGeom>
              <a:avLst/>
              <a:gdLst/>
              <a:ahLst/>
              <a:cxnLst/>
              <a:rect l="l" t="t" r="r" b="b"/>
              <a:pathLst>
                <a:path w="3580" h="4091" extrusionOk="0">
                  <a:moveTo>
                    <a:pt x="2068" y="1"/>
                  </a:moveTo>
                  <a:cubicBezTo>
                    <a:pt x="1257" y="1"/>
                    <a:pt x="599" y="590"/>
                    <a:pt x="454" y="1365"/>
                  </a:cubicBezTo>
                  <a:cubicBezTo>
                    <a:pt x="403" y="1768"/>
                    <a:pt x="605" y="2222"/>
                    <a:pt x="958" y="2373"/>
                  </a:cubicBezTo>
                  <a:cubicBezTo>
                    <a:pt x="1160" y="2474"/>
                    <a:pt x="1311" y="2524"/>
                    <a:pt x="1513" y="2524"/>
                  </a:cubicBezTo>
                  <a:cubicBezTo>
                    <a:pt x="1765" y="2625"/>
                    <a:pt x="1865" y="2676"/>
                    <a:pt x="1815" y="2827"/>
                  </a:cubicBezTo>
                  <a:cubicBezTo>
                    <a:pt x="1815" y="2978"/>
                    <a:pt x="1714" y="3029"/>
                    <a:pt x="1513" y="3029"/>
                  </a:cubicBezTo>
                  <a:cubicBezTo>
                    <a:pt x="1160" y="3029"/>
                    <a:pt x="807" y="2877"/>
                    <a:pt x="555" y="2575"/>
                  </a:cubicBezTo>
                  <a:lnTo>
                    <a:pt x="0" y="3633"/>
                  </a:lnTo>
                  <a:lnTo>
                    <a:pt x="303" y="3785"/>
                  </a:lnTo>
                  <a:cubicBezTo>
                    <a:pt x="706" y="3986"/>
                    <a:pt x="1059" y="4087"/>
                    <a:pt x="1462" y="4087"/>
                  </a:cubicBezTo>
                  <a:cubicBezTo>
                    <a:pt x="1496" y="4089"/>
                    <a:pt x="1529" y="4090"/>
                    <a:pt x="1562" y="4090"/>
                  </a:cubicBezTo>
                  <a:cubicBezTo>
                    <a:pt x="2381" y="4090"/>
                    <a:pt x="3132" y="3499"/>
                    <a:pt x="3277" y="2676"/>
                  </a:cubicBezTo>
                  <a:cubicBezTo>
                    <a:pt x="3277" y="2323"/>
                    <a:pt x="3126" y="2020"/>
                    <a:pt x="2874" y="1819"/>
                  </a:cubicBezTo>
                  <a:cubicBezTo>
                    <a:pt x="2723" y="1718"/>
                    <a:pt x="2521" y="1617"/>
                    <a:pt x="2269" y="1567"/>
                  </a:cubicBezTo>
                  <a:cubicBezTo>
                    <a:pt x="1966" y="1466"/>
                    <a:pt x="1865" y="1415"/>
                    <a:pt x="1865" y="1314"/>
                  </a:cubicBezTo>
                  <a:cubicBezTo>
                    <a:pt x="1916" y="1163"/>
                    <a:pt x="2017" y="1113"/>
                    <a:pt x="2168" y="1113"/>
                  </a:cubicBezTo>
                  <a:cubicBezTo>
                    <a:pt x="2470" y="1113"/>
                    <a:pt x="2773" y="1264"/>
                    <a:pt x="2975" y="1466"/>
                  </a:cubicBezTo>
                  <a:lnTo>
                    <a:pt x="3580" y="407"/>
                  </a:lnTo>
                  <a:lnTo>
                    <a:pt x="3327" y="256"/>
                  </a:lnTo>
                  <a:cubicBezTo>
                    <a:pt x="2975" y="105"/>
                    <a:pt x="2571" y="4"/>
                    <a:pt x="2168" y="4"/>
                  </a:cubicBezTo>
                  <a:cubicBezTo>
                    <a:pt x="2135" y="2"/>
                    <a:pt x="2101" y="1"/>
                    <a:pt x="2068"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9"/>
            <p:cNvSpPr/>
            <p:nvPr/>
          </p:nvSpPr>
          <p:spPr>
            <a:xfrm>
              <a:off x="1169525" y="2906650"/>
              <a:ext cx="108425" cy="101050"/>
            </a:xfrm>
            <a:custGeom>
              <a:avLst/>
              <a:gdLst/>
              <a:ahLst/>
              <a:cxnLst/>
              <a:rect l="l" t="t" r="r" b="b"/>
              <a:pathLst>
                <a:path w="4337" h="4042" extrusionOk="0">
                  <a:moveTo>
                    <a:pt x="2319" y="1210"/>
                  </a:moveTo>
                  <a:cubicBezTo>
                    <a:pt x="2622" y="1260"/>
                    <a:pt x="2874" y="1613"/>
                    <a:pt x="2824" y="1966"/>
                  </a:cubicBezTo>
                  <a:lnTo>
                    <a:pt x="2824" y="2017"/>
                  </a:lnTo>
                  <a:cubicBezTo>
                    <a:pt x="2824" y="2420"/>
                    <a:pt x="2471" y="2823"/>
                    <a:pt x="2017" y="2823"/>
                  </a:cubicBezTo>
                  <a:lnTo>
                    <a:pt x="1916" y="2823"/>
                  </a:lnTo>
                  <a:cubicBezTo>
                    <a:pt x="1563" y="2722"/>
                    <a:pt x="1311" y="2370"/>
                    <a:pt x="1412" y="2017"/>
                  </a:cubicBezTo>
                  <a:cubicBezTo>
                    <a:pt x="1412" y="1613"/>
                    <a:pt x="1765" y="1260"/>
                    <a:pt x="2219" y="1210"/>
                  </a:cubicBezTo>
                  <a:close/>
                  <a:moveTo>
                    <a:pt x="2269" y="0"/>
                  </a:moveTo>
                  <a:cubicBezTo>
                    <a:pt x="1110" y="0"/>
                    <a:pt x="101" y="857"/>
                    <a:pt x="0" y="2067"/>
                  </a:cubicBezTo>
                  <a:cubicBezTo>
                    <a:pt x="0" y="2117"/>
                    <a:pt x="0" y="2218"/>
                    <a:pt x="0" y="2319"/>
                  </a:cubicBezTo>
                  <a:cubicBezTo>
                    <a:pt x="48" y="3270"/>
                    <a:pt x="858" y="4042"/>
                    <a:pt x="1838" y="4042"/>
                  </a:cubicBezTo>
                  <a:cubicBezTo>
                    <a:pt x="1897" y="4042"/>
                    <a:pt x="1957" y="4039"/>
                    <a:pt x="2017" y="4033"/>
                  </a:cubicBezTo>
                  <a:cubicBezTo>
                    <a:pt x="3177" y="4033"/>
                    <a:pt x="4185" y="3126"/>
                    <a:pt x="4286" y="1966"/>
                  </a:cubicBezTo>
                  <a:cubicBezTo>
                    <a:pt x="4336" y="1412"/>
                    <a:pt x="4134" y="857"/>
                    <a:pt x="3731" y="504"/>
                  </a:cubicBezTo>
                  <a:cubicBezTo>
                    <a:pt x="3328" y="151"/>
                    <a:pt x="2824" y="0"/>
                    <a:pt x="2269"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9"/>
            <p:cNvSpPr/>
            <p:nvPr/>
          </p:nvSpPr>
          <p:spPr>
            <a:xfrm>
              <a:off x="1279175" y="2907900"/>
              <a:ext cx="79425" cy="97075"/>
            </a:xfrm>
            <a:custGeom>
              <a:avLst/>
              <a:gdLst/>
              <a:ahLst/>
              <a:cxnLst/>
              <a:rect l="l" t="t" r="r" b="b"/>
              <a:pathLst>
                <a:path w="3177" h="3883" extrusionOk="0">
                  <a:moveTo>
                    <a:pt x="757" y="1"/>
                  </a:moveTo>
                  <a:lnTo>
                    <a:pt x="0" y="3882"/>
                  </a:lnTo>
                  <a:lnTo>
                    <a:pt x="1362" y="3882"/>
                  </a:lnTo>
                  <a:lnTo>
                    <a:pt x="1664" y="2521"/>
                  </a:lnTo>
                  <a:lnTo>
                    <a:pt x="2622" y="2521"/>
                  </a:lnTo>
                  <a:lnTo>
                    <a:pt x="2824" y="1463"/>
                  </a:lnTo>
                  <a:lnTo>
                    <a:pt x="1866" y="1463"/>
                  </a:lnTo>
                  <a:lnTo>
                    <a:pt x="1916" y="1059"/>
                  </a:lnTo>
                  <a:lnTo>
                    <a:pt x="2975" y="1059"/>
                  </a:lnTo>
                  <a:lnTo>
                    <a:pt x="317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9"/>
            <p:cNvSpPr/>
            <p:nvPr/>
          </p:nvSpPr>
          <p:spPr>
            <a:xfrm>
              <a:off x="1361100" y="2907900"/>
              <a:ext cx="75650" cy="97075"/>
            </a:xfrm>
            <a:custGeom>
              <a:avLst/>
              <a:gdLst/>
              <a:ahLst/>
              <a:cxnLst/>
              <a:rect l="l" t="t" r="r" b="b"/>
              <a:pathLst>
                <a:path w="3026" h="3883" extrusionOk="0">
                  <a:moveTo>
                    <a:pt x="252" y="1"/>
                  </a:moveTo>
                  <a:lnTo>
                    <a:pt x="0" y="1210"/>
                  </a:lnTo>
                  <a:lnTo>
                    <a:pt x="706" y="1210"/>
                  </a:lnTo>
                  <a:lnTo>
                    <a:pt x="152" y="3882"/>
                  </a:lnTo>
                  <a:lnTo>
                    <a:pt x="1614" y="3882"/>
                  </a:lnTo>
                  <a:lnTo>
                    <a:pt x="2118" y="1210"/>
                  </a:lnTo>
                  <a:lnTo>
                    <a:pt x="2773" y="1210"/>
                  </a:lnTo>
                  <a:lnTo>
                    <a:pt x="302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a:off x="1443025" y="2907900"/>
              <a:ext cx="150000" cy="97075"/>
            </a:xfrm>
            <a:custGeom>
              <a:avLst/>
              <a:gdLst/>
              <a:ahLst/>
              <a:cxnLst/>
              <a:rect l="l" t="t" r="r" b="b"/>
              <a:pathLst>
                <a:path w="6000" h="3883" extrusionOk="0">
                  <a:moveTo>
                    <a:pt x="6000" y="1"/>
                  </a:moveTo>
                  <a:lnTo>
                    <a:pt x="5973" y="50"/>
                  </a:lnTo>
                  <a:lnTo>
                    <a:pt x="5973" y="50"/>
                  </a:lnTo>
                  <a:lnTo>
                    <a:pt x="6000" y="51"/>
                  </a:lnTo>
                  <a:lnTo>
                    <a:pt x="6000" y="1"/>
                  </a:lnTo>
                  <a:close/>
                  <a:moveTo>
                    <a:pt x="0" y="1"/>
                  </a:moveTo>
                  <a:lnTo>
                    <a:pt x="505" y="3882"/>
                  </a:lnTo>
                  <a:lnTo>
                    <a:pt x="1765" y="3882"/>
                  </a:lnTo>
                  <a:lnTo>
                    <a:pt x="2219" y="2824"/>
                  </a:lnTo>
                  <a:lnTo>
                    <a:pt x="2370" y="2471"/>
                  </a:lnTo>
                  <a:cubicBezTo>
                    <a:pt x="2471" y="2269"/>
                    <a:pt x="2521" y="2118"/>
                    <a:pt x="2572" y="1916"/>
                  </a:cubicBezTo>
                  <a:lnTo>
                    <a:pt x="2572" y="1815"/>
                  </a:lnTo>
                  <a:lnTo>
                    <a:pt x="2622" y="1815"/>
                  </a:lnTo>
                  <a:lnTo>
                    <a:pt x="2622" y="1967"/>
                  </a:lnTo>
                  <a:cubicBezTo>
                    <a:pt x="2622" y="2219"/>
                    <a:pt x="2622" y="2420"/>
                    <a:pt x="2622" y="2622"/>
                  </a:cubicBezTo>
                  <a:lnTo>
                    <a:pt x="2723" y="3882"/>
                  </a:lnTo>
                  <a:lnTo>
                    <a:pt x="3882" y="3882"/>
                  </a:lnTo>
                  <a:lnTo>
                    <a:pt x="5973" y="50"/>
                  </a:lnTo>
                  <a:lnTo>
                    <a:pt x="5973" y="50"/>
                  </a:lnTo>
                  <a:lnTo>
                    <a:pt x="4437" y="1"/>
                  </a:lnTo>
                  <a:lnTo>
                    <a:pt x="3933" y="1261"/>
                  </a:lnTo>
                  <a:cubicBezTo>
                    <a:pt x="3731" y="1563"/>
                    <a:pt x="3630" y="1967"/>
                    <a:pt x="3580" y="2320"/>
                  </a:cubicBezTo>
                  <a:lnTo>
                    <a:pt x="3529" y="2320"/>
                  </a:lnTo>
                  <a:lnTo>
                    <a:pt x="3529" y="2168"/>
                  </a:lnTo>
                  <a:cubicBezTo>
                    <a:pt x="3529" y="1967"/>
                    <a:pt x="3529" y="1715"/>
                    <a:pt x="3529" y="1463"/>
                  </a:cubicBezTo>
                  <a:lnTo>
                    <a:pt x="3479" y="1"/>
                  </a:lnTo>
                  <a:lnTo>
                    <a:pt x="2319" y="1"/>
                  </a:lnTo>
                  <a:lnTo>
                    <a:pt x="1765" y="1261"/>
                  </a:lnTo>
                  <a:cubicBezTo>
                    <a:pt x="1614" y="1563"/>
                    <a:pt x="1513" y="1866"/>
                    <a:pt x="1462" y="2219"/>
                  </a:cubicBezTo>
                  <a:lnTo>
                    <a:pt x="1462" y="2320"/>
                  </a:lnTo>
                  <a:lnTo>
                    <a:pt x="1412" y="2320"/>
                  </a:lnTo>
                  <a:cubicBezTo>
                    <a:pt x="1412" y="2168"/>
                    <a:pt x="1412" y="2219"/>
                    <a:pt x="1412" y="2017"/>
                  </a:cubicBezTo>
                  <a:lnTo>
                    <a:pt x="141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a:off x="1560225" y="2907900"/>
              <a:ext cx="102125" cy="97075"/>
            </a:xfrm>
            <a:custGeom>
              <a:avLst/>
              <a:gdLst/>
              <a:ahLst/>
              <a:cxnLst/>
              <a:rect l="l" t="t" r="r" b="b"/>
              <a:pathLst>
                <a:path w="4085" h="3883" extrusionOk="0">
                  <a:moveTo>
                    <a:pt x="2673" y="1210"/>
                  </a:moveTo>
                  <a:cubicBezTo>
                    <a:pt x="2622" y="1311"/>
                    <a:pt x="2622" y="1412"/>
                    <a:pt x="2622" y="1513"/>
                  </a:cubicBezTo>
                  <a:lnTo>
                    <a:pt x="2622" y="2471"/>
                  </a:lnTo>
                  <a:lnTo>
                    <a:pt x="2118" y="2471"/>
                  </a:lnTo>
                  <a:lnTo>
                    <a:pt x="2421" y="1815"/>
                  </a:lnTo>
                  <a:cubicBezTo>
                    <a:pt x="2522" y="1614"/>
                    <a:pt x="2572" y="1412"/>
                    <a:pt x="2622" y="1210"/>
                  </a:cubicBezTo>
                  <a:close/>
                  <a:moveTo>
                    <a:pt x="2068" y="1"/>
                  </a:moveTo>
                  <a:lnTo>
                    <a:pt x="1" y="3882"/>
                  </a:lnTo>
                  <a:lnTo>
                    <a:pt x="1463" y="3882"/>
                  </a:lnTo>
                  <a:lnTo>
                    <a:pt x="1715" y="3378"/>
                  </a:lnTo>
                  <a:lnTo>
                    <a:pt x="2673" y="3378"/>
                  </a:lnTo>
                  <a:lnTo>
                    <a:pt x="2673" y="3882"/>
                  </a:lnTo>
                  <a:lnTo>
                    <a:pt x="4085" y="3882"/>
                  </a:lnTo>
                  <a:lnTo>
                    <a:pt x="3631"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9"/>
            <p:cNvSpPr/>
            <p:nvPr/>
          </p:nvSpPr>
          <p:spPr>
            <a:xfrm>
              <a:off x="1672400" y="2907575"/>
              <a:ext cx="97075" cy="97400"/>
            </a:xfrm>
            <a:custGeom>
              <a:avLst/>
              <a:gdLst/>
              <a:ahLst/>
              <a:cxnLst/>
              <a:rect l="l" t="t" r="r" b="b"/>
              <a:pathLst>
                <a:path w="3883" h="3896" extrusionOk="0">
                  <a:moveTo>
                    <a:pt x="2017" y="1072"/>
                  </a:moveTo>
                  <a:cubicBezTo>
                    <a:pt x="2370" y="1072"/>
                    <a:pt x="2522" y="1123"/>
                    <a:pt x="2471" y="1375"/>
                  </a:cubicBezTo>
                  <a:cubicBezTo>
                    <a:pt x="2421" y="1627"/>
                    <a:pt x="2219" y="1778"/>
                    <a:pt x="1917" y="1778"/>
                  </a:cubicBezTo>
                  <a:lnTo>
                    <a:pt x="1816" y="1778"/>
                  </a:lnTo>
                  <a:lnTo>
                    <a:pt x="1917" y="1072"/>
                  </a:lnTo>
                  <a:close/>
                  <a:moveTo>
                    <a:pt x="2492" y="1"/>
                  </a:moveTo>
                  <a:cubicBezTo>
                    <a:pt x="2419" y="1"/>
                    <a:pt x="2345" y="5"/>
                    <a:pt x="2269" y="14"/>
                  </a:cubicBezTo>
                  <a:lnTo>
                    <a:pt x="757" y="14"/>
                  </a:lnTo>
                  <a:lnTo>
                    <a:pt x="1" y="3895"/>
                  </a:lnTo>
                  <a:lnTo>
                    <a:pt x="1362" y="3895"/>
                  </a:lnTo>
                  <a:lnTo>
                    <a:pt x="1513" y="3240"/>
                  </a:lnTo>
                  <a:cubicBezTo>
                    <a:pt x="1564" y="3089"/>
                    <a:pt x="1564" y="2887"/>
                    <a:pt x="1564" y="2736"/>
                  </a:cubicBezTo>
                  <a:lnTo>
                    <a:pt x="1564" y="2433"/>
                  </a:lnTo>
                  <a:lnTo>
                    <a:pt x="1614" y="2433"/>
                  </a:lnTo>
                  <a:cubicBezTo>
                    <a:pt x="1665" y="2635"/>
                    <a:pt x="1715" y="2786"/>
                    <a:pt x="1765" y="2938"/>
                  </a:cubicBezTo>
                  <a:lnTo>
                    <a:pt x="2017" y="3895"/>
                  </a:lnTo>
                  <a:lnTo>
                    <a:pt x="3530" y="3895"/>
                  </a:lnTo>
                  <a:lnTo>
                    <a:pt x="2824" y="2383"/>
                  </a:lnTo>
                  <a:cubicBezTo>
                    <a:pt x="3026" y="2383"/>
                    <a:pt x="3227" y="2282"/>
                    <a:pt x="3429" y="2131"/>
                  </a:cubicBezTo>
                  <a:cubicBezTo>
                    <a:pt x="3681" y="1929"/>
                    <a:pt x="3832" y="1627"/>
                    <a:pt x="3883" y="1274"/>
                  </a:cubicBezTo>
                  <a:cubicBezTo>
                    <a:pt x="3883" y="921"/>
                    <a:pt x="3732" y="568"/>
                    <a:pt x="3479" y="316"/>
                  </a:cubicBezTo>
                  <a:cubicBezTo>
                    <a:pt x="3185" y="106"/>
                    <a:pt x="2856" y="1"/>
                    <a:pt x="249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9"/>
            <p:cNvSpPr/>
            <p:nvPr/>
          </p:nvSpPr>
          <p:spPr>
            <a:xfrm>
              <a:off x="1773225" y="2907900"/>
              <a:ext cx="81950" cy="97075"/>
            </a:xfrm>
            <a:custGeom>
              <a:avLst/>
              <a:gdLst/>
              <a:ahLst/>
              <a:cxnLst/>
              <a:rect l="l" t="t" r="r" b="b"/>
              <a:pathLst>
                <a:path w="3278" h="3883" extrusionOk="0">
                  <a:moveTo>
                    <a:pt x="757" y="1"/>
                  </a:moveTo>
                  <a:lnTo>
                    <a:pt x="1" y="3882"/>
                  </a:lnTo>
                  <a:lnTo>
                    <a:pt x="2572" y="3882"/>
                  </a:lnTo>
                  <a:lnTo>
                    <a:pt x="2774" y="2824"/>
                  </a:lnTo>
                  <a:lnTo>
                    <a:pt x="1614" y="2824"/>
                  </a:lnTo>
                  <a:lnTo>
                    <a:pt x="1715" y="2420"/>
                  </a:lnTo>
                  <a:lnTo>
                    <a:pt x="2723" y="2420"/>
                  </a:lnTo>
                  <a:lnTo>
                    <a:pt x="2925" y="1463"/>
                  </a:lnTo>
                  <a:lnTo>
                    <a:pt x="1866" y="1463"/>
                  </a:lnTo>
                  <a:lnTo>
                    <a:pt x="1967" y="1009"/>
                  </a:lnTo>
                  <a:lnTo>
                    <a:pt x="3127" y="1009"/>
                  </a:lnTo>
                  <a:lnTo>
                    <a:pt x="32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9"/>
            <p:cNvSpPr/>
            <p:nvPr/>
          </p:nvSpPr>
          <p:spPr>
            <a:xfrm>
              <a:off x="1865250" y="2909150"/>
              <a:ext cx="20175" cy="20200"/>
            </a:xfrm>
            <a:custGeom>
              <a:avLst/>
              <a:gdLst/>
              <a:ahLst/>
              <a:cxnLst/>
              <a:rect l="l" t="t" r="r" b="b"/>
              <a:pathLst>
                <a:path w="807" h="808" extrusionOk="0">
                  <a:moveTo>
                    <a:pt x="353" y="203"/>
                  </a:moveTo>
                  <a:cubicBezTo>
                    <a:pt x="404" y="203"/>
                    <a:pt x="454" y="203"/>
                    <a:pt x="454" y="303"/>
                  </a:cubicBezTo>
                  <a:cubicBezTo>
                    <a:pt x="454" y="354"/>
                    <a:pt x="404" y="354"/>
                    <a:pt x="353" y="354"/>
                  </a:cubicBezTo>
                  <a:lnTo>
                    <a:pt x="353" y="203"/>
                  </a:lnTo>
                  <a:close/>
                  <a:moveTo>
                    <a:pt x="303" y="152"/>
                  </a:moveTo>
                  <a:lnTo>
                    <a:pt x="303" y="606"/>
                  </a:lnTo>
                  <a:lnTo>
                    <a:pt x="353" y="606"/>
                  </a:lnTo>
                  <a:lnTo>
                    <a:pt x="353" y="404"/>
                  </a:lnTo>
                  <a:lnTo>
                    <a:pt x="504" y="606"/>
                  </a:lnTo>
                  <a:lnTo>
                    <a:pt x="555" y="606"/>
                  </a:lnTo>
                  <a:lnTo>
                    <a:pt x="404" y="404"/>
                  </a:lnTo>
                  <a:cubicBezTo>
                    <a:pt x="454" y="404"/>
                    <a:pt x="504" y="354"/>
                    <a:pt x="504" y="303"/>
                  </a:cubicBezTo>
                  <a:cubicBezTo>
                    <a:pt x="555" y="152"/>
                    <a:pt x="404" y="152"/>
                    <a:pt x="353" y="152"/>
                  </a:cubicBezTo>
                  <a:close/>
                  <a:moveTo>
                    <a:pt x="504" y="51"/>
                  </a:moveTo>
                  <a:cubicBezTo>
                    <a:pt x="656" y="102"/>
                    <a:pt x="756" y="253"/>
                    <a:pt x="756" y="404"/>
                  </a:cubicBezTo>
                  <a:cubicBezTo>
                    <a:pt x="756" y="556"/>
                    <a:pt x="555" y="707"/>
                    <a:pt x="404" y="707"/>
                  </a:cubicBezTo>
                  <a:lnTo>
                    <a:pt x="353" y="707"/>
                  </a:lnTo>
                  <a:cubicBezTo>
                    <a:pt x="202" y="707"/>
                    <a:pt x="51" y="556"/>
                    <a:pt x="101" y="404"/>
                  </a:cubicBezTo>
                  <a:cubicBezTo>
                    <a:pt x="101" y="203"/>
                    <a:pt x="252" y="51"/>
                    <a:pt x="454" y="51"/>
                  </a:cubicBezTo>
                  <a:close/>
                  <a:moveTo>
                    <a:pt x="454" y="1"/>
                  </a:moveTo>
                  <a:cubicBezTo>
                    <a:pt x="202" y="1"/>
                    <a:pt x="51" y="152"/>
                    <a:pt x="0" y="404"/>
                  </a:cubicBezTo>
                  <a:lnTo>
                    <a:pt x="0" y="455"/>
                  </a:lnTo>
                  <a:cubicBezTo>
                    <a:pt x="51" y="656"/>
                    <a:pt x="202" y="808"/>
                    <a:pt x="404" y="808"/>
                  </a:cubicBezTo>
                  <a:cubicBezTo>
                    <a:pt x="605" y="808"/>
                    <a:pt x="807" y="606"/>
                    <a:pt x="807" y="404"/>
                  </a:cubicBezTo>
                  <a:lnTo>
                    <a:pt x="807" y="354"/>
                  </a:lnTo>
                  <a:cubicBezTo>
                    <a:pt x="807" y="152"/>
                    <a:pt x="605" y="1"/>
                    <a:pt x="45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9"/>
          <p:cNvGrpSpPr/>
          <p:nvPr/>
        </p:nvGrpSpPr>
        <p:grpSpPr>
          <a:xfrm>
            <a:off x="6779579" y="4626183"/>
            <a:ext cx="845188" cy="162953"/>
            <a:chOff x="3701600" y="2570125"/>
            <a:chExt cx="1503625" cy="289900"/>
          </a:xfrm>
        </p:grpSpPr>
        <p:sp>
          <p:nvSpPr>
            <p:cNvPr id="261" name="Google Shape;261;p19"/>
            <p:cNvSpPr/>
            <p:nvPr/>
          </p:nvSpPr>
          <p:spPr>
            <a:xfrm>
              <a:off x="3886875" y="2575175"/>
              <a:ext cx="185300" cy="177725"/>
            </a:xfrm>
            <a:custGeom>
              <a:avLst/>
              <a:gdLst/>
              <a:ahLst/>
              <a:cxnLst/>
              <a:rect l="l" t="t" r="r" b="b"/>
              <a:pathLst>
                <a:path w="7412" h="7109" extrusionOk="0">
                  <a:moveTo>
                    <a:pt x="4386" y="0"/>
                  </a:moveTo>
                  <a:cubicBezTo>
                    <a:pt x="2471" y="0"/>
                    <a:pt x="807" y="1362"/>
                    <a:pt x="404" y="3529"/>
                  </a:cubicBezTo>
                  <a:cubicBezTo>
                    <a:pt x="0" y="5748"/>
                    <a:pt x="1109" y="7109"/>
                    <a:pt x="3328" y="7109"/>
                  </a:cubicBezTo>
                  <a:cubicBezTo>
                    <a:pt x="5092" y="7109"/>
                    <a:pt x="6554" y="6050"/>
                    <a:pt x="7058" y="4286"/>
                  </a:cubicBezTo>
                  <a:lnTo>
                    <a:pt x="4941" y="4286"/>
                  </a:lnTo>
                  <a:cubicBezTo>
                    <a:pt x="4739" y="4941"/>
                    <a:pt x="4286" y="5445"/>
                    <a:pt x="3580" y="5445"/>
                  </a:cubicBezTo>
                  <a:cubicBezTo>
                    <a:pt x="2471" y="5445"/>
                    <a:pt x="2420" y="4538"/>
                    <a:pt x="2571" y="3630"/>
                  </a:cubicBezTo>
                  <a:cubicBezTo>
                    <a:pt x="2824" y="2319"/>
                    <a:pt x="3378" y="1664"/>
                    <a:pt x="4185" y="1664"/>
                  </a:cubicBezTo>
                  <a:cubicBezTo>
                    <a:pt x="4891" y="1664"/>
                    <a:pt x="5243" y="2067"/>
                    <a:pt x="5193" y="2773"/>
                  </a:cubicBezTo>
                  <a:lnTo>
                    <a:pt x="7260" y="2773"/>
                  </a:lnTo>
                  <a:cubicBezTo>
                    <a:pt x="7411" y="1059"/>
                    <a:pt x="6403" y="0"/>
                    <a:pt x="4386" y="0"/>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9"/>
            <p:cNvSpPr/>
            <p:nvPr/>
          </p:nvSpPr>
          <p:spPr>
            <a:xfrm>
              <a:off x="3724275" y="2570125"/>
              <a:ext cx="173975" cy="182775"/>
            </a:xfrm>
            <a:custGeom>
              <a:avLst/>
              <a:gdLst/>
              <a:ahLst/>
              <a:cxnLst/>
              <a:rect l="l" t="t" r="r" b="b"/>
              <a:pathLst>
                <a:path w="6959" h="7311" extrusionOk="0">
                  <a:moveTo>
                    <a:pt x="4236" y="1"/>
                  </a:moveTo>
                  <a:cubicBezTo>
                    <a:pt x="2471" y="1"/>
                    <a:pt x="1110" y="757"/>
                    <a:pt x="858" y="2219"/>
                  </a:cubicBezTo>
                  <a:cubicBezTo>
                    <a:pt x="354" y="4891"/>
                    <a:pt x="4488" y="4135"/>
                    <a:pt x="4286" y="5193"/>
                  </a:cubicBezTo>
                  <a:cubicBezTo>
                    <a:pt x="4236" y="5546"/>
                    <a:pt x="3832" y="5697"/>
                    <a:pt x="3278" y="5697"/>
                  </a:cubicBezTo>
                  <a:cubicBezTo>
                    <a:pt x="3026" y="5697"/>
                    <a:pt x="2824" y="5647"/>
                    <a:pt x="2673" y="5546"/>
                  </a:cubicBezTo>
                  <a:cubicBezTo>
                    <a:pt x="2471" y="5445"/>
                    <a:pt x="2370" y="5244"/>
                    <a:pt x="2370" y="4992"/>
                  </a:cubicBezTo>
                  <a:lnTo>
                    <a:pt x="202" y="4992"/>
                  </a:lnTo>
                  <a:cubicBezTo>
                    <a:pt x="1" y="6252"/>
                    <a:pt x="959" y="7311"/>
                    <a:pt x="2874" y="7311"/>
                  </a:cubicBezTo>
                  <a:cubicBezTo>
                    <a:pt x="4790" y="7311"/>
                    <a:pt x="6252" y="6554"/>
                    <a:pt x="6504" y="4941"/>
                  </a:cubicBezTo>
                  <a:cubicBezTo>
                    <a:pt x="6958" y="2421"/>
                    <a:pt x="2874" y="3076"/>
                    <a:pt x="3076" y="2017"/>
                  </a:cubicBezTo>
                  <a:cubicBezTo>
                    <a:pt x="3076" y="1765"/>
                    <a:pt x="3328" y="1614"/>
                    <a:pt x="3832" y="1614"/>
                  </a:cubicBezTo>
                  <a:cubicBezTo>
                    <a:pt x="4084" y="1614"/>
                    <a:pt x="4286" y="1664"/>
                    <a:pt x="4437" y="1765"/>
                  </a:cubicBezTo>
                  <a:cubicBezTo>
                    <a:pt x="4589" y="1816"/>
                    <a:pt x="4639" y="1967"/>
                    <a:pt x="4639" y="2219"/>
                  </a:cubicBezTo>
                  <a:lnTo>
                    <a:pt x="6807" y="2219"/>
                  </a:lnTo>
                  <a:cubicBezTo>
                    <a:pt x="6857" y="959"/>
                    <a:pt x="6151" y="1"/>
                    <a:pt x="4236"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9"/>
            <p:cNvSpPr/>
            <p:nvPr/>
          </p:nvSpPr>
          <p:spPr>
            <a:xfrm>
              <a:off x="4059550" y="2578950"/>
              <a:ext cx="190325" cy="170175"/>
            </a:xfrm>
            <a:custGeom>
              <a:avLst/>
              <a:gdLst/>
              <a:ahLst/>
              <a:cxnLst/>
              <a:rect l="l" t="t" r="r" b="b"/>
              <a:pathLst>
                <a:path w="7613" h="6807" extrusionOk="0">
                  <a:moveTo>
                    <a:pt x="1210" y="1"/>
                  </a:moveTo>
                  <a:lnTo>
                    <a:pt x="0" y="6806"/>
                  </a:lnTo>
                  <a:lnTo>
                    <a:pt x="2168" y="6806"/>
                  </a:lnTo>
                  <a:lnTo>
                    <a:pt x="2622" y="4185"/>
                  </a:lnTo>
                  <a:lnTo>
                    <a:pt x="4689" y="4185"/>
                  </a:lnTo>
                  <a:lnTo>
                    <a:pt x="4235" y="6806"/>
                  </a:lnTo>
                  <a:lnTo>
                    <a:pt x="6453" y="6806"/>
                  </a:lnTo>
                  <a:lnTo>
                    <a:pt x="7613" y="1"/>
                  </a:lnTo>
                  <a:lnTo>
                    <a:pt x="5394" y="1"/>
                  </a:lnTo>
                  <a:lnTo>
                    <a:pt x="5042" y="2269"/>
                  </a:lnTo>
                  <a:lnTo>
                    <a:pt x="2975" y="2269"/>
                  </a:lnTo>
                  <a:lnTo>
                    <a:pt x="3378"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9"/>
            <p:cNvSpPr/>
            <p:nvPr/>
          </p:nvSpPr>
          <p:spPr>
            <a:xfrm>
              <a:off x="4239775" y="2578950"/>
              <a:ext cx="190325" cy="170175"/>
            </a:xfrm>
            <a:custGeom>
              <a:avLst/>
              <a:gdLst/>
              <a:ahLst/>
              <a:cxnLst/>
              <a:rect l="l" t="t" r="r" b="b"/>
              <a:pathLst>
                <a:path w="7613" h="6807" extrusionOk="0">
                  <a:moveTo>
                    <a:pt x="1160" y="1"/>
                  </a:moveTo>
                  <a:lnTo>
                    <a:pt x="0" y="6806"/>
                  </a:lnTo>
                  <a:lnTo>
                    <a:pt x="2067" y="6806"/>
                  </a:lnTo>
                  <a:lnTo>
                    <a:pt x="2572" y="3832"/>
                  </a:lnTo>
                  <a:lnTo>
                    <a:pt x="4386" y="6806"/>
                  </a:lnTo>
                  <a:lnTo>
                    <a:pt x="6403" y="6806"/>
                  </a:lnTo>
                  <a:lnTo>
                    <a:pt x="7613" y="1"/>
                  </a:lnTo>
                  <a:lnTo>
                    <a:pt x="5546" y="1"/>
                  </a:lnTo>
                  <a:lnTo>
                    <a:pt x="5042" y="3328"/>
                  </a:lnTo>
                  <a:lnTo>
                    <a:pt x="32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9"/>
            <p:cNvSpPr/>
            <p:nvPr/>
          </p:nvSpPr>
          <p:spPr>
            <a:xfrm>
              <a:off x="4421275" y="2578950"/>
              <a:ext cx="165125" cy="170175"/>
            </a:xfrm>
            <a:custGeom>
              <a:avLst/>
              <a:gdLst/>
              <a:ahLst/>
              <a:cxnLst/>
              <a:rect l="l" t="t" r="r" b="b"/>
              <a:pathLst>
                <a:path w="6605" h="6807" extrusionOk="0">
                  <a:moveTo>
                    <a:pt x="1160" y="1"/>
                  </a:moveTo>
                  <a:lnTo>
                    <a:pt x="0" y="6806"/>
                  </a:lnTo>
                  <a:lnTo>
                    <a:pt x="5546" y="6806"/>
                  </a:lnTo>
                  <a:lnTo>
                    <a:pt x="5848" y="5193"/>
                  </a:lnTo>
                  <a:lnTo>
                    <a:pt x="2470" y="5193"/>
                  </a:lnTo>
                  <a:lnTo>
                    <a:pt x="2622" y="4135"/>
                  </a:lnTo>
                  <a:lnTo>
                    <a:pt x="4840" y="4135"/>
                  </a:lnTo>
                  <a:lnTo>
                    <a:pt x="5092" y="2572"/>
                  </a:lnTo>
                  <a:lnTo>
                    <a:pt x="2924" y="2572"/>
                  </a:lnTo>
                  <a:lnTo>
                    <a:pt x="3075" y="1563"/>
                  </a:lnTo>
                  <a:lnTo>
                    <a:pt x="6352" y="1563"/>
                  </a:lnTo>
                  <a:lnTo>
                    <a:pt x="6604"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9"/>
            <p:cNvSpPr/>
            <p:nvPr/>
          </p:nvSpPr>
          <p:spPr>
            <a:xfrm>
              <a:off x="4824575" y="2578950"/>
              <a:ext cx="165150" cy="170175"/>
            </a:xfrm>
            <a:custGeom>
              <a:avLst/>
              <a:gdLst/>
              <a:ahLst/>
              <a:cxnLst/>
              <a:rect l="l" t="t" r="r" b="b"/>
              <a:pathLst>
                <a:path w="6606" h="6807" extrusionOk="0">
                  <a:moveTo>
                    <a:pt x="1160" y="1"/>
                  </a:moveTo>
                  <a:lnTo>
                    <a:pt x="1" y="6806"/>
                  </a:lnTo>
                  <a:lnTo>
                    <a:pt x="5546" y="6806"/>
                  </a:lnTo>
                  <a:lnTo>
                    <a:pt x="5849" y="5193"/>
                  </a:lnTo>
                  <a:lnTo>
                    <a:pt x="2471" y="5193"/>
                  </a:lnTo>
                  <a:lnTo>
                    <a:pt x="2622" y="4135"/>
                  </a:lnTo>
                  <a:lnTo>
                    <a:pt x="4841" y="4135"/>
                  </a:lnTo>
                  <a:lnTo>
                    <a:pt x="5042" y="2572"/>
                  </a:lnTo>
                  <a:lnTo>
                    <a:pt x="2925" y="2572"/>
                  </a:lnTo>
                  <a:lnTo>
                    <a:pt x="3076" y="1563"/>
                  </a:lnTo>
                  <a:lnTo>
                    <a:pt x="6303" y="1563"/>
                  </a:lnTo>
                  <a:lnTo>
                    <a:pt x="6605"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9"/>
            <p:cNvSpPr/>
            <p:nvPr/>
          </p:nvSpPr>
          <p:spPr>
            <a:xfrm>
              <a:off x="4576300" y="2578950"/>
              <a:ext cx="83200" cy="170175"/>
            </a:xfrm>
            <a:custGeom>
              <a:avLst/>
              <a:gdLst/>
              <a:ahLst/>
              <a:cxnLst/>
              <a:rect l="l" t="t" r="r" b="b"/>
              <a:pathLst>
                <a:path w="3328" h="6807" extrusionOk="0">
                  <a:moveTo>
                    <a:pt x="1160" y="1"/>
                  </a:moveTo>
                  <a:lnTo>
                    <a:pt x="0" y="6806"/>
                  </a:lnTo>
                  <a:lnTo>
                    <a:pt x="2118" y="6806"/>
                  </a:lnTo>
                  <a:lnTo>
                    <a:pt x="332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9"/>
            <p:cNvSpPr/>
            <p:nvPr/>
          </p:nvSpPr>
          <p:spPr>
            <a:xfrm>
              <a:off x="4649400" y="2578950"/>
              <a:ext cx="185300" cy="170175"/>
            </a:xfrm>
            <a:custGeom>
              <a:avLst/>
              <a:gdLst/>
              <a:ahLst/>
              <a:cxnLst/>
              <a:rect l="l" t="t" r="r" b="b"/>
              <a:pathLst>
                <a:path w="7412" h="6807" extrusionOk="0">
                  <a:moveTo>
                    <a:pt x="3529" y="1541"/>
                  </a:moveTo>
                  <a:cubicBezTo>
                    <a:pt x="4000" y="1541"/>
                    <a:pt x="4739" y="1631"/>
                    <a:pt x="4941" y="2168"/>
                  </a:cubicBezTo>
                  <a:cubicBezTo>
                    <a:pt x="5193" y="2773"/>
                    <a:pt x="4890" y="3933"/>
                    <a:pt x="4638" y="4336"/>
                  </a:cubicBezTo>
                  <a:cubicBezTo>
                    <a:pt x="4386" y="4639"/>
                    <a:pt x="4185" y="5092"/>
                    <a:pt x="2470" y="5092"/>
                  </a:cubicBezTo>
                  <a:lnTo>
                    <a:pt x="3126" y="1563"/>
                  </a:lnTo>
                  <a:cubicBezTo>
                    <a:pt x="3126" y="1563"/>
                    <a:pt x="3294" y="1541"/>
                    <a:pt x="3529" y="1541"/>
                  </a:cubicBezTo>
                  <a:close/>
                  <a:moveTo>
                    <a:pt x="4403" y="1"/>
                  </a:moveTo>
                  <a:cubicBezTo>
                    <a:pt x="4392" y="1"/>
                    <a:pt x="4386" y="1"/>
                    <a:pt x="4386" y="1"/>
                  </a:cubicBezTo>
                  <a:lnTo>
                    <a:pt x="1210" y="1"/>
                  </a:lnTo>
                  <a:lnTo>
                    <a:pt x="0" y="6806"/>
                  </a:lnTo>
                  <a:lnTo>
                    <a:pt x="2672" y="6806"/>
                  </a:lnTo>
                  <a:cubicBezTo>
                    <a:pt x="4235" y="6806"/>
                    <a:pt x="4739" y="6554"/>
                    <a:pt x="5445" y="6151"/>
                  </a:cubicBezTo>
                  <a:cubicBezTo>
                    <a:pt x="6151" y="5697"/>
                    <a:pt x="7411" y="3832"/>
                    <a:pt x="7109" y="1866"/>
                  </a:cubicBezTo>
                  <a:cubicBezTo>
                    <a:pt x="6773" y="46"/>
                    <a:pt x="4618" y="1"/>
                    <a:pt x="4403"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9"/>
            <p:cNvSpPr/>
            <p:nvPr/>
          </p:nvSpPr>
          <p:spPr>
            <a:xfrm>
              <a:off x="4975825" y="2578800"/>
              <a:ext cx="177725" cy="170325"/>
            </a:xfrm>
            <a:custGeom>
              <a:avLst/>
              <a:gdLst/>
              <a:ahLst/>
              <a:cxnLst/>
              <a:rect l="l" t="t" r="r" b="b"/>
              <a:pathLst>
                <a:path w="7109" h="6813" extrusionOk="0">
                  <a:moveTo>
                    <a:pt x="3645" y="1600"/>
                  </a:moveTo>
                  <a:cubicBezTo>
                    <a:pt x="4032" y="1600"/>
                    <a:pt x="4499" y="1631"/>
                    <a:pt x="4639" y="1771"/>
                  </a:cubicBezTo>
                  <a:cubicBezTo>
                    <a:pt x="5042" y="2074"/>
                    <a:pt x="4840" y="2679"/>
                    <a:pt x="4387" y="2830"/>
                  </a:cubicBezTo>
                  <a:cubicBezTo>
                    <a:pt x="4160" y="2931"/>
                    <a:pt x="3769" y="2956"/>
                    <a:pt x="3435" y="2956"/>
                  </a:cubicBezTo>
                  <a:cubicBezTo>
                    <a:pt x="3101" y="2956"/>
                    <a:pt x="2824" y="2931"/>
                    <a:pt x="2824" y="2931"/>
                  </a:cubicBezTo>
                  <a:lnTo>
                    <a:pt x="3076" y="1620"/>
                  </a:lnTo>
                  <a:cubicBezTo>
                    <a:pt x="3076" y="1620"/>
                    <a:pt x="3335" y="1600"/>
                    <a:pt x="3645" y="1600"/>
                  </a:cubicBezTo>
                  <a:close/>
                  <a:moveTo>
                    <a:pt x="4924" y="1"/>
                  </a:moveTo>
                  <a:cubicBezTo>
                    <a:pt x="4809" y="1"/>
                    <a:pt x="4739" y="7"/>
                    <a:pt x="4739" y="7"/>
                  </a:cubicBezTo>
                  <a:lnTo>
                    <a:pt x="1160" y="7"/>
                  </a:lnTo>
                  <a:lnTo>
                    <a:pt x="1" y="6812"/>
                  </a:lnTo>
                  <a:lnTo>
                    <a:pt x="2168" y="6812"/>
                  </a:lnTo>
                  <a:lnTo>
                    <a:pt x="2572" y="4443"/>
                  </a:lnTo>
                  <a:lnTo>
                    <a:pt x="3378" y="4443"/>
                  </a:lnTo>
                  <a:cubicBezTo>
                    <a:pt x="4437" y="4443"/>
                    <a:pt x="4185" y="5250"/>
                    <a:pt x="4185" y="5250"/>
                  </a:cubicBezTo>
                  <a:lnTo>
                    <a:pt x="3933" y="6812"/>
                  </a:lnTo>
                  <a:lnTo>
                    <a:pt x="6101" y="6812"/>
                  </a:lnTo>
                  <a:cubicBezTo>
                    <a:pt x="6101" y="6812"/>
                    <a:pt x="6302" y="5754"/>
                    <a:pt x="6454" y="4796"/>
                  </a:cubicBezTo>
                  <a:cubicBezTo>
                    <a:pt x="6605" y="3838"/>
                    <a:pt x="5546" y="3636"/>
                    <a:pt x="5546" y="3636"/>
                  </a:cubicBezTo>
                  <a:cubicBezTo>
                    <a:pt x="6605" y="3284"/>
                    <a:pt x="7109" y="2326"/>
                    <a:pt x="6857" y="1116"/>
                  </a:cubicBezTo>
                  <a:cubicBezTo>
                    <a:pt x="6654" y="99"/>
                    <a:pt x="5401" y="1"/>
                    <a:pt x="4924"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9"/>
            <p:cNvSpPr/>
            <p:nvPr/>
          </p:nvSpPr>
          <p:spPr>
            <a:xfrm>
              <a:off x="3701600" y="2785650"/>
              <a:ext cx="1421725" cy="74375"/>
            </a:xfrm>
            <a:custGeom>
              <a:avLst/>
              <a:gdLst/>
              <a:ahLst/>
              <a:cxnLst/>
              <a:rect l="l" t="t" r="r" b="b"/>
              <a:pathLst>
                <a:path w="56869" h="2975" extrusionOk="0">
                  <a:moveTo>
                    <a:pt x="504" y="0"/>
                  </a:moveTo>
                  <a:lnTo>
                    <a:pt x="0" y="2975"/>
                  </a:lnTo>
                  <a:lnTo>
                    <a:pt x="56364" y="2975"/>
                  </a:lnTo>
                  <a:lnTo>
                    <a:pt x="56868" y="51"/>
                  </a:lnTo>
                  <a:lnTo>
                    <a:pt x="25661" y="51"/>
                  </a:lnTo>
                  <a:lnTo>
                    <a:pt x="22939" y="2319"/>
                  </a:lnTo>
                  <a:lnTo>
                    <a:pt x="23342" y="0"/>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9"/>
            <p:cNvSpPr/>
            <p:nvPr/>
          </p:nvSpPr>
          <p:spPr>
            <a:xfrm>
              <a:off x="5158575" y="2578950"/>
              <a:ext cx="20200" cy="25225"/>
            </a:xfrm>
            <a:custGeom>
              <a:avLst/>
              <a:gdLst/>
              <a:ahLst/>
              <a:cxnLst/>
              <a:rect l="l" t="t" r="r" b="b"/>
              <a:pathLst>
                <a:path w="808" h="1009" extrusionOk="0">
                  <a:moveTo>
                    <a:pt x="1" y="1"/>
                  </a:moveTo>
                  <a:lnTo>
                    <a:pt x="1" y="101"/>
                  </a:lnTo>
                  <a:lnTo>
                    <a:pt x="354" y="101"/>
                  </a:lnTo>
                  <a:lnTo>
                    <a:pt x="354" y="1009"/>
                  </a:lnTo>
                  <a:lnTo>
                    <a:pt x="454" y="1009"/>
                  </a:lnTo>
                  <a:lnTo>
                    <a:pt x="454" y="101"/>
                  </a:lnTo>
                  <a:lnTo>
                    <a:pt x="807" y="101"/>
                  </a:lnTo>
                  <a:lnTo>
                    <a:pt x="807"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9"/>
            <p:cNvSpPr/>
            <p:nvPr/>
          </p:nvSpPr>
          <p:spPr>
            <a:xfrm>
              <a:off x="5182525" y="2578950"/>
              <a:ext cx="22700" cy="25225"/>
            </a:xfrm>
            <a:custGeom>
              <a:avLst/>
              <a:gdLst/>
              <a:ahLst/>
              <a:cxnLst/>
              <a:rect l="l" t="t" r="r" b="b"/>
              <a:pathLst>
                <a:path w="908" h="1009" extrusionOk="0">
                  <a:moveTo>
                    <a:pt x="1" y="1"/>
                  </a:moveTo>
                  <a:lnTo>
                    <a:pt x="1" y="1009"/>
                  </a:lnTo>
                  <a:lnTo>
                    <a:pt x="101" y="1009"/>
                  </a:lnTo>
                  <a:lnTo>
                    <a:pt x="101" y="152"/>
                  </a:lnTo>
                  <a:lnTo>
                    <a:pt x="404" y="1009"/>
                  </a:lnTo>
                  <a:lnTo>
                    <a:pt x="505" y="1009"/>
                  </a:lnTo>
                  <a:lnTo>
                    <a:pt x="807" y="152"/>
                  </a:lnTo>
                  <a:lnTo>
                    <a:pt x="807" y="1009"/>
                  </a:lnTo>
                  <a:lnTo>
                    <a:pt x="908" y="1009"/>
                  </a:lnTo>
                  <a:lnTo>
                    <a:pt x="908" y="1"/>
                  </a:lnTo>
                  <a:lnTo>
                    <a:pt x="757" y="1"/>
                  </a:lnTo>
                  <a:lnTo>
                    <a:pt x="505" y="706"/>
                  </a:lnTo>
                  <a:cubicBezTo>
                    <a:pt x="505" y="757"/>
                    <a:pt x="454" y="807"/>
                    <a:pt x="454" y="858"/>
                  </a:cubicBezTo>
                  <a:cubicBezTo>
                    <a:pt x="454" y="807"/>
                    <a:pt x="404" y="757"/>
                    <a:pt x="404" y="706"/>
                  </a:cubicBezTo>
                  <a:lnTo>
                    <a:pt x="152" y="1"/>
                  </a:ln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 name="Google Shape;273;p19"/>
          <p:cNvSpPr/>
          <p:nvPr/>
        </p:nvSpPr>
        <p:spPr>
          <a:xfrm>
            <a:off x="8227998" y="4566256"/>
            <a:ext cx="431416" cy="266843"/>
          </a:xfrm>
          <a:custGeom>
            <a:avLst/>
            <a:gdLst/>
            <a:ahLst/>
            <a:cxnLst/>
            <a:rect l="l" t="t" r="r" b="b"/>
            <a:pathLst>
              <a:path w="26821" h="16587" extrusionOk="0">
                <a:moveTo>
                  <a:pt x="25863" y="13108"/>
                </a:moveTo>
                <a:lnTo>
                  <a:pt x="25863" y="13209"/>
                </a:lnTo>
                <a:lnTo>
                  <a:pt x="25964" y="13209"/>
                </a:lnTo>
                <a:lnTo>
                  <a:pt x="25964" y="13461"/>
                </a:lnTo>
                <a:lnTo>
                  <a:pt x="26014" y="13461"/>
                </a:lnTo>
                <a:lnTo>
                  <a:pt x="26014" y="13209"/>
                </a:lnTo>
                <a:lnTo>
                  <a:pt x="26115" y="13209"/>
                </a:lnTo>
                <a:lnTo>
                  <a:pt x="26115" y="13108"/>
                </a:lnTo>
                <a:close/>
                <a:moveTo>
                  <a:pt x="26216" y="13108"/>
                </a:moveTo>
                <a:lnTo>
                  <a:pt x="26216" y="13461"/>
                </a:lnTo>
                <a:lnTo>
                  <a:pt x="26266" y="13461"/>
                </a:lnTo>
                <a:lnTo>
                  <a:pt x="26266" y="13209"/>
                </a:lnTo>
                <a:lnTo>
                  <a:pt x="26317" y="13411"/>
                </a:lnTo>
                <a:lnTo>
                  <a:pt x="26417" y="13411"/>
                </a:lnTo>
                <a:lnTo>
                  <a:pt x="26468" y="13209"/>
                </a:lnTo>
                <a:lnTo>
                  <a:pt x="26468" y="13461"/>
                </a:lnTo>
                <a:lnTo>
                  <a:pt x="26569" y="13461"/>
                </a:lnTo>
                <a:lnTo>
                  <a:pt x="26569" y="13108"/>
                </a:lnTo>
                <a:lnTo>
                  <a:pt x="26468" y="13108"/>
                </a:lnTo>
                <a:lnTo>
                  <a:pt x="26367" y="13361"/>
                </a:lnTo>
                <a:lnTo>
                  <a:pt x="26266" y="13108"/>
                </a:lnTo>
                <a:close/>
                <a:moveTo>
                  <a:pt x="13410" y="1816"/>
                </a:moveTo>
                <a:cubicBezTo>
                  <a:pt x="13310" y="1866"/>
                  <a:pt x="13158" y="1967"/>
                  <a:pt x="13057" y="2068"/>
                </a:cubicBezTo>
                <a:cubicBezTo>
                  <a:pt x="11343" y="3580"/>
                  <a:pt x="10234" y="5798"/>
                  <a:pt x="10234" y="8319"/>
                </a:cubicBezTo>
                <a:cubicBezTo>
                  <a:pt x="10234" y="10789"/>
                  <a:pt x="11343" y="13058"/>
                  <a:pt x="13057" y="14570"/>
                </a:cubicBezTo>
                <a:cubicBezTo>
                  <a:pt x="13158" y="14671"/>
                  <a:pt x="13310" y="14722"/>
                  <a:pt x="13410" y="14823"/>
                </a:cubicBezTo>
                <a:cubicBezTo>
                  <a:pt x="13511" y="14722"/>
                  <a:pt x="13612" y="14671"/>
                  <a:pt x="13713" y="14570"/>
                </a:cubicBezTo>
                <a:cubicBezTo>
                  <a:pt x="15477" y="13058"/>
                  <a:pt x="16587" y="10789"/>
                  <a:pt x="16587" y="8319"/>
                </a:cubicBezTo>
                <a:cubicBezTo>
                  <a:pt x="16587" y="5798"/>
                  <a:pt x="15477" y="3580"/>
                  <a:pt x="13713" y="2068"/>
                </a:cubicBezTo>
                <a:cubicBezTo>
                  <a:pt x="13612" y="1967"/>
                  <a:pt x="13511" y="1866"/>
                  <a:pt x="13410" y="1816"/>
                </a:cubicBezTo>
                <a:close/>
                <a:moveTo>
                  <a:pt x="8268" y="1"/>
                </a:moveTo>
                <a:cubicBezTo>
                  <a:pt x="3680" y="1"/>
                  <a:pt x="0" y="3732"/>
                  <a:pt x="0" y="8319"/>
                </a:cubicBezTo>
                <a:cubicBezTo>
                  <a:pt x="0" y="12907"/>
                  <a:pt x="3680" y="16587"/>
                  <a:pt x="8268" y="16587"/>
                </a:cubicBezTo>
                <a:cubicBezTo>
                  <a:pt x="9982" y="16587"/>
                  <a:pt x="11545" y="16083"/>
                  <a:pt x="12856" y="15226"/>
                </a:cubicBezTo>
                <a:cubicBezTo>
                  <a:pt x="12805" y="15175"/>
                  <a:pt x="12705" y="15125"/>
                  <a:pt x="12654" y="15075"/>
                </a:cubicBezTo>
                <a:cubicBezTo>
                  <a:pt x="10688" y="13361"/>
                  <a:pt x="9579" y="10890"/>
                  <a:pt x="9579" y="8319"/>
                </a:cubicBezTo>
                <a:cubicBezTo>
                  <a:pt x="9579" y="5748"/>
                  <a:pt x="10688" y="3278"/>
                  <a:pt x="12654" y="1564"/>
                </a:cubicBezTo>
                <a:cubicBezTo>
                  <a:pt x="12705" y="1513"/>
                  <a:pt x="12805" y="1463"/>
                  <a:pt x="12856" y="1413"/>
                </a:cubicBezTo>
                <a:cubicBezTo>
                  <a:pt x="11545" y="556"/>
                  <a:pt x="9982" y="1"/>
                  <a:pt x="8268" y="1"/>
                </a:cubicBezTo>
                <a:close/>
                <a:moveTo>
                  <a:pt x="18502" y="1"/>
                </a:moveTo>
                <a:cubicBezTo>
                  <a:pt x="16839" y="1"/>
                  <a:pt x="15225" y="505"/>
                  <a:pt x="13915" y="1413"/>
                </a:cubicBezTo>
                <a:cubicBezTo>
                  <a:pt x="14015" y="1463"/>
                  <a:pt x="14066" y="1513"/>
                  <a:pt x="14116" y="1564"/>
                </a:cubicBezTo>
                <a:cubicBezTo>
                  <a:pt x="16082" y="3278"/>
                  <a:pt x="17191" y="5748"/>
                  <a:pt x="17191" y="8319"/>
                </a:cubicBezTo>
                <a:cubicBezTo>
                  <a:pt x="17191" y="10890"/>
                  <a:pt x="16082" y="13361"/>
                  <a:pt x="14116" y="15024"/>
                </a:cubicBezTo>
                <a:cubicBezTo>
                  <a:pt x="14066" y="15125"/>
                  <a:pt x="14015" y="15175"/>
                  <a:pt x="13915" y="15226"/>
                </a:cubicBezTo>
                <a:cubicBezTo>
                  <a:pt x="15225" y="16083"/>
                  <a:pt x="16839" y="16587"/>
                  <a:pt x="18502" y="16587"/>
                </a:cubicBezTo>
                <a:cubicBezTo>
                  <a:pt x="23090" y="16587"/>
                  <a:pt x="26821" y="12907"/>
                  <a:pt x="26821" y="8319"/>
                </a:cubicBezTo>
                <a:cubicBezTo>
                  <a:pt x="26821" y="3732"/>
                  <a:pt x="23090" y="1"/>
                  <a:pt x="18502" y="1"/>
                </a:cubicBezTo>
                <a:close/>
              </a:path>
            </a:pathLst>
          </a:custGeom>
          <a:solidFill>
            <a:srgbClr val="7C868F">
              <a:alpha val="6208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9"/>
          <p:cNvSpPr txBox="1"/>
          <p:nvPr/>
        </p:nvSpPr>
        <p:spPr>
          <a:xfrm>
            <a:off x="327649" y="4545776"/>
            <a:ext cx="10128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Trusted by:</a:t>
            </a:r>
            <a:endParaRPr sz="800">
              <a:solidFill>
                <a:schemeClr val="dk2"/>
              </a:solidFill>
              <a:latin typeface="Inter Medium"/>
              <a:ea typeface="Inter Medium"/>
              <a:cs typeface="Inter Medium"/>
              <a:sym typeface="Inter Medium"/>
            </a:endParaRPr>
          </a:p>
        </p:txBody>
      </p:sp>
      <p:grpSp>
        <p:nvGrpSpPr>
          <p:cNvPr id="275" name="Google Shape;275;p19"/>
          <p:cNvGrpSpPr/>
          <p:nvPr/>
        </p:nvGrpSpPr>
        <p:grpSpPr>
          <a:xfrm>
            <a:off x="6292189" y="1426141"/>
            <a:ext cx="1425849" cy="1425202"/>
            <a:chOff x="1189450" y="238125"/>
            <a:chExt cx="5177375" cy="5175025"/>
          </a:xfrm>
        </p:grpSpPr>
        <p:sp>
          <p:nvSpPr>
            <p:cNvPr id="276" name="Google Shape;276;p1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1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1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1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1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1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1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1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1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1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1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1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1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1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1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1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1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1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1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1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1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1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1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1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1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4" name="Google Shape;844;p19"/>
          <p:cNvSpPr/>
          <p:nvPr/>
        </p:nvSpPr>
        <p:spPr>
          <a:xfrm>
            <a:off x="324500" y="4426700"/>
            <a:ext cx="8499900" cy="58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5" name="Google Shape;845;p19"/>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Alt title w/shapes &amp; imgs 1">
  <p:cSld name="TITLE_1_1_1_1_1_1">
    <p:bg>
      <p:bgPr>
        <a:solidFill>
          <a:schemeClr val="dk1"/>
        </a:solidFill>
        <a:effectLst/>
      </p:bgPr>
    </p:bg>
    <p:spTree>
      <p:nvGrpSpPr>
        <p:cNvPr id="1" name="Shape 846"/>
        <p:cNvGrpSpPr/>
        <p:nvPr/>
      </p:nvGrpSpPr>
      <p:grpSpPr>
        <a:xfrm>
          <a:off x="0" y="0"/>
          <a:ext cx="0" cy="0"/>
          <a:chOff x="0" y="0"/>
          <a:chExt cx="0" cy="0"/>
        </a:xfrm>
      </p:grpSpPr>
      <p:sp>
        <p:nvSpPr>
          <p:cNvPr id="847" name="Google Shape;847;p20"/>
          <p:cNvSpPr/>
          <p:nvPr/>
        </p:nvSpPr>
        <p:spPr>
          <a:xfrm>
            <a:off x="5715144" y="-25"/>
            <a:ext cx="1714800" cy="1714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8" name="Google Shape;848;p20"/>
          <p:cNvPicPr preferRelativeResize="0"/>
          <p:nvPr/>
        </p:nvPicPr>
        <p:blipFill rotWithShape="1">
          <a:blip r:embed="rId2">
            <a:alphaModFix/>
          </a:blip>
          <a:srcRect t="18091" r="4251" b="18091"/>
          <a:stretch/>
        </p:blipFill>
        <p:spPr>
          <a:xfrm>
            <a:off x="5715122" y="8"/>
            <a:ext cx="1714800" cy="1714800"/>
          </a:xfrm>
          <a:prstGeom prst="ellipse">
            <a:avLst/>
          </a:prstGeom>
          <a:noFill/>
          <a:ln>
            <a:noFill/>
          </a:ln>
        </p:spPr>
      </p:pic>
      <p:sp>
        <p:nvSpPr>
          <p:cNvPr id="849" name="Google Shape;849;p20"/>
          <p:cNvSpPr txBox="1">
            <a:spLocks noGrp="1"/>
          </p:cNvSpPr>
          <p:nvPr>
            <p:ph type="ctrTitle"/>
          </p:nvPr>
        </p:nvSpPr>
        <p:spPr>
          <a:xfrm>
            <a:off x="311700" y="1521701"/>
            <a:ext cx="4725600" cy="1410600"/>
          </a:xfrm>
          <a:prstGeom prst="rect">
            <a:avLst/>
          </a:prstGeom>
        </p:spPr>
        <p:txBody>
          <a:bodyPr spcFirstLastPara="1" wrap="square" lIns="91425" tIns="91425" rIns="91425" bIns="91425" anchor="b" anchorCtr="0">
            <a:normAutofit/>
          </a:bodyPr>
          <a:lstStyle>
            <a:lvl1pPr lvl="0" rtl="0">
              <a:lnSpc>
                <a:spcPct val="95000"/>
              </a:lnSpc>
              <a:spcBef>
                <a:spcPts val="0"/>
              </a:spcBef>
              <a:spcAft>
                <a:spcPts val="0"/>
              </a:spcAft>
              <a:buClr>
                <a:schemeClr val="lt1"/>
              </a:buClr>
              <a:buSzPts val="4200"/>
              <a:buNone/>
              <a:defRPr sz="4200">
                <a:solidFill>
                  <a:schemeClr val="lt1"/>
                </a:solidFill>
              </a:defRPr>
            </a:lvl1pPr>
            <a:lvl2pPr lvl="1" algn="ctr" rtl="0">
              <a:lnSpc>
                <a:spcPct val="95000"/>
              </a:lnSpc>
              <a:spcBef>
                <a:spcPts val="0"/>
              </a:spcBef>
              <a:spcAft>
                <a:spcPts val="0"/>
              </a:spcAft>
              <a:buClr>
                <a:schemeClr val="lt1"/>
              </a:buClr>
              <a:buSzPts val="5200"/>
              <a:buNone/>
              <a:defRPr sz="5200">
                <a:solidFill>
                  <a:schemeClr val="lt1"/>
                </a:solidFill>
              </a:defRPr>
            </a:lvl2pPr>
            <a:lvl3pPr lvl="2" algn="ctr" rtl="0">
              <a:lnSpc>
                <a:spcPct val="95000"/>
              </a:lnSpc>
              <a:spcBef>
                <a:spcPts val="0"/>
              </a:spcBef>
              <a:spcAft>
                <a:spcPts val="0"/>
              </a:spcAft>
              <a:buClr>
                <a:schemeClr val="lt1"/>
              </a:buClr>
              <a:buSzPts val="5200"/>
              <a:buNone/>
              <a:defRPr sz="5200">
                <a:solidFill>
                  <a:schemeClr val="lt1"/>
                </a:solidFill>
              </a:defRPr>
            </a:lvl3pPr>
            <a:lvl4pPr lvl="3" algn="ctr" rtl="0">
              <a:lnSpc>
                <a:spcPct val="95000"/>
              </a:lnSpc>
              <a:spcBef>
                <a:spcPts val="0"/>
              </a:spcBef>
              <a:spcAft>
                <a:spcPts val="0"/>
              </a:spcAft>
              <a:buClr>
                <a:schemeClr val="lt1"/>
              </a:buClr>
              <a:buSzPts val="5200"/>
              <a:buNone/>
              <a:defRPr sz="5200">
                <a:solidFill>
                  <a:schemeClr val="lt1"/>
                </a:solidFill>
              </a:defRPr>
            </a:lvl4pPr>
            <a:lvl5pPr lvl="4" algn="ctr" rtl="0">
              <a:lnSpc>
                <a:spcPct val="95000"/>
              </a:lnSpc>
              <a:spcBef>
                <a:spcPts val="0"/>
              </a:spcBef>
              <a:spcAft>
                <a:spcPts val="0"/>
              </a:spcAft>
              <a:buClr>
                <a:schemeClr val="lt1"/>
              </a:buClr>
              <a:buSzPts val="5200"/>
              <a:buNone/>
              <a:defRPr sz="5200">
                <a:solidFill>
                  <a:schemeClr val="lt1"/>
                </a:solidFill>
              </a:defRPr>
            </a:lvl5pPr>
            <a:lvl6pPr lvl="5" algn="ctr" rtl="0">
              <a:lnSpc>
                <a:spcPct val="95000"/>
              </a:lnSpc>
              <a:spcBef>
                <a:spcPts val="0"/>
              </a:spcBef>
              <a:spcAft>
                <a:spcPts val="0"/>
              </a:spcAft>
              <a:buClr>
                <a:schemeClr val="lt1"/>
              </a:buClr>
              <a:buSzPts val="5200"/>
              <a:buNone/>
              <a:defRPr sz="5200">
                <a:solidFill>
                  <a:schemeClr val="lt1"/>
                </a:solidFill>
              </a:defRPr>
            </a:lvl6pPr>
            <a:lvl7pPr lvl="6" algn="ctr" rtl="0">
              <a:lnSpc>
                <a:spcPct val="95000"/>
              </a:lnSpc>
              <a:spcBef>
                <a:spcPts val="0"/>
              </a:spcBef>
              <a:spcAft>
                <a:spcPts val="0"/>
              </a:spcAft>
              <a:buClr>
                <a:schemeClr val="lt1"/>
              </a:buClr>
              <a:buSzPts val="5200"/>
              <a:buNone/>
              <a:defRPr sz="5200">
                <a:solidFill>
                  <a:schemeClr val="lt1"/>
                </a:solidFill>
              </a:defRPr>
            </a:lvl7pPr>
            <a:lvl8pPr lvl="7" algn="ctr" rtl="0">
              <a:lnSpc>
                <a:spcPct val="95000"/>
              </a:lnSpc>
              <a:spcBef>
                <a:spcPts val="0"/>
              </a:spcBef>
              <a:spcAft>
                <a:spcPts val="0"/>
              </a:spcAft>
              <a:buClr>
                <a:schemeClr val="lt1"/>
              </a:buClr>
              <a:buSzPts val="5200"/>
              <a:buNone/>
              <a:defRPr sz="5200">
                <a:solidFill>
                  <a:schemeClr val="lt1"/>
                </a:solidFill>
              </a:defRPr>
            </a:lvl8pPr>
            <a:lvl9pPr lvl="8" algn="ctr" rtl="0">
              <a:lnSpc>
                <a:spcPct val="95000"/>
              </a:lnSpc>
              <a:spcBef>
                <a:spcPts val="0"/>
              </a:spcBef>
              <a:spcAft>
                <a:spcPts val="0"/>
              </a:spcAft>
              <a:buClr>
                <a:schemeClr val="lt1"/>
              </a:buClr>
              <a:buSzPts val="5200"/>
              <a:buNone/>
              <a:defRPr sz="5200">
                <a:solidFill>
                  <a:schemeClr val="lt1"/>
                </a:solidFill>
              </a:defRPr>
            </a:lvl9pPr>
          </a:lstStyle>
          <a:p>
            <a:endParaRPr/>
          </a:p>
        </p:txBody>
      </p:sp>
      <p:sp>
        <p:nvSpPr>
          <p:cNvPr id="850" name="Google Shape;850;p20"/>
          <p:cNvSpPr txBox="1">
            <a:spLocks noGrp="1"/>
          </p:cNvSpPr>
          <p:nvPr>
            <p:ph type="subTitle" idx="1"/>
          </p:nvPr>
        </p:nvSpPr>
        <p:spPr>
          <a:xfrm>
            <a:off x="311700" y="3032101"/>
            <a:ext cx="4725600" cy="5184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2"/>
              </a:buClr>
              <a:buSzPts val="2000"/>
              <a:buNone/>
              <a:defRPr sz="2000">
                <a:solidFill>
                  <a:schemeClr val="lt2"/>
                </a:solidFill>
              </a:defRPr>
            </a:lvl1pPr>
            <a:lvl2pPr lvl="1" rtl="0">
              <a:lnSpc>
                <a:spcPct val="100000"/>
              </a:lnSpc>
              <a:spcBef>
                <a:spcPts val="0"/>
              </a:spcBef>
              <a:spcAft>
                <a:spcPts val="0"/>
              </a:spcAft>
              <a:buClr>
                <a:schemeClr val="lt2"/>
              </a:buClr>
              <a:buSzPts val="2000"/>
              <a:buNone/>
              <a:defRPr sz="2000">
                <a:solidFill>
                  <a:schemeClr val="lt2"/>
                </a:solidFill>
              </a:defRPr>
            </a:lvl2pPr>
            <a:lvl3pPr lvl="2" rtl="0">
              <a:lnSpc>
                <a:spcPct val="100000"/>
              </a:lnSpc>
              <a:spcBef>
                <a:spcPts val="0"/>
              </a:spcBef>
              <a:spcAft>
                <a:spcPts val="0"/>
              </a:spcAft>
              <a:buClr>
                <a:schemeClr val="lt2"/>
              </a:buClr>
              <a:buSzPts val="2000"/>
              <a:buNone/>
              <a:defRPr sz="2000">
                <a:solidFill>
                  <a:schemeClr val="lt2"/>
                </a:solidFill>
              </a:defRPr>
            </a:lvl3pPr>
            <a:lvl4pPr lvl="3" rtl="0">
              <a:lnSpc>
                <a:spcPct val="100000"/>
              </a:lnSpc>
              <a:spcBef>
                <a:spcPts val="0"/>
              </a:spcBef>
              <a:spcAft>
                <a:spcPts val="0"/>
              </a:spcAft>
              <a:buClr>
                <a:schemeClr val="lt2"/>
              </a:buClr>
              <a:buSzPts val="2000"/>
              <a:buNone/>
              <a:defRPr sz="2000">
                <a:solidFill>
                  <a:schemeClr val="lt2"/>
                </a:solidFill>
              </a:defRPr>
            </a:lvl4pPr>
            <a:lvl5pPr lvl="4" rtl="0">
              <a:lnSpc>
                <a:spcPct val="100000"/>
              </a:lnSpc>
              <a:spcBef>
                <a:spcPts val="0"/>
              </a:spcBef>
              <a:spcAft>
                <a:spcPts val="0"/>
              </a:spcAft>
              <a:buClr>
                <a:schemeClr val="lt2"/>
              </a:buClr>
              <a:buSzPts val="2000"/>
              <a:buNone/>
              <a:defRPr sz="2000">
                <a:solidFill>
                  <a:schemeClr val="lt2"/>
                </a:solidFill>
              </a:defRPr>
            </a:lvl5pPr>
            <a:lvl6pPr lvl="5" rtl="0">
              <a:lnSpc>
                <a:spcPct val="100000"/>
              </a:lnSpc>
              <a:spcBef>
                <a:spcPts val="0"/>
              </a:spcBef>
              <a:spcAft>
                <a:spcPts val="0"/>
              </a:spcAft>
              <a:buClr>
                <a:schemeClr val="lt2"/>
              </a:buClr>
              <a:buSzPts val="2000"/>
              <a:buNone/>
              <a:defRPr sz="2000">
                <a:solidFill>
                  <a:schemeClr val="lt2"/>
                </a:solidFill>
              </a:defRPr>
            </a:lvl6pPr>
            <a:lvl7pPr lvl="6" rtl="0">
              <a:lnSpc>
                <a:spcPct val="100000"/>
              </a:lnSpc>
              <a:spcBef>
                <a:spcPts val="0"/>
              </a:spcBef>
              <a:spcAft>
                <a:spcPts val="0"/>
              </a:spcAft>
              <a:buClr>
                <a:schemeClr val="lt2"/>
              </a:buClr>
              <a:buSzPts val="2000"/>
              <a:buNone/>
              <a:defRPr sz="2000">
                <a:solidFill>
                  <a:schemeClr val="lt2"/>
                </a:solidFill>
              </a:defRPr>
            </a:lvl7pPr>
            <a:lvl8pPr lvl="7" rtl="0">
              <a:lnSpc>
                <a:spcPct val="100000"/>
              </a:lnSpc>
              <a:spcBef>
                <a:spcPts val="0"/>
              </a:spcBef>
              <a:spcAft>
                <a:spcPts val="0"/>
              </a:spcAft>
              <a:buClr>
                <a:schemeClr val="lt2"/>
              </a:buClr>
              <a:buSzPts val="2000"/>
              <a:buNone/>
              <a:defRPr sz="2000">
                <a:solidFill>
                  <a:schemeClr val="lt2"/>
                </a:solidFill>
              </a:defRPr>
            </a:lvl8pPr>
            <a:lvl9pPr lvl="8" rtl="0">
              <a:lnSpc>
                <a:spcPct val="100000"/>
              </a:lnSpc>
              <a:spcBef>
                <a:spcPts val="0"/>
              </a:spcBef>
              <a:spcAft>
                <a:spcPts val="0"/>
              </a:spcAft>
              <a:buClr>
                <a:schemeClr val="lt2"/>
              </a:buClr>
              <a:buSzPts val="2000"/>
              <a:buNone/>
              <a:defRPr sz="2000">
                <a:solidFill>
                  <a:schemeClr val="lt2"/>
                </a:solidFill>
              </a:defRPr>
            </a:lvl9pPr>
          </a:lstStyle>
          <a:p>
            <a:endParaRPr/>
          </a:p>
        </p:txBody>
      </p:sp>
      <p:sp>
        <p:nvSpPr>
          <p:cNvPr id="851" name="Google Shape;851;p20"/>
          <p:cNvSpPr/>
          <p:nvPr/>
        </p:nvSpPr>
        <p:spPr>
          <a:xfrm>
            <a:off x="5715197" y="3428806"/>
            <a:ext cx="3429300" cy="17148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7429717" y="-25"/>
            <a:ext cx="1714800" cy="1714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3" name="Google Shape;853;p20"/>
          <p:cNvPicPr preferRelativeResize="0"/>
          <p:nvPr/>
        </p:nvPicPr>
        <p:blipFill rotWithShape="1">
          <a:blip r:embed="rId3">
            <a:alphaModFix/>
          </a:blip>
          <a:srcRect l="33474" t="11983" r="24195" b="24544"/>
          <a:stretch/>
        </p:blipFill>
        <p:spPr>
          <a:xfrm>
            <a:off x="7429711" y="1714197"/>
            <a:ext cx="1714514" cy="1714668"/>
          </a:xfrm>
          <a:prstGeom prst="rect">
            <a:avLst/>
          </a:prstGeom>
          <a:noFill/>
          <a:ln>
            <a:noFill/>
          </a:ln>
        </p:spPr>
      </p:pic>
      <p:pic>
        <p:nvPicPr>
          <p:cNvPr id="854" name="Google Shape;854;p20"/>
          <p:cNvPicPr preferRelativeResize="0"/>
          <p:nvPr/>
        </p:nvPicPr>
        <p:blipFill>
          <a:blip r:embed="rId4">
            <a:alphaModFix/>
          </a:blip>
          <a:stretch>
            <a:fillRect/>
          </a:stretch>
        </p:blipFill>
        <p:spPr>
          <a:xfrm>
            <a:off x="5714566" y="3279784"/>
            <a:ext cx="3429325" cy="1863691"/>
          </a:xfrm>
          <a:prstGeom prst="rect">
            <a:avLst/>
          </a:prstGeom>
          <a:noFill/>
          <a:ln>
            <a:noFill/>
          </a:ln>
        </p:spPr>
      </p:pic>
      <p:grpSp>
        <p:nvGrpSpPr>
          <p:cNvPr id="855" name="Google Shape;855;p20"/>
          <p:cNvGrpSpPr/>
          <p:nvPr/>
        </p:nvGrpSpPr>
        <p:grpSpPr>
          <a:xfrm>
            <a:off x="5714586" y="1714973"/>
            <a:ext cx="1714747" cy="1713968"/>
            <a:chOff x="1189450" y="238125"/>
            <a:chExt cx="5177375" cy="5175025"/>
          </a:xfrm>
        </p:grpSpPr>
        <p:sp>
          <p:nvSpPr>
            <p:cNvPr id="856" name="Google Shape;856;p20"/>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0"/>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0"/>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0"/>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0"/>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0"/>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0"/>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0"/>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0"/>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0"/>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0"/>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0"/>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0"/>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0"/>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0"/>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0"/>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0"/>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0"/>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0"/>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0"/>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0"/>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0"/>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0"/>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0"/>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0"/>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0"/>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0"/>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0"/>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0"/>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0"/>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0"/>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0"/>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0"/>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0"/>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0"/>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0"/>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0"/>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0"/>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0"/>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0"/>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0"/>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0"/>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0"/>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0"/>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0"/>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0"/>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0"/>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0"/>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0"/>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0"/>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0"/>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0"/>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0"/>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0"/>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0"/>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0"/>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0"/>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0"/>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0"/>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0"/>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0"/>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0"/>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0"/>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0"/>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0"/>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0"/>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0"/>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0"/>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0"/>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0"/>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0"/>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0"/>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0"/>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0"/>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0"/>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0"/>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0"/>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0"/>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0"/>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0"/>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0"/>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0"/>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0"/>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0"/>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0"/>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0"/>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0"/>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0"/>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0"/>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0"/>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0"/>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0"/>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0"/>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0"/>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0"/>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0"/>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0"/>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0"/>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0"/>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0"/>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0"/>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0"/>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0"/>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0"/>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0"/>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0"/>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0"/>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0"/>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0"/>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0"/>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0"/>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0"/>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0"/>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0"/>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0"/>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0"/>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0"/>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0"/>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0"/>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0"/>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0"/>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0"/>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0"/>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0"/>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0"/>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0"/>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0"/>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0"/>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0"/>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0"/>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0"/>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0"/>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0"/>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0"/>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0"/>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0"/>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0"/>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0"/>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0"/>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0"/>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0"/>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0"/>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0"/>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0"/>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0"/>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0"/>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0"/>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0"/>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0"/>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0"/>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0"/>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0"/>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0"/>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0"/>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0"/>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0"/>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0"/>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0"/>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0"/>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0"/>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0"/>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0"/>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0"/>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0"/>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0"/>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0"/>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0"/>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0"/>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0"/>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20"/>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20"/>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0"/>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20"/>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20"/>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20"/>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20"/>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20"/>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20"/>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0"/>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0"/>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0"/>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20"/>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20"/>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20"/>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20"/>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20"/>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20"/>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20"/>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20"/>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20"/>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0"/>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0"/>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0"/>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0"/>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0"/>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0"/>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0"/>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0"/>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0"/>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0"/>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0"/>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0"/>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0"/>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0"/>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0"/>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0"/>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0"/>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0"/>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0"/>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0"/>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0"/>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0"/>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0"/>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0"/>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0"/>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0"/>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0"/>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0"/>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0"/>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0"/>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0"/>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0"/>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0"/>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0"/>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0"/>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0"/>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20"/>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20"/>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20"/>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20"/>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0"/>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0"/>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0"/>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0"/>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0"/>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0"/>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0"/>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0"/>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0"/>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0"/>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0"/>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0"/>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0"/>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0"/>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0"/>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0"/>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0"/>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0"/>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0"/>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0"/>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0"/>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0"/>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0"/>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0"/>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0"/>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0"/>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0"/>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0"/>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0"/>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0"/>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0"/>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0"/>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0"/>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0"/>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20"/>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0"/>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20"/>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20"/>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20"/>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20"/>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20"/>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20"/>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20"/>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20"/>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20"/>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20"/>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20"/>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20"/>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20"/>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20"/>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20"/>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0"/>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20"/>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0"/>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20"/>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0"/>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20"/>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0"/>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20"/>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0"/>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20"/>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20"/>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20"/>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20"/>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20"/>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20"/>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20"/>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20"/>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0"/>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20"/>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0"/>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20"/>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0"/>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20"/>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0"/>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20"/>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0"/>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20"/>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20"/>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20"/>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20"/>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20"/>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20"/>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20"/>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20"/>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20"/>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20"/>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20"/>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20"/>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20"/>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20"/>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20"/>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20"/>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20"/>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20"/>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20"/>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20"/>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20"/>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20"/>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20"/>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20"/>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20"/>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20"/>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20"/>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20"/>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20"/>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20"/>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20"/>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20"/>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20"/>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20"/>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20"/>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20"/>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20"/>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20"/>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20"/>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20"/>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20"/>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20"/>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20"/>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20"/>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20"/>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20"/>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20"/>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20"/>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20"/>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20"/>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20"/>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20"/>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0"/>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0"/>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0"/>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0"/>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0"/>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0"/>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0"/>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0"/>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0"/>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0"/>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0"/>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0"/>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0"/>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0"/>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0"/>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0"/>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0"/>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0"/>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0"/>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0"/>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0"/>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0"/>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0"/>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0"/>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0"/>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0"/>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0"/>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0"/>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0"/>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0"/>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0"/>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0"/>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0"/>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0"/>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20"/>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20"/>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20"/>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20"/>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20"/>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20"/>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20"/>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0"/>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0"/>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0"/>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0"/>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0"/>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0"/>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0"/>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0"/>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0"/>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0"/>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0"/>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0"/>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0"/>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0"/>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0"/>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0"/>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0"/>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0"/>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0"/>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rgbClr val="DB16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24" name="Google Shape;1424;p20"/>
          <p:cNvPicPr preferRelativeResize="0"/>
          <p:nvPr/>
        </p:nvPicPr>
        <p:blipFill>
          <a:blip r:embed="rId5">
            <a:alphaModFix/>
          </a:blip>
          <a:stretch>
            <a:fillRect/>
          </a:stretch>
        </p:blipFill>
        <p:spPr>
          <a:xfrm>
            <a:off x="455004" y="401901"/>
            <a:ext cx="908399" cy="25903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5"/>
        <p:cNvGrpSpPr/>
        <p:nvPr/>
      </p:nvGrpSpPr>
      <p:grpSpPr>
        <a:xfrm>
          <a:off x="0" y="0"/>
          <a:ext cx="0" cy="0"/>
          <a:chOff x="0" y="0"/>
          <a:chExt cx="0" cy="0"/>
        </a:xfrm>
      </p:grpSpPr>
      <p:sp>
        <p:nvSpPr>
          <p:cNvPr id="1426" name="Google Shape;1426;p21"/>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27" name="Google Shape;1427;p2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28" name="Google Shape;1428;p2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w/chevron">
  <p:cSld name="SECTION_HEADER_1">
    <p:spTree>
      <p:nvGrpSpPr>
        <p:cNvPr id="1" name="Shape 1429"/>
        <p:cNvGrpSpPr/>
        <p:nvPr/>
      </p:nvGrpSpPr>
      <p:grpSpPr>
        <a:xfrm>
          <a:off x="0" y="0"/>
          <a:ext cx="0" cy="0"/>
          <a:chOff x="0" y="0"/>
          <a:chExt cx="0" cy="0"/>
        </a:xfrm>
      </p:grpSpPr>
      <p:grpSp>
        <p:nvGrpSpPr>
          <p:cNvPr id="1430" name="Google Shape;1430;p22"/>
          <p:cNvGrpSpPr/>
          <p:nvPr/>
        </p:nvGrpSpPr>
        <p:grpSpPr>
          <a:xfrm>
            <a:off x="2693441" y="10"/>
            <a:ext cx="3757132" cy="5143716"/>
            <a:chOff x="1895100" y="238125"/>
            <a:chExt cx="3826000" cy="5238000"/>
          </a:xfrm>
        </p:grpSpPr>
        <p:sp>
          <p:nvSpPr>
            <p:cNvPr id="1431" name="Google Shape;1431;p22"/>
            <p:cNvSpPr/>
            <p:nvPr/>
          </p:nvSpPr>
          <p:spPr>
            <a:xfrm>
              <a:off x="189510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2"/>
            <p:cNvSpPr/>
            <p:nvPr/>
          </p:nvSpPr>
          <p:spPr>
            <a:xfrm>
              <a:off x="3578600" y="238125"/>
              <a:ext cx="2142500" cy="5238000"/>
            </a:xfrm>
            <a:custGeom>
              <a:avLst/>
              <a:gdLst/>
              <a:ahLst/>
              <a:cxnLst/>
              <a:rect l="l" t="t" r="r" b="b"/>
              <a:pathLst>
                <a:path w="85700" h="209520" extrusionOk="0">
                  <a:moveTo>
                    <a:pt x="1" y="0"/>
                  </a:moveTo>
                  <a:lnTo>
                    <a:pt x="83741" y="105310"/>
                  </a:lnTo>
                  <a:lnTo>
                    <a:pt x="643" y="209519"/>
                  </a:lnTo>
                  <a:lnTo>
                    <a:pt x="2601" y="209519"/>
                  </a:lnTo>
                  <a:lnTo>
                    <a:pt x="85699" y="105310"/>
                  </a:lnTo>
                  <a:lnTo>
                    <a:pt x="195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3" name="Google Shape;1433;p22"/>
          <p:cNvSpPr txBox="1">
            <a:spLocks noGrp="1"/>
          </p:cNvSpPr>
          <p:nvPr>
            <p:ph type="title"/>
          </p:nvPr>
        </p:nvSpPr>
        <p:spPr>
          <a:xfrm>
            <a:off x="311700" y="1980344"/>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434" name="Google Shape;1434;p2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
        <p:nvSpPr>
          <p:cNvPr id="1435" name="Google Shape;1435;p22"/>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36"/>
        <p:cNvGrpSpPr/>
        <p:nvPr/>
      </p:nvGrpSpPr>
      <p:grpSpPr>
        <a:xfrm>
          <a:off x="0" y="0"/>
          <a:ext cx="0" cy="0"/>
          <a:chOff x="0" y="0"/>
          <a:chExt cx="0" cy="0"/>
        </a:xfrm>
      </p:grpSpPr>
      <p:sp>
        <p:nvSpPr>
          <p:cNvPr id="1437" name="Google Shape;1437;p2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438" name="Google Shape;1438;p23"/>
          <p:cNvGrpSpPr/>
          <p:nvPr/>
        </p:nvGrpSpPr>
        <p:grpSpPr>
          <a:xfrm>
            <a:off x="8041173" y="4778596"/>
            <a:ext cx="598277" cy="170409"/>
            <a:chOff x="238125" y="1822850"/>
            <a:chExt cx="7080200" cy="2016675"/>
          </a:xfrm>
        </p:grpSpPr>
        <p:sp>
          <p:nvSpPr>
            <p:cNvPr id="1439" name="Google Shape;1439;p2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2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2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2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6" name="Google Shape;1446;p23"/>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47" name="Google Shape;1447;p23"/>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448" name="Google Shape;1448;p23"/>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23"/>
          <p:cNvSpPr txBox="1">
            <a:spLocks noGrp="1"/>
          </p:cNvSpPr>
          <p:nvPr>
            <p:ph type="body" idx="2"/>
          </p:nvPr>
        </p:nvSpPr>
        <p:spPr>
          <a:xfrm>
            <a:off x="244350" y="1256775"/>
            <a:ext cx="86616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450" name="Google Shape;1450;p2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w/chevron bkgrnd">
  <p:cSld name="TITLE_AND_BODY_3">
    <p:spTree>
      <p:nvGrpSpPr>
        <p:cNvPr id="1" name="Shape 1451"/>
        <p:cNvGrpSpPr/>
        <p:nvPr/>
      </p:nvGrpSpPr>
      <p:grpSpPr>
        <a:xfrm>
          <a:off x="0" y="0"/>
          <a:ext cx="0" cy="0"/>
          <a:chOff x="0" y="0"/>
          <a:chExt cx="0" cy="0"/>
        </a:xfrm>
      </p:grpSpPr>
      <p:grpSp>
        <p:nvGrpSpPr>
          <p:cNvPr id="1452" name="Google Shape;1452;p24"/>
          <p:cNvGrpSpPr/>
          <p:nvPr/>
        </p:nvGrpSpPr>
        <p:grpSpPr>
          <a:xfrm>
            <a:off x="1936602" y="6"/>
            <a:ext cx="3697033" cy="5143642"/>
            <a:chOff x="1926275" y="238125"/>
            <a:chExt cx="3765950" cy="5239525"/>
          </a:xfrm>
        </p:grpSpPr>
        <p:sp>
          <p:nvSpPr>
            <p:cNvPr id="1453" name="Google Shape;1453;p2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2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2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2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2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2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2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2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2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2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2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2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F2F8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3" name="Google Shape;1513;p24"/>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14" name="Google Shape;1514;p2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15" name="Google Shape;1515;p24"/>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16" name="Google Shape;1516;p24"/>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17" name="Google Shape;1517;p24"/>
          <p:cNvGrpSpPr/>
          <p:nvPr/>
        </p:nvGrpSpPr>
        <p:grpSpPr>
          <a:xfrm>
            <a:off x="8041173" y="4778596"/>
            <a:ext cx="598277" cy="170409"/>
            <a:chOff x="238125" y="1822850"/>
            <a:chExt cx="7080200" cy="2016675"/>
          </a:xfrm>
        </p:grpSpPr>
        <p:sp>
          <p:nvSpPr>
            <p:cNvPr id="1518" name="Google Shape;1518;p2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p24"/>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26" name="Google Shape;1526;p2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body blank bkgrnd">
  <p:cSld name="TITLE_AND_BODY_3_1">
    <p:spTree>
      <p:nvGrpSpPr>
        <p:cNvPr id="1" name="Shape 1527"/>
        <p:cNvGrpSpPr/>
        <p:nvPr/>
      </p:nvGrpSpPr>
      <p:grpSpPr>
        <a:xfrm>
          <a:off x="0" y="0"/>
          <a:ext cx="0" cy="0"/>
          <a:chOff x="0" y="0"/>
          <a:chExt cx="0" cy="0"/>
        </a:xfrm>
      </p:grpSpPr>
      <p:sp>
        <p:nvSpPr>
          <p:cNvPr id="1528" name="Google Shape;1528;p25"/>
          <p:cNvSpPr txBox="1">
            <a:spLocks noGrp="1"/>
          </p:cNvSpPr>
          <p:nvPr>
            <p:ph type="title"/>
          </p:nvPr>
        </p:nvSpPr>
        <p:spPr>
          <a:xfrm>
            <a:off x="365800" y="507175"/>
            <a:ext cx="8407500" cy="637500"/>
          </a:xfrm>
          <a:prstGeom prst="rect">
            <a:avLst/>
          </a:prstGeom>
        </p:spPr>
        <p:txBody>
          <a:bodyPr spcFirstLastPara="1" wrap="square" lIns="91425" tIns="91425" rIns="91425" bIns="91425" anchor="t" anchorCtr="0">
            <a:normAutofit/>
          </a:bodyPr>
          <a:lstStyle>
            <a:lvl1pPr lvl="0" rtl="0">
              <a:lnSpc>
                <a:spcPct val="115000"/>
              </a:lnSpc>
              <a:spcBef>
                <a:spcPts val="0"/>
              </a:spcBef>
              <a:spcAft>
                <a:spcPts val="0"/>
              </a:spcAft>
              <a:buSzPts val="2800"/>
              <a:buNone/>
              <a:defRPr sz="2800"/>
            </a:lvl1pPr>
            <a:lvl2pPr lvl="1" rtl="0">
              <a:lnSpc>
                <a:spcPct val="115000"/>
              </a:lnSpc>
              <a:spcBef>
                <a:spcPts val="0"/>
              </a:spcBef>
              <a:spcAft>
                <a:spcPts val="0"/>
              </a:spcAft>
              <a:buSzPts val="2800"/>
              <a:buNone/>
              <a:defRPr/>
            </a:lvl2pPr>
            <a:lvl3pPr lvl="2" rtl="0">
              <a:lnSpc>
                <a:spcPct val="115000"/>
              </a:lnSpc>
              <a:spcBef>
                <a:spcPts val="0"/>
              </a:spcBef>
              <a:spcAft>
                <a:spcPts val="0"/>
              </a:spcAft>
              <a:buSzPts val="2800"/>
              <a:buNone/>
              <a:defRPr/>
            </a:lvl3pPr>
            <a:lvl4pPr lvl="3" rtl="0">
              <a:lnSpc>
                <a:spcPct val="115000"/>
              </a:lnSpc>
              <a:spcBef>
                <a:spcPts val="0"/>
              </a:spcBef>
              <a:spcAft>
                <a:spcPts val="0"/>
              </a:spcAft>
              <a:buSzPts val="2800"/>
              <a:buNone/>
              <a:defRPr/>
            </a:lvl4pPr>
            <a:lvl5pPr lvl="4" rtl="0">
              <a:lnSpc>
                <a:spcPct val="115000"/>
              </a:lnSpc>
              <a:spcBef>
                <a:spcPts val="0"/>
              </a:spcBef>
              <a:spcAft>
                <a:spcPts val="0"/>
              </a:spcAft>
              <a:buSzPts val="2800"/>
              <a:buNone/>
              <a:defRPr/>
            </a:lvl5pPr>
            <a:lvl6pPr lvl="5" rtl="0">
              <a:lnSpc>
                <a:spcPct val="115000"/>
              </a:lnSpc>
              <a:spcBef>
                <a:spcPts val="0"/>
              </a:spcBef>
              <a:spcAft>
                <a:spcPts val="0"/>
              </a:spcAft>
              <a:buSzPts val="2800"/>
              <a:buNone/>
              <a:defRPr/>
            </a:lvl6pPr>
            <a:lvl7pPr lvl="6" rtl="0">
              <a:lnSpc>
                <a:spcPct val="115000"/>
              </a:lnSpc>
              <a:spcBef>
                <a:spcPts val="0"/>
              </a:spcBef>
              <a:spcAft>
                <a:spcPts val="0"/>
              </a:spcAft>
              <a:buSzPts val="2800"/>
              <a:buNone/>
              <a:defRPr/>
            </a:lvl7pPr>
            <a:lvl8pPr lvl="7" rtl="0">
              <a:lnSpc>
                <a:spcPct val="115000"/>
              </a:lnSpc>
              <a:spcBef>
                <a:spcPts val="0"/>
              </a:spcBef>
              <a:spcAft>
                <a:spcPts val="0"/>
              </a:spcAft>
              <a:buSzPts val="2800"/>
              <a:buNone/>
              <a:defRPr/>
            </a:lvl8pPr>
            <a:lvl9pPr lvl="8" rtl="0">
              <a:lnSpc>
                <a:spcPct val="115000"/>
              </a:lnSpc>
              <a:spcBef>
                <a:spcPts val="0"/>
              </a:spcBef>
              <a:spcAft>
                <a:spcPts val="0"/>
              </a:spcAft>
              <a:buSzPts val="2800"/>
              <a:buNone/>
              <a:defRPr/>
            </a:lvl9pPr>
          </a:lstStyle>
          <a:p>
            <a:endParaRPr/>
          </a:p>
        </p:txBody>
      </p:sp>
      <p:sp>
        <p:nvSpPr>
          <p:cNvPr id="1529" name="Google Shape;1529;p2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30" name="Google Shape;1530;p25"/>
          <p:cNvSpPr txBox="1">
            <a:spLocks noGrp="1"/>
          </p:cNvSpPr>
          <p:nvPr>
            <p:ph type="subTitle" idx="1"/>
          </p:nvPr>
        </p:nvSpPr>
        <p:spPr>
          <a:xfrm>
            <a:off x="375508" y="166466"/>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1531" name="Google Shape;1531;p25"/>
          <p:cNvSpPr/>
          <p:nvPr/>
        </p:nvSpPr>
        <p:spPr>
          <a:xfrm>
            <a:off x="278209" y="272369"/>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2" name="Google Shape;1532;p25"/>
          <p:cNvGrpSpPr/>
          <p:nvPr/>
        </p:nvGrpSpPr>
        <p:grpSpPr>
          <a:xfrm>
            <a:off x="8041173" y="4778596"/>
            <a:ext cx="598277" cy="170409"/>
            <a:chOff x="238125" y="1822850"/>
            <a:chExt cx="7080200" cy="2016675"/>
          </a:xfrm>
        </p:grpSpPr>
        <p:sp>
          <p:nvSpPr>
            <p:cNvPr id="1533" name="Google Shape;1533;p2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2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2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2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0" name="Google Shape;1540;p25"/>
          <p:cNvSpPr txBox="1">
            <a:spLocks noGrp="1"/>
          </p:cNvSpPr>
          <p:nvPr>
            <p:ph type="body" idx="2"/>
          </p:nvPr>
        </p:nvSpPr>
        <p:spPr>
          <a:xfrm>
            <a:off x="375500" y="1256775"/>
            <a:ext cx="8530500" cy="3309300"/>
          </a:xfrm>
          <a:prstGeom prst="rect">
            <a:avLst/>
          </a:prstGeom>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1541" name="Google Shape;1541;p2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right justified">
  <p:cSld name="TITLE_AND_BODY_2">
    <p:spTree>
      <p:nvGrpSpPr>
        <p:cNvPr id="1" name="Shape 1542"/>
        <p:cNvGrpSpPr/>
        <p:nvPr/>
      </p:nvGrpSpPr>
      <p:grpSpPr>
        <a:xfrm>
          <a:off x="0" y="0"/>
          <a:ext cx="0" cy="0"/>
          <a:chOff x="0" y="0"/>
          <a:chExt cx="0" cy="0"/>
        </a:xfrm>
      </p:grpSpPr>
      <p:sp>
        <p:nvSpPr>
          <p:cNvPr id="1543" name="Google Shape;1543;p26"/>
          <p:cNvSpPr txBox="1">
            <a:spLocks noGrp="1"/>
          </p:cNvSpPr>
          <p:nvPr>
            <p:ph type="title"/>
          </p:nvPr>
        </p:nvSpPr>
        <p:spPr>
          <a:xfrm>
            <a:off x="4564775"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44" name="Google Shape;1544;p26"/>
          <p:cNvSpPr txBox="1">
            <a:spLocks noGrp="1"/>
          </p:cNvSpPr>
          <p:nvPr>
            <p:ph type="body" idx="1"/>
          </p:nvPr>
        </p:nvSpPr>
        <p:spPr>
          <a:xfrm>
            <a:off x="4564775"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45" name="Google Shape;1545;p2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46" name="Google Shape;1546;p26"/>
          <p:cNvSpPr/>
          <p:nvPr/>
        </p:nvSpPr>
        <p:spPr>
          <a:xfrm>
            <a:off x="4715515"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6"/>
          <p:cNvSpPr txBox="1">
            <a:spLocks noGrp="1"/>
          </p:cNvSpPr>
          <p:nvPr>
            <p:ph type="subTitle" idx="2"/>
          </p:nvPr>
        </p:nvSpPr>
        <p:spPr>
          <a:xfrm>
            <a:off x="4807550"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grpSp>
        <p:nvGrpSpPr>
          <p:cNvPr id="1548" name="Google Shape;1548;p26"/>
          <p:cNvGrpSpPr/>
          <p:nvPr/>
        </p:nvGrpSpPr>
        <p:grpSpPr>
          <a:xfrm>
            <a:off x="8041173" y="4778596"/>
            <a:ext cx="598277" cy="170409"/>
            <a:chOff x="238125" y="1822850"/>
            <a:chExt cx="7080200" cy="2016675"/>
          </a:xfrm>
        </p:grpSpPr>
        <p:sp>
          <p:nvSpPr>
            <p:cNvPr id="1549" name="Google Shape;1549;p26"/>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left justified">
  <p:cSld name="TITLE_AND_BODY_2_2">
    <p:spTree>
      <p:nvGrpSpPr>
        <p:cNvPr id="1" name="Shape 1556"/>
        <p:cNvGrpSpPr/>
        <p:nvPr/>
      </p:nvGrpSpPr>
      <p:grpSpPr>
        <a:xfrm>
          <a:off x="0" y="0"/>
          <a:ext cx="0" cy="0"/>
          <a:chOff x="0" y="0"/>
          <a:chExt cx="0" cy="0"/>
        </a:xfrm>
      </p:grpSpPr>
      <p:sp>
        <p:nvSpPr>
          <p:cNvPr id="1557" name="Google Shape;1557;p27"/>
          <p:cNvSpPr txBox="1">
            <a:spLocks noGrp="1"/>
          </p:cNvSpPr>
          <p:nvPr>
            <p:ph type="title"/>
          </p:nvPr>
        </p:nvSpPr>
        <p:spPr>
          <a:xfrm>
            <a:off x="399846" y="797750"/>
            <a:ext cx="42279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58" name="Google Shape;1558;p27"/>
          <p:cNvSpPr txBox="1">
            <a:spLocks noGrp="1"/>
          </p:cNvSpPr>
          <p:nvPr>
            <p:ph type="body" idx="1"/>
          </p:nvPr>
        </p:nvSpPr>
        <p:spPr>
          <a:xfrm>
            <a:off x="399846" y="1944150"/>
            <a:ext cx="4227900" cy="25557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1559" name="Google Shape;1559;p2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560" name="Google Shape;1560;p27"/>
          <p:cNvSpPr/>
          <p:nvPr/>
        </p:nvSpPr>
        <p:spPr>
          <a:xfrm>
            <a:off x="550586" y="518675"/>
            <a:ext cx="87600" cy="1227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7"/>
          <p:cNvSpPr txBox="1">
            <a:spLocks noGrp="1"/>
          </p:cNvSpPr>
          <p:nvPr>
            <p:ph type="subTitle" idx="2"/>
          </p:nvPr>
        </p:nvSpPr>
        <p:spPr>
          <a:xfrm>
            <a:off x="642621" y="421625"/>
            <a:ext cx="39852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1562" name="Google Shape;1562;p2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hapes &amp; Imgs, title and lead-in right">
  <p:cSld name="TITLE_AND_BODY_2_1">
    <p:spTree>
      <p:nvGrpSpPr>
        <p:cNvPr id="1" name="Shape 1563"/>
        <p:cNvGrpSpPr/>
        <p:nvPr/>
      </p:nvGrpSpPr>
      <p:grpSpPr>
        <a:xfrm>
          <a:off x="0" y="0"/>
          <a:ext cx="0" cy="0"/>
          <a:chOff x="0" y="0"/>
          <a:chExt cx="0" cy="0"/>
        </a:xfrm>
      </p:grpSpPr>
      <p:sp>
        <p:nvSpPr>
          <p:cNvPr id="1564" name="Google Shape;1564;p28"/>
          <p:cNvSpPr txBox="1">
            <a:spLocks noGrp="1"/>
          </p:cNvSpPr>
          <p:nvPr>
            <p:ph type="title"/>
          </p:nvPr>
        </p:nvSpPr>
        <p:spPr>
          <a:xfrm>
            <a:off x="4094275"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565" name="Google Shape;1565;p28"/>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1566" name="Google Shape;1566;p28"/>
          <p:cNvGrpSpPr/>
          <p:nvPr/>
        </p:nvGrpSpPr>
        <p:grpSpPr>
          <a:xfrm>
            <a:off x="8041173" y="4778596"/>
            <a:ext cx="598277" cy="170409"/>
            <a:chOff x="238125" y="1822850"/>
            <a:chExt cx="7080200" cy="2016675"/>
          </a:xfrm>
        </p:grpSpPr>
        <p:sp>
          <p:nvSpPr>
            <p:cNvPr id="1567" name="Google Shape;1567;p28"/>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8"/>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8"/>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8"/>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8"/>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8"/>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8"/>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28"/>
          <p:cNvSpPr/>
          <p:nvPr/>
        </p:nvSpPr>
        <p:spPr>
          <a:xfrm>
            <a:off x="0" y="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8"/>
          <p:cNvSpPr/>
          <p:nvPr/>
        </p:nvSpPr>
        <p:spPr>
          <a:xfrm>
            <a:off x="1714500" y="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8"/>
          <p:cNvSpPr/>
          <p:nvPr/>
        </p:nvSpPr>
        <p:spPr>
          <a:xfrm>
            <a:off x="1714500" y="1714500"/>
            <a:ext cx="1714500" cy="34290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77" name="Google Shape;1577;p28"/>
          <p:cNvPicPr preferRelativeResize="0"/>
          <p:nvPr/>
        </p:nvPicPr>
        <p:blipFill rotWithShape="1">
          <a:blip r:embed="rId2">
            <a:alphaModFix/>
          </a:blip>
          <a:srcRect r="33302"/>
          <a:stretch/>
        </p:blipFill>
        <p:spPr>
          <a:xfrm>
            <a:off x="0" y="0"/>
            <a:ext cx="1714500" cy="1714500"/>
          </a:xfrm>
          <a:prstGeom prst="ellipse">
            <a:avLst/>
          </a:prstGeom>
          <a:noFill/>
          <a:ln>
            <a:noFill/>
          </a:ln>
        </p:spPr>
      </p:pic>
      <p:pic>
        <p:nvPicPr>
          <p:cNvPr id="1578" name="Google Shape;1578;p28"/>
          <p:cNvPicPr preferRelativeResize="0"/>
          <p:nvPr/>
        </p:nvPicPr>
        <p:blipFill>
          <a:blip r:embed="rId3">
            <a:alphaModFix/>
          </a:blip>
          <a:stretch>
            <a:fillRect/>
          </a:stretch>
        </p:blipFill>
        <p:spPr>
          <a:xfrm>
            <a:off x="1714496" y="1707185"/>
            <a:ext cx="1714499" cy="3436315"/>
          </a:xfrm>
          <a:prstGeom prst="rect">
            <a:avLst/>
          </a:prstGeom>
          <a:noFill/>
          <a:ln>
            <a:noFill/>
          </a:ln>
        </p:spPr>
      </p:pic>
      <p:sp>
        <p:nvSpPr>
          <p:cNvPr id="1579" name="Google Shape;1579;p28"/>
          <p:cNvSpPr txBox="1">
            <a:spLocks noGrp="1"/>
          </p:cNvSpPr>
          <p:nvPr>
            <p:ph type="subTitle" idx="1"/>
          </p:nvPr>
        </p:nvSpPr>
        <p:spPr>
          <a:xfrm>
            <a:off x="4094175"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1580" name="Google Shape;1580;p28"/>
          <p:cNvPicPr preferRelativeResize="0"/>
          <p:nvPr/>
        </p:nvPicPr>
        <p:blipFill rotWithShape="1">
          <a:blip r:embed="rId4">
            <a:alphaModFix/>
          </a:blip>
          <a:srcRect l="25608" r="15303"/>
          <a:stretch/>
        </p:blipFill>
        <p:spPr>
          <a:xfrm>
            <a:off x="-75" y="3429000"/>
            <a:ext cx="1714652" cy="1714500"/>
          </a:xfrm>
          <a:prstGeom prst="rect">
            <a:avLst/>
          </a:prstGeom>
          <a:noFill/>
          <a:ln>
            <a:noFill/>
          </a:ln>
        </p:spPr>
      </p:pic>
      <p:grpSp>
        <p:nvGrpSpPr>
          <p:cNvPr id="1581" name="Google Shape;1581;p28"/>
          <p:cNvGrpSpPr/>
          <p:nvPr/>
        </p:nvGrpSpPr>
        <p:grpSpPr>
          <a:xfrm>
            <a:off x="-118" y="1714760"/>
            <a:ext cx="1714747" cy="1713968"/>
            <a:chOff x="1189450" y="238125"/>
            <a:chExt cx="5177375" cy="5175025"/>
          </a:xfrm>
        </p:grpSpPr>
        <p:sp>
          <p:nvSpPr>
            <p:cNvPr id="1582" name="Google Shape;1582;p28"/>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8"/>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28"/>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28"/>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28"/>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28"/>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28"/>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28"/>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28"/>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28"/>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28"/>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28"/>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28"/>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28"/>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28"/>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28"/>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28"/>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28"/>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28"/>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28"/>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28"/>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28"/>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28"/>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28"/>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28"/>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28"/>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28"/>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28"/>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28"/>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28"/>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28"/>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28"/>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28"/>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28"/>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28"/>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28"/>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28"/>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28"/>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28"/>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28"/>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8"/>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28"/>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28"/>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28"/>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28"/>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28"/>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28"/>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28"/>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28"/>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28"/>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28"/>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28"/>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28"/>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28"/>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28"/>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28"/>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28"/>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28"/>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28"/>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28"/>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28"/>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28"/>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28"/>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28"/>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28"/>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28"/>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28"/>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28"/>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28"/>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28"/>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28"/>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28"/>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28"/>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28"/>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28"/>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28"/>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28"/>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28"/>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28"/>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28"/>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28"/>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28"/>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28"/>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28"/>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28"/>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28"/>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28"/>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28"/>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28"/>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28"/>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28"/>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28"/>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28"/>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28"/>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28"/>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28"/>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28"/>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28"/>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28"/>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28"/>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28"/>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28"/>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28"/>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28"/>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28"/>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28"/>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28"/>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28"/>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28"/>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28"/>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28"/>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28"/>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28"/>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28"/>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28"/>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28"/>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28"/>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28"/>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28"/>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28"/>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28"/>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28"/>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28"/>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28"/>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28"/>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28"/>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28"/>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28"/>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28"/>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28"/>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28"/>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28"/>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28"/>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28"/>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28"/>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28"/>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28"/>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28"/>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28"/>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28"/>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28"/>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28"/>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28"/>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28"/>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28"/>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28"/>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28"/>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28"/>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28"/>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28"/>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28"/>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28"/>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28"/>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28"/>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28"/>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28"/>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28"/>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28"/>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28"/>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28"/>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8"/>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8"/>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8"/>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28"/>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28"/>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8"/>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8"/>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8"/>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8"/>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8"/>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8"/>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8"/>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8"/>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8"/>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8"/>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8"/>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28"/>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28"/>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28"/>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8"/>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28"/>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28"/>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8"/>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8"/>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28"/>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28"/>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8"/>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8"/>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28"/>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28"/>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28"/>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28"/>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28"/>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28"/>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28"/>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28"/>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28"/>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28"/>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28"/>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28"/>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28"/>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28"/>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28"/>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28"/>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28"/>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28"/>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28"/>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28"/>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28"/>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28"/>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28"/>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28"/>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28"/>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28"/>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28"/>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28"/>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28"/>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28"/>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28"/>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28"/>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28"/>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28"/>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28"/>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28"/>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28"/>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28"/>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28"/>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28"/>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28"/>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28"/>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28"/>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28"/>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28"/>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28"/>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28"/>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28"/>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28"/>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28"/>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28"/>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28"/>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28"/>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28"/>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28"/>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28"/>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28"/>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28"/>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28"/>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28"/>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28"/>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28"/>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28"/>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28"/>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28"/>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28"/>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28"/>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28"/>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28"/>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28"/>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28"/>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28"/>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28"/>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28"/>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28"/>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28"/>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28"/>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28"/>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28"/>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28"/>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28"/>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28"/>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28"/>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28"/>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28"/>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28"/>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28"/>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28"/>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28"/>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28"/>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28"/>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28"/>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28"/>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28"/>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28"/>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28"/>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28"/>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28"/>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28"/>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28"/>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28"/>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28"/>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28"/>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28"/>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28"/>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28"/>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28"/>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28"/>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28"/>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28"/>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28"/>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28"/>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28"/>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28"/>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28"/>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28"/>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28"/>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28"/>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28"/>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28"/>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28"/>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28"/>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28"/>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28"/>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28"/>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28"/>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28"/>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28"/>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28"/>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28"/>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28"/>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28"/>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28"/>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28"/>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28"/>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28"/>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28"/>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28"/>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28"/>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28"/>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28"/>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28"/>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28"/>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28"/>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28"/>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28"/>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28"/>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28"/>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28"/>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28"/>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28"/>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28"/>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28"/>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28"/>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28"/>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28"/>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28"/>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28"/>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28"/>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28"/>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28"/>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28"/>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28"/>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28"/>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28"/>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28"/>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28"/>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28"/>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28"/>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28"/>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28"/>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28"/>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28"/>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28"/>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28"/>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28"/>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28"/>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28"/>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28"/>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28"/>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28"/>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28"/>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28"/>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28"/>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28"/>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28"/>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28"/>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28"/>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28"/>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28"/>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28"/>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28"/>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28"/>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28"/>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28"/>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28"/>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28"/>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28"/>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28"/>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28"/>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28"/>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28"/>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28"/>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28"/>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28"/>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28"/>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28"/>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28"/>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28"/>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28"/>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28"/>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28"/>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28"/>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28"/>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28"/>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28"/>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28"/>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28"/>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28"/>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28"/>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28"/>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28"/>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28"/>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28"/>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28"/>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28"/>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28"/>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28"/>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28"/>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28"/>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28"/>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28"/>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28"/>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28"/>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28"/>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28"/>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28"/>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28"/>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28"/>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28"/>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28"/>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28"/>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28"/>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28"/>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28"/>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28"/>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28"/>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28"/>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28"/>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28"/>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28"/>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28"/>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28"/>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28"/>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28"/>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28"/>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28"/>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28"/>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28"/>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28"/>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28"/>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28"/>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28"/>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28"/>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28"/>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28"/>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28"/>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28"/>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28"/>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28"/>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28"/>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28"/>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28"/>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28"/>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28"/>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28"/>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28"/>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28"/>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28"/>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28"/>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28"/>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28"/>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28"/>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28"/>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28"/>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28"/>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28"/>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28"/>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28"/>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28"/>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28"/>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28"/>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28"/>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28"/>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28"/>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28"/>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28"/>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28"/>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28"/>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28"/>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28"/>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28"/>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28"/>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28"/>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28"/>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28"/>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28"/>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28"/>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28"/>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28"/>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28"/>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28"/>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28"/>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28"/>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28"/>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28"/>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28"/>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28"/>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28"/>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28"/>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28"/>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28"/>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28"/>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28"/>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28"/>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28"/>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28"/>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28"/>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28"/>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28"/>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28"/>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28"/>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28"/>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28"/>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28"/>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28"/>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28"/>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28"/>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28"/>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28"/>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28"/>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28"/>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28"/>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28"/>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28"/>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0" name="Google Shape;2150;p28"/>
          <p:cNvSpPr txBox="1"/>
          <p:nvPr/>
        </p:nvSpPr>
        <p:spPr>
          <a:xfrm>
            <a:off x="4094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hapes &amp; Imgs, title and lead-in left">
  <p:cSld name="TITLE_AND_BODY_2_1_2">
    <p:spTree>
      <p:nvGrpSpPr>
        <p:cNvPr id="1" name="Shape 2151"/>
        <p:cNvGrpSpPr/>
        <p:nvPr/>
      </p:nvGrpSpPr>
      <p:grpSpPr>
        <a:xfrm>
          <a:off x="0" y="0"/>
          <a:ext cx="0" cy="0"/>
          <a:chOff x="0" y="0"/>
          <a:chExt cx="0" cy="0"/>
        </a:xfrm>
      </p:grpSpPr>
      <p:sp>
        <p:nvSpPr>
          <p:cNvPr id="2152" name="Google Shape;2152;p29"/>
          <p:cNvSpPr/>
          <p:nvPr/>
        </p:nvSpPr>
        <p:spPr>
          <a:xfrm>
            <a:off x="5715000" y="0"/>
            <a:ext cx="1714500" cy="3429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29"/>
          <p:cNvSpPr/>
          <p:nvPr/>
        </p:nvSpPr>
        <p:spPr>
          <a:xfrm>
            <a:off x="5715000" y="3429000"/>
            <a:ext cx="1714500" cy="17145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29"/>
          <p:cNvSpPr/>
          <p:nvPr/>
        </p:nvSpPr>
        <p:spPr>
          <a:xfrm>
            <a:off x="7429500" y="3429000"/>
            <a:ext cx="1714500" cy="17145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29"/>
          <p:cNvSpPr txBox="1">
            <a:spLocks noGrp="1"/>
          </p:cNvSpPr>
          <p:nvPr>
            <p:ph type="title"/>
          </p:nvPr>
        </p:nvSpPr>
        <p:spPr>
          <a:xfrm>
            <a:off x="609452" y="1292040"/>
            <a:ext cx="4366500" cy="11463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156" name="Google Shape;2156;p2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157" name="Google Shape;2157;p29"/>
          <p:cNvSpPr/>
          <p:nvPr/>
        </p:nvSpPr>
        <p:spPr>
          <a:xfrm>
            <a:off x="7429500" y="0"/>
            <a:ext cx="1714500" cy="1714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29"/>
          <p:cNvSpPr txBox="1">
            <a:spLocks noGrp="1"/>
          </p:cNvSpPr>
          <p:nvPr>
            <p:ph type="subTitle" idx="1"/>
          </p:nvPr>
        </p:nvSpPr>
        <p:spPr>
          <a:xfrm>
            <a:off x="609352" y="2743065"/>
            <a:ext cx="4366500" cy="1044600"/>
          </a:xfrm>
          <a:prstGeom prst="rect">
            <a:avLst/>
          </a:prstGeom>
        </p:spPr>
        <p:txBody>
          <a:bodyPr spcFirstLastPara="1" wrap="square" lIns="91425" tIns="91425" rIns="91425" bIns="91425" anchor="t" anchorCtr="0">
            <a:normAutofit/>
          </a:bodyPr>
          <a:lstStyle>
            <a:lvl1pPr lvl="0" rtl="0">
              <a:spcBef>
                <a:spcPts val="0"/>
              </a:spcBef>
              <a:spcAft>
                <a:spcPts val="0"/>
              </a:spcAft>
              <a:buSzPts val="1600"/>
              <a:buNone/>
              <a:defRPr/>
            </a:lvl1pPr>
            <a:lvl2pPr lvl="1" rtl="0">
              <a:spcBef>
                <a:spcPts val="0"/>
              </a:spcBef>
              <a:spcAft>
                <a:spcPts val="0"/>
              </a:spcAft>
              <a:buSzPts val="1400"/>
              <a:buNone/>
              <a:defRPr/>
            </a:lvl2pPr>
            <a:lvl3pPr lvl="2" rtl="0">
              <a:spcBef>
                <a:spcPts val="0"/>
              </a:spcBef>
              <a:spcAft>
                <a:spcPts val="0"/>
              </a:spcAft>
              <a:buSzPts val="1200"/>
              <a:buNone/>
              <a:defRPr/>
            </a:lvl3pPr>
            <a:lvl4pPr lvl="3" rtl="0">
              <a:spcBef>
                <a:spcPts val="0"/>
              </a:spcBef>
              <a:spcAft>
                <a:spcPts val="0"/>
              </a:spcAft>
              <a:buSzPts val="1200"/>
              <a:buNone/>
              <a:defRPr/>
            </a:lvl4pPr>
            <a:lvl5pPr lvl="4" rtl="0">
              <a:spcBef>
                <a:spcPts val="0"/>
              </a:spcBef>
              <a:spcAft>
                <a:spcPts val="0"/>
              </a:spcAft>
              <a:buSzPts val="1000"/>
              <a:buNone/>
              <a:defRPr/>
            </a:lvl5pPr>
            <a:lvl6pPr lvl="5" rtl="0">
              <a:spcBef>
                <a:spcPts val="0"/>
              </a:spcBef>
              <a:spcAft>
                <a:spcPts val="0"/>
              </a:spcAft>
              <a:buSzPts val="1000"/>
              <a:buNone/>
              <a:defRPr/>
            </a:lvl6pPr>
            <a:lvl7pPr lvl="6" rtl="0">
              <a:spcBef>
                <a:spcPts val="0"/>
              </a:spcBef>
              <a:spcAft>
                <a:spcPts val="0"/>
              </a:spcAft>
              <a:buSzPts val="1000"/>
              <a:buNone/>
              <a:defRPr/>
            </a:lvl7pPr>
            <a:lvl8pPr lvl="7" rtl="0">
              <a:spcBef>
                <a:spcPts val="0"/>
              </a:spcBef>
              <a:spcAft>
                <a:spcPts val="0"/>
              </a:spcAft>
              <a:buSzPts val="900"/>
              <a:buNone/>
              <a:defRPr/>
            </a:lvl8pPr>
            <a:lvl9pPr lvl="8" rtl="0">
              <a:spcBef>
                <a:spcPts val="0"/>
              </a:spcBef>
              <a:spcAft>
                <a:spcPts val="0"/>
              </a:spcAft>
              <a:buSzPts val="900"/>
              <a:buNone/>
              <a:defRPr/>
            </a:lvl9pPr>
          </a:lstStyle>
          <a:p>
            <a:endParaRPr/>
          </a:p>
        </p:txBody>
      </p:sp>
      <p:pic>
        <p:nvPicPr>
          <p:cNvPr id="2159" name="Google Shape;2159;p29"/>
          <p:cNvPicPr preferRelativeResize="0"/>
          <p:nvPr/>
        </p:nvPicPr>
        <p:blipFill rotWithShape="1">
          <a:blip r:embed="rId2">
            <a:alphaModFix/>
          </a:blip>
          <a:srcRect b="33253"/>
          <a:stretch/>
        </p:blipFill>
        <p:spPr>
          <a:xfrm>
            <a:off x="7429488" y="1715001"/>
            <a:ext cx="1714500" cy="1714500"/>
          </a:xfrm>
          <a:prstGeom prst="rect">
            <a:avLst/>
          </a:prstGeom>
          <a:noFill/>
          <a:ln>
            <a:noFill/>
          </a:ln>
        </p:spPr>
      </p:pic>
      <p:pic>
        <p:nvPicPr>
          <p:cNvPr id="2160" name="Google Shape;2160;p29"/>
          <p:cNvPicPr preferRelativeResize="0"/>
          <p:nvPr/>
        </p:nvPicPr>
        <p:blipFill rotWithShape="1">
          <a:blip r:embed="rId3">
            <a:alphaModFix/>
          </a:blip>
          <a:srcRect t="49" b="59"/>
          <a:stretch/>
        </p:blipFill>
        <p:spPr>
          <a:xfrm>
            <a:off x="5714925" y="-350"/>
            <a:ext cx="1714650" cy="3429002"/>
          </a:xfrm>
          <a:prstGeom prst="rect">
            <a:avLst/>
          </a:prstGeom>
          <a:noFill/>
          <a:ln>
            <a:noFill/>
          </a:ln>
        </p:spPr>
      </p:pic>
      <p:pic>
        <p:nvPicPr>
          <p:cNvPr id="2161" name="Google Shape;2161;p29"/>
          <p:cNvPicPr preferRelativeResize="0"/>
          <p:nvPr/>
        </p:nvPicPr>
        <p:blipFill rotWithShape="1">
          <a:blip r:embed="rId4">
            <a:alphaModFix/>
          </a:blip>
          <a:srcRect l="9561" r="15683"/>
          <a:stretch/>
        </p:blipFill>
        <p:spPr>
          <a:xfrm>
            <a:off x="5715000" y="3429000"/>
            <a:ext cx="1714500" cy="1714500"/>
          </a:xfrm>
          <a:prstGeom prst="ellipse">
            <a:avLst/>
          </a:prstGeom>
          <a:noFill/>
          <a:ln>
            <a:noFill/>
          </a:ln>
        </p:spPr>
      </p:pic>
      <p:grpSp>
        <p:nvGrpSpPr>
          <p:cNvPr id="2162" name="Google Shape;2162;p29"/>
          <p:cNvGrpSpPr/>
          <p:nvPr/>
        </p:nvGrpSpPr>
        <p:grpSpPr>
          <a:xfrm>
            <a:off x="8041173" y="4778596"/>
            <a:ext cx="598277" cy="170409"/>
            <a:chOff x="238125" y="1822850"/>
            <a:chExt cx="7080200" cy="2016675"/>
          </a:xfrm>
        </p:grpSpPr>
        <p:sp>
          <p:nvSpPr>
            <p:cNvPr id="2163" name="Google Shape;2163;p29"/>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29"/>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29"/>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29"/>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29"/>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29"/>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29"/>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0" name="Google Shape;2170;p29"/>
          <p:cNvGrpSpPr/>
          <p:nvPr/>
        </p:nvGrpSpPr>
        <p:grpSpPr>
          <a:xfrm>
            <a:off x="7429557" y="273"/>
            <a:ext cx="1714747" cy="1713968"/>
            <a:chOff x="1189450" y="238125"/>
            <a:chExt cx="5177375" cy="5175025"/>
          </a:xfrm>
        </p:grpSpPr>
        <p:sp>
          <p:nvSpPr>
            <p:cNvPr id="2171" name="Google Shape;2171;p29"/>
            <p:cNvSpPr/>
            <p:nvPr/>
          </p:nvSpPr>
          <p:spPr>
            <a:xfrm>
              <a:off x="3342550" y="261725"/>
              <a:ext cx="75550" cy="51950"/>
            </a:xfrm>
            <a:custGeom>
              <a:avLst/>
              <a:gdLst/>
              <a:ahLst/>
              <a:cxnLst/>
              <a:rect l="l" t="t" r="r" b="b"/>
              <a:pathLst>
                <a:path w="3022" h="2078" extrusionOk="0">
                  <a:moveTo>
                    <a:pt x="2927" y="0"/>
                  </a:moveTo>
                  <a:cubicBezTo>
                    <a:pt x="1889" y="189"/>
                    <a:pt x="944" y="284"/>
                    <a:pt x="0" y="473"/>
                  </a:cubicBezTo>
                  <a:cubicBezTo>
                    <a:pt x="0" y="473"/>
                    <a:pt x="0" y="473"/>
                    <a:pt x="0" y="567"/>
                  </a:cubicBezTo>
                  <a:cubicBezTo>
                    <a:pt x="0" y="1417"/>
                    <a:pt x="661" y="2078"/>
                    <a:pt x="1511" y="2078"/>
                  </a:cubicBezTo>
                  <a:cubicBezTo>
                    <a:pt x="2361" y="2078"/>
                    <a:pt x="3022" y="1417"/>
                    <a:pt x="3022" y="567"/>
                  </a:cubicBezTo>
                  <a:cubicBezTo>
                    <a:pt x="3022" y="378"/>
                    <a:pt x="2927" y="189"/>
                    <a:pt x="29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29"/>
            <p:cNvSpPr/>
            <p:nvPr/>
          </p:nvSpPr>
          <p:spPr>
            <a:xfrm>
              <a:off x="3540850" y="242825"/>
              <a:ext cx="75575" cy="70850"/>
            </a:xfrm>
            <a:custGeom>
              <a:avLst/>
              <a:gdLst/>
              <a:ahLst/>
              <a:cxnLst/>
              <a:rect l="l" t="t" r="r" b="b"/>
              <a:pathLst>
                <a:path w="3023" h="2834" extrusionOk="0">
                  <a:moveTo>
                    <a:pt x="2267" y="1"/>
                  </a:moveTo>
                  <a:cubicBezTo>
                    <a:pt x="1700" y="1"/>
                    <a:pt x="1228" y="95"/>
                    <a:pt x="662" y="95"/>
                  </a:cubicBezTo>
                  <a:cubicBezTo>
                    <a:pt x="284" y="379"/>
                    <a:pt x="1" y="756"/>
                    <a:pt x="1" y="1323"/>
                  </a:cubicBezTo>
                  <a:lnTo>
                    <a:pt x="95" y="1323"/>
                  </a:lnTo>
                  <a:cubicBezTo>
                    <a:pt x="95" y="2173"/>
                    <a:pt x="756" y="2834"/>
                    <a:pt x="1511" y="2834"/>
                  </a:cubicBezTo>
                  <a:cubicBezTo>
                    <a:pt x="2361" y="2834"/>
                    <a:pt x="3022" y="2173"/>
                    <a:pt x="3022" y="1323"/>
                  </a:cubicBezTo>
                  <a:cubicBezTo>
                    <a:pt x="3022" y="756"/>
                    <a:pt x="2739" y="284"/>
                    <a:pt x="226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29"/>
            <p:cNvSpPr/>
            <p:nvPr/>
          </p:nvSpPr>
          <p:spPr>
            <a:xfrm>
              <a:off x="3741525" y="23812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29"/>
            <p:cNvSpPr/>
            <p:nvPr/>
          </p:nvSpPr>
          <p:spPr>
            <a:xfrm>
              <a:off x="2745250" y="429350"/>
              <a:ext cx="75575" cy="73200"/>
            </a:xfrm>
            <a:custGeom>
              <a:avLst/>
              <a:gdLst/>
              <a:ahLst/>
              <a:cxnLst/>
              <a:rect l="l" t="t" r="r" b="b"/>
              <a:pathLst>
                <a:path w="3023" h="2928" extrusionOk="0">
                  <a:moveTo>
                    <a:pt x="1983" y="0"/>
                  </a:moveTo>
                  <a:cubicBezTo>
                    <a:pt x="1417" y="283"/>
                    <a:pt x="756" y="567"/>
                    <a:pt x="189" y="756"/>
                  </a:cubicBezTo>
                  <a:cubicBezTo>
                    <a:pt x="95" y="945"/>
                    <a:pt x="0" y="1133"/>
                    <a:pt x="0" y="1417"/>
                  </a:cubicBezTo>
                  <a:cubicBezTo>
                    <a:pt x="0" y="2267"/>
                    <a:pt x="661" y="2833"/>
                    <a:pt x="1511" y="2833"/>
                  </a:cubicBezTo>
                  <a:lnTo>
                    <a:pt x="1511" y="2928"/>
                  </a:lnTo>
                  <a:cubicBezTo>
                    <a:pt x="2361" y="2928"/>
                    <a:pt x="3022" y="2267"/>
                    <a:pt x="3022" y="1417"/>
                  </a:cubicBezTo>
                  <a:cubicBezTo>
                    <a:pt x="3022" y="756"/>
                    <a:pt x="2550" y="189"/>
                    <a:pt x="19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29"/>
            <p:cNvSpPr/>
            <p:nvPr/>
          </p:nvSpPr>
          <p:spPr>
            <a:xfrm>
              <a:off x="2945925" y="4269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29"/>
            <p:cNvSpPr/>
            <p:nvPr/>
          </p:nvSpPr>
          <p:spPr>
            <a:xfrm>
              <a:off x="3144225" y="42697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29"/>
            <p:cNvSpPr/>
            <p:nvPr/>
          </p:nvSpPr>
          <p:spPr>
            <a:xfrm>
              <a:off x="3342550" y="4269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29"/>
            <p:cNvSpPr/>
            <p:nvPr/>
          </p:nvSpPr>
          <p:spPr>
            <a:xfrm>
              <a:off x="3540850" y="42697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29"/>
            <p:cNvSpPr/>
            <p:nvPr/>
          </p:nvSpPr>
          <p:spPr>
            <a:xfrm>
              <a:off x="3741525" y="42697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29"/>
            <p:cNvSpPr/>
            <p:nvPr/>
          </p:nvSpPr>
          <p:spPr>
            <a:xfrm>
              <a:off x="2350975" y="627650"/>
              <a:ext cx="70850" cy="63775"/>
            </a:xfrm>
            <a:custGeom>
              <a:avLst/>
              <a:gdLst/>
              <a:ahLst/>
              <a:cxnLst/>
              <a:rect l="l" t="t" r="r" b="b"/>
              <a:pathLst>
                <a:path w="2834" h="2551" extrusionOk="0">
                  <a:moveTo>
                    <a:pt x="2362" y="1"/>
                  </a:moveTo>
                  <a:cubicBezTo>
                    <a:pt x="1606" y="473"/>
                    <a:pt x="756" y="945"/>
                    <a:pt x="1" y="1512"/>
                  </a:cubicBezTo>
                  <a:cubicBezTo>
                    <a:pt x="190" y="2078"/>
                    <a:pt x="662" y="2550"/>
                    <a:pt x="1323" y="2550"/>
                  </a:cubicBezTo>
                  <a:cubicBezTo>
                    <a:pt x="2173" y="2550"/>
                    <a:pt x="2834" y="1889"/>
                    <a:pt x="2834" y="1039"/>
                  </a:cubicBezTo>
                  <a:cubicBezTo>
                    <a:pt x="2834" y="567"/>
                    <a:pt x="2645" y="190"/>
                    <a:pt x="23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29"/>
            <p:cNvSpPr/>
            <p:nvPr/>
          </p:nvSpPr>
          <p:spPr>
            <a:xfrm>
              <a:off x="2546925"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29"/>
            <p:cNvSpPr/>
            <p:nvPr/>
          </p:nvSpPr>
          <p:spPr>
            <a:xfrm>
              <a:off x="27452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29"/>
            <p:cNvSpPr/>
            <p:nvPr/>
          </p:nvSpPr>
          <p:spPr>
            <a:xfrm>
              <a:off x="2945925" y="61585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29"/>
            <p:cNvSpPr/>
            <p:nvPr/>
          </p:nvSpPr>
          <p:spPr>
            <a:xfrm>
              <a:off x="3144225" y="61585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29"/>
            <p:cNvSpPr/>
            <p:nvPr/>
          </p:nvSpPr>
          <p:spPr>
            <a:xfrm>
              <a:off x="3342550" y="61585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29"/>
            <p:cNvSpPr/>
            <p:nvPr/>
          </p:nvSpPr>
          <p:spPr>
            <a:xfrm>
              <a:off x="3540850" y="61585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29"/>
            <p:cNvSpPr/>
            <p:nvPr/>
          </p:nvSpPr>
          <p:spPr>
            <a:xfrm>
              <a:off x="3741525" y="61585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29"/>
            <p:cNvSpPr/>
            <p:nvPr/>
          </p:nvSpPr>
          <p:spPr>
            <a:xfrm>
              <a:off x="21479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29"/>
            <p:cNvSpPr/>
            <p:nvPr/>
          </p:nvSpPr>
          <p:spPr>
            <a:xfrm>
              <a:off x="2346250" y="80472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29"/>
            <p:cNvSpPr/>
            <p:nvPr/>
          </p:nvSpPr>
          <p:spPr>
            <a:xfrm>
              <a:off x="2546925"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29"/>
            <p:cNvSpPr/>
            <p:nvPr/>
          </p:nvSpPr>
          <p:spPr>
            <a:xfrm>
              <a:off x="27452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29"/>
            <p:cNvSpPr/>
            <p:nvPr/>
          </p:nvSpPr>
          <p:spPr>
            <a:xfrm>
              <a:off x="2945925" y="8047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29"/>
            <p:cNvSpPr/>
            <p:nvPr/>
          </p:nvSpPr>
          <p:spPr>
            <a:xfrm>
              <a:off x="3144225" y="80472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29"/>
            <p:cNvSpPr/>
            <p:nvPr/>
          </p:nvSpPr>
          <p:spPr>
            <a:xfrm>
              <a:off x="33425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29"/>
            <p:cNvSpPr/>
            <p:nvPr/>
          </p:nvSpPr>
          <p:spPr>
            <a:xfrm>
              <a:off x="3540850" y="80472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29"/>
            <p:cNvSpPr/>
            <p:nvPr/>
          </p:nvSpPr>
          <p:spPr>
            <a:xfrm>
              <a:off x="3741525" y="80472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29"/>
            <p:cNvSpPr/>
            <p:nvPr/>
          </p:nvSpPr>
          <p:spPr>
            <a:xfrm>
              <a:off x="19496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29"/>
            <p:cNvSpPr/>
            <p:nvPr/>
          </p:nvSpPr>
          <p:spPr>
            <a:xfrm>
              <a:off x="21479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29"/>
            <p:cNvSpPr/>
            <p:nvPr/>
          </p:nvSpPr>
          <p:spPr>
            <a:xfrm>
              <a:off x="2346250" y="99360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29"/>
            <p:cNvSpPr/>
            <p:nvPr/>
          </p:nvSpPr>
          <p:spPr>
            <a:xfrm>
              <a:off x="2546925"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29"/>
            <p:cNvSpPr/>
            <p:nvPr/>
          </p:nvSpPr>
          <p:spPr>
            <a:xfrm>
              <a:off x="27452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29"/>
            <p:cNvSpPr/>
            <p:nvPr/>
          </p:nvSpPr>
          <p:spPr>
            <a:xfrm>
              <a:off x="2945925" y="9936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29"/>
            <p:cNvSpPr/>
            <p:nvPr/>
          </p:nvSpPr>
          <p:spPr>
            <a:xfrm>
              <a:off x="3144225" y="99360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29"/>
            <p:cNvSpPr/>
            <p:nvPr/>
          </p:nvSpPr>
          <p:spPr>
            <a:xfrm>
              <a:off x="33425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29"/>
            <p:cNvSpPr/>
            <p:nvPr/>
          </p:nvSpPr>
          <p:spPr>
            <a:xfrm>
              <a:off x="3540850" y="99360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29"/>
            <p:cNvSpPr/>
            <p:nvPr/>
          </p:nvSpPr>
          <p:spPr>
            <a:xfrm>
              <a:off x="3741525" y="99360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29"/>
            <p:cNvSpPr/>
            <p:nvPr/>
          </p:nvSpPr>
          <p:spPr>
            <a:xfrm>
              <a:off x="1751325" y="1182450"/>
              <a:ext cx="73200" cy="75575"/>
            </a:xfrm>
            <a:custGeom>
              <a:avLst/>
              <a:gdLst/>
              <a:ahLst/>
              <a:cxnLst/>
              <a:rect l="l" t="t" r="r" b="b"/>
              <a:pathLst>
                <a:path w="2928" h="3023" extrusionOk="0">
                  <a:moveTo>
                    <a:pt x="1511" y="1"/>
                  </a:moveTo>
                  <a:cubicBezTo>
                    <a:pt x="1322" y="1"/>
                    <a:pt x="1134" y="95"/>
                    <a:pt x="945" y="95"/>
                  </a:cubicBezTo>
                  <a:cubicBezTo>
                    <a:pt x="661" y="473"/>
                    <a:pt x="378" y="851"/>
                    <a:pt x="0" y="1228"/>
                  </a:cubicBezTo>
                  <a:cubicBezTo>
                    <a:pt x="0" y="1323"/>
                    <a:pt x="0" y="1417"/>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29"/>
            <p:cNvSpPr/>
            <p:nvPr/>
          </p:nvSpPr>
          <p:spPr>
            <a:xfrm>
              <a:off x="19496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29"/>
            <p:cNvSpPr/>
            <p:nvPr/>
          </p:nvSpPr>
          <p:spPr>
            <a:xfrm>
              <a:off x="21479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29"/>
            <p:cNvSpPr/>
            <p:nvPr/>
          </p:nvSpPr>
          <p:spPr>
            <a:xfrm>
              <a:off x="2346250" y="1182450"/>
              <a:ext cx="75575" cy="73225"/>
            </a:xfrm>
            <a:custGeom>
              <a:avLst/>
              <a:gdLst/>
              <a:ahLst/>
              <a:cxnLst/>
              <a:rect l="l" t="t" r="r" b="b"/>
              <a:pathLst>
                <a:path w="3023" h="2929" extrusionOk="0">
                  <a:moveTo>
                    <a:pt x="1512" y="1"/>
                  </a:moveTo>
                  <a:cubicBezTo>
                    <a:pt x="756" y="1"/>
                    <a:pt x="1" y="662"/>
                    <a:pt x="95" y="1512"/>
                  </a:cubicBezTo>
                  <a:cubicBezTo>
                    <a:pt x="95" y="2362"/>
                    <a:pt x="756"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29"/>
            <p:cNvSpPr/>
            <p:nvPr/>
          </p:nvSpPr>
          <p:spPr>
            <a:xfrm>
              <a:off x="2546925" y="1182450"/>
              <a:ext cx="75575" cy="73225"/>
            </a:xfrm>
            <a:custGeom>
              <a:avLst/>
              <a:gdLst/>
              <a:ahLst/>
              <a:cxnLst/>
              <a:rect l="l" t="t" r="r" b="b"/>
              <a:pathLst>
                <a:path w="3023" h="2929" extrusionOk="0">
                  <a:moveTo>
                    <a:pt x="1512" y="1"/>
                  </a:moveTo>
                  <a:cubicBezTo>
                    <a:pt x="662" y="1"/>
                    <a:pt x="1" y="662"/>
                    <a:pt x="1" y="1512"/>
                  </a:cubicBezTo>
                  <a:cubicBezTo>
                    <a:pt x="1" y="2362"/>
                    <a:pt x="662" y="2928"/>
                    <a:pt x="1512" y="2928"/>
                  </a:cubicBezTo>
                  <a:cubicBezTo>
                    <a:pt x="2362" y="2928"/>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29"/>
            <p:cNvSpPr/>
            <p:nvPr/>
          </p:nvSpPr>
          <p:spPr>
            <a:xfrm>
              <a:off x="2745250" y="1182450"/>
              <a:ext cx="75575" cy="73225"/>
            </a:xfrm>
            <a:custGeom>
              <a:avLst/>
              <a:gdLst/>
              <a:ahLst/>
              <a:cxnLst/>
              <a:rect l="l" t="t" r="r" b="b"/>
              <a:pathLst>
                <a:path w="3023"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29"/>
            <p:cNvSpPr/>
            <p:nvPr/>
          </p:nvSpPr>
          <p:spPr>
            <a:xfrm>
              <a:off x="2945925" y="1182450"/>
              <a:ext cx="73200" cy="73225"/>
            </a:xfrm>
            <a:custGeom>
              <a:avLst/>
              <a:gdLst/>
              <a:ahLst/>
              <a:cxnLst/>
              <a:rect l="l" t="t" r="r" b="b"/>
              <a:pathLst>
                <a:path w="2928" h="2929" extrusionOk="0">
                  <a:moveTo>
                    <a:pt x="1417" y="1"/>
                  </a:moveTo>
                  <a:cubicBezTo>
                    <a:pt x="661" y="1"/>
                    <a:pt x="0" y="662"/>
                    <a:pt x="0" y="1512"/>
                  </a:cubicBezTo>
                  <a:cubicBezTo>
                    <a:pt x="0" y="2362"/>
                    <a:pt x="661" y="2928"/>
                    <a:pt x="1417" y="2928"/>
                  </a:cubicBezTo>
                  <a:cubicBezTo>
                    <a:pt x="2266" y="2928"/>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29"/>
            <p:cNvSpPr/>
            <p:nvPr/>
          </p:nvSpPr>
          <p:spPr>
            <a:xfrm>
              <a:off x="3144225" y="1182450"/>
              <a:ext cx="73225" cy="73225"/>
            </a:xfrm>
            <a:custGeom>
              <a:avLst/>
              <a:gdLst/>
              <a:ahLst/>
              <a:cxnLst/>
              <a:rect l="l" t="t" r="r" b="b"/>
              <a:pathLst>
                <a:path w="2929" h="2929" extrusionOk="0">
                  <a:moveTo>
                    <a:pt x="1511" y="1"/>
                  </a:moveTo>
                  <a:cubicBezTo>
                    <a:pt x="662" y="1"/>
                    <a:pt x="1" y="662"/>
                    <a:pt x="1" y="1512"/>
                  </a:cubicBezTo>
                  <a:cubicBezTo>
                    <a:pt x="1" y="2362"/>
                    <a:pt x="662"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29"/>
            <p:cNvSpPr/>
            <p:nvPr/>
          </p:nvSpPr>
          <p:spPr>
            <a:xfrm>
              <a:off x="3342550" y="1182450"/>
              <a:ext cx="75550" cy="73225"/>
            </a:xfrm>
            <a:custGeom>
              <a:avLst/>
              <a:gdLst/>
              <a:ahLst/>
              <a:cxnLst/>
              <a:rect l="l" t="t" r="r" b="b"/>
              <a:pathLst>
                <a:path w="3022" h="2929" extrusionOk="0">
                  <a:moveTo>
                    <a:pt x="1511" y="1"/>
                  </a:moveTo>
                  <a:cubicBezTo>
                    <a:pt x="661" y="1"/>
                    <a:pt x="0" y="662"/>
                    <a:pt x="0" y="1512"/>
                  </a:cubicBezTo>
                  <a:cubicBezTo>
                    <a:pt x="0" y="2362"/>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29"/>
            <p:cNvSpPr/>
            <p:nvPr/>
          </p:nvSpPr>
          <p:spPr>
            <a:xfrm>
              <a:off x="3540850" y="1182450"/>
              <a:ext cx="75575" cy="73225"/>
            </a:xfrm>
            <a:custGeom>
              <a:avLst/>
              <a:gdLst/>
              <a:ahLst/>
              <a:cxnLst/>
              <a:rect l="l" t="t" r="r" b="b"/>
              <a:pathLst>
                <a:path w="3023" h="2929" extrusionOk="0">
                  <a:moveTo>
                    <a:pt x="1511" y="1"/>
                  </a:moveTo>
                  <a:cubicBezTo>
                    <a:pt x="756" y="1"/>
                    <a:pt x="1" y="662"/>
                    <a:pt x="95" y="1512"/>
                  </a:cubicBezTo>
                  <a:cubicBezTo>
                    <a:pt x="95" y="2362"/>
                    <a:pt x="756"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29"/>
            <p:cNvSpPr/>
            <p:nvPr/>
          </p:nvSpPr>
          <p:spPr>
            <a:xfrm>
              <a:off x="3741525" y="1182450"/>
              <a:ext cx="73200" cy="73225"/>
            </a:xfrm>
            <a:custGeom>
              <a:avLst/>
              <a:gdLst/>
              <a:ahLst/>
              <a:cxnLst/>
              <a:rect l="l" t="t" r="r" b="b"/>
              <a:pathLst>
                <a:path w="2928" h="2929" extrusionOk="0">
                  <a:moveTo>
                    <a:pt x="1511" y="1"/>
                  </a:moveTo>
                  <a:cubicBezTo>
                    <a:pt x="661" y="1"/>
                    <a:pt x="0" y="662"/>
                    <a:pt x="0" y="1512"/>
                  </a:cubicBezTo>
                  <a:cubicBezTo>
                    <a:pt x="0" y="2362"/>
                    <a:pt x="661" y="2928"/>
                    <a:pt x="1417" y="2928"/>
                  </a:cubicBezTo>
                  <a:lnTo>
                    <a:pt x="1511" y="2928"/>
                  </a:lnTo>
                  <a:cubicBezTo>
                    <a:pt x="2267" y="2928"/>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29"/>
            <p:cNvSpPr/>
            <p:nvPr/>
          </p:nvSpPr>
          <p:spPr>
            <a:xfrm>
              <a:off x="17513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29"/>
            <p:cNvSpPr/>
            <p:nvPr/>
          </p:nvSpPr>
          <p:spPr>
            <a:xfrm>
              <a:off x="19496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29"/>
            <p:cNvSpPr/>
            <p:nvPr/>
          </p:nvSpPr>
          <p:spPr>
            <a:xfrm>
              <a:off x="21479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29"/>
            <p:cNvSpPr/>
            <p:nvPr/>
          </p:nvSpPr>
          <p:spPr>
            <a:xfrm>
              <a:off x="2346250" y="1371325"/>
              <a:ext cx="75575" cy="73200"/>
            </a:xfrm>
            <a:custGeom>
              <a:avLst/>
              <a:gdLst/>
              <a:ahLst/>
              <a:cxnLst/>
              <a:rect l="l" t="t" r="r" b="b"/>
              <a:pathLst>
                <a:path w="3023" h="2928" extrusionOk="0">
                  <a:moveTo>
                    <a:pt x="1512" y="1"/>
                  </a:moveTo>
                  <a:cubicBezTo>
                    <a:pt x="756" y="1"/>
                    <a:pt x="1" y="662"/>
                    <a:pt x="95" y="1511"/>
                  </a:cubicBezTo>
                  <a:cubicBezTo>
                    <a:pt x="95" y="2361"/>
                    <a:pt x="756" y="2928"/>
                    <a:pt x="1512" y="2928"/>
                  </a:cubicBezTo>
                  <a:cubicBezTo>
                    <a:pt x="2362" y="2928"/>
                    <a:pt x="3023" y="2267"/>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29"/>
            <p:cNvSpPr/>
            <p:nvPr/>
          </p:nvSpPr>
          <p:spPr>
            <a:xfrm>
              <a:off x="2546925" y="1371325"/>
              <a:ext cx="75575" cy="73200"/>
            </a:xfrm>
            <a:custGeom>
              <a:avLst/>
              <a:gdLst/>
              <a:ahLst/>
              <a:cxnLst/>
              <a:rect l="l" t="t" r="r" b="b"/>
              <a:pathLst>
                <a:path w="3023" h="2928" extrusionOk="0">
                  <a:moveTo>
                    <a:pt x="1512" y="1"/>
                  </a:moveTo>
                  <a:cubicBezTo>
                    <a:pt x="662" y="1"/>
                    <a:pt x="1" y="662"/>
                    <a:pt x="1" y="1511"/>
                  </a:cubicBezTo>
                  <a:cubicBezTo>
                    <a:pt x="1" y="2361"/>
                    <a:pt x="662" y="2928"/>
                    <a:pt x="1512" y="2928"/>
                  </a:cubicBezTo>
                  <a:cubicBezTo>
                    <a:pt x="2362" y="2928"/>
                    <a:pt x="3023" y="2267"/>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29"/>
            <p:cNvSpPr/>
            <p:nvPr/>
          </p:nvSpPr>
          <p:spPr>
            <a:xfrm>
              <a:off x="2745250" y="1371325"/>
              <a:ext cx="75575" cy="73200"/>
            </a:xfrm>
            <a:custGeom>
              <a:avLst/>
              <a:gdLst/>
              <a:ahLst/>
              <a:cxnLst/>
              <a:rect l="l" t="t" r="r" b="b"/>
              <a:pathLst>
                <a:path w="3023"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29"/>
            <p:cNvSpPr/>
            <p:nvPr/>
          </p:nvSpPr>
          <p:spPr>
            <a:xfrm>
              <a:off x="2945925" y="1371325"/>
              <a:ext cx="73200" cy="73200"/>
            </a:xfrm>
            <a:custGeom>
              <a:avLst/>
              <a:gdLst/>
              <a:ahLst/>
              <a:cxnLst/>
              <a:rect l="l" t="t" r="r" b="b"/>
              <a:pathLst>
                <a:path w="2928" h="2928" extrusionOk="0">
                  <a:moveTo>
                    <a:pt x="1417" y="1"/>
                  </a:moveTo>
                  <a:cubicBezTo>
                    <a:pt x="661" y="1"/>
                    <a:pt x="0" y="662"/>
                    <a:pt x="0" y="1511"/>
                  </a:cubicBezTo>
                  <a:cubicBezTo>
                    <a:pt x="0" y="2361"/>
                    <a:pt x="661" y="2928"/>
                    <a:pt x="1417" y="2928"/>
                  </a:cubicBezTo>
                  <a:cubicBezTo>
                    <a:pt x="2266" y="2928"/>
                    <a:pt x="2928" y="2267"/>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29"/>
            <p:cNvSpPr/>
            <p:nvPr/>
          </p:nvSpPr>
          <p:spPr>
            <a:xfrm>
              <a:off x="3144225" y="1371325"/>
              <a:ext cx="73225" cy="73200"/>
            </a:xfrm>
            <a:custGeom>
              <a:avLst/>
              <a:gdLst/>
              <a:ahLst/>
              <a:cxnLst/>
              <a:rect l="l" t="t" r="r" b="b"/>
              <a:pathLst>
                <a:path w="2929" h="2928" extrusionOk="0">
                  <a:moveTo>
                    <a:pt x="1511" y="1"/>
                  </a:moveTo>
                  <a:cubicBezTo>
                    <a:pt x="662" y="1"/>
                    <a:pt x="1" y="662"/>
                    <a:pt x="1" y="1511"/>
                  </a:cubicBezTo>
                  <a:cubicBezTo>
                    <a:pt x="1" y="2361"/>
                    <a:pt x="662"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29"/>
            <p:cNvSpPr/>
            <p:nvPr/>
          </p:nvSpPr>
          <p:spPr>
            <a:xfrm>
              <a:off x="3342550" y="1371325"/>
              <a:ext cx="75550" cy="73200"/>
            </a:xfrm>
            <a:custGeom>
              <a:avLst/>
              <a:gdLst/>
              <a:ahLst/>
              <a:cxnLst/>
              <a:rect l="l" t="t" r="r" b="b"/>
              <a:pathLst>
                <a:path w="3022" h="2928" extrusionOk="0">
                  <a:moveTo>
                    <a:pt x="1511" y="1"/>
                  </a:moveTo>
                  <a:cubicBezTo>
                    <a:pt x="661" y="1"/>
                    <a:pt x="0" y="662"/>
                    <a:pt x="0" y="1511"/>
                  </a:cubicBezTo>
                  <a:cubicBezTo>
                    <a:pt x="0" y="2361"/>
                    <a:pt x="661"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29"/>
            <p:cNvSpPr/>
            <p:nvPr/>
          </p:nvSpPr>
          <p:spPr>
            <a:xfrm>
              <a:off x="3540850" y="1371325"/>
              <a:ext cx="75575" cy="73200"/>
            </a:xfrm>
            <a:custGeom>
              <a:avLst/>
              <a:gdLst/>
              <a:ahLst/>
              <a:cxnLst/>
              <a:rect l="l" t="t" r="r" b="b"/>
              <a:pathLst>
                <a:path w="3023" h="2928" extrusionOk="0">
                  <a:moveTo>
                    <a:pt x="1511" y="1"/>
                  </a:moveTo>
                  <a:cubicBezTo>
                    <a:pt x="756" y="1"/>
                    <a:pt x="1" y="662"/>
                    <a:pt x="95" y="1511"/>
                  </a:cubicBezTo>
                  <a:cubicBezTo>
                    <a:pt x="95" y="2361"/>
                    <a:pt x="756" y="2928"/>
                    <a:pt x="1511" y="2928"/>
                  </a:cubicBezTo>
                  <a:cubicBezTo>
                    <a:pt x="2361" y="2928"/>
                    <a:pt x="3022" y="2267"/>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29"/>
            <p:cNvSpPr/>
            <p:nvPr/>
          </p:nvSpPr>
          <p:spPr>
            <a:xfrm>
              <a:off x="3741525" y="1371325"/>
              <a:ext cx="73200" cy="73200"/>
            </a:xfrm>
            <a:custGeom>
              <a:avLst/>
              <a:gdLst/>
              <a:ahLst/>
              <a:cxnLst/>
              <a:rect l="l" t="t" r="r" b="b"/>
              <a:pathLst>
                <a:path w="2928" h="2928" extrusionOk="0">
                  <a:moveTo>
                    <a:pt x="1511" y="1"/>
                  </a:moveTo>
                  <a:cubicBezTo>
                    <a:pt x="661" y="1"/>
                    <a:pt x="0" y="662"/>
                    <a:pt x="0" y="1511"/>
                  </a:cubicBezTo>
                  <a:cubicBezTo>
                    <a:pt x="0" y="2361"/>
                    <a:pt x="661" y="2928"/>
                    <a:pt x="1417" y="2928"/>
                  </a:cubicBezTo>
                  <a:lnTo>
                    <a:pt x="1511" y="2928"/>
                  </a:lnTo>
                  <a:cubicBezTo>
                    <a:pt x="2267" y="2928"/>
                    <a:pt x="2928" y="2267"/>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29"/>
            <p:cNvSpPr/>
            <p:nvPr/>
          </p:nvSpPr>
          <p:spPr>
            <a:xfrm>
              <a:off x="1550650" y="1560200"/>
              <a:ext cx="75575" cy="73200"/>
            </a:xfrm>
            <a:custGeom>
              <a:avLst/>
              <a:gdLst/>
              <a:ahLst/>
              <a:cxnLst/>
              <a:rect l="l" t="t" r="r" b="b"/>
              <a:pathLst>
                <a:path w="3023" h="2928" extrusionOk="0">
                  <a:moveTo>
                    <a:pt x="1511" y="0"/>
                  </a:moveTo>
                  <a:cubicBezTo>
                    <a:pt x="756" y="0"/>
                    <a:pt x="0"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29"/>
            <p:cNvSpPr/>
            <p:nvPr/>
          </p:nvSpPr>
          <p:spPr>
            <a:xfrm>
              <a:off x="17513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29"/>
            <p:cNvSpPr/>
            <p:nvPr/>
          </p:nvSpPr>
          <p:spPr>
            <a:xfrm>
              <a:off x="19496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29"/>
            <p:cNvSpPr/>
            <p:nvPr/>
          </p:nvSpPr>
          <p:spPr>
            <a:xfrm>
              <a:off x="21479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29"/>
            <p:cNvSpPr/>
            <p:nvPr/>
          </p:nvSpPr>
          <p:spPr>
            <a:xfrm>
              <a:off x="2346250" y="1560200"/>
              <a:ext cx="75575" cy="73200"/>
            </a:xfrm>
            <a:custGeom>
              <a:avLst/>
              <a:gdLst/>
              <a:ahLst/>
              <a:cxnLst/>
              <a:rect l="l" t="t" r="r" b="b"/>
              <a:pathLst>
                <a:path w="3023" h="2928" extrusionOk="0">
                  <a:moveTo>
                    <a:pt x="1512" y="0"/>
                  </a:moveTo>
                  <a:cubicBezTo>
                    <a:pt x="756" y="0"/>
                    <a:pt x="1" y="661"/>
                    <a:pt x="95" y="1511"/>
                  </a:cubicBezTo>
                  <a:cubicBezTo>
                    <a:pt x="95" y="2361"/>
                    <a:pt x="756" y="2928"/>
                    <a:pt x="1512" y="2928"/>
                  </a:cubicBezTo>
                  <a:cubicBezTo>
                    <a:pt x="2362" y="2928"/>
                    <a:pt x="3023" y="2267"/>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29"/>
            <p:cNvSpPr/>
            <p:nvPr/>
          </p:nvSpPr>
          <p:spPr>
            <a:xfrm>
              <a:off x="2546925" y="1560200"/>
              <a:ext cx="75575" cy="73200"/>
            </a:xfrm>
            <a:custGeom>
              <a:avLst/>
              <a:gdLst/>
              <a:ahLst/>
              <a:cxnLst/>
              <a:rect l="l" t="t" r="r" b="b"/>
              <a:pathLst>
                <a:path w="3023" h="2928" extrusionOk="0">
                  <a:moveTo>
                    <a:pt x="1512" y="0"/>
                  </a:moveTo>
                  <a:cubicBezTo>
                    <a:pt x="662" y="0"/>
                    <a:pt x="1" y="661"/>
                    <a:pt x="1" y="1511"/>
                  </a:cubicBezTo>
                  <a:cubicBezTo>
                    <a:pt x="1" y="2361"/>
                    <a:pt x="662" y="2928"/>
                    <a:pt x="1512" y="2928"/>
                  </a:cubicBezTo>
                  <a:cubicBezTo>
                    <a:pt x="2362" y="2928"/>
                    <a:pt x="3023" y="2267"/>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29"/>
            <p:cNvSpPr/>
            <p:nvPr/>
          </p:nvSpPr>
          <p:spPr>
            <a:xfrm>
              <a:off x="2745250" y="1560200"/>
              <a:ext cx="75575" cy="73200"/>
            </a:xfrm>
            <a:custGeom>
              <a:avLst/>
              <a:gdLst/>
              <a:ahLst/>
              <a:cxnLst/>
              <a:rect l="l" t="t" r="r" b="b"/>
              <a:pathLst>
                <a:path w="3023"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29"/>
            <p:cNvSpPr/>
            <p:nvPr/>
          </p:nvSpPr>
          <p:spPr>
            <a:xfrm>
              <a:off x="2945925" y="1560200"/>
              <a:ext cx="73200" cy="73200"/>
            </a:xfrm>
            <a:custGeom>
              <a:avLst/>
              <a:gdLst/>
              <a:ahLst/>
              <a:cxnLst/>
              <a:rect l="l" t="t" r="r" b="b"/>
              <a:pathLst>
                <a:path w="2928" h="2928" extrusionOk="0">
                  <a:moveTo>
                    <a:pt x="1417" y="0"/>
                  </a:moveTo>
                  <a:cubicBezTo>
                    <a:pt x="661" y="0"/>
                    <a:pt x="0" y="661"/>
                    <a:pt x="0" y="1511"/>
                  </a:cubicBezTo>
                  <a:cubicBezTo>
                    <a:pt x="0" y="2361"/>
                    <a:pt x="661" y="2928"/>
                    <a:pt x="1417" y="2928"/>
                  </a:cubicBezTo>
                  <a:cubicBezTo>
                    <a:pt x="2266" y="2928"/>
                    <a:pt x="2928" y="2267"/>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29"/>
            <p:cNvSpPr/>
            <p:nvPr/>
          </p:nvSpPr>
          <p:spPr>
            <a:xfrm>
              <a:off x="3144225" y="1560200"/>
              <a:ext cx="73225" cy="73200"/>
            </a:xfrm>
            <a:custGeom>
              <a:avLst/>
              <a:gdLst/>
              <a:ahLst/>
              <a:cxnLst/>
              <a:rect l="l" t="t" r="r" b="b"/>
              <a:pathLst>
                <a:path w="2929" h="2928" extrusionOk="0">
                  <a:moveTo>
                    <a:pt x="1511" y="0"/>
                  </a:moveTo>
                  <a:cubicBezTo>
                    <a:pt x="662" y="0"/>
                    <a:pt x="1" y="661"/>
                    <a:pt x="1" y="1511"/>
                  </a:cubicBezTo>
                  <a:cubicBezTo>
                    <a:pt x="1" y="2361"/>
                    <a:pt x="662"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29"/>
            <p:cNvSpPr/>
            <p:nvPr/>
          </p:nvSpPr>
          <p:spPr>
            <a:xfrm>
              <a:off x="3342550" y="1560200"/>
              <a:ext cx="75550" cy="73200"/>
            </a:xfrm>
            <a:custGeom>
              <a:avLst/>
              <a:gdLst/>
              <a:ahLst/>
              <a:cxnLst/>
              <a:rect l="l" t="t" r="r" b="b"/>
              <a:pathLst>
                <a:path w="3022" h="2928" extrusionOk="0">
                  <a:moveTo>
                    <a:pt x="1511" y="0"/>
                  </a:moveTo>
                  <a:cubicBezTo>
                    <a:pt x="661" y="0"/>
                    <a:pt x="0" y="661"/>
                    <a:pt x="0" y="1511"/>
                  </a:cubicBezTo>
                  <a:cubicBezTo>
                    <a:pt x="0" y="2361"/>
                    <a:pt x="661"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29"/>
            <p:cNvSpPr/>
            <p:nvPr/>
          </p:nvSpPr>
          <p:spPr>
            <a:xfrm>
              <a:off x="3540850" y="1560200"/>
              <a:ext cx="75575" cy="73200"/>
            </a:xfrm>
            <a:custGeom>
              <a:avLst/>
              <a:gdLst/>
              <a:ahLst/>
              <a:cxnLst/>
              <a:rect l="l" t="t" r="r" b="b"/>
              <a:pathLst>
                <a:path w="3023" h="2928" extrusionOk="0">
                  <a:moveTo>
                    <a:pt x="1511" y="0"/>
                  </a:moveTo>
                  <a:cubicBezTo>
                    <a:pt x="756" y="0"/>
                    <a:pt x="1" y="661"/>
                    <a:pt x="95" y="1511"/>
                  </a:cubicBezTo>
                  <a:cubicBezTo>
                    <a:pt x="95" y="2361"/>
                    <a:pt x="756" y="2928"/>
                    <a:pt x="1511" y="2928"/>
                  </a:cubicBezTo>
                  <a:cubicBezTo>
                    <a:pt x="2361" y="2928"/>
                    <a:pt x="3022" y="2267"/>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29"/>
            <p:cNvSpPr/>
            <p:nvPr/>
          </p:nvSpPr>
          <p:spPr>
            <a:xfrm>
              <a:off x="3741525" y="1560200"/>
              <a:ext cx="73200" cy="73200"/>
            </a:xfrm>
            <a:custGeom>
              <a:avLst/>
              <a:gdLst/>
              <a:ahLst/>
              <a:cxnLst/>
              <a:rect l="l" t="t" r="r" b="b"/>
              <a:pathLst>
                <a:path w="2928" h="2928" extrusionOk="0">
                  <a:moveTo>
                    <a:pt x="1511" y="0"/>
                  </a:moveTo>
                  <a:cubicBezTo>
                    <a:pt x="661" y="0"/>
                    <a:pt x="0" y="661"/>
                    <a:pt x="0" y="1511"/>
                  </a:cubicBezTo>
                  <a:cubicBezTo>
                    <a:pt x="0" y="2361"/>
                    <a:pt x="661" y="2928"/>
                    <a:pt x="1417" y="2928"/>
                  </a:cubicBezTo>
                  <a:lnTo>
                    <a:pt x="1511" y="2928"/>
                  </a:lnTo>
                  <a:cubicBezTo>
                    <a:pt x="2267" y="2928"/>
                    <a:pt x="2928" y="2267"/>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29"/>
            <p:cNvSpPr/>
            <p:nvPr/>
          </p:nvSpPr>
          <p:spPr>
            <a:xfrm>
              <a:off x="1550650" y="1749075"/>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29"/>
            <p:cNvSpPr/>
            <p:nvPr/>
          </p:nvSpPr>
          <p:spPr>
            <a:xfrm>
              <a:off x="17513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29"/>
            <p:cNvSpPr/>
            <p:nvPr/>
          </p:nvSpPr>
          <p:spPr>
            <a:xfrm>
              <a:off x="19496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29"/>
            <p:cNvSpPr/>
            <p:nvPr/>
          </p:nvSpPr>
          <p:spPr>
            <a:xfrm>
              <a:off x="21479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29"/>
            <p:cNvSpPr/>
            <p:nvPr/>
          </p:nvSpPr>
          <p:spPr>
            <a:xfrm>
              <a:off x="2346250" y="1749075"/>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29"/>
            <p:cNvSpPr/>
            <p:nvPr/>
          </p:nvSpPr>
          <p:spPr>
            <a:xfrm>
              <a:off x="2546925"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29"/>
            <p:cNvSpPr/>
            <p:nvPr/>
          </p:nvSpPr>
          <p:spPr>
            <a:xfrm>
              <a:off x="27452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29"/>
            <p:cNvSpPr/>
            <p:nvPr/>
          </p:nvSpPr>
          <p:spPr>
            <a:xfrm>
              <a:off x="2945925" y="17490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29"/>
            <p:cNvSpPr/>
            <p:nvPr/>
          </p:nvSpPr>
          <p:spPr>
            <a:xfrm>
              <a:off x="3144225" y="1749075"/>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29"/>
            <p:cNvSpPr/>
            <p:nvPr/>
          </p:nvSpPr>
          <p:spPr>
            <a:xfrm>
              <a:off x="33425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29"/>
            <p:cNvSpPr/>
            <p:nvPr/>
          </p:nvSpPr>
          <p:spPr>
            <a:xfrm>
              <a:off x="3540850" y="1749075"/>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29"/>
            <p:cNvSpPr/>
            <p:nvPr/>
          </p:nvSpPr>
          <p:spPr>
            <a:xfrm>
              <a:off x="3741525" y="1749075"/>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29"/>
            <p:cNvSpPr/>
            <p:nvPr/>
          </p:nvSpPr>
          <p:spPr>
            <a:xfrm>
              <a:off x="13523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29"/>
            <p:cNvSpPr/>
            <p:nvPr/>
          </p:nvSpPr>
          <p:spPr>
            <a:xfrm>
              <a:off x="1550650" y="1937925"/>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29"/>
            <p:cNvSpPr/>
            <p:nvPr/>
          </p:nvSpPr>
          <p:spPr>
            <a:xfrm>
              <a:off x="17513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29"/>
            <p:cNvSpPr/>
            <p:nvPr/>
          </p:nvSpPr>
          <p:spPr>
            <a:xfrm>
              <a:off x="19496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29"/>
            <p:cNvSpPr/>
            <p:nvPr/>
          </p:nvSpPr>
          <p:spPr>
            <a:xfrm>
              <a:off x="21479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29"/>
            <p:cNvSpPr/>
            <p:nvPr/>
          </p:nvSpPr>
          <p:spPr>
            <a:xfrm>
              <a:off x="2346250" y="1937925"/>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29"/>
            <p:cNvSpPr/>
            <p:nvPr/>
          </p:nvSpPr>
          <p:spPr>
            <a:xfrm>
              <a:off x="2546925" y="19379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267"/>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29"/>
            <p:cNvSpPr/>
            <p:nvPr/>
          </p:nvSpPr>
          <p:spPr>
            <a:xfrm>
              <a:off x="2745250" y="19379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29"/>
            <p:cNvSpPr/>
            <p:nvPr/>
          </p:nvSpPr>
          <p:spPr>
            <a:xfrm>
              <a:off x="2945925" y="19379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267"/>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29"/>
            <p:cNvSpPr/>
            <p:nvPr/>
          </p:nvSpPr>
          <p:spPr>
            <a:xfrm>
              <a:off x="3144225" y="1937925"/>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29"/>
            <p:cNvSpPr/>
            <p:nvPr/>
          </p:nvSpPr>
          <p:spPr>
            <a:xfrm>
              <a:off x="3342550" y="19379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29"/>
            <p:cNvSpPr/>
            <p:nvPr/>
          </p:nvSpPr>
          <p:spPr>
            <a:xfrm>
              <a:off x="3540850" y="1937925"/>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29"/>
            <p:cNvSpPr/>
            <p:nvPr/>
          </p:nvSpPr>
          <p:spPr>
            <a:xfrm>
              <a:off x="3741525" y="1937925"/>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29"/>
            <p:cNvSpPr/>
            <p:nvPr/>
          </p:nvSpPr>
          <p:spPr>
            <a:xfrm>
              <a:off x="13523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29"/>
            <p:cNvSpPr/>
            <p:nvPr/>
          </p:nvSpPr>
          <p:spPr>
            <a:xfrm>
              <a:off x="1550650" y="2126800"/>
              <a:ext cx="75575" cy="75575"/>
            </a:xfrm>
            <a:custGeom>
              <a:avLst/>
              <a:gdLst/>
              <a:ahLst/>
              <a:cxnLst/>
              <a:rect l="l" t="t" r="r" b="b"/>
              <a:pathLst>
                <a:path w="3023" h="3023" extrusionOk="0">
                  <a:moveTo>
                    <a:pt x="1511" y="1"/>
                  </a:moveTo>
                  <a:cubicBezTo>
                    <a:pt x="756" y="1"/>
                    <a:pt x="0"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29"/>
            <p:cNvSpPr/>
            <p:nvPr/>
          </p:nvSpPr>
          <p:spPr>
            <a:xfrm>
              <a:off x="17513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29"/>
            <p:cNvSpPr/>
            <p:nvPr/>
          </p:nvSpPr>
          <p:spPr>
            <a:xfrm>
              <a:off x="19496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29"/>
            <p:cNvSpPr/>
            <p:nvPr/>
          </p:nvSpPr>
          <p:spPr>
            <a:xfrm>
              <a:off x="21479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29"/>
            <p:cNvSpPr/>
            <p:nvPr/>
          </p:nvSpPr>
          <p:spPr>
            <a:xfrm>
              <a:off x="2346250" y="2126800"/>
              <a:ext cx="75575" cy="75575"/>
            </a:xfrm>
            <a:custGeom>
              <a:avLst/>
              <a:gdLst/>
              <a:ahLst/>
              <a:cxnLst/>
              <a:rect l="l" t="t" r="r" b="b"/>
              <a:pathLst>
                <a:path w="3023" h="3023" extrusionOk="0">
                  <a:moveTo>
                    <a:pt x="1512" y="1"/>
                  </a:moveTo>
                  <a:cubicBezTo>
                    <a:pt x="756" y="1"/>
                    <a:pt x="1" y="662"/>
                    <a:pt x="95" y="1511"/>
                  </a:cubicBezTo>
                  <a:cubicBezTo>
                    <a:pt x="95" y="2361"/>
                    <a:pt x="756"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29"/>
            <p:cNvSpPr/>
            <p:nvPr/>
          </p:nvSpPr>
          <p:spPr>
            <a:xfrm>
              <a:off x="2546925"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29"/>
            <p:cNvSpPr/>
            <p:nvPr/>
          </p:nvSpPr>
          <p:spPr>
            <a:xfrm>
              <a:off x="27452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29"/>
            <p:cNvSpPr/>
            <p:nvPr/>
          </p:nvSpPr>
          <p:spPr>
            <a:xfrm>
              <a:off x="2945925" y="2126800"/>
              <a:ext cx="73200" cy="75575"/>
            </a:xfrm>
            <a:custGeom>
              <a:avLst/>
              <a:gdLst/>
              <a:ahLst/>
              <a:cxnLst/>
              <a:rect l="l" t="t" r="r" b="b"/>
              <a:pathLst>
                <a:path w="2928" h="3023" extrusionOk="0">
                  <a:moveTo>
                    <a:pt x="1417" y="1"/>
                  </a:moveTo>
                  <a:cubicBezTo>
                    <a:pt x="661" y="1"/>
                    <a:pt x="0" y="662"/>
                    <a:pt x="0" y="1511"/>
                  </a:cubicBezTo>
                  <a:cubicBezTo>
                    <a:pt x="0" y="2361"/>
                    <a:pt x="661" y="3022"/>
                    <a:pt x="1417" y="3022"/>
                  </a:cubicBezTo>
                  <a:cubicBezTo>
                    <a:pt x="2266" y="3022"/>
                    <a:pt x="2928" y="2361"/>
                    <a:pt x="2928" y="1511"/>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29"/>
            <p:cNvSpPr/>
            <p:nvPr/>
          </p:nvSpPr>
          <p:spPr>
            <a:xfrm>
              <a:off x="3144225" y="2126800"/>
              <a:ext cx="73225" cy="75575"/>
            </a:xfrm>
            <a:custGeom>
              <a:avLst/>
              <a:gdLst/>
              <a:ahLst/>
              <a:cxnLst/>
              <a:rect l="l" t="t" r="r" b="b"/>
              <a:pathLst>
                <a:path w="2929" h="3023" extrusionOk="0">
                  <a:moveTo>
                    <a:pt x="1511" y="1"/>
                  </a:moveTo>
                  <a:cubicBezTo>
                    <a:pt x="662" y="1"/>
                    <a:pt x="1" y="662"/>
                    <a:pt x="1" y="1511"/>
                  </a:cubicBezTo>
                  <a:cubicBezTo>
                    <a:pt x="1" y="2361"/>
                    <a:pt x="662"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29"/>
            <p:cNvSpPr/>
            <p:nvPr/>
          </p:nvSpPr>
          <p:spPr>
            <a:xfrm>
              <a:off x="33425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29"/>
            <p:cNvSpPr/>
            <p:nvPr/>
          </p:nvSpPr>
          <p:spPr>
            <a:xfrm>
              <a:off x="3540850" y="2126800"/>
              <a:ext cx="75575" cy="75575"/>
            </a:xfrm>
            <a:custGeom>
              <a:avLst/>
              <a:gdLst/>
              <a:ahLst/>
              <a:cxnLst/>
              <a:rect l="l" t="t" r="r" b="b"/>
              <a:pathLst>
                <a:path w="3023" h="3023" extrusionOk="0">
                  <a:moveTo>
                    <a:pt x="1511" y="1"/>
                  </a:moveTo>
                  <a:cubicBezTo>
                    <a:pt x="756" y="1"/>
                    <a:pt x="1" y="662"/>
                    <a:pt x="95" y="1511"/>
                  </a:cubicBezTo>
                  <a:cubicBezTo>
                    <a:pt x="95" y="2361"/>
                    <a:pt x="756"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29"/>
            <p:cNvSpPr/>
            <p:nvPr/>
          </p:nvSpPr>
          <p:spPr>
            <a:xfrm>
              <a:off x="3741525" y="2126800"/>
              <a:ext cx="73200" cy="75575"/>
            </a:xfrm>
            <a:custGeom>
              <a:avLst/>
              <a:gdLst/>
              <a:ahLst/>
              <a:cxnLst/>
              <a:rect l="l" t="t" r="r" b="b"/>
              <a:pathLst>
                <a:path w="2928" h="3023" extrusionOk="0">
                  <a:moveTo>
                    <a:pt x="1511" y="1"/>
                  </a:moveTo>
                  <a:cubicBezTo>
                    <a:pt x="661" y="1"/>
                    <a:pt x="0" y="662"/>
                    <a:pt x="0" y="1511"/>
                  </a:cubicBezTo>
                  <a:cubicBezTo>
                    <a:pt x="0" y="2361"/>
                    <a:pt x="661" y="3022"/>
                    <a:pt x="1417" y="3022"/>
                  </a:cubicBezTo>
                  <a:lnTo>
                    <a:pt x="1511" y="3022"/>
                  </a:lnTo>
                  <a:cubicBezTo>
                    <a:pt x="2267" y="3022"/>
                    <a:pt x="2928" y="2361"/>
                    <a:pt x="2928" y="1511"/>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29"/>
            <p:cNvSpPr/>
            <p:nvPr/>
          </p:nvSpPr>
          <p:spPr>
            <a:xfrm>
              <a:off x="13523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29"/>
            <p:cNvSpPr/>
            <p:nvPr/>
          </p:nvSpPr>
          <p:spPr>
            <a:xfrm>
              <a:off x="1550650" y="2315675"/>
              <a:ext cx="75575" cy="75575"/>
            </a:xfrm>
            <a:custGeom>
              <a:avLst/>
              <a:gdLst/>
              <a:ahLst/>
              <a:cxnLst/>
              <a:rect l="l" t="t" r="r" b="b"/>
              <a:pathLst>
                <a:path w="3023" h="3023"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29"/>
            <p:cNvSpPr/>
            <p:nvPr/>
          </p:nvSpPr>
          <p:spPr>
            <a:xfrm>
              <a:off x="17513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29"/>
            <p:cNvSpPr/>
            <p:nvPr/>
          </p:nvSpPr>
          <p:spPr>
            <a:xfrm>
              <a:off x="19496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29"/>
            <p:cNvSpPr/>
            <p:nvPr/>
          </p:nvSpPr>
          <p:spPr>
            <a:xfrm>
              <a:off x="21479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29"/>
            <p:cNvSpPr/>
            <p:nvPr/>
          </p:nvSpPr>
          <p:spPr>
            <a:xfrm>
              <a:off x="2346250" y="2315675"/>
              <a:ext cx="75575" cy="75575"/>
            </a:xfrm>
            <a:custGeom>
              <a:avLst/>
              <a:gdLst/>
              <a:ahLst/>
              <a:cxnLst/>
              <a:rect l="l" t="t" r="r" b="b"/>
              <a:pathLst>
                <a:path w="3023" h="3023"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29"/>
            <p:cNvSpPr/>
            <p:nvPr/>
          </p:nvSpPr>
          <p:spPr>
            <a:xfrm>
              <a:off x="2546925"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29"/>
            <p:cNvSpPr/>
            <p:nvPr/>
          </p:nvSpPr>
          <p:spPr>
            <a:xfrm>
              <a:off x="27452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29"/>
            <p:cNvSpPr/>
            <p:nvPr/>
          </p:nvSpPr>
          <p:spPr>
            <a:xfrm>
              <a:off x="2945925" y="231567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29"/>
            <p:cNvSpPr/>
            <p:nvPr/>
          </p:nvSpPr>
          <p:spPr>
            <a:xfrm>
              <a:off x="3144225" y="2315675"/>
              <a:ext cx="73225" cy="75575"/>
            </a:xfrm>
            <a:custGeom>
              <a:avLst/>
              <a:gdLst/>
              <a:ahLst/>
              <a:cxnLst/>
              <a:rect l="l" t="t" r="r" b="b"/>
              <a:pathLst>
                <a:path w="2929" h="3023"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29"/>
            <p:cNvSpPr/>
            <p:nvPr/>
          </p:nvSpPr>
          <p:spPr>
            <a:xfrm>
              <a:off x="33425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29"/>
            <p:cNvSpPr/>
            <p:nvPr/>
          </p:nvSpPr>
          <p:spPr>
            <a:xfrm>
              <a:off x="3540850" y="2315675"/>
              <a:ext cx="75575" cy="75575"/>
            </a:xfrm>
            <a:custGeom>
              <a:avLst/>
              <a:gdLst/>
              <a:ahLst/>
              <a:cxnLst/>
              <a:rect l="l" t="t" r="r" b="b"/>
              <a:pathLst>
                <a:path w="3023" h="3023"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29"/>
            <p:cNvSpPr/>
            <p:nvPr/>
          </p:nvSpPr>
          <p:spPr>
            <a:xfrm>
              <a:off x="3741525" y="2315675"/>
              <a:ext cx="73200" cy="75575"/>
            </a:xfrm>
            <a:custGeom>
              <a:avLst/>
              <a:gdLst/>
              <a:ahLst/>
              <a:cxnLst/>
              <a:rect l="l" t="t" r="r" b="b"/>
              <a:pathLst>
                <a:path w="2928" h="3023"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29"/>
            <p:cNvSpPr/>
            <p:nvPr/>
          </p:nvSpPr>
          <p:spPr>
            <a:xfrm>
              <a:off x="1201250" y="2509250"/>
              <a:ext cx="25975" cy="68500"/>
            </a:xfrm>
            <a:custGeom>
              <a:avLst/>
              <a:gdLst/>
              <a:ahLst/>
              <a:cxnLst/>
              <a:rect l="l" t="t" r="r" b="b"/>
              <a:pathLst>
                <a:path w="1039" h="2740" extrusionOk="0">
                  <a:moveTo>
                    <a:pt x="283" y="1"/>
                  </a:moveTo>
                  <a:cubicBezTo>
                    <a:pt x="189" y="945"/>
                    <a:pt x="95" y="1795"/>
                    <a:pt x="0" y="2740"/>
                  </a:cubicBezTo>
                  <a:cubicBezTo>
                    <a:pt x="567" y="2551"/>
                    <a:pt x="1039" y="1984"/>
                    <a:pt x="1039" y="1323"/>
                  </a:cubicBezTo>
                  <a:cubicBezTo>
                    <a:pt x="1039" y="756"/>
                    <a:pt x="756" y="284"/>
                    <a:pt x="2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29"/>
            <p:cNvSpPr/>
            <p:nvPr/>
          </p:nvSpPr>
          <p:spPr>
            <a:xfrm>
              <a:off x="13523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29"/>
            <p:cNvSpPr/>
            <p:nvPr/>
          </p:nvSpPr>
          <p:spPr>
            <a:xfrm>
              <a:off x="1550650" y="2504550"/>
              <a:ext cx="75575" cy="75550"/>
            </a:xfrm>
            <a:custGeom>
              <a:avLst/>
              <a:gdLst/>
              <a:ahLst/>
              <a:cxnLst/>
              <a:rect l="l" t="t" r="r" b="b"/>
              <a:pathLst>
                <a:path w="3023" h="3022" extrusionOk="0">
                  <a:moveTo>
                    <a:pt x="1511" y="0"/>
                  </a:moveTo>
                  <a:cubicBezTo>
                    <a:pt x="756" y="0"/>
                    <a:pt x="0"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29"/>
            <p:cNvSpPr/>
            <p:nvPr/>
          </p:nvSpPr>
          <p:spPr>
            <a:xfrm>
              <a:off x="17513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29"/>
            <p:cNvSpPr/>
            <p:nvPr/>
          </p:nvSpPr>
          <p:spPr>
            <a:xfrm>
              <a:off x="19496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29"/>
            <p:cNvSpPr/>
            <p:nvPr/>
          </p:nvSpPr>
          <p:spPr>
            <a:xfrm>
              <a:off x="21479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29"/>
            <p:cNvSpPr/>
            <p:nvPr/>
          </p:nvSpPr>
          <p:spPr>
            <a:xfrm>
              <a:off x="2346250" y="2504550"/>
              <a:ext cx="75575" cy="75550"/>
            </a:xfrm>
            <a:custGeom>
              <a:avLst/>
              <a:gdLst/>
              <a:ahLst/>
              <a:cxnLst/>
              <a:rect l="l" t="t" r="r" b="b"/>
              <a:pathLst>
                <a:path w="3023" h="3022" extrusionOk="0">
                  <a:moveTo>
                    <a:pt x="1512" y="0"/>
                  </a:moveTo>
                  <a:cubicBezTo>
                    <a:pt x="756" y="0"/>
                    <a:pt x="1" y="661"/>
                    <a:pt x="95" y="1511"/>
                  </a:cubicBezTo>
                  <a:cubicBezTo>
                    <a:pt x="95"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29"/>
            <p:cNvSpPr/>
            <p:nvPr/>
          </p:nvSpPr>
          <p:spPr>
            <a:xfrm>
              <a:off x="2546925"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29"/>
            <p:cNvSpPr/>
            <p:nvPr/>
          </p:nvSpPr>
          <p:spPr>
            <a:xfrm>
              <a:off x="27452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29"/>
            <p:cNvSpPr/>
            <p:nvPr/>
          </p:nvSpPr>
          <p:spPr>
            <a:xfrm>
              <a:off x="2945925" y="250455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29"/>
            <p:cNvSpPr/>
            <p:nvPr/>
          </p:nvSpPr>
          <p:spPr>
            <a:xfrm>
              <a:off x="3144225" y="2504550"/>
              <a:ext cx="73225" cy="75550"/>
            </a:xfrm>
            <a:custGeom>
              <a:avLst/>
              <a:gdLst/>
              <a:ahLst/>
              <a:cxnLst/>
              <a:rect l="l" t="t" r="r" b="b"/>
              <a:pathLst>
                <a:path w="2929" h="3022" extrusionOk="0">
                  <a:moveTo>
                    <a:pt x="1511" y="0"/>
                  </a:moveTo>
                  <a:cubicBezTo>
                    <a:pt x="662" y="0"/>
                    <a:pt x="1" y="661"/>
                    <a:pt x="1" y="1511"/>
                  </a:cubicBezTo>
                  <a:cubicBezTo>
                    <a:pt x="1" y="2361"/>
                    <a:pt x="662"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29"/>
            <p:cNvSpPr/>
            <p:nvPr/>
          </p:nvSpPr>
          <p:spPr>
            <a:xfrm>
              <a:off x="33425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29"/>
            <p:cNvSpPr/>
            <p:nvPr/>
          </p:nvSpPr>
          <p:spPr>
            <a:xfrm>
              <a:off x="3540850" y="2504550"/>
              <a:ext cx="75575" cy="75550"/>
            </a:xfrm>
            <a:custGeom>
              <a:avLst/>
              <a:gdLst/>
              <a:ahLst/>
              <a:cxnLst/>
              <a:rect l="l" t="t" r="r" b="b"/>
              <a:pathLst>
                <a:path w="3023" h="3022" extrusionOk="0">
                  <a:moveTo>
                    <a:pt x="1511" y="0"/>
                  </a:moveTo>
                  <a:cubicBezTo>
                    <a:pt x="756" y="0"/>
                    <a:pt x="1" y="661"/>
                    <a:pt x="95" y="1511"/>
                  </a:cubicBezTo>
                  <a:cubicBezTo>
                    <a:pt x="95"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29"/>
            <p:cNvSpPr/>
            <p:nvPr/>
          </p:nvSpPr>
          <p:spPr>
            <a:xfrm>
              <a:off x="3741525" y="2504550"/>
              <a:ext cx="73200" cy="75550"/>
            </a:xfrm>
            <a:custGeom>
              <a:avLst/>
              <a:gdLst/>
              <a:ahLst/>
              <a:cxnLst/>
              <a:rect l="l" t="t" r="r" b="b"/>
              <a:pathLst>
                <a:path w="2928" h="3022" extrusionOk="0">
                  <a:moveTo>
                    <a:pt x="1511" y="0"/>
                  </a:moveTo>
                  <a:cubicBezTo>
                    <a:pt x="661" y="0"/>
                    <a:pt x="0" y="661"/>
                    <a:pt x="0" y="1511"/>
                  </a:cubicBezTo>
                  <a:cubicBezTo>
                    <a:pt x="0" y="2361"/>
                    <a:pt x="661" y="3022"/>
                    <a:pt x="1417" y="3022"/>
                  </a:cubicBezTo>
                  <a:lnTo>
                    <a:pt x="1511" y="3022"/>
                  </a:ln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29"/>
            <p:cNvSpPr/>
            <p:nvPr/>
          </p:nvSpPr>
          <p:spPr>
            <a:xfrm>
              <a:off x="1189450" y="2693400"/>
              <a:ext cx="37775" cy="75575"/>
            </a:xfrm>
            <a:custGeom>
              <a:avLst/>
              <a:gdLst/>
              <a:ahLst/>
              <a:cxnLst/>
              <a:rect l="l" t="t" r="r" b="b"/>
              <a:pathLst>
                <a:path w="1511" h="3023" extrusionOk="0">
                  <a:moveTo>
                    <a:pt x="94" y="1"/>
                  </a:moveTo>
                  <a:cubicBezTo>
                    <a:pt x="94" y="1040"/>
                    <a:pt x="0" y="1984"/>
                    <a:pt x="0" y="2928"/>
                  </a:cubicBezTo>
                  <a:lnTo>
                    <a:pt x="94" y="2928"/>
                  </a:lnTo>
                  <a:lnTo>
                    <a:pt x="94" y="3023"/>
                  </a:lnTo>
                  <a:cubicBezTo>
                    <a:pt x="850" y="3023"/>
                    <a:pt x="1511" y="2362"/>
                    <a:pt x="1511" y="1512"/>
                  </a:cubicBezTo>
                  <a:cubicBezTo>
                    <a:pt x="1511" y="662"/>
                    <a:pt x="944"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29"/>
            <p:cNvSpPr/>
            <p:nvPr/>
          </p:nvSpPr>
          <p:spPr>
            <a:xfrm>
              <a:off x="13523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29"/>
            <p:cNvSpPr/>
            <p:nvPr/>
          </p:nvSpPr>
          <p:spPr>
            <a:xfrm>
              <a:off x="1550650" y="2693400"/>
              <a:ext cx="75575" cy="75575"/>
            </a:xfrm>
            <a:custGeom>
              <a:avLst/>
              <a:gdLst/>
              <a:ahLst/>
              <a:cxnLst/>
              <a:rect l="l" t="t" r="r" b="b"/>
              <a:pathLst>
                <a:path w="3023" h="3023" extrusionOk="0">
                  <a:moveTo>
                    <a:pt x="1511" y="1"/>
                  </a:moveTo>
                  <a:cubicBezTo>
                    <a:pt x="756" y="1"/>
                    <a:pt x="0"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29"/>
            <p:cNvSpPr/>
            <p:nvPr/>
          </p:nvSpPr>
          <p:spPr>
            <a:xfrm>
              <a:off x="17513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29"/>
            <p:cNvSpPr/>
            <p:nvPr/>
          </p:nvSpPr>
          <p:spPr>
            <a:xfrm>
              <a:off x="19496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29"/>
            <p:cNvSpPr/>
            <p:nvPr/>
          </p:nvSpPr>
          <p:spPr>
            <a:xfrm>
              <a:off x="21479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29"/>
            <p:cNvSpPr/>
            <p:nvPr/>
          </p:nvSpPr>
          <p:spPr>
            <a:xfrm>
              <a:off x="2346250" y="2693400"/>
              <a:ext cx="75575" cy="75575"/>
            </a:xfrm>
            <a:custGeom>
              <a:avLst/>
              <a:gdLst/>
              <a:ahLst/>
              <a:cxnLst/>
              <a:rect l="l" t="t" r="r" b="b"/>
              <a:pathLst>
                <a:path w="3023" h="3023" extrusionOk="0">
                  <a:moveTo>
                    <a:pt x="1512" y="1"/>
                  </a:moveTo>
                  <a:cubicBezTo>
                    <a:pt x="756" y="1"/>
                    <a:pt x="1" y="662"/>
                    <a:pt x="95" y="1512"/>
                  </a:cubicBezTo>
                  <a:cubicBezTo>
                    <a:pt x="95"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29"/>
            <p:cNvSpPr/>
            <p:nvPr/>
          </p:nvSpPr>
          <p:spPr>
            <a:xfrm>
              <a:off x="2546925"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29"/>
            <p:cNvSpPr/>
            <p:nvPr/>
          </p:nvSpPr>
          <p:spPr>
            <a:xfrm>
              <a:off x="27452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29"/>
            <p:cNvSpPr/>
            <p:nvPr/>
          </p:nvSpPr>
          <p:spPr>
            <a:xfrm>
              <a:off x="2945925" y="2693400"/>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29"/>
            <p:cNvSpPr/>
            <p:nvPr/>
          </p:nvSpPr>
          <p:spPr>
            <a:xfrm>
              <a:off x="3144225" y="2693400"/>
              <a:ext cx="73225" cy="75575"/>
            </a:xfrm>
            <a:custGeom>
              <a:avLst/>
              <a:gdLst/>
              <a:ahLst/>
              <a:cxnLst/>
              <a:rect l="l" t="t" r="r" b="b"/>
              <a:pathLst>
                <a:path w="2929" h="3023" extrusionOk="0">
                  <a:moveTo>
                    <a:pt x="1511" y="1"/>
                  </a:moveTo>
                  <a:cubicBezTo>
                    <a:pt x="662" y="1"/>
                    <a:pt x="1" y="662"/>
                    <a:pt x="1" y="1512"/>
                  </a:cubicBezTo>
                  <a:cubicBezTo>
                    <a:pt x="1" y="2362"/>
                    <a:pt x="662"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29"/>
            <p:cNvSpPr/>
            <p:nvPr/>
          </p:nvSpPr>
          <p:spPr>
            <a:xfrm>
              <a:off x="33425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29"/>
            <p:cNvSpPr/>
            <p:nvPr/>
          </p:nvSpPr>
          <p:spPr>
            <a:xfrm>
              <a:off x="3540850" y="2693400"/>
              <a:ext cx="75575" cy="75575"/>
            </a:xfrm>
            <a:custGeom>
              <a:avLst/>
              <a:gdLst/>
              <a:ahLst/>
              <a:cxnLst/>
              <a:rect l="l" t="t" r="r" b="b"/>
              <a:pathLst>
                <a:path w="3023" h="3023" extrusionOk="0">
                  <a:moveTo>
                    <a:pt x="1511" y="1"/>
                  </a:moveTo>
                  <a:cubicBezTo>
                    <a:pt x="756" y="1"/>
                    <a:pt x="1" y="662"/>
                    <a:pt x="95" y="1512"/>
                  </a:cubicBezTo>
                  <a:cubicBezTo>
                    <a:pt x="95"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29"/>
            <p:cNvSpPr/>
            <p:nvPr/>
          </p:nvSpPr>
          <p:spPr>
            <a:xfrm>
              <a:off x="3741525" y="2693400"/>
              <a:ext cx="73200" cy="75575"/>
            </a:xfrm>
            <a:custGeom>
              <a:avLst/>
              <a:gdLst/>
              <a:ahLst/>
              <a:cxnLst/>
              <a:rect l="l" t="t" r="r" b="b"/>
              <a:pathLst>
                <a:path w="2928" h="3023" extrusionOk="0">
                  <a:moveTo>
                    <a:pt x="1511" y="1"/>
                  </a:moveTo>
                  <a:cubicBezTo>
                    <a:pt x="661" y="1"/>
                    <a:pt x="0" y="662"/>
                    <a:pt x="0" y="1512"/>
                  </a:cubicBezTo>
                  <a:cubicBezTo>
                    <a:pt x="0" y="2362"/>
                    <a:pt x="661" y="3023"/>
                    <a:pt x="1417" y="3023"/>
                  </a:cubicBezTo>
                  <a:lnTo>
                    <a:pt x="1511" y="3023"/>
                  </a:ln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29"/>
            <p:cNvSpPr/>
            <p:nvPr/>
          </p:nvSpPr>
          <p:spPr>
            <a:xfrm>
              <a:off x="3342550" y="5337575"/>
              <a:ext cx="75550" cy="49600"/>
            </a:xfrm>
            <a:custGeom>
              <a:avLst/>
              <a:gdLst/>
              <a:ahLst/>
              <a:cxnLst/>
              <a:rect l="l" t="t" r="r" b="b"/>
              <a:pathLst>
                <a:path w="3022" h="1984" extrusionOk="0">
                  <a:moveTo>
                    <a:pt x="1511" y="0"/>
                  </a:moveTo>
                  <a:cubicBezTo>
                    <a:pt x="661" y="0"/>
                    <a:pt x="0" y="661"/>
                    <a:pt x="0" y="1511"/>
                  </a:cubicBezTo>
                  <a:cubicBezTo>
                    <a:pt x="0" y="1511"/>
                    <a:pt x="0" y="1511"/>
                    <a:pt x="0" y="1606"/>
                  </a:cubicBezTo>
                  <a:cubicBezTo>
                    <a:pt x="944" y="1700"/>
                    <a:pt x="1889" y="1889"/>
                    <a:pt x="2927" y="1983"/>
                  </a:cubicBezTo>
                  <a:cubicBezTo>
                    <a:pt x="2927" y="1889"/>
                    <a:pt x="3022" y="1700"/>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29"/>
            <p:cNvSpPr/>
            <p:nvPr/>
          </p:nvSpPr>
          <p:spPr>
            <a:xfrm>
              <a:off x="3540850" y="5337575"/>
              <a:ext cx="75575" cy="70850"/>
            </a:xfrm>
            <a:custGeom>
              <a:avLst/>
              <a:gdLst/>
              <a:ahLst/>
              <a:cxnLst/>
              <a:rect l="l" t="t" r="r" b="b"/>
              <a:pathLst>
                <a:path w="3023" h="2834" extrusionOk="0">
                  <a:moveTo>
                    <a:pt x="1511" y="0"/>
                  </a:moveTo>
                  <a:cubicBezTo>
                    <a:pt x="756" y="0"/>
                    <a:pt x="95" y="661"/>
                    <a:pt x="95" y="1511"/>
                  </a:cubicBezTo>
                  <a:lnTo>
                    <a:pt x="1" y="1511"/>
                  </a:lnTo>
                  <a:cubicBezTo>
                    <a:pt x="1" y="1983"/>
                    <a:pt x="284" y="2361"/>
                    <a:pt x="662" y="2645"/>
                  </a:cubicBezTo>
                  <a:cubicBezTo>
                    <a:pt x="1228" y="2739"/>
                    <a:pt x="1700" y="2739"/>
                    <a:pt x="2267" y="2833"/>
                  </a:cubicBezTo>
                  <a:cubicBezTo>
                    <a:pt x="2739" y="2550"/>
                    <a:pt x="3022" y="2078"/>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29"/>
            <p:cNvSpPr/>
            <p:nvPr/>
          </p:nvSpPr>
          <p:spPr>
            <a:xfrm>
              <a:off x="3741525" y="533757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29"/>
            <p:cNvSpPr/>
            <p:nvPr/>
          </p:nvSpPr>
          <p:spPr>
            <a:xfrm>
              <a:off x="2745250" y="5148700"/>
              <a:ext cx="75575" cy="73225"/>
            </a:xfrm>
            <a:custGeom>
              <a:avLst/>
              <a:gdLst/>
              <a:ahLst/>
              <a:cxnLst/>
              <a:rect l="l" t="t" r="r" b="b"/>
              <a:pathLst>
                <a:path w="3023" h="2929" extrusionOk="0">
                  <a:moveTo>
                    <a:pt x="1511" y="1"/>
                  </a:moveTo>
                  <a:cubicBezTo>
                    <a:pt x="661" y="1"/>
                    <a:pt x="0" y="662"/>
                    <a:pt x="0" y="1512"/>
                  </a:cubicBezTo>
                  <a:cubicBezTo>
                    <a:pt x="0" y="1700"/>
                    <a:pt x="95" y="1889"/>
                    <a:pt x="189" y="2078"/>
                  </a:cubicBezTo>
                  <a:cubicBezTo>
                    <a:pt x="756" y="2361"/>
                    <a:pt x="1417" y="2645"/>
                    <a:pt x="1983" y="2928"/>
                  </a:cubicBezTo>
                  <a:cubicBezTo>
                    <a:pt x="2550" y="2645"/>
                    <a:pt x="3022" y="2173"/>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29"/>
            <p:cNvSpPr/>
            <p:nvPr/>
          </p:nvSpPr>
          <p:spPr>
            <a:xfrm>
              <a:off x="2945925" y="5148700"/>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29"/>
            <p:cNvSpPr/>
            <p:nvPr/>
          </p:nvSpPr>
          <p:spPr>
            <a:xfrm>
              <a:off x="3144225" y="5148700"/>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29"/>
            <p:cNvSpPr/>
            <p:nvPr/>
          </p:nvSpPr>
          <p:spPr>
            <a:xfrm>
              <a:off x="3342550" y="5148700"/>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29"/>
            <p:cNvSpPr/>
            <p:nvPr/>
          </p:nvSpPr>
          <p:spPr>
            <a:xfrm>
              <a:off x="3540850" y="5148700"/>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29"/>
            <p:cNvSpPr/>
            <p:nvPr/>
          </p:nvSpPr>
          <p:spPr>
            <a:xfrm>
              <a:off x="3741525" y="5148700"/>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29"/>
            <p:cNvSpPr/>
            <p:nvPr/>
          </p:nvSpPr>
          <p:spPr>
            <a:xfrm>
              <a:off x="2350975" y="4959825"/>
              <a:ext cx="70850" cy="63775"/>
            </a:xfrm>
            <a:custGeom>
              <a:avLst/>
              <a:gdLst/>
              <a:ahLst/>
              <a:cxnLst/>
              <a:rect l="l" t="t" r="r" b="b"/>
              <a:pathLst>
                <a:path w="2834" h="2551" extrusionOk="0">
                  <a:moveTo>
                    <a:pt x="1323" y="1"/>
                  </a:moveTo>
                  <a:cubicBezTo>
                    <a:pt x="662" y="1"/>
                    <a:pt x="190" y="379"/>
                    <a:pt x="1" y="1040"/>
                  </a:cubicBezTo>
                  <a:cubicBezTo>
                    <a:pt x="756" y="1512"/>
                    <a:pt x="1606" y="2078"/>
                    <a:pt x="2362" y="2551"/>
                  </a:cubicBezTo>
                  <a:cubicBezTo>
                    <a:pt x="2645" y="2267"/>
                    <a:pt x="2834" y="1890"/>
                    <a:pt x="2834" y="1512"/>
                  </a:cubicBezTo>
                  <a:cubicBezTo>
                    <a:pt x="2834" y="662"/>
                    <a:pt x="2173" y="1"/>
                    <a:pt x="13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29"/>
            <p:cNvSpPr/>
            <p:nvPr/>
          </p:nvSpPr>
          <p:spPr>
            <a:xfrm>
              <a:off x="2546925"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29"/>
            <p:cNvSpPr/>
            <p:nvPr/>
          </p:nvSpPr>
          <p:spPr>
            <a:xfrm>
              <a:off x="27452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29"/>
            <p:cNvSpPr/>
            <p:nvPr/>
          </p:nvSpPr>
          <p:spPr>
            <a:xfrm>
              <a:off x="2945925" y="495982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29"/>
            <p:cNvSpPr/>
            <p:nvPr/>
          </p:nvSpPr>
          <p:spPr>
            <a:xfrm>
              <a:off x="3144225" y="495982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29"/>
            <p:cNvSpPr/>
            <p:nvPr/>
          </p:nvSpPr>
          <p:spPr>
            <a:xfrm>
              <a:off x="3342550" y="495982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29"/>
            <p:cNvSpPr/>
            <p:nvPr/>
          </p:nvSpPr>
          <p:spPr>
            <a:xfrm>
              <a:off x="3540850" y="495982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29"/>
            <p:cNvSpPr/>
            <p:nvPr/>
          </p:nvSpPr>
          <p:spPr>
            <a:xfrm>
              <a:off x="3741525" y="495982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29"/>
            <p:cNvSpPr/>
            <p:nvPr/>
          </p:nvSpPr>
          <p:spPr>
            <a:xfrm>
              <a:off x="21479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29"/>
            <p:cNvSpPr/>
            <p:nvPr/>
          </p:nvSpPr>
          <p:spPr>
            <a:xfrm>
              <a:off x="2346250" y="477097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29"/>
            <p:cNvSpPr/>
            <p:nvPr/>
          </p:nvSpPr>
          <p:spPr>
            <a:xfrm>
              <a:off x="2546925"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29"/>
            <p:cNvSpPr/>
            <p:nvPr/>
          </p:nvSpPr>
          <p:spPr>
            <a:xfrm>
              <a:off x="27452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29"/>
            <p:cNvSpPr/>
            <p:nvPr/>
          </p:nvSpPr>
          <p:spPr>
            <a:xfrm>
              <a:off x="2945925" y="477097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29"/>
            <p:cNvSpPr/>
            <p:nvPr/>
          </p:nvSpPr>
          <p:spPr>
            <a:xfrm>
              <a:off x="3144225" y="477097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29"/>
            <p:cNvSpPr/>
            <p:nvPr/>
          </p:nvSpPr>
          <p:spPr>
            <a:xfrm>
              <a:off x="33425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29"/>
            <p:cNvSpPr/>
            <p:nvPr/>
          </p:nvSpPr>
          <p:spPr>
            <a:xfrm>
              <a:off x="3540850" y="477097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29"/>
            <p:cNvSpPr/>
            <p:nvPr/>
          </p:nvSpPr>
          <p:spPr>
            <a:xfrm>
              <a:off x="3741525" y="477097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29"/>
            <p:cNvSpPr/>
            <p:nvPr/>
          </p:nvSpPr>
          <p:spPr>
            <a:xfrm>
              <a:off x="19496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29"/>
            <p:cNvSpPr/>
            <p:nvPr/>
          </p:nvSpPr>
          <p:spPr>
            <a:xfrm>
              <a:off x="21479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29"/>
            <p:cNvSpPr/>
            <p:nvPr/>
          </p:nvSpPr>
          <p:spPr>
            <a:xfrm>
              <a:off x="2346250" y="458210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29"/>
            <p:cNvSpPr/>
            <p:nvPr/>
          </p:nvSpPr>
          <p:spPr>
            <a:xfrm>
              <a:off x="2546925"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29"/>
            <p:cNvSpPr/>
            <p:nvPr/>
          </p:nvSpPr>
          <p:spPr>
            <a:xfrm>
              <a:off x="27452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29"/>
            <p:cNvSpPr/>
            <p:nvPr/>
          </p:nvSpPr>
          <p:spPr>
            <a:xfrm>
              <a:off x="2945925" y="458210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29"/>
            <p:cNvSpPr/>
            <p:nvPr/>
          </p:nvSpPr>
          <p:spPr>
            <a:xfrm>
              <a:off x="3144225" y="458210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29"/>
            <p:cNvSpPr/>
            <p:nvPr/>
          </p:nvSpPr>
          <p:spPr>
            <a:xfrm>
              <a:off x="33425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29"/>
            <p:cNvSpPr/>
            <p:nvPr/>
          </p:nvSpPr>
          <p:spPr>
            <a:xfrm>
              <a:off x="3540850" y="458210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29"/>
            <p:cNvSpPr/>
            <p:nvPr/>
          </p:nvSpPr>
          <p:spPr>
            <a:xfrm>
              <a:off x="3741525" y="458210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29"/>
            <p:cNvSpPr/>
            <p:nvPr/>
          </p:nvSpPr>
          <p:spPr>
            <a:xfrm>
              <a:off x="1751325" y="4393225"/>
              <a:ext cx="73200" cy="75575"/>
            </a:xfrm>
            <a:custGeom>
              <a:avLst/>
              <a:gdLst/>
              <a:ahLst/>
              <a:cxnLst/>
              <a:rect l="l" t="t" r="r" b="b"/>
              <a:pathLst>
                <a:path w="2928" h="3023" extrusionOk="0">
                  <a:moveTo>
                    <a:pt x="1417" y="1"/>
                  </a:moveTo>
                  <a:cubicBezTo>
                    <a:pt x="661" y="1"/>
                    <a:pt x="0" y="662"/>
                    <a:pt x="0" y="1512"/>
                  </a:cubicBezTo>
                  <a:cubicBezTo>
                    <a:pt x="0" y="1606"/>
                    <a:pt x="0" y="1700"/>
                    <a:pt x="0" y="1795"/>
                  </a:cubicBezTo>
                  <a:cubicBezTo>
                    <a:pt x="378" y="2173"/>
                    <a:pt x="661" y="2456"/>
                    <a:pt x="945" y="2834"/>
                  </a:cubicBezTo>
                  <a:cubicBezTo>
                    <a:pt x="1134" y="2928"/>
                    <a:pt x="132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29"/>
            <p:cNvSpPr/>
            <p:nvPr/>
          </p:nvSpPr>
          <p:spPr>
            <a:xfrm>
              <a:off x="19496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29"/>
            <p:cNvSpPr/>
            <p:nvPr/>
          </p:nvSpPr>
          <p:spPr>
            <a:xfrm>
              <a:off x="21479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29"/>
            <p:cNvSpPr/>
            <p:nvPr/>
          </p:nvSpPr>
          <p:spPr>
            <a:xfrm>
              <a:off x="2346250" y="4393225"/>
              <a:ext cx="75575" cy="75575"/>
            </a:xfrm>
            <a:custGeom>
              <a:avLst/>
              <a:gdLst/>
              <a:ahLst/>
              <a:cxnLst/>
              <a:rect l="l" t="t" r="r" b="b"/>
              <a:pathLst>
                <a:path w="3023" h="3023" extrusionOk="0">
                  <a:moveTo>
                    <a:pt x="1512" y="1"/>
                  </a:moveTo>
                  <a:cubicBezTo>
                    <a:pt x="756" y="1"/>
                    <a:pt x="95" y="662"/>
                    <a:pt x="95" y="1512"/>
                  </a:cubicBezTo>
                  <a:cubicBezTo>
                    <a:pt x="1" y="2361"/>
                    <a:pt x="756"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29"/>
            <p:cNvSpPr/>
            <p:nvPr/>
          </p:nvSpPr>
          <p:spPr>
            <a:xfrm>
              <a:off x="2546925"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267"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29"/>
            <p:cNvSpPr/>
            <p:nvPr/>
          </p:nvSpPr>
          <p:spPr>
            <a:xfrm>
              <a:off x="27452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29"/>
            <p:cNvSpPr/>
            <p:nvPr/>
          </p:nvSpPr>
          <p:spPr>
            <a:xfrm>
              <a:off x="2945925" y="4393225"/>
              <a:ext cx="73200" cy="75575"/>
            </a:xfrm>
            <a:custGeom>
              <a:avLst/>
              <a:gdLst/>
              <a:ahLst/>
              <a:cxnLst/>
              <a:rect l="l" t="t" r="r" b="b"/>
              <a:pathLst>
                <a:path w="2928" h="3023" extrusionOk="0">
                  <a:moveTo>
                    <a:pt x="1417" y="1"/>
                  </a:moveTo>
                  <a:cubicBezTo>
                    <a:pt x="661" y="1"/>
                    <a:pt x="0" y="662"/>
                    <a:pt x="0" y="1512"/>
                  </a:cubicBezTo>
                  <a:cubicBezTo>
                    <a:pt x="0" y="2361"/>
                    <a:pt x="661" y="3023"/>
                    <a:pt x="1417" y="3023"/>
                  </a:cubicBezTo>
                  <a:cubicBezTo>
                    <a:pt x="2266" y="3023"/>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29"/>
            <p:cNvSpPr/>
            <p:nvPr/>
          </p:nvSpPr>
          <p:spPr>
            <a:xfrm>
              <a:off x="3144225" y="4393225"/>
              <a:ext cx="73225" cy="75575"/>
            </a:xfrm>
            <a:custGeom>
              <a:avLst/>
              <a:gdLst/>
              <a:ahLst/>
              <a:cxnLst/>
              <a:rect l="l" t="t" r="r" b="b"/>
              <a:pathLst>
                <a:path w="2929" h="3023" extrusionOk="0">
                  <a:moveTo>
                    <a:pt x="1417" y="1"/>
                  </a:moveTo>
                  <a:cubicBezTo>
                    <a:pt x="662" y="1"/>
                    <a:pt x="1" y="662"/>
                    <a:pt x="1" y="1512"/>
                  </a:cubicBezTo>
                  <a:cubicBezTo>
                    <a:pt x="1" y="2361"/>
                    <a:pt x="662"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29"/>
            <p:cNvSpPr/>
            <p:nvPr/>
          </p:nvSpPr>
          <p:spPr>
            <a:xfrm>
              <a:off x="33425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29"/>
            <p:cNvSpPr/>
            <p:nvPr/>
          </p:nvSpPr>
          <p:spPr>
            <a:xfrm>
              <a:off x="3540850" y="4393225"/>
              <a:ext cx="75575" cy="75575"/>
            </a:xfrm>
            <a:custGeom>
              <a:avLst/>
              <a:gdLst/>
              <a:ahLst/>
              <a:cxnLst/>
              <a:rect l="l" t="t" r="r" b="b"/>
              <a:pathLst>
                <a:path w="3023" h="3023" extrusionOk="0">
                  <a:moveTo>
                    <a:pt x="1511" y="1"/>
                  </a:moveTo>
                  <a:cubicBezTo>
                    <a:pt x="756" y="1"/>
                    <a:pt x="95" y="662"/>
                    <a:pt x="95" y="1512"/>
                  </a:cubicBezTo>
                  <a:cubicBezTo>
                    <a:pt x="1" y="2361"/>
                    <a:pt x="756"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29"/>
            <p:cNvSpPr/>
            <p:nvPr/>
          </p:nvSpPr>
          <p:spPr>
            <a:xfrm>
              <a:off x="3741525" y="4393225"/>
              <a:ext cx="73200" cy="75575"/>
            </a:xfrm>
            <a:custGeom>
              <a:avLst/>
              <a:gdLst/>
              <a:ahLst/>
              <a:cxnLst/>
              <a:rect l="l" t="t" r="r" b="b"/>
              <a:pathLst>
                <a:path w="2928" h="3023" extrusionOk="0">
                  <a:moveTo>
                    <a:pt x="1417" y="1"/>
                  </a:moveTo>
                  <a:cubicBezTo>
                    <a:pt x="661" y="1"/>
                    <a:pt x="0" y="662"/>
                    <a:pt x="0" y="1512"/>
                  </a:cubicBezTo>
                  <a:cubicBezTo>
                    <a:pt x="0" y="2361"/>
                    <a:pt x="661" y="3023"/>
                    <a:pt x="1511" y="3023"/>
                  </a:cubicBezTo>
                  <a:cubicBezTo>
                    <a:pt x="2267" y="3023"/>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29"/>
            <p:cNvSpPr/>
            <p:nvPr/>
          </p:nvSpPr>
          <p:spPr>
            <a:xfrm>
              <a:off x="17513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29"/>
            <p:cNvSpPr/>
            <p:nvPr/>
          </p:nvSpPr>
          <p:spPr>
            <a:xfrm>
              <a:off x="19496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29"/>
            <p:cNvSpPr/>
            <p:nvPr/>
          </p:nvSpPr>
          <p:spPr>
            <a:xfrm>
              <a:off x="21479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29"/>
            <p:cNvSpPr/>
            <p:nvPr/>
          </p:nvSpPr>
          <p:spPr>
            <a:xfrm>
              <a:off x="2346250" y="4204350"/>
              <a:ext cx="75575" cy="73225"/>
            </a:xfrm>
            <a:custGeom>
              <a:avLst/>
              <a:gdLst/>
              <a:ahLst/>
              <a:cxnLst/>
              <a:rect l="l" t="t" r="r" b="b"/>
              <a:pathLst>
                <a:path w="3023" h="2929" extrusionOk="0">
                  <a:moveTo>
                    <a:pt x="1512" y="1"/>
                  </a:moveTo>
                  <a:cubicBezTo>
                    <a:pt x="756" y="1"/>
                    <a:pt x="95" y="662"/>
                    <a:pt x="95" y="1512"/>
                  </a:cubicBezTo>
                  <a:cubicBezTo>
                    <a:pt x="1" y="2267"/>
                    <a:pt x="756"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29"/>
            <p:cNvSpPr/>
            <p:nvPr/>
          </p:nvSpPr>
          <p:spPr>
            <a:xfrm>
              <a:off x="2546925"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267"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29"/>
            <p:cNvSpPr/>
            <p:nvPr/>
          </p:nvSpPr>
          <p:spPr>
            <a:xfrm>
              <a:off x="27452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29"/>
            <p:cNvSpPr/>
            <p:nvPr/>
          </p:nvSpPr>
          <p:spPr>
            <a:xfrm>
              <a:off x="2945925" y="4204350"/>
              <a:ext cx="73200" cy="73225"/>
            </a:xfrm>
            <a:custGeom>
              <a:avLst/>
              <a:gdLst/>
              <a:ahLst/>
              <a:cxnLst/>
              <a:rect l="l" t="t" r="r" b="b"/>
              <a:pathLst>
                <a:path w="2928" h="2929" extrusionOk="0">
                  <a:moveTo>
                    <a:pt x="1417" y="1"/>
                  </a:moveTo>
                  <a:cubicBezTo>
                    <a:pt x="661" y="1"/>
                    <a:pt x="0" y="662"/>
                    <a:pt x="0" y="1512"/>
                  </a:cubicBezTo>
                  <a:cubicBezTo>
                    <a:pt x="0" y="2267"/>
                    <a:pt x="661" y="2928"/>
                    <a:pt x="1417" y="2928"/>
                  </a:cubicBezTo>
                  <a:cubicBezTo>
                    <a:pt x="2266" y="2928"/>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29"/>
            <p:cNvSpPr/>
            <p:nvPr/>
          </p:nvSpPr>
          <p:spPr>
            <a:xfrm>
              <a:off x="3144225" y="4204350"/>
              <a:ext cx="73225" cy="73225"/>
            </a:xfrm>
            <a:custGeom>
              <a:avLst/>
              <a:gdLst/>
              <a:ahLst/>
              <a:cxnLst/>
              <a:rect l="l" t="t" r="r" b="b"/>
              <a:pathLst>
                <a:path w="2929" h="2929" extrusionOk="0">
                  <a:moveTo>
                    <a:pt x="1417" y="1"/>
                  </a:moveTo>
                  <a:cubicBezTo>
                    <a:pt x="662" y="1"/>
                    <a:pt x="1" y="662"/>
                    <a:pt x="1" y="1512"/>
                  </a:cubicBezTo>
                  <a:cubicBezTo>
                    <a:pt x="1" y="2267"/>
                    <a:pt x="662"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29"/>
            <p:cNvSpPr/>
            <p:nvPr/>
          </p:nvSpPr>
          <p:spPr>
            <a:xfrm>
              <a:off x="33425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29"/>
            <p:cNvSpPr/>
            <p:nvPr/>
          </p:nvSpPr>
          <p:spPr>
            <a:xfrm>
              <a:off x="3540850" y="4204350"/>
              <a:ext cx="75575" cy="73225"/>
            </a:xfrm>
            <a:custGeom>
              <a:avLst/>
              <a:gdLst/>
              <a:ahLst/>
              <a:cxnLst/>
              <a:rect l="l" t="t" r="r" b="b"/>
              <a:pathLst>
                <a:path w="3023" h="2929" extrusionOk="0">
                  <a:moveTo>
                    <a:pt x="1511" y="1"/>
                  </a:moveTo>
                  <a:cubicBezTo>
                    <a:pt x="756" y="1"/>
                    <a:pt x="95" y="662"/>
                    <a:pt x="95" y="1512"/>
                  </a:cubicBezTo>
                  <a:cubicBezTo>
                    <a:pt x="1" y="2267"/>
                    <a:pt x="756"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29"/>
            <p:cNvSpPr/>
            <p:nvPr/>
          </p:nvSpPr>
          <p:spPr>
            <a:xfrm>
              <a:off x="3741525" y="4204350"/>
              <a:ext cx="73200" cy="73225"/>
            </a:xfrm>
            <a:custGeom>
              <a:avLst/>
              <a:gdLst/>
              <a:ahLst/>
              <a:cxnLst/>
              <a:rect l="l" t="t" r="r" b="b"/>
              <a:pathLst>
                <a:path w="2928" h="2929" extrusionOk="0">
                  <a:moveTo>
                    <a:pt x="1417" y="1"/>
                  </a:moveTo>
                  <a:cubicBezTo>
                    <a:pt x="661" y="1"/>
                    <a:pt x="0" y="662"/>
                    <a:pt x="0" y="1512"/>
                  </a:cubicBezTo>
                  <a:cubicBezTo>
                    <a:pt x="0" y="2267"/>
                    <a:pt x="661" y="2928"/>
                    <a:pt x="1511" y="2928"/>
                  </a:cubicBezTo>
                  <a:cubicBezTo>
                    <a:pt x="2267" y="2928"/>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29"/>
            <p:cNvSpPr/>
            <p:nvPr/>
          </p:nvSpPr>
          <p:spPr>
            <a:xfrm>
              <a:off x="1550650" y="4015500"/>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29"/>
            <p:cNvSpPr/>
            <p:nvPr/>
          </p:nvSpPr>
          <p:spPr>
            <a:xfrm>
              <a:off x="17513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29"/>
            <p:cNvSpPr/>
            <p:nvPr/>
          </p:nvSpPr>
          <p:spPr>
            <a:xfrm>
              <a:off x="19496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29"/>
            <p:cNvSpPr/>
            <p:nvPr/>
          </p:nvSpPr>
          <p:spPr>
            <a:xfrm>
              <a:off x="21479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29"/>
            <p:cNvSpPr/>
            <p:nvPr/>
          </p:nvSpPr>
          <p:spPr>
            <a:xfrm>
              <a:off x="2346250" y="4015500"/>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29"/>
            <p:cNvSpPr/>
            <p:nvPr/>
          </p:nvSpPr>
          <p:spPr>
            <a:xfrm>
              <a:off x="2546925"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29"/>
            <p:cNvSpPr/>
            <p:nvPr/>
          </p:nvSpPr>
          <p:spPr>
            <a:xfrm>
              <a:off x="27452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29"/>
            <p:cNvSpPr/>
            <p:nvPr/>
          </p:nvSpPr>
          <p:spPr>
            <a:xfrm>
              <a:off x="2945925" y="4015500"/>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29"/>
            <p:cNvSpPr/>
            <p:nvPr/>
          </p:nvSpPr>
          <p:spPr>
            <a:xfrm>
              <a:off x="3144225" y="4015500"/>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29"/>
            <p:cNvSpPr/>
            <p:nvPr/>
          </p:nvSpPr>
          <p:spPr>
            <a:xfrm>
              <a:off x="33425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29"/>
            <p:cNvSpPr/>
            <p:nvPr/>
          </p:nvSpPr>
          <p:spPr>
            <a:xfrm>
              <a:off x="3540850" y="4015500"/>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29"/>
            <p:cNvSpPr/>
            <p:nvPr/>
          </p:nvSpPr>
          <p:spPr>
            <a:xfrm>
              <a:off x="3741525" y="4015500"/>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29"/>
            <p:cNvSpPr/>
            <p:nvPr/>
          </p:nvSpPr>
          <p:spPr>
            <a:xfrm>
              <a:off x="1550650" y="3826625"/>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29"/>
            <p:cNvSpPr/>
            <p:nvPr/>
          </p:nvSpPr>
          <p:spPr>
            <a:xfrm>
              <a:off x="17513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29"/>
            <p:cNvSpPr/>
            <p:nvPr/>
          </p:nvSpPr>
          <p:spPr>
            <a:xfrm>
              <a:off x="19496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29"/>
            <p:cNvSpPr/>
            <p:nvPr/>
          </p:nvSpPr>
          <p:spPr>
            <a:xfrm>
              <a:off x="21479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29"/>
            <p:cNvSpPr/>
            <p:nvPr/>
          </p:nvSpPr>
          <p:spPr>
            <a:xfrm>
              <a:off x="2346250" y="3826625"/>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29"/>
            <p:cNvSpPr/>
            <p:nvPr/>
          </p:nvSpPr>
          <p:spPr>
            <a:xfrm>
              <a:off x="2546925"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29"/>
            <p:cNvSpPr/>
            <p:nvPr/>
          </p:nvSpPr>
          <p:spPr>
            <a:xfrm>
              <a:off x="27452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29"/>
            <p:cNvSpPr/>
            <p:nvPr/>
          </p:nvSpPr>
          <p:spPr>
            <a:xfrm>
              <a:off x="2945925" y="3826625"/>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29"/>
            <p:cNvSpPr/>
            <p:nvPr/>
          </p:nvSpPr>
          <p:spPr>
            <a:xfrm>
              <a:off x="3144225" y="3826625"/>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29"/>
            <p:cNvSpPr/>
            <p:nvPr/>
          </p:nvSpPr>
          <p:spPr>
            <a:xfrm>
              <a:off x="33425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29"/>
            <p:cNvSpPr/>
            <p:nvPr/>
          </p:nvSpPr>
          <p:spPr>
            <a:xfrm>
              <a:off x="3540850" y="3826625"/>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29"/>
            <p:cNvSpPr/>
            <p:nvPr/>
          </p:nvSpPr>
          <p:spPr>
            <a:xfrm>
              <a:off x="3741525" y="3826625"/>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29"/>
            <p:cNvSpPr/>
            <p:nvPr/>
          </p:nvSpPr>
          <p:spPr>
            <a:xfrm>
              <a:off x="13523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29"/>
            <p:cNvSpPr/>
            <p:nvPr/>
          </p:nvSpPr>
          <p:spPr>
            <a:xfrm>
              <a:off x="1550650" y="3637750"/>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29"/>
            <p:cNvSpPr/>
            <p:nvPr/>
          </p:nvSpPr>
          <p:spPr>
            <a:xfrm>
              <a:off x="17513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29"/>
            <p:cNvSpPr/>
            <p:nvPr/>
          </p:nvSpPr>
          <p:spPr>
            <a:xfrm>
              <a:off x="19496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29"/>
            <p:cNvSpPr/>
            <p:nvPr/>
          </p:nvSpPr>
          <p:spPr>
            <a:xfrm>
              <a:off x="21479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29"/>
            <p:cNvSpPr/>
            <p:nvPr/>
          </p:nvSpPr>
          <p:spPr>
            <a:xfrm>
              <a:off x="2346250" y="3637750"/>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29"/>
            <p:cNvSpPr/>
            <p:nvPr/>
          </p:nvSpPr>
          <p:spPr>
            <a:xfrm>
              <a:off x="2546925"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29"/>
            <p:cNvSpPr/>
            <p:nvPr/>
          </p:nvSpPr>
          <p:spPr>
            <a:xfrm>
              <a:off x="27452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29"/>
            <p:cNvSpPr/>
            <p:nvPr/>
          </p:nvSpPr>
          <p:spPr>
            <a:xfrm>
              <a:off x="2945925" y="3637750"/>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29"/>
            <p:cNvSpPr/>
            <p:nvPr/>
          </p:nvSpPr>
          <p:spPr>
            <a:xfrm>
              <a:off x="3144225" y="3637750"/>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29"/>
            <p:cNvSpPr/>
            <p:nvPr/>
          </p:nvSpPr>
          <p:spPr>
            <a:xfrm>
              <a:off x="33425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29"/>
            <p:cNvSpPr/>
            <p:nvPr/>
          </p:nvSpPr>
          <p:spPr>
            <a:xfrm>
              <a:off x="3540850" y="3637750"/>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29"/>
            <p:cNvSpPr/>
            <p:nvPr/>
          </p:nvSpPr>
          <p:spPr>
            <a:xfrm>
              <a:off x="3741525" y="3637750"/>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29"/>
            <p:cNvSpPr/>
            <p:nvPr/>
          </p:nvSpPr>
          <p:spPr>
            <a:xfrm>
              <a:off x="13523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29"/>
            <p:cNvSpPr/>
            <p:nvPr/>
          </p:nvSpPr>
          <p:spPr>
            <a:xfrm>
              <a:off x="1550650" y="3448875"/>
              <a:ext cx="75575" cy="75575"/>
            </a:xfrm>
            <a:custGeom>
              <a:avLst/>
              <a:gdLst/>
              <a:ahLst/>
              <a:cxnLst/>
              <a:rect l="l" t="t" r="r" b="b"/>
              <a:pathLst>
                <a:path w="3023" h="3023" extrusionOk="0">
                  <a:moveTo>
                    <a:pt x="1511" y="1"/>
                  </a:moveTo>
                  <a:cubicBezTo>
                    <a:pt x="756" y="1"/>
                    <a:pt x="95" y="662"/>
                    <a:pt x="95" y="1512"/>
                  </a:cubicBezTo>
                  <a:cubicBezTo>
                    <a:pt x="0"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29"/>
            <p:cNvSpPr/>
            <p:nvPr/>
          </p:nvSpPr>
          <p:spPr>
            <a:xfrm>
              <a:off x="17513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29"/>
            <p:cNvSpPr/>
            <p:nvPr/>
          </p:nvSpPr>
          <p:spPr>
            <a:xfrm>
              <a:off x="19496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29"/>
            <p:cNvSpPr/>
            <p:nvPr/>
          </p:nvSpPr>
          <p:spPr>
            <a:xfrm>
              <a:off x="21479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29"/>
            <p:cNvSpPr/>
            <p:nvPr/>
          </p:nvSpPr>
          <p:spPr>
            <a:xfrm>
              <a:off x="2346250" y="3448875"/>
              <a:ext cx="75575" cy="75575"/>
            </a:xfrm>
            <a:custGeom>
              <a:avLst/>
              <a:gdLst/>
              <a:ahLst/>
              <a:cxnLst/>
              <a:rect l="l" t="t" r="r" b="b"/>
              <a:pathLst>
                <a:path w="3023" h="3023" extrusionOk="0">
                  <a:moveTo>
                    <a:pt x="1512" y="1"/>
                  </a:moveTo>
                  <a:cubicBezTo>
                    <a:pt x="756" y="1"/>
                    <a:pt x="95" y="662"/>
                    <a:pt x="95" y="1512"/>
                  </a:cubicBezTo>
                  <a:cubicBezTo>
                    <a:pt x="1" y="2362"/>
                    <a:pt x="756"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29"/>
            <p:cNvSpPr/>
            <p:nvPr/>
          </p:nvSpPr>
          <p:spPr>
            <a:xfrm>
              <a:off x="2546925"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267"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29"/>
            <p:cNvSpPr/>
            <p:nvPr/>
          </p:nvSpPr>
          <p:spPr>
            <a:xfrm>
              <a:off x="27452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29"/>
            <p:cNvSpPr/>
            <p:nvPr/>
          </p:nvSpPr>
          <p:spPr>
            <a:xfrm>
              <a:off x="2945925" y="3448875"/>
              <a:ext cx="73200" cy="75575"/>
            </a:xfrm>
            <a:custGeom>
              <a:avLst/>
              <a:gdLst/>
              <a:ahLst/>
              <a:cxnLst/>
              <a:rect l="l" t="t" r="r" b="b"/>
              <a:pathLst>
                <a:path w="2928" h="3023" extrusionOk="0">
                  <a:moveTo>
                    <a:pt x="1417" y="1"/>
                  </a:moveTo>
                  <a:cubicBezTo>
                    <a:pt x="661" y="1"/>
                    <a:pt x="0" y="662"/>
                    <a:pt x="0" y="1512"/>
                  </a:cubicBezTo>
                  <a:cubicBezTo>
                    <a:pt x="0" y="2362"/>
                    <a:pt x="661" y="3023"/>
                    <a:pt x="1417" y="3023"/>
                  </a:cubicBezTo>
                  <a:cubicBezTo>
                    <a:pt x="2266" y="3023"/>
                    <a:pt x="2928" y="2362"/>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29"/>
            <p:cNvSpPr/>
            <p:nvPr/>
          </p:nvSpPr>
          <p:spPr>
            <a:xfrm>
              <a:off x="3144225" y="3448875"/>
              <a:ext cx="73225" cy="75575"/>
            </a:xfrm>
            <a:custGeom>
              <a:avLst/>
              <a:gdLst/>
              <a:ahLst/>
              <a:cxnLst/>
              <a:rect l="l" t="t" r="r" b="b"/>
              <a:pathLst>
                <a:path w="2929" h="3023" extrusionOk="0">
                  <a:moveTo>
                    <a:pt x="1417" y="1"/>
                  </a:moveTo>
                  <a:cubicBezTo>
                    <a:pt x="662" y="1"/>
                    <a:pt x="1" y="662"/>
                    <a:pt x="1" y="1512"/>
                  </a:cubicBezTo>
                  <a:cubicBezTo>
                    <a:pt x="1" y="2362"/>
                    <a:pt x="662"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29"/>
            <p:cNvSpPr/>
            <p:nvPr/>
          </p:nvSpPr>
          <p:spPr>
            <a:xfrm>
              <a:off x="33425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29"/>
            <p:cNvSpPr/>
            <p:nvPr/>
          </p:nvSpPr>
          <p:spPr>
            <a:xfrm>
              <a:off x="3540850" y="3448875"/>
              <a:ext cx="75575" cy="75575"/>
            </a:xfrm>
            <a:custGeom>
              <a:avLst/>
              <a:gdLst/>
              <a:ahLst/>
              <a:cxnLst/>
              <a:rect l="l" t="t" r="r" b="b"/>
              <a:pathLst>
                <a:path w="3023" h="3023" extrusionOk="0">
                  <a:moveTo>
                    <a:pt x="1511" y="1"/>
                  </a:moveTo>
                  <a:cubicBezTo>
                    <a:pt x="756" y="1"/>
                    <a:pt x="95" y="662"/>
                    <a:pt x="95" y="1512"/>
                  </a:cubicBezTo>
                  <a:cubicBezTo>
                    <a:pt x="1" y="2362"/>
                    <a:pt x="756"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29"/>
            <p:cNvSpPr/>
            <p:nvPr/>
          </p:nvSpPr>
          <p:spPr>
            <a:xfrm>
              <a:off x="3741525" y="3448875"/>
              <a:ext cx="73200" cy="75575"/>
            </a:xfrm>
            <a:custGeom>
              <a:avLst/>
              <a:gdLst/>
              <a:ahLst/>
              <a:cxnLst/>
              <a:rect l="l" t="t" r="r" b="b"/>
              <a:pathLst>
                <a:path w="2928" h="3023" extrusionOk="0">
                  <a:moveTo>
                    <a:pt x="1417" y="1"/>
                  </a:moveTo>
                  <a:cubicBezTo>
                    <a:pt x="661" y="1"/>
                    <a:pt x="0" y="662"/>
                    <a:pt x="0" y="1512"/>
                  </a:cubicBezTo>
                  <a:cubicBezTo>
                    <a:pt x="0" y="2362"/>
                    <a:pt x="661" y="3023"/>
                    <a:pt x="1511" y="3023"/>
                  </a:cubicBezTo>
                  <a:cubicBezTo>
                    <a:pt x="2267" y="3023"/>
                    <a:pt x="2928"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29"/>
            <p:cNvSpPr/>
            <p:nvPr/>
          </p:nvSpPr>
          <p:spPr>
            <a:xfrm>
              <a:off x="13523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29"/>
            <p:cNvSpPr/>
            <p:nvPr/>
          </p:nvSpPr>
          <p:spPr>
            <a:xfrm>
              <a:off x="1550650" y="3260025"/>
              <a:ext cx="75575" cy="75550"/>
            </a:xfrm>
            <a:custGeom>
              <a:avLst/>
              <a:gdLst/>
              <a:ahLst/>
              <a:cxnLst/>
              <a:rect l="l" t="t" r="r" b="b"/>
              <a:pathLst>
                <a:path w="3023" h="3022"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29"/>
            <p:cNvSpPr/>
            <p:nvPr/>
          </p:nvSpPr>
          <p:spPr>
            <a:xfrm>
              <a:off x="17513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29"/>
            <p:cNvSpPr/>
            <p:nvPr/>
          </p:nvSpPr>
          <p:spPr>
            <a:xfrm>
              <a:off x="19496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29"/>
            <p:cNvSpPr/>
            <p:nvPr/>
          </p:nvSpPr>
          <p:spPr>
            <a:xfrm>
              <a:off x="21479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29"/>
            <p:cNvSpPr/>
            <p:nvPr/>
          </p:nvSpPr>
          <p:spPr>
            <a:xfrm>
              <a:off x="2346250" y="3260025"/>
              <a:ext cx="75575" cy="75550"/>
            </a:xfrm>
            <a:custGeom>
              <a:avLst/>
              <a:gdLst/>
              <a:ahLst/>
              <a:cxnLst/>
              <a:rect l="l" t="t" r="r" b="b"/>
              <a:pathLst>
                <a:path w="3023" h="3022"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29"/>
            <p:cNvSpPr/>
            <p:nvPr/>
          </p:nvSpPr>
          <p:spPr>
            <a:xfrm>
              <a:off x="2546925"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29"/>
            <p:cNvSpPr/>
            <p:nvPr/>
          </p:nvSpPr>
          <p:spPr>
            <a:xfrm>
              <a:off x="27452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29"/>
            <p:cNvSpPr/>
            <p:nvPr/>
          </p:nvSpPr>
          <p:spPr>
            <a:xfrm>
              <a:off x="2945925" y="3260025"/>
              <a:ext cx="73200" cy="75550"/>
            </a:xfrm>
            <a:custGeom>
              <a:avLst/>
              <a:gdLst/>
              <a:ahLst/>
              <a:cxnLst/>
              <a:rect l="l" t="t" r="r" b="b"/>
              <a:pathLst>
                <a:path w="2928" h="3022"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29"/>
            <p:cNvSpPr/>
            <p:nvPr/>
          </p:nvSpPr>
          <p:spPr>
            <a:xfrm>
              <a:off x="3144225" y="3260025"/>
              <a:ext cx="73225" cy="75550"/>
            </a:xfrm>
            <a:custGeom>
              <a:avLst/>
              <a:gdLst/>
              <a:ahLst/>
              <a:cxnLst/>
              <a:rect l="l" t="t" r="r" b="b"/>
              <a:pathLst>
                <a:path w="2929" h="3022"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29"/>
            <p:cNvSpPr/>
            <p:nvPr/>
          </p:nvSpPr>
          <p:spPr>
            <a:xfrm>
              <a:off x="33425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29"/>
            <p:cNvSpPr/>
            <p:nvPr/>
          </p:nvSpPr>
          <p:spPr>
            <a:xfrm>
              <a:off x="3540850" y="3260025"/>
              <a:ext cx="75575" cy="75550"/>
            </a:xfrm>
            <a:custGeom>
              <a:avLst/>
              <a:gdLst/>
              <a:ahLst/>
              <a:cxnLst/>
              <a:rect l="l" t="t" r="r" b="b"/>
              <a:pathLst>
                <a:path w="3023" h="3022"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29"/>
            <p:cNvSpPr/>
            <p:nvPr/>
          </p:nvSpPr>
          <p:spPr>
            <a:xfrm>
              <a:off x="3741525" y="3260025"/>
              <a:ext cx="73200" cy="75550"/>
            </a:xfrm>
            <a:custGeom>
              <a:avLst/>
              <a:gdLst/>
              <a:ahLst/>
              <a:cxnLst/>
              <a:rect l="l" t="t" r="r" b="b"/>
              <a:pathLst>
                <a:path w="2928" h="3022"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29"/>
            <p:cNvSpPr/>
            <p:nvPr/>
          </p:nvSpPr>
          <p:spPr>
            <a:xfrm>
              <a:off x="1201250" y="3073500"/>
              <a:ext cx="25975" cy="68500"/>
            </a:xfrm>
            <a:custGeom>
              <a:avLst/>
              <a:gdLst/>
              <a:ahLst/>
              <a:cxnLst/>
              <a:rect l="l" t="t" r="r" b="b"/>
              <a:pathLst>
                <a:path w="1039" h="2740" extrusionOk="0">
                  <a:moveTo>
                    <a:pt x="0" y="1"/>
                  </a:moveTo>
                  <a:lnTo>
                    <a:pt x="0" y="1"/>
                  </a:lnTo>
                  <a:cubicBezTo>
                    <a:pt x="95" y="851"/>
                    <a:pt x="189" y="1795"/>
                    <a:pt x="283" y="2739"/>
                  </a:cubicBezTo>
                  <a:cubicBezTo>
                    <a:pt x="756" y="2456"/>
                    <a:pt x="1039" y="1984"/>
                    <a:pt x="1039" y="1417"/>
                  </a:cubicBezTo>
                  <a:cubicBezTo>
                    <a:pt x="1039" y="662"/>
                    <a:pt x="567" y="190"/>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29"/>
            <p:cNvSpPr/>
            <p:nvPr/>
          </p:nvSpPr>
          <p:spPr>
            <a:xfrm>
              <a:off x="13523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29"/>
            <p:cNvSpPr/>
            <p:nvPr/>
          </p:nvSpPr>
          <p:spPr>
            <a:xfrm>
              <a:off x="1550650" y="3071150"/>
              <a:ext cx="75575" cy="75575"/>
            </a:xfrm>
            <a:custGeom>
              <a:avLst/>
              <a:gdLst/>
              <a:ahLst/>
              <a:cxnLst/>
              <a:rect l="l" t="t" r="r" b="b"/>
              <a:pathLst>
                <a:path w="3023" h="3023" extrusionOk="0">
                  <a:moveTo>
                    <a:pt x="1511" y="0"/>
                  </a:moveTo>
                  <a:cubicBezTo>
                    <a:pt x="756" y="0"/>
                    <a:pt x="95" y="661"/>
                    <a:pt x="95" y="1511"/>
                  </a:cubicBezTo>
                  <a:cubicBezTo>
                    <a:pt x="0"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29"/>
            <p:cNvSpPr/>
            <p:nvPr/>
          </p:nvSpPr>
          <p:spPr>
            <a:xfrm>
              <a:off x="17513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29"/>
            <p:cNvSpPr/>
            <p:nvPr/>
          </p:nvSpPr>
          <p:spPr>
            <a:xfrm>
              <a:off x="19496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29"/>
            <p:cNvSpPr/>
            <p:nvPr/>
          </p:nvSpPr>
          <p:spPr>
            <a:xfrm>
              <a:off x="21479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29"/>
            <p:cNvSpPr/>
            <p:nvPr/>
          </p:nvSpPr>
          <p:spPr>
            <a:xfrm>
              <a:off x="2346250" y="3071150"/>
              <a:ext cx="75575" cy="75575"/>
            </a:xfrm>
            <a:custGeom>
              <a:avLst/>
              <a:gdLst/>
              <a:ahLst/>
              <a:cxnLst/>
              <a:rect l="l" t="t" r="r" b="b"/>
              <a:pathLst>
                <a:path w="3023" h="3023" extrusionOk="0">
                  <a:moveTo>
                    <a:pt x="1512" y="0"/>
                  </a:moveTo>
                  <a:cubicBezTo>
                    <a:pt x="756" y="0"/>
                    <a:pt x="95" y="661"/>
                    <a:pt x="95" y="1511"/>
                  </a:cubicBezTo>
                  <a:cubicBezTo>
                    <a:pt x="1" y="2361"/>
                    <a:pt x="756"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29"/>
            <p:cNvSpPr/>
            <p:nvPr/>
          </p:nvSpPr>
          <p:spPr>
            <a:xfrm>
              <a:off x="2546925"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267"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29"/>
            <p:cNvSpPr/>
            <p:nvPr/>
          </p:nvSpPr>
          <p:spPr>
            <a:xfrm>
              <a:off x="27452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29"/>
            <p:cNvSpPr/>
            <p:nvPr/>
          </p:nvSpPr>
          <p:spPr>
            <a:xfrm>
              <a:off x="2945925" y="3071150"/>
              <a:ext cx="73200" cy="75575"/>
            </a:xfrm>
            <a:custGeom>
              <a:avLst/>
              <a:gdLst/>
              <a:ahLst/>
              <a:cxnLst/>
              <a:rect l="l" t="t" r="r" b="b"/>
              <a:pathLst>
                <a:path w="2928" h="3023" extrusionOk="0">
                  <a:moveTo>
                    <a:pt x="1417" y="0"/>
                  </a:moveTo>
                  <a:cubicBezTo>
                    <a:pt x="661" y="0"/>
                    <a:pt x="0" y="661"/>
                    <a:pt x="0" y="1511"/>
                  </a:cubicBezTo>
                  <a:cubicBezTo>
                    <a:pt x="0" y="2361"/>
                    <a:pt x="661" y="3022"/>
                    <a:pt x="1417" y="3022"/>
                  </a:cubicBezTo>
                  <a:cubicBezTo>
                    <a:pt x="2266" y="3022"/>
                    <a:pt x="2928" y="2361"/>
                    <a:pt x="2928" y="1511"/>
                  </a:cubicBezTo>
                  <a:cubicBezTo>
                    <a:pt x="2928" y="661"/>
                    <a:pt x="2266"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29"/>
            <p:cNvSpPr/>
            <p:nvPr/>
          </p:nvSpPr>
          <p:spPr>
            <a:xfrm>
              <a:off x="3144225" y="3071150"/>
              <a:ext cx="73225" cy="75575"/>
            </a:xfrm>
            <a:custGeom>
              <a:avLst/>
              <a:gdLst/>
              <a:ahLst/>
              <a:cxnLst/>
              <a:rect l="l" t="t" r="r" b="b"/>
              <a:pathLst>
                <a:path w="2929" h="3023" extrusionOk="0">
                  <a:moveTo>
                    <a:pt x="1417" y="0"/>
                  </a:moveTo>
                  <a:cubicBezTo>
                    <a:pt x="662" y="0"/>
                    <a:pt x="1" y="661"/>
                    <a:pt x="1" y="1511"/>
                  </a:cubicBezTo>
                  <a:cubicBezTo>
                    <a:pt x="1" y="2361"/>
                    <a:pt x="662"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29"/>
            <p:cNvSpPr/>
            <p:nvPr/>
          </p:nvSpPr>
          <p:spPr>
            <a:xfrm>
              <a:off x="33425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29"/>
            <p:cNvSpPr/>
            <p:nvPr/>
          </p:nvSpPr>
          <p:spPr>
            <a:xfrm>
              <a:off x="3540850" y="3071150"/>
              <a:ext cx="75575" cy="75575"/>
            </a:xfrm>
            <a:custGeom>
              <a:avLst/>
              <a:gdLst/>
              <a:ahLst/>
              <a:cxnLst/>
              <a:rect l="l" t="t" r="r" b="b"/>
              <a:pathLst>
                <a:path w="3023" h="3023" extrusionOk="0">
                  <a:moveTo>
                    <a:pt x="1511" y="0"/>
                  </a:moveTo>
                  <a:cubicBezTo>
                    <a:pt x="756" y="0"/>
                    <a:pt x="95" y="661"/>
                    <a:pt x="95" y="1511"/>
                  </a:cubicBezTo>
                  <a:cubicBezTo>
                    <a:pt x="1" y="2361"/>
                    <a:pt x="756"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29"/>
            <p:cNvSpPr/>
            <p:nvPr/>
          </p:nvSpPr>
          <p:spPr>
            <a:xfrm>
              <a:off x="3741525" y="3071150"/>
              <a:ext cx="73200" cy="75575"/>
            </a:xfrm>
            <a:custGeom>
              <a:avLst/>
              <a:gdLst/>
              <a:ahLst/>
              <a:cxnLst/>
              <a:rect l="l" t="t" r="r" b="b"/>
              <a:pathLst>
                <a:path w="2928" h="3023" extrusionOk="0">
                  <a:moveTo>
                    <a:pt x="1417" y="0"/>
                  </a:moveTo>
                  <a:cubicBezTo>
                    <a:pt x="661" y="0"/>
                    <a:pt x="0" y="661"/>
                    <a:pt x="0" y="1511"/>
                  </a:cubicBezTo>
                  <a:cubicBezTo>
                    <a:pt x="0" y="2361"/>
                    <a:pt x="661" y="3022"/>
                    <a:pt x="1511" y="3022"/>
                  </a:cubicBezTo>
                  <a:cubicBezTo>
                    <a:pt x="2267" y="3022"/>
                    <a:pt x="2928"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29"/>
            <p:cNvSpPr/>
            <p:nvPr/>
          </p:nvSpPr>
          <p:spPr>
            <a:xfrm>
              <a:off x="1189450" y="2882275"/>
              <a:ext cx="37775" cy="73225"/>
            </a:xfrm>
            <a:custGeom>
              <a:avLst/>
              <a:gdLst/>
              <a:ahLst/>
              <a:cxnLst/>
              <a:rect l="l" t="t" r="r" b="b"/>
              <a:pathLst>
                <a:path w="1511" h="2929" extrusionOk="0">
                  <a:moveTo>
                    <a:pt x="0" y="1"/>
                  </a:moveTo>
                  <a:cubicBezTo>
                    <a:pt x="0" y="1039"/>
                    <a:pt x="94" y="1984"/>
                    <a:pt x="94" y="2928"/>
                  </a:cubicBezTo>
                  <a:cubicBezTo>
                    <a:pt x="944" y="2928"/>
                    <a:pt x="1511" y="2361"/>
                    <a:pt x="1511" y="1512"/>
                  </a:cubicBezTo>
                  <a:cubicBezTo>
                    <a:pt x="1511" y="662"/>
                    <a:pt x="850" y="1"/>
                    <a:pt x="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29"/>
            <p:cNvSpPr/>
            <p:nvPr/>
          </p:nvSpPr>
          <p:spPr>
            <a:xfrm>
              <a:off x="13523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29"/>
            <p:cNvSpPr/>
            <p:nvPr/>
          </p:nvSpPr>
          <p:spPr>
            <a:xfrm>
              <a:off x="1550650" y="2882275"/>
              <a:ext cx="75575" cy="75575"/>
            </a:xfrm>
            <a:custGeom>
              <a:avLst/>
              <a:gdLst/>
              <a:ahLst/>
              <a:cxnLst/>
              <a:rect l="l" t="t" r="r" b="b"/>
              <a:pathLst>
                <a:path w="3023" h="3023" extrusionOk="0">
                  <a:moveTo>
                    <a:pt x="1511" y="1"/>
                  </a:moveTo>
                  <a:cubicBezTo>
                    <a:pt x="756" y="1"/>
                    <a:pt x="95" y="662"/>
                    <a:pt x="95" y="1512"/>
                  </a:cubicBezTo>
                  <a:cubicBezTo>
                    <a:pt x="0"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29"/>
            <p:cNvSpPr/>
            <p:nvPr/>
          </p:nvSpPr>
          <p:spPr>
            <a:xfrm>
              <a:off x="17513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29"/>
            <p:cNvSpPr/>
            <p:nvPr/>
          </p:nvSpPr>
          <p:spPr>
            <a:xfrm>
              <a:off x="19496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29"/>
            <p:cNvSpPr/>
            <p:nvPr/>
          </p:nvSpPr>
          <p:spPr>
            <a:xfrm>
              <a:off x="21479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29"/>
            <p:cNvSpPr/>
            <p:nvPr/>
          </p:nvSpPr>
          <p:spPr>
            <a:xfrm>
              <a:off x="2346250" y="2882275"/>
              <a:ext cx="75575" cy="75575"/>
            </a:xfrm>
            <a:custGeom>
              <a:avLst/>
              <a:gdLst/>
              <a:ahLst/>
              <a:cxnLst/>
              <a:rect l="l" t="t" r="r" b="b"/>
              <a:pathLst>
                <a:path w="3023" h="3023" extrusionOk="0">
                  <a:moveTo>
                    <a:pt x="1512" y="1"/>
                  </a:moveTo>
                  <a:cubicBezTo>
                    <a:pt x="756" y="1"/>
                    <a:pt x="95" y="662"/>
                    <a:pt x="95" y="1512"/>
                  </a:cubicBezTo>
                  <a:cubicBezTo>
                    <a:pt x="1" y="2361"/>
                    <a:pt x="756"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29"/>
            <p:cNvSpPr/>
            <p:nvPr/>
          </p:nvSpPr>
          <p:spPr>
            <a:xfrm>
              <a:off x="2546925"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267"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29"/>
            <p:cNvSpPr/>
            <p:nvPr/>
          </p:nvSpPr>
          <p:spPr>
            <a:xfrm>
              <a:off x="27452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29"/>
            <p:cNvSpPr/>
            <p:nvPr/>
          </p:nvSpPr>
          <p:spPr>
            <a:xfrm>
              <a:off x="2945925" y="2882275"/>
              <a:ext cx="73200" cy="75575"/>
            </a:xfrm>
            <a:custGeom>
              <a:avLst/>
              <a:gdLst/>
              <a:ahLst/>
              <a:cxnLst/>
              <a:rect l="l" t="t" r="r" b="b"/>
              <a:pathLst>
                <a:path w="2928" h="3023" extrusionOk="0">
                  <a:moveTo>
                    <a:pt x="1417" y="1"/>
                  </a:moveTo>
                  <a:cubicBezTo>
                    <a:pt x="661" y="1"/>
                    <a:pt x="0" y="662"/>
                    <a:pt x="0" y="1512"/>
                  </a:cubicBezTo>
                  <a:cubicBezTo>
                    <a:pt x="0" y="2361"/>
                    <a:pt x="661" y="3022"/>
                    <a:pt x="1417" y="3022"/>
                  </a:cubicBezTo>
                  <a:cubicBezTo>
                    <a:pt x="2266" y="3022"/>
                    <a:pt x="2928" y="2361"/>
                    <a:pt x="2928" y="1512"/>
                  </a:cubicBezTo>
                  <a:cubicBezTo>
                    <a:pt x="2928" y="662"/>
                    <a:pt x="226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29"/>
            <p:cNvSpPr/>
            <p:nvPr/>
          </p:nvSpPr>
          <p:spPr>
            <a:xfrm>
              <a:off x="3144225" y="2882275"/>
              <a:ext cx="73225" cy="75575"/>
            </a:xfrm>
            <a:custGeom>
              <a:avLst/>
              <a:gdLst/>
              <a:ahLst/>
              <a:cxnLst/>
              <a:rect l="l" t="t" r="r" b="b"/>
              <a:pathLst>
                <a:path w="2929" h="3023" extrusionOk="0">
                  <a:moveTo>
                    <a:pt x="1417" y="1"/>
                  </a:moveTo>
                  <a:cubicBezTo>
                    <a:pt x="662" y="1"/>
                    <a:pt x="1" y="662"/>
                    <a:pt x="1" y="1512"/>
                  </a:cubicBezTo>
                  <a:cubicBezTo>
                    <a:pt x="1" y="2361"/>
                    <a:pt x="662"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29"/>
            <p:cNvSpPr/>
            <p:nvPr/>
          </p:nvSpPr>
          <p:spPr>
            <a:xfrm>
              <a:off x="33425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29"/>
            <p:cNvSpPr/>
            <p:nvPr/>
          </p:nvSpPr>
          <p:spPr>
            <a:xfrm>
              <a:off x="3540850" y="2882275"/>
              <a:ext cx="75575" cy="75575"/>
            </a:xfrm>
            <a:custGeom>
              <a:avLst/>
              <a:gdLst/>
              <a:ahLst/>
              <a:cxnLst/>
              <a:rect l="l" t="t" r="r" b="b"/>
              <a:pathLst>
                <a:path w="3023" h="3023" extrusionOk="0">
                  <a:moveTo>
                    <a:pt x="1511" y="1"/>
                  </a:moveTo>
                  <a:cubicBezTo>
                    <a:pt x="756" y="1"/>
                    <a:pt x="95" y="662"/>
                    <a:pt x="95" y="1512"/>
                  </a:cubicBezTo>
                  <a:cubicBezTo>
                    <a:pt x="1" y="2361"/>
                    <a:pt x="756"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29"/>
            <p:cNvSpPr/>
            <p:nvPr/>
          </p:nvSpPr>
          <p:spPr>
            <a:xfrm>
              <a:off x="3741525" y="2882275"/>
              <a:ext cx="73200" cy="75575"/>
            </a:xfrm>
            <a:custGeom>
              <a:avLst/>
              <a:gdLst/>
              <a:ahLst/>
              <a:cxnLst/>
              <a:rect l="l" t="t" r="r" b="b"/>
              <a:pathLst>
                <a:path w="2928" h="3023" extrusionOk="0">
                  <a:moveTo>
                    <a:pt x="1417" y="1"/>
                  </a:moveTo>
                  <a:cubicBezTo>
                    <a:pt x="661" y="1"/>
                    <a:pt x="0" y="662"/>
                    <a:pt x="0" y="1512"/>
                  </a:cubicBezTo>
                  <a:cubicBezTo>
                    <a:pt x="0" y="2361"/>
                    <a:pt x="661" y="3022"/>
                    <a:pt x="1511" y="3022"/>
                  </a:cubicBezTo>
                  <a:cubicBezTo>
                    <a:pt x="2267" y="3022"/>
                    <a:pt x="2928"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29"/>
            <p:cNvSpPr/>
            <p:nvPr/>
          </p:nvSpPr>
          <p:spPr>
            <a:xfrm>
              <a:off x="4138150" y="5337575"/>
              <a:ext cx="75575" cy="49600"/>
            </a:xfrm>
            <a:custGeom>
              <a:avLst/>
              <a:gdLst/>
              <a:ahLst/>
              <a:cxnLst/>
              <a:rect l="l" t="t" r="r" b="b"/>
              <a:pathLst>
                <a:path w="3023" h="1984" extrusionOk="0">
                  <a:moveTo>
                    <a:pt x="1511" y="0"/>
                  </a:moveTo>
                  <a:cubicBezTo>
                    <a:pt x="661" y="0"/>
                    <a:pt x="0" y="661"/>
                    <a:pt x="0" y="1511"/>
                  </a:cubicBezTo>
                  <a:cubicBezTo>
                    <a:pt x="0" y="1700"/>
                    <a:pt x="95" y="1889"/>
                    <a:pt x="95" y="1983"/>
                  </a:cubicBezTo>
                  <a:cubicBezTo>
                    <a:pt x="1039" y="1889"/>
                    <a:pt x="1983" y="1700"/>
                    <a:pt x="2928" y="1606"/>
                  </a:cubicBezTo>
                  <a:cubicBezTo>
                    <a:pt x="2928" y="1511"/>
                    <a:pt x="3022" y="151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29"/>
            <p:cNvSpPr/>
            <p:nvPr/>
          </p:nvSpPr>
          <p:spPr>
            <a:xfrm>
              <a:off x="3939825" y="5337575"/>
              <a:ext cx="73225" cy="70850"/>
            </a:xfrm>
            <a:custGeom>
              <a:avLst/>
              <a:gdLst/>
              <a:ahLst/>
              <a:cxnLst/>
              <a:rect l="l" t="t" r="r" b="b"/>
              <a:pathLst>
                <a:path w="2929" h="2834" extrusionOk="0">
                  <a:moveTo>
                    <a:pt x="1512" y="0"/>
                  </a:moveTo>
                  <a:cubicBezTo>
                    <a:pt x="662" y="0"/>
                    <a:pt x="1" y="661"/>
                    <a:pt x="1" y="1511"/>
                  </a:cubicBezTo>
                  <a:cubicBezTo>
                    <a:pt x="1" y="2078"/>
                    <a:pt x="284" y="2550"/>
                    <a:pt x="756" y="2833"/>
                  </a:cubicBezTo>
                  <a:cubicBezTo>
                    <a:pt x="1323" y="2739"/>
                    <a:pt x="1795" y="2739"/>
                    <a:pt x="2362" y="2645"/>
                  </a:cubicBezTo>
                  <a:cubicBezTo>
                    <a:pt x="2739" y="2361"/>
                    <a:pt x="2928" y="1983"/>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29"/>
            <p:cNvSpPr/>
            <p:nvPr/>
          </p:nvSpPr>
          <p:spPr>
            <a:xfrm>
              <a:off x="4735450" y="5148700"/>
              <a:ext cx="75575" cy="73225"/>
            </a:xfrm>
            <a:custGeom>
              <a:avLst/>
              <a:gdLst/>
              <a:ahLst/>
              <a:cxnLst/>
              <a:rect l="l" t="t" r="r" b="b"/>
              <a:pathLst>
                <a:path w="3023" h="2929" extrusionOk="0">
                  <a:moveTo>
                    <a:pt x="1511" y="1"/>
                  </a:moveTo>
                  <a:cubicBezTo>
                    <a:pt x="661" y="1"/>
                    <a:pt x="0" y="662"/>
                    <a:pt x="0" y="1512"/>
                  </a:cubicBezTo>
                  <a:cubicBezTo>
                    <a:pt x="0" y="2173"/>
                    <a:pt x="378" y="2645"/>
                    <a:pt x="1039" y="2928"/>
                  </a:cubicBezTo>
                  <a:cubicBezTo>
                    <a:pt x="1606" y="2645"/>
                    <a:pt x="2267" y="2361"/>
                    <a:pt x="2833" y="2078"/>
                  </a:cubicBezTo>
                  <a:cubicBezTo>
                    <a:pt x="2928" y="1889"/>
                    <a:pt x="3022" y="1700"/>
                    <a:pt x="3022"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29"/>
            <p:cNvSpPr/>
            <p:nvPr/>
          </p:nvSpPr>
          <p:spPr>
            <a:xfrm>
              <a:off x="4537125" y="5148700"/>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29"/>
            <p:cNvSpPr/>
            <p:nvPr/>
          </p:nvSpPr>
          <p:spPr>
            <a:xfrm>
              <a:off x="4336450" y="5148700"/>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29"/>
            <p:cNvSpPr/>
            <p:nvPr/>
          </p:nvSpPr>
          <p:spPr>
            <a:xfrm>
              <a:off x="4138150" y="5148700"/>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29"/>
            <p:cNvSpPr/>
            <p:nvPr/>
          </p:nvSpPr>
          <p:spPr>
            <a:xfrm>
              <a:off x="3939825" y="5148700"/>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29"/>
            <p:cNvSpPr/>
            <p:nvPr/>
          </p:nvSpPr>
          <p:spPr>
            <a:xfrm>
              <a:off x="5134425" y="4959825"/>
              <a:ext cx="70850" cy="63775"/>
            </a:xfrm>
            <a:custGeom>
              <a:avLst/>
              <a:gdLst/>
              <a:ahLst/>
              <a:cxnLst/>
              <a:rect l="l" t="t" r="r" b="b"/>
              <a:pathLst>
                <a:path w="2834" h="2551" extrusionOk="0">
                  <a:moveTo>
                    <a:pt x="1417" y="1"/>
                  </a:moveTo>
                  <a:cubicBezTo>
                    <a:pt x="662" y="1"/>
                    <a:pt x="1" y="662"/>
                    <a:pt x="1" y="1512"/>
                  </a:cubicBezTo>
                  <a:cubicBezTo>
                    <a:pt x="1" y="1890"/>
                    <a:pt x="189" y="2267"/>
                    <a:pt x="378" y="2551"/>
                  </a:cubicBezTo>
                  <a:cubicBezTo>
                    <a:pt x="1228" y="2078"/>
                    <a:pt x="2078" y="1512"/>
                    <a:pt x="2834" y="1040"/>
                  </a:cubicBezTo>
                  <a:cubicBezTo>
                    <a:pt x="2645" y="379"/>
                    <a:pt x="2078"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29"/>
            <p:cNvSpPr/>
            <p:nvPr/>
          </p:nvSpPr>
          <p:spPr>
            <a:xfrm>
              <a:off x="49337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29"/>
            <p:cNvSpPr/>
            <p:nvPr/>
          </p:nvSpPr>
          <p:spPr>
            <a:xfrm>
              <a:off x="47354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29"/>
            <p:cNvSpPr/>
            <p:nvPr/>
          </p:nvSpPr>
          <p:spPr>
            <a:xfrm>
              <a:off x="4537125" y="495982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29"/>
            <p:cNvSpPr/>
            <p:nvPr/>
          </p:nvSpPr>
          <p:spPr>
            <a:xfrm>
              <a:off x="4336450" y="495982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29"/>
            <p:cNvSpPr/>
            <p:nvPr/>
          </p:nvSpPr>
          <p:spPr>
            <a:xfrm>
              <a:off x="4138150" y="495982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29"/>
            <p:cNvSpPr/>
            <p:nvPr/>
          </p:nvSpPr>
          <p:spPr>
            <a:xfrm>
              <a:off x="3939825" y="495982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29"/>
            <p:cNvSpPr/>
            <p:nvPr/>
          </p:nvSpPr>
          <p:spPr>
            <a:xfrm>
              <a:off x="5332750" y="47709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29"/>
            <p:cNvSpPr/>
            <p:nvPr/>
          </p:nvSpPr>
          <p:spPr>
            <a:xfrm>
              <a:off x="51344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29"/>
            <p:cNvSpPr/>
            <p:nvPr/>
          </p:nvSpPr>
          <p:spPr>
            <a:xfrm>
              <a:off x="49337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29"/>
            <p:cNvSpPr/>
            <p:nvPr/>
          </p:nvSpPr>
          <p:spPr>
            <a:xfrm>
              <a:off x="47354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29"/>
            <p:cNvSpPr/>
            <p:nvPr/>
          </p:nvSpPr>
          <p:spPr>
            <a:xfrm>
              <a:off x="4537125" y="47709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29"/>
            <p:cNvSpPr/>
            <p:nvPr/>
          </p:nvSpPr>
          <p:spPr>
            <a:xfrm>
              <a:off x="4336450" y="47709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29"/>
            <p:cNvSpPr/>
            <p:nvPr/>
          </p:nvSpPr>
          <p:spPr>
            <a:xfrm>
              <a:off x="4138150" y="47709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29"/>
            <p:cNvSpPr/>
            <p:nvPr/>
          </p:nvSpPr>
          <p:spPr>
            <a:xfrm>
              <a:off x="3939825" y="47709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29"/>
            <p:cNvSpPr/>
            <p:nvPr/>
          </p:nvSpPr>
          <p:spPr>
            <a:xfrm>
              <a:off x="55310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29"/>
            <p:cNvSpPr/>
            <p:nvPr/>
          </p:nvSpPr>
          <p:spPr>
            <a:xfrm>
              <a:off x="5332750" y="458210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29"/>
            <p:cNvSpPr/>
            <p:nvPr/>
          </p:nvSpPr>
          <p:spPr>
            <a:xfrm>
              <a:off x="51344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29"/>
            <p:cNvSpPr/>
            <p:nvPr/>
          </p:nvSpPr>
          <p:spPr>
            <a:xfrm>
              <a:off x="49337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29"/>
            <p:cNvSpPr/>
            <p:nvPr/>
          </p:nvSpPr>
          <p:spPr>
            <a:xfrm>
              <a:off x="47354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29"/>
            <p:cNvSpPr/>
            <p:nvPr/>
          </p:nvSpPr>
          <p:spPr>
            <a:xfrm>
              <a:off x="4537125" y="458210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29"/>
            <p:cNvSpPr/>
            <p:nvPr/>
          </p:nvSpPr>
          <p:spPr>
            <a:xfrm>
              <a:off x="4336450" y="458210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29"/>
            <p:cNvSpPr/>
            <p:nvPr/>
          </p:nvSpPr>
          <p:spPr>
            <a:xfrm>
              <a:off x="4138150" y="458210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29"/>
            <p:cNvSpPr/>
            <p:nvPr/>
          </p:nvSpPr>
          <p:spPr>
            <a:xfrm>
              <a:off x="3939825" y="458210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29"/>
            <p:cNvSpPr/>
            <p:nvPr/>
          </p:nvSpPr>
          <p:spPr>
            <a:xfrm>
              <a:off x="5731725" y="4393225"/>
              <a:ext cx="73200" cy="75575"/>
            </a:xfrm>
            <a:custGeom>
              <a:avLst/>
              <a:gdLst/>
              <a:ahLst/>
              <a:cxnLst/>
              <a:rect l="l" t="t" r="r" b="b"/>
              <a:pathLst>
                <a:path w="2928" h="3023" extrusionOk="0">
                  <a:moveTo>
                    <a:pt x="1417" y="1"/>
                  </a:moveTo>
                  <a:cubicBezTo>
                    <a:pt x="662" y="1"/>
                    <a:pt x="0" y="662"/>
                    <a:pt x="0" y="1512"/>
                  </a:cubicBezTo>
                  <a:cubicBezTo>
                    <a:pt x="0" y="2361"/>
                    <a:pt x="662" y="3023"/>
                    <a:pt x="1417" y="3023"/>
                  </a:cubicBezTo>
                  <a:cubicBezTo>
                    <a:pt x="1606" y="3023"/>
                    <a:pt x="1795" y="2928"/>
                    <a:pt x="1984" y="2834"/>
                  </a:cubicBezTo>
                  <a:cubicBezTo>
                    <a:pt x="2267" y="2456"/>
                    <a:pt x="2550" y="2173"/>
                    <a:pt x="2928" y="1795"/>
                  </a:cubicBezTo>
                  <a:cubicBezTo>
                    <a:pt x="2928" y="1700"/>
                    <a:pt x="2928" y="1606"/>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29"/>
            <p:cNvSpPr/>
            <p:nvPr/>
          </p:nvSpPr>
          <p:spPr>
            <a:xfrm>
              <a:off x="55310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1" y="3023"/>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29"/>
            <p:cNvSpPr/>
            <p:nvPr/>
          </p:nvSpPr>
          <p:spPr>
            <a:xfrm>
              <a:off x="5332750" y="4393225"/>
              <a:ext cx="75550" cy="75575"/>
            </a:xfrm>
            <a:custGeom>
              <a:avLst/>
              <a:gdLst/>
              <a:ahLst/>
              <a:cxnLst/>
              <a:rect l="l" t="t" r="r" b="b"/>
              <a:pathLst>
                <a:path w="3022" h="3023" extrusionOk="0">
                  <a:moveTo>
                    <a:pt x="1511" y="1"/>
                  </a:moveTo>
                  <a:cubicBezTo>
                    <a:pt x="661" y="1"/>
                    <a:pt x="0" y="662"/>
                    <a:pt x="0" y="1512"/>
                  </a:cubicBezTo>
                  <a:cubicBezTo>
                    <a:pt x="0" y="2361"/>
                    <a:pt x="661" y="3023"/>
                    <a:pt x="1511" y="3023"/>
                  </a:cubicBezTo>
                  <a:cubicBezTo>
                    <a:pt x="2267" y="3023"/>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29"/>
            <p:cNvSpPr/>
            <p:nvPr/>
          </p:nvSpPr>
          <p:spPr>
            <a:xfrm>
              <a:off x="51344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29"/>
            <p:cNvSpPr/>
            <p:nvPr/>
          </p:nvSpPr>
          <p:spPr>
            <a:xfrm>
              <a:off x="49337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29"/>
            <p:cNvSpPr/>
            <p:nvPr/>
          </p:nvSpPr>
          <p:spPr>
            <a:xfrm>
              <a:off x="47354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29"/>
            <p:cNvSpPr/>
            <p:nvPr/>
          </p:nvSpPr>
          <p:spPr>
            <a:xfrm>
              <a:off x="4537125" y="4393225"/>
              <a:ext cx="73225" cy="75575"/>
            </a:xfrm>
            <a:custGeom>
              <a:avLst/>
              <a:gdLst/>
              <a:ahLst/>
              <a:cxnLst/>
              <a:rect l="l" t="t" r="r" b="b"/>
              <a:pathLst>
                <a:path w="2929" h="3023" extrusionOk="0">
                  <a:moveTo>
                    <a:pt x="1417" y="1"/>
                  </a:moveTo>
                  <a:cubicBezTo>
                    <a:pt x="662" y="1"/>
                    <a:pt x="1" y="662"/>
                    <a:pt x="1" y="1512"/>
                  </a:cubicBezTo>
                  <a:cubicBezTo>
                    <a:pt x="1" y="2361"/>
                    <a:pt x="662" y="3023"/>
                    <a:pt x="1417"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29"/>
            <p:cNvSpPr/>
            <p:nvPr/>
          </p:nvSpPr>
          <p:spPr>
            <a:xfrm>
              <a:off x="4336450" y="4393225"/>
              <a:ext cx="75575" cy="75575"/>
            </a:xfrm>
            <a:custGeom>
              <a:avLst/>
              <a:gdLst/>
              <a:ahLst/>
              <a:cxnLst/>
              <a:rect l="l" t="t" r="r" b="b"/>
              <a:pathLst>
                <a:path w="3023" h="3023" extrusionOk="0">
                  <a:moveTo>
                    <a:pt x="1512" y="1"/>
                  </a:moveTo>
                  <a:cubicBezTo>
                    <a:pt x="662" y="1"/>
                    <a:pt x="1" y="662"/>
                    <a:pt x="1" y="1512"/>
                  </a:cubicBezTo>
                  <a:cubicBezTo>
                    <a:pt x="1" y="2361"/>
                    <a:pt x="662" y="3023"/>
                    <a:pt x="1512" y="3023"/>
                  </a:cubicBezTo>
                  <a:cubicBezTo>
                    <a:pt x="2362" y="3023"/>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29"/>
            <p:cNvSpPr/>
            <p:nvPr/>
          </p:nvSpPr>
          <p:spPr>
            <a:xfrm>
              <a:off x="4138150" y="4393225"/>
              <a:ext cx="75575" cy="75575"/>
            </a:xfrm>
            <a:custGeom>
              <a:avLst/>
              <a:gdLst/>
              <a:ahLst/>
              <a:cxnLst/>
              <a:rect l="l" t="t" r="r" b="b"/>
              <a:pathLst>
                <a:path w="3023" h="3023" extrusionOk="0">
                  <a:moveTo>
                    <a:pt x="1511" y="1"/>
                  </a:moveTo>
                  <a:cubicBezTo>
                    <a:pt x="661" y="1"/>
                    <a:pt x="0" y="662"/>
                    <a:pt x="0" y="1512"/>
                  </a:cubicBezTo>
                  <a:cubicBezTo>
                    <a:pt x="0" y="2361"/>
                    <a:pt x="661" y="3023"/>
                    <a:pt x="1511" y="3023"/>
                  </a:cubicBezTo>
                  <a:cubicBezTo>
                    <a:pt x="2361" y="3023"/>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29"/>
            <p:cNvSpPr/>
            <p:nvPr/>
          </p:nvSpPr>
          <p:spPr>
            <a:xfrm>
              <a:off x="3939825" y="4393225"/>
              <a:ext cx="73225" cy="75575"/>
            </a:xfrm>
            <a:custGeom>
              <a:avLst/>
              <a:gdLst/>
              <a:ahLst/>
              <a:cxnLst/>
              <a:rect l="l" t="t" r="r" b="b"/>
              <a:pathLst>
                <a:path w="2929" h="3023" extrusionOk="0">
                  <a:moveTo>
                    <a:pt x="1512" y="1"/>
                  </a:moveTo>
                  <a:cubicBezTo>
                    <a:pt x="662" y="1"/>
                    <a:pt x="1" y="662"/>
                    <a:pt x="1" y="1512"/>
                  </a:cubicBezTo>
                  <a:cubicBezTo>
                    <a:pt x="1" y="2361"/>
                    <a:pt x="662" y="3023"/>
                    <a:pt x="1512" y="3023"/>
                  </a:cubicBezTo>
                  <a:cubicBezTo>
                    <a:pt x="2267" y="3023"/>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29"/>
            <p:cNvSpPr/>
            <p:nvPr/>
          </p:nvSpPr>
          <p:spPr>
            <a:xfrm>
              <a:off x="5731725" y="4204350"/>
              <a:ext cx="73200" cy="73225"/>
            </a:xfrm>
            <a:custGeom>
              <a:avLst/>
              <a:gdLst/>
              <a:ahLst/>
              <a:cxnLst/>
              <a:rect l="l" t="t" r="r" b="b"/>
              <a:pathLst>
                <a:path w="2928" h="2929" extrusionOk="0">
                  <a:moveTo>
                    <a:pt x="1417" y="1"/>
                  </a:moveTo>
                  <a:cubicBezTo>
                    <a:pt x="662" y="1"/>
                    <a:pt x="0" y="662"/>
                    <a:pt x="0" y="1512"/>
                  </a:cubicBezTo>
                  <a:cubicBezTo>
                    <a:pt x="0"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29"/>
            <p:cNvSpPr/>
            <p:nvPr/>
          </p:nvSpPr>
          <p:spPr>
            <a:xfrm>
              <a:off x="55310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267"/>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29"/>
            <p:cNvSpPr/>
            <p:nvPr/>
          </p:nvSpPr>
          <p:spPr>
            <a:xfrm>
              <a:off x="5332750" y="42043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3022" y="2267"/>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29"/>
            <p:cNvSpPr/>
            <p:nvPr/>
          </p:nvSpPr>
          <p:spPr>
            <a:xfrm>
              <a:off x="51344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29"/>
            <p:cNvSpPr/>
            <p:nvPr/>
          </p:nvSpPr>
          <p:spPr>
            <a:xfrm>
              <a:off x="49337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29"/>
            <p:cNvSpPr/>
            <p:nvPr/>
          </p:nvSpPr>
          <p:spPr>
            <a:xfrm>
              <a:off x="47354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29"/>
            <p:cNvSpPr/>
            <p:nvPr/>
          </p:nvSpPr>
          <p:spPr>
            <a:xfrm>
              <a:off x="4537125" y="42043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29"/>
            <p:cNvSpPr/>
            <p:nvPr/>
          </p:nvSpPr>
          <p:spPr>
            <a:xfrm>
              <a:off x="4336450" y="42043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267"/>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29"/>
            <p:cNvSpPr/>
            <p:nvPr/>
          </p:nvSpPr>
          <p:spPr>
            <a:xfrm>
              <a:off x="4138150" y="42043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267"/>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29"/>
            <p:cNvSpPr/>
            <p:nvPr/>
          </p:nvSpPr>
          <p:spPr>
            <a:xfrm>
              <a:off x="3939825" y="42043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267"/>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29"/>
            <p:cNvSpPr/>
            <p:nvPr/>
          </p:nvSpPr>
          <p:spPr>
            <a:xfrm>
              <a:off x="59300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29"/>
            <p:cNvSpPr/>
            <p:nvPr/>
          </p:nvSpPr>
          <p:spPr>
            <a:xfrm>
              <a:off x="5731725" y="401550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29"/>
            <p:cNvSpPr/>
            <p:nvPr/>
          </p:nvSpPr>
          <p:spPr>
            <a:xfrm>
              <a:off x="55310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29"/>
            <p:cNvSpPr/>
            <p:nvPr/>
          </p:nvSpPr>
          <p:spPr>
            <a:xfrm>
              <a:off x="5332750" y="40155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29"/>
            <p:cNvSpPr/>
            <p:nvPr/>
          </p:nvSpPr>
          <p:spPr>
            <a:xfrm>
              <a:off x="51344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29"/>
            <p:cNvSpPr/>
            <p:nvPr/>
          </p:nvSpPr>
          <p:spPr>
            <a:xfrm>
              <a:off x="49337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29"/>
            <p:cNvSpPr/>
            <p:nvPr/>
          </p:nvSpPr>
          <p:spPr>
            <a:xfrm>
              <a:off x="47354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29"/>
            <p:cNvSpPr/>
            <p:nvPr/>
          </p:nvSpPr>
          <p:spPr>
            <a:xfrm>
              <a:off x="4537125" y="40155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29"/>
            <p:cNvSpPr/>
            <p:nvPr/>
          </p:nvSpPr>
          <p:spPr>
            <a:xfrm>
              <a:off x="4336450" y="40155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29"/>
            <p:cNvSpPr/>
            <p:nvPr/>
          </p:nvSpPr>
          <p:spPr>
            <a:xfrm>
              <a:off x="4138150" y="40155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29"/>
            <p:cNvSpPr/>
            <p:nvPr/>
          </p:nvSpPr>
          <p:spPr>
            <a:xfrm>
              <a:off x="3939825" y="40155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29"/>
            <p:cNvSpPr/>
            <p:nvPr/>
          </p:nvSpPr>
          <p:spPr>
            <a:xfrm>
              <a:off x="59300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29"/>
            <p:cNvSpPr/>
            <p:nvPr/>
          </p:nvSpPr>
          <p:spPr>
            <a:xfrm>
              <a:off x="5731725" y="382662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29"/>
            <p:cNvSpPr/>
            <p:nvPr/>
          </p:nvSpPr>
          <p:spPr>
            <a:xfrm>
              <a:off x="55310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29"/>
            <p:cNvSpPr/>
            <p:nvPr/>
          </p:nvSpPr>
          <p:spPr>
            <a:xfrm>
              <a:off x="5332750" y="38266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29"/>
            <p:cNvSpPr/>
            <p:nvPr/>
          </p:nvSpPr>
          <p:spPr>
            <a:xfrm>
              <a:off x="51344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29"/>
            <p:cNvSpPr/>
            <p:nvPr/>
          </p:nvSpPr>
          <p:spPr>
            <a:xfrm>
              <a:off x="49337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29"/>
            <p:cNvSpPr/>
            <p:nvPr/>
          </p:nvSpPr>
          <p:spPr>
            <a:xfrm>
              <a:off x="47354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29"/>
            <p:cNvSpPr/>
            <p:nvPr/>
          </p:nvSpPr>
          <p:spPr>
            <a:xfrm>
              <a:off x="4537125" y="38266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29"/>
            <p:cNvSpPr/>
            <p:nvPr/>
          </p:nvSpPr>
          <p:spPr>
            <a:xfrm>
              <a:off x="4336450" y="38266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29"/>
            <p:cNvSpPr/>
            <p:nvPr/>
          </p:nvSpPr>
          <p:spPr>
            <a:xfrm>
              <a:off x="4138150" y="38266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29"/>
            <p:cNvSpPr/>
            <p:nvPr/>
          </p:nvSpPr>
          <p:spPr>
            <a:xfrm>
              <a:off x="3939825" y="38266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29"/>
            <p:cNvSpPr/>
            <p:nvPr/>
          </p:nvSpPr>
          <p:spPr>
            <a:xfrm>
              <a:off x="61283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29"/>
            <p:cNvSpPr/>
            <p:nvPr/>
          </p:nvSpPr>
          <p:spPr>
            <a:xfrm>
              <a:off x="59300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29"/>
            <p:cNvSpPr/>
            <p:nvPr/>
          </p:nvSpPr>
          <p:spPr>
            <a:xfrm>
              <a:off x="5731725" y="3637750"/>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29"/>
            <p:cNvSpPr/>
            <p:nvPr/>
          </p:nvSpPr>
          <p:spPr>
            <a:xfrm>
              <a:off x="55310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29"/>
            <p:cNvSpPr/>
            <p:nvPr/>
          </p:nvSpPr>
          <p:spPr>
            <a:xfrm>
              <a:off x="5332750" y="3637750"/>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9"/>
            <p:cNvSpPr/>
            <p:nvPr/>
          </p:nvSpPr>
          <p:spPr>
            <a:xfrm>
              <a:off x="51344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29"/>
            <p:cNvSpPr/>
            <p:nvPr/>
          </p:nvSpPr>
          <p:spPr>
            <a:xfrm>
              <a:off x="49337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29"/>
            <p:cNvSpPr/>
            <p:nvPr/>
          </p:nvSpPr>
          <p:spPr>
            <a:xfrm>
              <a:off x="47354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9"/>
            <p:cNvSpPr/>
            <p:nvPr/>
          </p:nvSpPr>
          <p:spPr>
            <a:xfrm>
              <a:off x="4537125" y="3637750"/>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9"/>
            <p:cNvSpPr/>
            <p:nvPr/>
          </p:nvSpPr>
          <p:spPr>
            <a:xfrm>
              <a:off x="4336450" y="3637750"/>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9"/>
            <p:cNvSpPr/>
            <p:nvPr/>
          </p:nvSpPr>
          <p:spPr>
            <a:xfrm>
              <a:off x="4138150" y="3637750"/>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9"/>
            <p:cNvSpPr/>
            <p:nvPr/>
          </p:nvSpPr>
          <p:spPr>
            <a:xfrm>
              <a:off x="3939825" y="3637750"/>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9"/>
            <p:cNvSpPr/>
            <p:nvPr/>
          </p:nvSpPr>
          <p:spPr>
            <a:xfrm>
              <a:off x="61283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9"/>
            <p:cNvSpPr/>
            <p:nvPr/>
          </p:nvSpPr>
          <p:spPr>
            <a:xfrm>
              <a:off x="59300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9"/>
            <p:cNvSpPr/>
            <p:nvPr/>
          </p:nvSpPr>
          <p:spPr>
            <a:xfrm>
              <a:off x="5731725" y="3448875"/>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9"/>
            <p:cNvSpPr/>
            <p:nvPr/>
          </p:nvSpPr>
          <p:spPr>
            <a:xfrm>
              <a:off x="55310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9"/>
            <p:cNvSpPr/>
            <p:nvPr/>
          </p:nvSpPr>
          <p:spPr>
            <a:xfrm>
              <a:off x="5332750" y="3448875"/>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3022" y="2362"/>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9"/>
            <p:cNvSpPr/>
            <p:nvPr/>
          </p:nvSpPr>
          <p:spPr>
            <a:xfrm>
              <a:off x="51344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9"/>
            <p:cNvSpPr/>
            <p:nvPr/>
          </p:nvSpPr>
          <p:spPr>
            <a:xfrm>
              <a:off x="49337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9"/>
            <p:cNvSpPr/>
            <p:nvPr/>
          </p:nvSpPr>
          <p:spPr>
            <a:xfrm>
              <a:off x="47354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9"/>
            <p:cNvSpPr/>
            <p:nvPr/>
          </p:nvSpPr>
          <p:spPr>
            <a:xfrm>
              <a:off x="4537125" y="34488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9"/>
            <p:cNvSpPr/>
            <p:nvPr/>
          </p:nvSpPr>
          <p:spPr>
            <a:xfrm>
              <a:off x="4336450" y="34488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9"/>
            <p:cNvSpPr/>
            <p:nvPr/>
          </p:nvSpPr>
          <p:spPr>
            <a:xfrm>
              <a:off x="4138150" y="34488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9"/>
            <p:cNvSpPr/>
            <p:nvPr/>
          </p:nvSpPr>
          <p:spPr>
            <a:xfrm>
              <a:off x="3939825" y="34488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9"/>
            <p:cNvSpPr/>
            <p:nvPr/>
          </p:nvSpPr>
          <p:spPr>
            <a:xfrm>
              <a:off x="61283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9"/>
            <p:cNvSpPr/>
            <p:nvPr/>
          </p:nvSpPr>
          <p:spPr>
            <a:xfrm>
              <a:off x="59300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9"/>
            <p:cNvSpPr/>
            <p:nvPr/>
          </p:nvSpPr>
          <p:spPr>
            <a:xfrm>
              <a:off x="5731725" y="326002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9"/>
            <p:cNvSpPr/>
            <p:nvPr/>
          </p:nvSpPr>
          <p:spPr>
            <a:xfrm>
              <a:off x="55310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9"/>
            <p:cNvSpPr/>
            <p:nvPr/>
          </p:nvSpPr>
          <p:spPr>
            <a:xfrm>
              <a:off x="5332750" y="326002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9"/>
            <p:cNvSpPr/>
            <p:nvPr/>
          </p:nvSpPr>
          <p:spPr>
            <a:xfrm>
              <a:off x="51344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9"/>
            <p:cNvSpPr/>
            <p:nvPr/>
          </p:nvSpPr>
          <p:spPr>
            <a:xfrm>
              <a:off x="49337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9"/>
            <p:cNvSpPr/>
            <p:nvPr/>
          </p:nvSpPr>
          <p:spPr>
            <a:xfrm>
              <a:off x="47354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9"/>
            <p:cNvSpPr/>
            <p:nvPr/>
          </p:nvSpPr>
          <p:spPr>
            <a:xfrm>
              <a:off x="4537125" y="326002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9"/>
            <p:cNvSpPr/>
            <p:nvPr/>
          </p:nvSpPr>
          <p:spPr>
            <a:xfrm>
              <a:off x="4336450" y="326002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9"/>
            <p:cNvSpPr/>
            <p:nvPr/>
          </p:nvSpPr>
          <p:spPr>
            <a:xfrm>
              <a:off x="4138150" y="326002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9"/>
            <p:cNvSpPr/>
            <p:nvPr/>
          </p:nvSpPr>
          <p:spPr>
            <a:xfrm>
              <a:off x="3939825" y="326002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9"/>
            <p:cNvSpPr/>
            <p:nvPr/>
          </p:nvSpPr>
          <p:spPr>
            <a:xfrm>
              <a:off x="6326650" y="3073500"/>
              <a:ext cx="28375" cy="68500"/>
            </a:xfrm>
            <a:custGeom>
              <a:avLst/>
              <a:gdLst/>
              <a:ahLst/>
              <a:cxnLst/>
              <a:rect l="l" t="t" r="r" b="b"/>
              <a:pathLst>
                <a:path w="1135" h="2740" extrusionOk="0">
                  <a:moveTo>
                    <a:pt x="1134" y="1"/>
                  </a:moveTo>
                  <a:lnTo>
                    <a:pt x="1134" y="1"/>
                  </a:lnTo>
                  <a:cubicBezTo>
                    <a:pt x="473" y="190"/>
                    <a:pt x="1" y="662"/>
                    <a:pt x="1" y="1417"/>
                  </a:cubicBezTo>
                  <a:cubicBezTo>
                    <a:pt x="1" y="1984"/>
                    <a:pt x="379" y="2456"/>
                    <a:pt x="851" y="2739"/>
                  </a:cubicBezTo>
                  <a:cubicBezTo>
                    <a:pt x="945" y="1795"/>
                    <a:pt x="1040" y="851"/>
                    <a:pt x="11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9"/>
            <p:cNvSpPr/>
            <p:nvPr/>
          </p:nvSpPr>
          <p:spPr>
            <a:xfrm>
              <a:off x="61283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9"/>
            <p:cNvSpPr/>
            <p:nvPr/>
          </p:nvSpPr>
          <p:spPr>
            <a:xfrm>
              <a:off x="59300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9"/>
            <p:cNvSpPr/>
            <p:nvPr/>
          </p:nvSpPr>
          <p:spPr>
            <a:xfrm>
              <a:off x="5731725" y="3071150"/>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9"/>
            <p:cNvSpPr/>
            <p:nvPr/>
          </p:nvSpPr>
          <p:spPr>
            <a:xfrm>
              <a:off x="55310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9"/>
            <p:cNvSpPr/>
            <p:nvPr/>
          </p:nvSpPr>
          <p:spPr>
            <a:xfrm>
              <a:off x="5332750" y="3071150"/>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3022" y="2361"/>
                    <a:pt x="2928" y="1511"/>
                  </a:cubicBezTo>
                  <a:cubicBezTo>
                    <a:pt x="2928"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9"/>
            <p:cNvSpPr/>
            <p:nvPr/>
          </p:nvSpPr>
          <p:spPr>
            <a:xfrm>
              <a:off x="51344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9"/>
            <p:cNvSpPr/>
            <p:nvPr/>
          </p:nvSpPr>
          <p:spPr>
            <a:xfrm>
              <a:off x="49337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9"/>
            <p:cNvSpPr/>
            <p:nvPr/>
          </p:nvSpPr>
          <p:spPr>
            <a:xfrm>
              <a:off x="47354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9"/>
            <p:cNvSpPr/>
            <p:nvPr/>
          </p:nvSpPr>
          <p:spPr>
            <a:xfrm>
              <a:off x="4537125" y="3071150"/>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9"/>
            <p:cNvSpPr/>
            <p:nvPr/>
          </p:nvSpPr>
          <p:spPr>
            <a:xfrm>
              <a:off x="4336450" y="3071150"/>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9"/>
            <p:cNvSpPr/>
            <p:nvPr/>
          </p:nvSpPr>
          <p:spPr>
            <a:xfrm>
              <a:off x="4138150" y="3071150"/>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9"/>
            <p:cNvSpPr/>
            <p:nvPr/>
          </p:nvSpPr>
          <p:spPr>
            <a:xfrm>
              <a:off x="3939825" y="3071150"/>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9"/>
            <p:cNvSpPr/>
            <p:nvPr/>
          </p:nvSpPr>
          <p:spPr>
            <a:xfrm>
              <a:off x="6326650" y="2882275"/>
              <a:ext cx="40175" cy="73225"/>
            </a:xfrm>
            <a:custGeom>
              <a:avLst/>
              <a:gdLst/>
              <a:ahLst/>
              <a:cxnLst/>
              <a:rect l="l" t="t" r="r" b="b"/>
              <a:pathLst>
                <a:path w="1607" h="2929" extrusionOk="0">
                  <a:moveTo>
                    <a:pt x="1512" y="1"/>
                  </a:moveTo>
                  <a:cubicBezTo>
                    <a:pt x="662" y="1"/>
                    <a:pt x="1" y="662"/>
                    <a:pt x="1" y="1512"/>
                  </a:cubicBezTo>
                  <a:cubicBezTo>
                    <a:pt x="1" y="2361"/>
                    <a:pt x="662" y="2928"/>
                    <a:pt x="1512" y="2928"/>
                  </a:cubicBezTo>
                  <a:cubicBezTo>
                    <a:pt x="1512" y="1984"/>
                    <a:pt x="1606" y="1039"/>
                    <a:pt x="1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9"/>
            <p:cNvSpPr/>
            <p:nvPr/>
          </p:nvSpPr>
          <p:spPr>
            <a:xfrm>
              <a:off x="61283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9"/>
            <p:cNvSpPr/>
            <p:nvPr/>
          </p:nvSpPr>
          <p:spPr>
            <a:xfrm>
              <a:off x="59300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9"/>
            <p:cNvSpPr/>
            <p:nvPr/>
          </p:nvSpPr>
          <p:spPr>
            <a:xfrm>
              <a:off x="5731725" y="2882275"/>
              <a:ext cx="73200" cy="75575"/>
            </a:xfrm>
            <a:custGeom>
              <a:avLst/>
              <a:gdLst/>
              <a:ahLst/>
              <a:cxnLst/>
              <a:rect l="l" t="t" r="r" b="b"/>
              <a:pathLst>
                <a:path w="2928" h="3023" extrusionOk="0">
                  <a:moveTo>
                    <a:pt x="1417" y="1"/>
                  </a:moveTo>
                  <a:cubicBezTo>
                    <a:pt x="662" y="1"/>
                    <a:pt x="0" y="662"/>
                    <a:pt x="0" y="1512"/>
                  </a:cubicBezTo>
                  <a:cubicBezTo>
                    <a:pt x="0"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9"/>
            <p:cNvSpPr/>
            <p:nvPr/>
          </p:nvSpPr>
          <p:spPr>
            <a:xfrm>
              <a:off x="55310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1" y="3022"/>
                    <a:pt x="3022" y="2361"/>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9"/>
            <p:cNvSpPr/>
            <p:nvPr/>
          </p:nvSpPr>
          <p:spPr>
            <a:xfrm>
              <a:off x="5332750" y="2882275"/>
              <a:ext cx="75550" cy="75575"/>
            </a:xfrm>
            <a:custGeom>
              <a:avLst/>
              <a:gdLst/>
              <a:ahLst/>
              <a:cxnLst/>
              <a:rect l="l" t="t" r="r" b="b"/>
              <a:pathLst>
                <a:path w="3022" h="3023" extrusionOk="0">
                  <a:moveTo>
                    <a:pt x="1511" y="1"/>
                  </a:moveTo>
                  <a:cubicBezTo>
                    <a:pt x="661" y="1"/>
                    <a:pt x="0" y="662"/>
                    <a:pt x="0" y="1512"/>
                  </a:cubicBezTo>
                  <a:cubicBezTo>
                    <a:pt x="0" y="2361"/>
                    <a:pt x="661" y="3022"/>
                    <a:pt x="1511" y="3022"/>
                  </a:cubicBezTo>
                  <a:cubicBezTo>
                    <a:pt x="2267" y="3022"/>
                    <a:pt x="3022" y="2361"/>
                    <a:pt x="2928" y="1512"/>
                  </a:cubicBezTo>
                  <a:cubicBezTo>
                    <a:pt x="2928"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9"/>
            <p:cNvSpPr/>
            <p:nvPr/>
          </p:nvSpPr>
          <p:spPr>
            <a:xfrm>
              <a:off x="51344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9"/>
            <p:cNvSpPr/>
            <p:nvPr/>
          </p:nvSpPr>
          <p:spPr>
            <a:xfrm>
              <a:off x="49337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9"/>
            <p:cNvSpPr/>
            <p:nvPr/>
          </p:nvSpPr>
          <p:spPr>
            <a:xfrm>
              <a:off x="47354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9"/>
            <p:cNvSpPr/>
            <p:nvPr/>
          </p:nvSpPr>
          <p:spPr>
            <a:xfrm>
              <a:off x="4537125" y="2882275"/>
              <a:ext cx="73225" cy="75575"/>
            </a:xfrm>
            <a:custGeom>
              <a:avLst/>
              <a:gdLst/>
              <a:ahLst/>
              <a:cxnLst/>
              <a:rect l="l" t="t" r="r" b="b"/>
              <a:pathLst>
                <a:path w="2929" h="3023" extrusionOk="0">
                  <a:moveTo>
                    <a:pt x="1417" y="1"/>
                  </a:moveTo>
                  <a:cubicBezTo>
                    <a:pt x="662" y="1"/>
                    <a:pt x="1" y="662"/>
                    <a:pt x="1" y="1512"/>
                  </a:cubicBezTo>
                  <a:cubicBezTo>
                    <a:pt x="1" y="2361"/>
                    <a:pt x="662" y="3022"/>
                    <a:pt x="1417"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9"/>
            <p:cNvSpPr/>
            <p:nvPr/>
          </p:nvSpPr>
          <p:spPr>
            <a:xfrm>
              <a:off x="4336450" y="2882275"/>
              <a:ext cx="75575" cy="75575"/>
            </a:xfrm>
            <a:custGeom>
              <a:avLst/>
              <a:gdLst/>
              <a:ahLst/>
              <a:cxnLst/>
              <a:rect l="l" t="t" r="r" b="b"/>
              <a:pathLst>
                <a:path w="3023" h="3023" extrusionOk="0">
                  <a:moveTo>
                    <a:pt x="1512" y="1"/>
                  </a:moveTo>
                  <a:cubicBezTo>
                    <a:pt x="662" y="1"/>
                    <a:pt x="1" y="662"/>
                    <a:pt x="1" y="1512"/>
                  </a:cubicBezTo>
                  <a:cubicBezTo>
                    <a:pt x="1" y="2361"/>
                    <a:pt x="662" y="3022"/>
                    <a:pt x="1512" y="3022"/>
                  </a:cubicBezTo>
                  <a:cubicBezTo>
                    <a:pt x="2362" y="3022"/>
                    <a:pt x="3023" y="2361"/>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9"/>
            <p:cNvSpPr/>
            <p:nvPr/>
          </p:nvSpPr>
          <p:spPr>
            <a:xfrm>
              <a:off x="4138150" y="2882275"/>
              <a:ext cx="75575" cy="75575"/>
            </a:xfrm>
            <a:custGeom>
              <a:avLst/>
              <a:gdLst/>
              <a:ahLst/>
              <a:cxnLst/>
              <a:rect l="l" t="t" r="r" b="b"/>
              <a:pathLst>
                <a:path w="3023" h="3023" extrusionOk="0">
                  <a:moveTo>
                    <a:pt x="1511" y="1"/>
                  </a:moveTo>
                  <a:cubicBezTo>
                    <a:pt x="661" y="1"/>
                    <a:pt x="0" y="662"/>
                    <a:pt x="0" y="1512"/>
                  </a:cubicBezTo>
                  <a:cubicBezTo>
                    <a:pt x="0" y="2361"/>
                    <a:pt x="661" y="3022"/>
                    <a:pt x="1511" y="3022"/>
                  </a:cubicBezTo>
                  <a:cubicBezTo>
                    <a:pt x="2361" y="3022"/>
                    <a:pt x="3022" y="2361"/>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9"/>
            <p:cNvSpPr/>
            <p:nvPr/>
          </p:nvSpPr>
          <p:spPr>
            <a:xfrm>
              <a:off x="3939825" y="2882275"/>
              <a:ext cx="73225" cy="75575"/>
            </a:xfrm>
            <a:custGeom>
              <a:avLst/>
              <a:gdLst/>
              <a:ahLst/>
              <a:cxnLst/>
              <a:rect l="l" t="t" r="r" b="b"/>
              <a:pathLst>
                <a:path w="2929" h="3023" extrusionOk="0">
                  <a:moveTo>
                    <a:pt x="1512" y="1"/>
                  </a:moveTo>
                  <a:cubicBezTo>
                    <a:pt x="662" y="1"/>
                    <a:pt x="1" y="662"/>
                    <a:pt x="1" y="1512"/>
                  </a:cubicBezTo>
                  <a:cubicBezTo>
                    <a:pt x="1" y="2361"/>
                    <a:pt x="662" y="3022"/>
                    <a:pt x="1512" y="3022"/>
                  </a:cubicBezTo>
                  <a:cubicBezTo>
                    <a:pt x="2267" y="3022"/>
                    <a:pt x="2928" y="2361"/>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9"/>
            <p:cNvSpPr/>
            <p:nvPr/>
          </p:nvSpPr>
          <p:spPr>
            <a:xfrm>
              <a:off x="4138150" y="261725"/>
              <a:ext cx="75575" cy="51950"/>
            </a:xfrm>
            <a:custGeom>
              <a:avLst/>
              <a:gdLst/>
              <a:ahLst/>
              <a:cxnLst/>
              <a:rect l="l" t="t" r="r" b="b"/>
              <a:pathLst>
                <a:path w="3023" h="2078" extrusionOk="0">
                  <a:moveTo>
                    <a:pt x="95" y="0"/>
                  </a:moveTo>
                  <a:cubicBezTo>
                    <a:pt x="95" y="189"/>
                    <a:pt x="0" y="378"/>
                    <a:pt x="0" y="567"/>
                  </a:cubicBezTo>
                  <a:cubicBezTo>
                    <a:pt x="0" y="1417"/>
                    <a:pt x="661" y="2078"/>
                    <a:pt x="1511" y="2078"/>
                  </a:cubicBezTo>
                  <a:cubicBezTo>
                    <a:pt x="2361" y="2078"/>
                    <a:pt x="3022" y="1417"/>
                    <a:pt x="3022" y="567"/>
                  </a:cubicBezTo>
                  <a:cubicBezTo>
                    <a:pt x="3022" y="473"/>
                    <a:pt x="2928" y="473"/>
                    <a:pt x="2928" y="473"/>
                  </a:cubicBezTo>
                  <a:cubicBezTo>
                    <a:pt x="1983" y="284"/>
                    <a:pt x="1039" y="189"/>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9"/>
            <p:cNvSpPr/>
            <p:nvPr/>
          </p:nvSpPr>
          <p:spPr>
            <a:xfrm>
              <a:off x="3939825" y="242825"/>
              <a:ext cx="73225" cy="70850"/>
            </a:xfrm>
            <a:custGeom>
              <a:avLst/>
              <a:gdLst/>
              <a:ahLst/>
              <a:cxnLst/>
              <a:rect l="l" t="t" r="r" b="b"/>
              <a:pathLst>
                <a:path w="2929" h="2834" extrusionOk="0">
                  <a:moveTo>
                    <a:pt x="756" y="1"/>
                  </a:moveTo>
                  <a:cubicBezTo>
                    <a:pt x="284" y="284"/>
                    <a:pt x="1" y="756"/>
                    <a:pt x="1" y="1323"/>
                  </a:cubicBezTo>
                  <a:cubicBezTo>
                    <a:pt x="1" y="2173"/>
                    <a:pt x="662" y="2834"/>
                    <a:pt x="1512" y="2834"/>
                  </a:cubicBezTo>
                  <a:cubicBezTo>
                    <a:pt x="2267" y="2834"/>
                    <a:pt x="2928" y="2173"/>
                    <a:pt x="2928" y="1323"/>
                  </a:cubicBezTo>
                  <a:cubicBezTo>
                    <a:pt x="2928" y="756"/>
                    <a:pt x="2739" y="379"/>
                    <a:pt x="2362" y="95"/>
                  </a:cubicBezTo>
                  <a:cubicBezTo>
                    <a:pt x="1795" y="95"/>
                    <a:pt x="1323" y="1"/>
                    <a:pt x="7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9"/>
            <p:cNvSpPr/>
            <p:nvPr/>
          </p:nvSpPr>
          <p:spPr>
            <a:xfrm>
              <a:off x="4735450" y="429350"/>
              <a:ext cx="75575" cy="73200"/>
            </a:xfrm>
            <a:custGeom>
              <a:avLst/>
              <a:gdLst/>
              <a:ahLst/>
              <a:cxnLst/>
              <a:rect l="l" t="t" r="r" b="b"/>
              <a:pathLst>
                <a:path w="3023" h="2928" extrusionOk="0">
                  <a:moveTo>
                    <a:pt x="1039" y="0"/>
                  </a:moveTo>
                  <a:cubicBezTo>
                    <a:pt x="378" y="189"/>
                    <a:pt x="0" y="756"/>
                    <a:pt x="0" y="1417"/>
                  </a:cubicBezTo>
                  <a:cubicBezTo>
                    <a:pt x="0" y="2267"/>
                    <a:pt x="661" y="2928"/>
                    <a:pt x="1511" y="2928"/>
                  </a:cubicBezTo>
                  <a:lnTo>
                    <a:pt x="1511" y="2833"/>
                  </a:lnTo>
                  <a:cubicBezTo>
                    <a:pt x="2267" y="2833"/>
                    <a:pt x="3022" y="2267"/>
                    <a:pt x="3022" y="1417"/>
                  </a:cubicBezTo>
                  <a:cubicBezTo>
                    <a:pt x="3022" y="1133"/>
                    <a:pt x="2928" y="945"/>
                    <a:pt x="2833" y="756"/>
                  </a:cubicBezTo>
                  <a:cubicBezTo>
                    <a:pt x="2267" y="567"/>
                    <a:pt x="1606" y="283"/>
                    <a:pt x="1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9"/>
            <p:cNvSpPr/>
            <p:nvPr/>
          </p:nvSpPr>
          <p:spPr>
            <a:xfrm>
              <a:off x="4537125" y="426975"/>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9"/>
            <p:cNvSpPr/>
            <p:nvPr/>
          </p:nvSpPr>
          <p:spPr>
            <a:xfrm>
              <a:off x="4336450" y="426975"/>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9"/>
            <p:cNvSpPr/>
            <p:nvPr/>
          </p:nvSpPr>
          <p:spPr>
            <a:xfrm>
              <a:off x="4138150" y="426975"/>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9"/>
            <p:cNvSpPr/>
            <p:nvPr/>
          </p:nvSpPr>
          <p:spPr>
            <a:xfrm>
              <a:off x="3939825" y="426975"/>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9"/>
            <p:cNvSpPr/>
            <p:nvPr/>
          </p:nvSpPr>
          <p:spPr>
            <a:xfrm>
              <a:off x="5134425" y="627650"/>
              <a:ext cx="70850" cy="63775"/>
            </a:xfrm>
            <a:custGeom>
              <a:avLst/>
              <a:gdLst/>
              <a:ahLst/>
              <a:cxnLst/>
              <a:rect l="l" t="t" r="r" b="b"/>
              <a:pathLst>
                <a:path w="2834" h="2551" extrusionOk="0">
                  <a:moveTo>
                    <a:pt x="378" y="1"/>
                  </a:moveTo>
                  <a:cubicBezTo>
                    <a:pt x="189" y="190"/>
                    <a:pt x="1" y="567"/>
                    <a:pt x="1" y="1039"/>
                  </a:cubicBezTo>
                  <a:cubicBezTo>
                    <a:pt x="1" y="1889"/>
                    <a:pt x="662" y="2550"/>
                    <a:pt x="1417" y="2550"/>
                  </a:cubicBezTo>
                  <a:lnTo>
                    <a:pt x="1512" y="2550"/>
                  </a:lnTo>
                  <a:cubicBezTo>
                    <a:pt x="2078" y="2550"/>
                    <a:pt x="2645" y="2078"/>
                    <a:pt x="2834" y="1512"/>
                  </a:cubicBezTo>
                  <a:cubicBezTo>
                    <a:pt x="2078" y="945"/>
                    <a:pt x="1228" y="473"/>
                    <a:pt x="37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9"/>
            <p:cNvSpPr/>
            <p:nvPr/>
          </p:nvSpPr>
          <p:spPr>
            <a:xfrm>
              <a:off x="49337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9"/>
            <p:cNvSpPr/>
            <p:nvPr/>
          </p:nvSpPr>
          <p:spPr>
            <a:xfrm>
              <a:off x="47354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9"/>
            <p:cNvSpPr/>
            <p:nvPr/>
          </p:nvSpPr>
          <p:spPr>
            <a:xfrm>
              <a:off x="4537125" y="61585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9"/>
            <p:cNvSpPr/>
            <p:nvPr/>
          </p:nvSpPr>
          <p:spPr>
            <a:xfrm>
              <a:off x="4336450" y="61585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29"/>
            <p:cNvSpPr/>
            <p:nvPr/>
          </p:nvSpPr>
          <p:spPr>
            <a:xfrm>
              <a:off x="4138150" y="61585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29"/>
            <p:cNvSpPr/>
            <p:nvPr/>
          </p:nvSpPr>
          <p:spPr>
            <a:xfrm>
              <a:off x="3939825" y="61585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9"/>
            <p:cNvSpPr/>
            <p:nvPr/>
          </p:nvSpPr>
          <p:spPr>
            <a:xfrm>
              <a:off x="5332750" y="80472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9"/>
            <p:cNvSpPr/>
            <p:nvPr/>
          </p:nvSpPr>
          <p:spPr>
            <a:xfrm>
              <a:off x="51344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9"/>
            <p:cNvSpPr/>
            <p:nvPr/>
          </p:nvSpPr>
          <p:spPr>
            <a:xfrm>
              <a:off x="49337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9"/>
            <p:cNvSpPr/>
            <p:nvPr/>
          </p:nvSpPr>
          <p:spPr>
            <a:xfrm>
              <a:off x="47354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9"/>
            <p:cNvSpPr/>
            <p:nvPr/>
          </p:nvSpPr>
          <p:spPr>
            <a:xfrm>
              <a:off x="4537125" y="80472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9"/>
            <p:cNvSpPr/>
            <p:nvPr/>
          </p:nvSpPr>
          <p:spPr>
            <a:xfrm>
              <a:off x="4336450" y="80472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29"/>
            <p:cNvSpPr/>
            <p:nvPr/>
          </p:nvSpPr>
          <p:spPr>
            <a:xfrm>
              <a:off x="4138150" y="80472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9"/>
            <p:cNvSpPr/>
            <p:nvPr/>
          </p:nvSpPr>
          <p:spPr>
            <a:xfrm>
              <a:off x="3939825" y="80472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9"/>
            <p:cNvSpPr/>
            <p:nvPr/>
          </p:nvSpPr>
          <p:spPr>
            <a:xfrm>
              <a:off x="55310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9"/>
            <p:cNvSpPr/>
            <p:nvPr/>
          </p:nvSpPr>
          <p:spPr>
            <a:xfrm>
              <a:off x="5332750" y="99360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9"/>
            <p:cNvSpPr/>
            <p:nvPr/>
          </p:nvSpPr>
          <p:spPr>
            <a:xfrm>
              <a:off x="51344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9"/>
            <p:cNvSpPr/>
            <p:nvPr/>
          </p:nvSpPr>
          <p:spPr>
            <a:xfrm>
              <a:off x="49337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9"/>
            <p:cNvSpPr/>
            <p:nvPr/>
          </p:nvSpPr>
          <p:spPr>
            <a:xfrm>
              <a:off x="47354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9"/>
            <p:cNvSpPr/>
            <p:nvPr/>
          </p:nvSpPr>
          <p:spPr>
            <a:xfrm>
              <a:off x="4537125" y="99360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9"/>
            <p:cNvSpPr/>
            <p:nvPr/>
          </p:nvSpPr>
          <p:spPr>
            <a:xfrm>
              <a:off x="4336450" y="99360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9"/>
            <p:cNvSpPr/>
            <p:nvPr/>
          </p:nvSpPr>
          <p:spPr>
            <a:xfrm>
              <a:off x="4138150" y="99360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29"/>
            <p:cNvSpPr/>
            <p:nvPr/>
          </p:nvSpPr>
          <p:spPr>
            <a:xfrm>
              <a:off x="3939825" y="99360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9"/>
            <p:cNvSpPr/>
            <p:nvPr/>
          </p:nvSpPr>
          <p:spPr>
            <a:xfrm>
              <a:off x="5731725" y="118245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1417"/>
                    <a:pt x="2928" y="1323"/>
                    <a:pt x="2928" y="1228"/>
                  </a:cubicBezTo>
                  <a:cubicBezTo>
                    <a:pt x="2550" y="851"/>
                    <a:pt x="2267" y="473"/>
                    <a:pt x="1984" y="95"/>
                  </a:cubicBezTo>
                  <a:cubicBezTo>
                    <a:pt x="1795" y="95"/>
                    <a:pt x="1606"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29"/>
            <p:cNvSpPr/>
            <p:nvPr/>
          </p:nvSpPr>
          <p:spPr>
            <a:xfrm>
              <a:off x="55310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1" y="2928"/>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29"/>
            <p:cNvSpPr/>
            <p:nvPr/>
          </p:nvSpPr>
          <p:spPr>
            <a:xfrm>
              <a:off x="5332750" y="1182450"/>
              <a:ext cx="75550" cy="73225"/>
            </a:xfrm>
            <a:custGeom>
              <a:avLst/>
              <a:gdLst/>
              <a:ahLst/>
              <a:cxnLst/>
              <a:rect l="l" t="t" r="r" b="b"/>
              <a:pathLst>
                <a:path w="3022" h="2929" extrusionOk="0">
                  <a:moveTo>
                    <a:pt x="1511" y="1"/>
                  </a:moveTo>
                  <a:cubicBezTo>
                    <a:pt x="661" y="1"/>
                    <a:pt x="0" y="662"/>
                    <a:pt x="0" y="1512"/>
                  </a:cubicBezTo>
                  <a:cubicBezTo>
                    <a:pt x="0" y="2267"/>
                    <a:pt x="661" y="2928"/>
                    <a:pt x="1511" y="2928"/>
                  </a:cubicBezTo>
                  <a:cubicBezTo>
                    <a:pt x="2267" y="2928"/>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9"/>
            <p:cNvSpPr/>
            <p:nvPr/>
          </p:nvSpPr>
          <p:spPr>
            <a:xfrm>
              <a:off x="51344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9"/>
            <p:cNvSpPr/>
            <p:nvPr/>
          </p:nvSpPr>
          <p:spPr>
            <a:xfrm>
              <a:off x="49337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9"/>
            <p:cNvSpPr/>
            <p:nvPr/>
          </p:nvSpPr>
          <p:spPr>
            <a:xfrm>
              <a:off x="47354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9"/>
            <p:cNvSpPr/>
            <p:nvPr/>
          </p:nvSpPr>
          <p:spPr>
            <a:xfrm>
              <a:off x="4537125" y="1182450"/>
              <a:ext cx="73225" cy="73225"/>
            </a:xfrm>
            <a:custGeom>
              <a:avLst/>
              <a:gdLst/>
              <a:ahLst/>
              <a:cxnLst/>
              <a:rect l="l" t="t" r="r" b="b"/>
              <a:pathLst>
                <a:path w="2929" h="2929" extrusionOk="0">
                  <a:moveTo>
                    <a:pt x="1417" y="1"/>
                  </a:moveTo>
                  <a:cubicBezTo>
                    <a:pt x="662" y="1"/>
                    <a:pt x="1" y="662"/>
                    <a:pt x="1" y="1512"/>
                  </a:cubicBezTo>
                  <a:cubicBezTo>
                    <a:pt x="1" y="2267"/>
                    <a:pt x="662" y="2928"/>
                    <a:pt x="1417" y="2928"/>
                  </a:cubicBezTo>
                  <a:lnTo>
                    <a:pt x="1512" y="2928"/>
                  </a:lnTo>
                  <a:cubicBezTo>
                    <a:pt x="2267" y="2928"/>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9"/>
            <p:cNvSpPr/>
            <p:nvPr/>
          </p:nvSpPr>
          <p:spPr>
            <a:xfrm>
              <a:off x="4336450" y="1182450"/>
              <a:ext cx="75575" cy="73225"/>
            </a:xfrm>
            <a:custGeom>
              <a:avLst/>
              <a:gdLst/>
              <a:ahLst/>
              <a:cxnLst/>
              <a:rect l="l" t="t" r="r" b="b"/>
              <a:pathLst>
                <a:path w="3023" h="2929" extrusionOk="0">
                  <a:moveTo>
                    <a:pt x="1512" y="1"/>
                  </a:moveTo>
                  <a:cubicBezTo>
                    <a:pt x="662" y="1"/>
                    <a:pt x="1" y="662"/>
                    <a:pt x="1" y="1512"/>
                  </a:cubicBezTo>
                  <a:cubicBezTo>
                    <a:pt x="1" y="2267"/>
                    <a:pt x="662" y="2928"/>
                    <a:pt x="1512" y="2928"/>
                  </a:cubicBezTo>
                  <a:cubicBezTo>
                    <a:pt x="2362" y="2928"/>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29"/>
            <p:cNvSpPr/>
            <p:nvPr/>
          </p:nvSpPr>
          <p:spPr>
            <a:xfrm>
              <a:off x="4138150" y="1182450"/>
              <a:ext cx="75575" cy="73225"/>
            </a:xfrm>
            <a:custGeom>
              <a:avLst/>
              <a:gdLst/>
              <a:ahLst/>
              <a:cxnLst/>
              <a:rect l="l" t="t" r="r" b="b"/>
              <a:pathLst>
                <a:path w="3023" h="2929" extrusionOk="0">
                  <a:moveTo>
                    <a:pt x="1511" y="1"/>
                  </a:moveTo>
                  <a:cubicBezTo>
                    <a:pt x="661" y="1"/>
                    <a:pt x="0" y="662"/>
                    <a:pt x="0" y="1512"/>
                  </a:cubicBezTo>
                  <a:cubicBezTo>
                    <a:pt x="0" y="2267"/>
                    <a:pt x="661" y="2928"/>
                    <a:pt x="1511" y="2928"/>
                  </a:cubicBezTo>
                  <a:cubicBezTo>
                    <a:pt x="2361" y="2928"/>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29"/>
            <p:cNvSpPr/>
            <p:nvPr/>
          </p:nvSpPr>
          <p:spPr>
            <a:xfrm>
              <a:off x="3939825" y="1182450"/>
              <a:ext cx="73225" cy="73225"/>
            </a:xfrm>
            <a:custGeom>
              <a:avLst/>
              <a:gdLst/>
              <a:ahLst/>
              <a:cxnLst/>
              <a:rect l="l" t="t" r="r" b="b"/>
              <a:pathLst>
                <a:path w="2929" h="2929" extrusionOk="0">
                  <a:moveTo>
                    <a:pt x="1512" y="1"/>
                  </a:moveTo>
                  <a:cubicBezTo>
                    <a:pt x="662" y="1"/>
                    <a:pt x="1" y="662"/>
                    <a:pt x="1" y="1512"/>
                  </a:cubicBezTo>
                  <a:cubicBezTo>
                    <a:pt x="1" y="2267"/>
                    <a:pt x="662" y="2928"/>
                    <a:pt x="1512" y="2928"/>
                  </a:cubicBezTo>
                  <a:cubicBezTo>
                    <a:pt x="2267" y="2928"/>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29"/>
            <p:cNvSpPr/>
            <p:nvPr/>
          </p:nvSpPr>
          <p:spPr>
            <a:xfrm>
              <a:off x="5731725" y="1371325"/>
              <a:ext cx="73200" cy="73200"/>
            </a:xfrm>
            <a:custGeom>
              <a:avLst/>
              <a:gdLst/>
              <a:ahLst/>
              <a:cxnLst/>
              <a:rect l="l" t="t" r="r" b="b"/>
              <a:pathLst>
                <a:path w="2928" h="2928" extrusionOk="0">
                  <a:moveTo>
                    <a:pt x="1417" y="1"/>
                  </a:moveTo>
                  <a:cubicBezTo>
                    <a:pt x="662" y="1"/>
                    <a:pt x="0" y="662"/>
                    <a:pt x="0" y="1511"/>
                  </a:cubicBezTo>
                  <a:cubicBezTo>
                    <a:pt x="0"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29"/>
            <p:cNvSpPr/>
            <p:nvPr/>
          </p:nvSpPr>
          <p:spPr>
            <a:xfrm>
              <a:off x="55310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1" y="2928"/>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29"/>
            <p:cNvSpPr/>
            <p:nvPr/>
          </p:nvSpPr>
          <p:spPr>
            <a:xfrm>
              <a:off x="5332750" y="1371325"/>
              <a:ext cx="75550" cy="73200"/>
            </a:xfrm>
            <a:custGeom>
              <a:avLst/>
              <a:gdLst/>
              <a:ahLst/>
              <a:cxnLst/>
              <a:rect l="l" t="t" r="r" b="b"/>
              <a:pathLst>
                <a:path w="3022" h="2928" extrusionOk="0">
                  <a:moveTo>
                    <a:pt x="1511" y="1"/>
                  </a:moveTo>
                  <a:cubicBezTo>
                    <a:pt x="661" y="1"/>
                    <a:pt x="0" y="662"/>
                    <a:pt x="0" y="1511"/>
                  </a:cubicBezTo>
                  <a:cubicBezTo>
                    <a:pt x="0" y="2267"/>
                    <a:pt x="661" y="2928"/>
                    <a:pt x="1511" y="2928"/>
                  </a:cubicBezTo>
                  <a:cubicBezTo>
                    <a:pt x="2267" y="2928"/>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29"/>
            <p:cNvSpPr/>
            <p:nvPr/>
          </p:nvSpPr>
          <p:spPr>
            <a:xfrm>
              <a:off x="51344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29"/>
            <p:cNvSpPr/>
            <p:nvPr/>
          </p:nvSpPr>
          <p:spPr>
            <a:xfrm>
              <a:off x="49337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29"/>
            <p:cNvSpPr/>
            <p:nvPr/>
          </p:nvSpPr>
          <p:spPr>
            <a:xfrm>
              <a:off x="47354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29"/>
            <p:cNvSpPr/>
            <p:nvPr/>
          </p:nvSpPr>
          <p:spPr>
            <a:xfrm>
              <a:off x="4537125" y="1371325"/>
              <a:ext cx="73225" cy="73200"/>
            </a:xfrm>
            <a:custGeom>
              <a:avLst/>
              <a:gdLst/>
              <a:ahLst/>
              <a:cxnLst/>
              <a:rect l="l" t="t" r="r" b="b"/>
              <a:pathLst>
                <a:path w="2929" h="2928" extrusionOk="0">
                  <a:moveTo>
                    <a:pt x="1417" y="1"/>
                  </a:moveTo>
                  <a:cubicBezTo>
                    <a:pt x="662" y="1"/>
                    <a:pt x="1" y="662"/>
                    <a:pt x="1" y="1511"/>
                  </a:cubicBezTo>
                  <a:cubicBezTo>
                    <a:pt x="1" y="2267"/>
                    <a:pt x="662" y="2928"/>
                    <a:pt x="1417" y="2928"/>
                  </a:cubicBezTo>
                  <a:lnTo>
                    <a:pt x="1512" y="2928"/>
                  </a:lnTo>
                  <a:cubicBezTo>
                    <a:pt x="2267" y="2928"/>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29"/>
            <p:cNvSpPr/>
            <p:nvPr/>
          </p:nvSpPr>
          <p:spPr>
            <a:xfrm>
              <a:off x="4336450" y="1371325"/>
              <a:ext cx="75575" cy="73200"/>
            </a:xfrm>
            <a:custGeom>
              <a:avLst/>
              <a:gdLst/>
              <a:ahLst/>
              <a:cxnLst/>
              <a:rect l="l" t="t" r="r" b="b"/>
              <a:pathLst>
                <a:path w="3023" h="2928" extrusionOk="0">
                  <a:moveTo>
                    <a:pt x="1512" y="1"/>
                  </a:moveTo>
                  <a:cubicBezTo>
                    <a:pt x="662" y="1"/>
                    <a:pt x="1" y="662"/>
                    <a:pt x="1" y="1511"/>
                  </a:cubicBezTo>
                  <a:cubicBezTo>
                    <a:pt x="1" y="2267"/>
                    <a:pt x="662" y="2928"/>
                    <a:pt x="1512" y="2928"/>
                  </a:cubicBezTo>
                  <a:cubicBezTo>
                    <a:pt x="2362" y="2928"/>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29"/>
            <p:cNvSpPr/>
            <p:nvPr/>
          </p:nvSpPr>
          <p:spPr>
            <a:xfrm>
              <a:off x="4138150" y="1371325"/>
              <a:ext cx="75575" cy="73200"/>
            </a:xfrm>
            <a:custGeom>
              <a:avLst/>
              <a:gdLst/>
              <a:ahLst/>
              <a:cxnLst/>
              <a:rect l="l" t="t" r="r" b="b"/>
              <a:pathLst>
                <a:path w="3023" h="2928" extrusionOk="0">
                  <a:moveTo>
                    <a:pt x="1511" y="1"/>
                  </a:moveTo>
                  <a:cubicBezTo>
                    <a:pt x="661" y="1"/>
                    <a:pt x="0" y="662"/>
                    <a:pt x="0" y="1511"/>
                  </a:cubicBezTo>
                  <a:cubicBezTo>
                    <a:pt x="0" y="2267"/>
                    <a:pt x="661" y="2928"/>
                    <a:pt x="1511" y="2928"/>
                  </a:cubicBezTo>
                  <a:cubicBezTo>
                    <a:pt x="2361" y="2928"/>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29"/>
            <p:cNvSpPr/>
            <p:nvPr/>
          </p:nvSpPr>
          <p:spPr>
            <a:xfrm>
              <a:off x="3939825" y="1371325"/>
              <a:ext cx="73225" cy="73200"/>
            </a:xfrm>
            <a:custGeom>
              <a:avLst/>
              <a:gdLst/>
              <a:ahLst/>
              <a:cxnLst/>
              <a:rect l="l" t="t" r="r" b="b"/>
              <a:pathLst>
                <a:path w="2929" h="2928" extrusionOk="0">
                  <a:moveTo>
                    <a:pt x="1512" y="1"/>
                  </a:moveTo>
                  <a:cubicBezTo>
                    <a:pt x="662" y="1"/>
                    <a:pt x="1" y="662"/>
                    <a:pt x="1" y="1511"/>
                  </a:cubicBezTo>
                  <a:cubicBezTo>
                    <a:pt x="1" y="2267"/>
                    <a:pt x="662" y="2928"/>
                    <a:pt x="1512" y="2928"/>
                  </a:cubicBezTo>
                  <a:cubicBezTo>
                    <a:pt x="2267" y="2928"/>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29"/>
            <p:cNvSpPr/>
            <p:nvPr/>
          </p:nvSpPr>
          <p:spPr>
            <a:xfrm>
              <a:off x="59300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29"/>
            <p:cNvSpPr/>
            <p:nvPr/>
          </p:nvSpPr>
          <p:spPr>
            <a:xfrm>
              <a:off x="5731725" y="1560200"/>
              <a:ext cx="73200" cy="73200"/>
            </a:xfrm>
            <a:custGeom>
              <a:avLst/>
              <a:gdLst/>
              <a:ahLst/>
              <a:cxnLst/>
              <a:rect l="l" t="t" r="r" b="b"/>
              <a:pathLst>
                <a:path w="2928" h="2928" extrusionOk="0">
                  <a:moveTo>
                    <a:pt x="1417" y="0"/>
                  </a:moveTo>
                  <a:cubicBezTo>
                    <a:pt x="662" y="0"/>
                    <a:pt x="0" y="661"/>
                    <a:pt x="0" y="1511"/>
                  </a:cubicBezTo>
                  <a:cubicBezTo>
                    <a:pt x="0"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29"/>
            <p:cNvSpPr/>
            <p:nvPr/>
          </p:nvSpPr>
          <p:spPr>
            <a:xfrm>
              <a:off x="55310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1" y="2928"/>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29"/>
            <p:cNvSpPr/>
            <p:nvPr/>
          </p:nvSpPr>
          <p:spPr>
            <a:xfrm>
              <a:off x="5332750" y="1560200"/>
              <a:ext cx="75550" cy="73200"/>
            </a:xfrm>
            <a:custGeom>
              <a:avLst/>
              <a:gdLst/>
              <a:ahLst/>
              <a:cxnLst/>
              <a:rect l="l" t="t" r="r" b="b"/>
              <a:pathLst>
                <a:path w="3022" h="2928" extrusionOk="0">
                  <a:moveTo>
                    <a:pt x="1511" y="0"/>
                  </a:moveTo>
                  <a:cubicBezTo>
                    <a:pt x="661" y="0"/>
                    <a:pt x="0" y="661"/>
                    <a:pt x="0" y="1511"/>
                  </a:cubicBezTo>
                  <a:cubicBezTo>
                    <a:pt x="0" y="2267"/>
                    <a:pt x="661" y="2928"/>
                    <a:pt x="1511" y="2928"/>
                  </a:cubicBezTo>
                  <a:cubicBezTo>
                    <a:pt x="2267" y="2928"/>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29"/>
            <p:cNvSpPr/>
            <p:nvPr/>
          </p:nvSpPr>
          <p:spPr>
            <a:xfrm>
              <a:off x="51344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29"/>
            <p:cNvSpPr/>
            <p:nvPr/>
          </p:nvSpPr>
          <p:spPr>
            <a:xfrm>
              <a:off x="49337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29"/>
            <p:cNvSpPr/>
            <p:nvPr/>
          </p:nvSpPr>
          <p:spPr>
            <a:xfrm>
              <a:off x="47354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29"/>
            <p:cNvSpPr/>
            <p:nvPr/>
          </p:nvSpPr>
          <p:spPr>
            <a:xfrm>
              <a:off x="4537125" y="1560200"/>
              <a:ext cx="73225" cy="73200"/>
            </a:xfrm>
            <a:custGeom>
              <a:avLst/>
              <a:gdLst/>
              <a:ahLst/>
              <a:cxnLst/>
              <a:rect l="l" t="t" r="r" b="b"/>
              <a:pathLst>
                <a:path w="2929" h="2928" extrusionOk="0">
                  <a:moveTo>
                    <a:pt x="1417" y="0"/>
                  </a:moveTo>
                  <a:cubicBezTo>
                    <a:pt x="662" y="0"/>
                    <a:pt x="1" y="661"/>
                    <a:pt x="1" y="1511"/>
                  </a:cubicBezTo>
                  <a:cubicBezTo>
                    <a:pt x="1" y="2267"/>
                    <a:pt x="662" y="2928"/>
                    <a:pt x="1417" y="2928"/>
                  </a:cubicBezTo>
                  <a:lnTo>
                    <a:pt x="1512" y="2928"/>
                  </a:lnTo>
                  <a:cubicBezTo>
                    <a:pt x="2267" y="2928"/>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29"/>
            <p:cNvSpPr/>
            <p:nvPr/>
          </p:nvSpPr>
          <p:spPr>
            <a:xfrm>
              <a:off x="4336450" y="1560200"/>
              <a:ext cx="75575" cy="73200"/>
            </a:xfrm>
            <a:custGeom>
              <a:avLst/>
              <a:gdLst/>
              <a:ahLst/>
              <a:cxnLst/>
              <a:rect l="l" t="t" r="r" b="b"/>
              <a:pathLst>
                <a:path w="3023" h="2928" extrusionOk="0">
                  <a:moveTo>
                    <a:pt x="1512" y="0"/>
                  </a:moveTo>
                  <a:cubicBezTo>
                    <a:pt x="662" y="0"/>
                    <a:pt x="1" y="661"/>
                    <a:pt x="1" y="1511"/>
                  </a:cubicBezTo>
                  <a:cubicBezTo>
                    <a:pt x="1" y="2267"/>
                    <a:pt x="662" y="2928"/>
                    <a:pt x="1512" y="2928"/>
                  </a:cubicBezTo>
                  <a:cubicBezTo>
                    <a:pt x="2362" y="2928"/>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29"/>
            <p:cNvSpPr/>
            <p:nvPr/>
          </p:nvSpPr>
          <p:spPr>
            <a:xfrm>
              <a:off x="4138150" y="1560200"/>
              <a:ext cx="75575" cy="73200"/>
            </a:xfrm>
            <a:custGeom>
              <a:avLst/>
              <a:gdLst/>
              <a:ahLst/>
              <a:cxnLst/>
              <a:rect l="l" t="t" r="r" b="b"/>
              <a:pathLst>
                <a:path w="3023" h="2928" extrusionOk="0">
                  <a:moveTo>
                    <a:pt x="1511" y="0"/>
                  </a:moveTo>
                  <a:cubicBezTo>
                    <a:pt x="661" y="0"/>
                    <a:pt x="0" y="661"/>
                    <a:pt x="0" y="1511"/>
                  </a:cubicBezTo>
                  <a:cubicBezTo>
                    <a:pt x="0" y="2267"/>
                    <a:pt x="661" y="2928"/>
                    <a:pt x="1511" y="2928"/>
                  </a:cubicBezTo>
                  <a:cubicBezTo>
                    <a:pt x="2361" y="2928"/>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29"/>
            <p:cNvSpPr/>
            <p:nvPr/>
          </p:nvSpPr>
          <p:spPr>
            <a:xfrm>
              <a:off x="3939825" y="1560200"/>
              <a:ext cx="73225" cy="73200"/>
            </a:xfrm>
            <a:custGeom>
              <a:avLst/>
              <a:gdLst/>
              <a:ahLst/>
              <a:cxnLst/>
              <a:rect l="l" t="t" r="r" b="b"/>
              <a:pathLst>
                <a:path w="2929" h="2928" extrusionOk="0">
                  <a:moveTo>
                    <a:pt x="1512" y="0"/>
                  </a:moveTo>
                  <a:cubicBezTo>
                    <a:pt x="662" y="0"/>
                    <a:pt x="1" y="661"/>
                    <a:pt x="1" y="1511"/>
                  </a:cubicBezTo>
                  <a:cubicBezTo>
                    <a:pt x="1" y="2267"/>
                    <a:pt x="662" y="2928"/>
                    <a:pt x="1512" y="2928"/>
                  </a:cubicBezTo>
                  <a:cubicBezTo>
                    <a:pt x="2267" y="2928"/>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29"/>
            <p:cNvSpPr/>
            <p:nvPr/>
          </p:nvSpPr>
          <p:spPr>
            <a:xfrm>
              <a:off x="59300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29"/>
            <p:cNvSpPr/>
            <p:nvPr/>
          </p:nvSpPr>
          <p:spPr>
            <a:xfrm>
              <a:off x="5731725" y="1749075"/>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29"/>
            <p:cNvSpPr/>
            <p:nvPr/>
          </p:nvSpPr>
          <p:spPr>
            <a:xfrm>
              <a:off x="55310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29"/>
            <p:cNvSpPr/>
            <p:nvPr/>
          </p:nvSpPr>
          <p:spPr>
            <a:xfrm>
              <a:off x="5332750" y="1749075"/>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29"/>
            <p:cNvSpPr/>
            <p:nvPr/>
          </p:nvSpPr>
          <p:spPr>
            <a:xfrm>
              <a:off x="51344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29"/>
            <p:cNvSpPr/>
            <p:nvPr/>
          </p:nvSpPr>
          <p:spPr>
            <a:xfrm>
              <a:off x="49337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29"/>
            <p:cNvSpPr/>
            <p:nvPr/>
          </p:nvSpPr>
          <p:spPr>
            <a:xfrm>
              <a:off x="47354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29"/>
            <p:cNvSpPr/>
            <p:nvPr/>
          </p:nvSpPr>
          <p:spPr>
            <a:xfrm>
              <a:off x="4537125" y="1749075"/>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29"/>
            <p:cNvSpPr/>
            <p:nvPr/>
          </p:nvSpPr>
          <p:spPr>
            <a:xfrm>
              <a:off x="4336450" y="1749075"/>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29"/>
            <p:cNvSpPr/>
            <p:nvPr/>
          </p:nvSpPr>
          <p:spPr>
            <a:xfrm>
              <a:off x="4138150" y="1749075"/>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29"/>
            <p:cNvSpPr/>
            <p:nvPr/>
          </p:nvSpPr>
          <p:spPr>
            <a:xfrm>
              <a:off x="3939825" y="1749075"/>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29"/>
            <p:cNvSpPr/>
            <p:nvPr/>
          </p:nvSpPr>
          <p:spPr>
            <a:xfrm>
              <a:off x="61283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29"/>
            <p:cNvSpPr/>
            <p:nvPr/>
          </p:nvSpPr>
          <p:spPr>
            <a:xfrm>
              <a:off x="59300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29"/>
            <p:cNvSpPr/>
            <p:nvPr/>
          </p:nvSpPr>
          <p:spPr>
            <a:xfrm>
              <a:off x="5731725" y="1937925"/>
              <a:ext cx="73200" cy="75575"/>
            </a:xfrm>
            <a:custGeom>
              <a:avLst/>
              <a:gdLst/>
              <a:ahLst/>
              <a:cxnLst/>
              <a:rect l="l" t="t" r="r" b="b"/>
              <a:pathLst>
                <a:path w="2928" h="3023" extrusionOk="0">
                  <a:moveTo>
                    <a:pt x="1417" y="1"/>
                  </a:moveTo>
                  <a:cubicBezTo>
                    <a:pt x="662" y="1"/>
                    <a:pt x="0" y="662"/>
                    <a:pt x="0" y="1512"/>
                  </a:cubicBezTo>
                  <a:cubicBezTo>
                    <a:pt x="0"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29"/>
            <p:cNvSpPr/>
            <p:nvPr/>
          </p:nvSpPr>
          <p:spPr>
            <a:xfrm>
              <a:off x="55310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29"/>
            <p:cNvSpPr/>
            <p:nvPr/>
          </p:nvSpPr>
          <p:spPr>
            <a:xfrm>
              <a:off x="5332750" y="1937925"/>
              <a:ext cx="75550" cy="75575"/>
            </a:xfrm>
            <a:custGeom>
              <a:avLst/>
              <a:gdLst/>
              <a:ahLst/>
              <a:cxnLst/>
              <a:rect l="l" t="t" r="r" b="b"/>
              <a:pathLst>
                <a:path w="3022" h="3023" extrusionOk="0">
                  <a:moveTo>
                    <a:pt x="1511" y="1"/>
                  </a:moveTo>
                  <a:cubicBezTo>
                    <a:pt x="661" y="1"/>
                    <a:pt x="0" y="662"/>
                    <a:pt x="0" y="1512"/>
                  </a:cubicBezTo>
                  <a:cubicBezTo>
                    <a:pt x="0" y="2267"/>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29"/>
            <p:cNvSpPr/>
            <p:nvPr/>
          </p:nvSpPr>
          <p:spPr>
            <a:xfrm>
              <a:off x="51344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29"/>
            <p:cNvSpPr/>
            <p:nvPr/>
          </p:nvSpPr>
          <p:spPr>
            <a:xfrm>
              <a:off x="49337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29"/>
            <p:cNvSpPr/>
            <p:nvPr/>
          </p:nvSpPr>
          <p:spPr>
            <a:xfrm>
              <a:off x="47354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29"/>
            <p:cNvSpPr/>
            <p:nvPr/>
          </p:nvSpPr>
          <p:spPr>
            <a:xfrm>
              <a:off x="4537125" y="1937925"/>
              <a:ext cx="73225" cy="75575"/>
            </a:xfrm>
            <a:custGeom>
              <a:avLst/>
              <a:gdLst/>
              <a:ahLst/>
              <a:cxnLst/>
              <a:rect l="l" t="t" r="r" b="b"/>
              <a:pathLst>
                <a:path w="2929" h="3023" extrusionOk="0">
                  <a:moveTo>
                    <a:pt x="1417" y="1"/>
                  </a:moveTo>
                  <a:cubicBezTo>
                    <a:pt x="662" y="1"/>
                    <a:pt x="1" y="662"/>
                    <a:pt x="1" y="1512"/>
                  </a:cubicBezTo>
                  <a:cubicBezTo>
                    <a:pt x="1" y="2267"/>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29"/>
            <p:cNvSpPr/>
            <p:nvPr/>
          </p:nvSpPr>
          <p:spPr>
            <a:xfrm>
              <a:off x="4336450" y="1937925"/>
              <a:ext cx="75575" cy="75575"/>
            </a:xfrm>
            <a:custGeom>
              <a:avLst/>
              <a:gdLst/>
              <a:ahLst/>
              <a:cxnLst/>
              <a:rect l="l" t="t" r="r" b="b"/>
              <a:pathLst>
                <a:path w="3023" h="3023" extrusionOk="0">
                  <a:moveTo>
                    <a:pt x="1512" y="1"/>
                  </a:moveTo>
                  <a:cubicBezTo>
                    <a:pt x="662" y="1"/>
                    <a:pt x="1" y="662"/>
                    <a:pt x="1" y="1512"/>
                  </a:cubicBezTo>
                  <a:cubicBezTo>
                    <a:pt x="1" y="2267"/>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29"/>
            <p:cNvSpPr/>
            <p:nvPr/>
          </p:nvSpPr>
          <p:spPr>
            <a:xfrm>
              <a:off x="4138150" y="1937925"/>
              <a:ext cx="75575" cy="75575"/>
            </a:xfrm>
            <a:custGeom>
              <a:avLst/>
              <a:gdLst/>
              <a:ahLst/>
              <a:cxnLst/>
              <a:rect l="l" t="t" r="r" b="b"/>
              <a:pathLst>
                <a:path w="3023" h="3023" extrusionOk="0">
                  <a:moveTo>
                    <a:pt x="1511" y="1"/>
                  </a:moveTo>
                  <a:cubicBezTo>
                    <a:pt x="661" y="1"/>
                    <a:pt x="0" y="662"/>
                    <a:pt x="0" y="1512"/>
                  </a:cubicBezTo>
                  <a:cubicBezTo>
                    <a:pt x="0" y="2267"/>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29"/>
            <p:cNvSpPr/>
            <p:nvPr/>
          </p:nvSpPr>
          <p:spPr>
            <a:xfrm>
              <a:off x="3939825" y="1937925"/>
              <a:ext cx="73225" cy="75575"/>
            </a:xfrm>
            <a:custGeom>
              <a:avLst/>
              <a:gdLst/>
              <a:ahLst/>
              <a:cxnLst/>
              <a:rect l="l" t="t" r="r" b="b"/>
              <a:pathLst>
                <a:path w="2929" h="3023" extrusionOk="0">
                  <a:moveTo>
                    <a:pt x="1512" y="1"/>
                  </a:moveTo>
                  <a:cubicBezTo>
                    <a:pt x="662" y="1"/>
                    <a:pt x="1" y="662"/>
                    <a:pt x="1" y="1512"/>
                  </a:cubicBezTo>
                  <a:cubicBezTo>
                    <a:pt x="1" y="2267"/>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29"/>
            <p:cNvSpPr/>
            <p:nvPr/>
          </p:nvSpPr>
          <p:spPr>
            <a:xfrm>
              <a:off x="61283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29"/>
            <p:cNvSpPr/>
            <p:nvPr/>
          </p:nvSpPr>
          <p:spPr>
            <a:xfrm>
              <a:off x="59300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29"/>
            <p:cNvSpPr/>
            <p:nvPr/>
          </p:nvSpPr>
          <p:spPr>
            <a:xfrm>
              <a:off x="5731725" y="2126800"/>
              <a:ext cx="73200" cy="75575"/>
            </a:xfrm>
            <a:custGeom>
              <a:avLst/>
              <a:gdLst/>
              <a:ahLst/>
              <a:cxnLst/>
              <a:rect l="l" t="t" r="r" b="b"/>
              <a:pathLst>
                <a:path w="2928" h="3023" extrusionOk="0">
                  <a:moveTo>
                    <a:pt x="1417" y="1"/>
                  </a:moveTo>
                  <a:cubicBezTo>
                    <a:pt x="662" y="1"/>
                    <a:pt x="0" y="662"/>
                    <a:pt x="0" y="1511"/>
                  </a:cubicBezTo>
                  <a:cubicBezTo>
                    <a:pt x="0"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29"/>
            <p:cNvSpPr/>
            <p:nvPr/>
          </p:nvSpPr>
          <p:spPr>
            <a:xfrm>
              <a:off x="55310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1" y="3022"/>
                    <a:pt x="3022" y="2361"/>
                    <a:pt x="3022" y="1511"/>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29"/>
            <p:cNvSpPr/>
            <p:nvPr/>
          </p:nvSpPr>
          <p:spPr>
            <a:xfrm>
              <a:off x="5332750" y="2126800"/>
              <a:ext cx="75550" cy="75575"/>
            </a:xfrm>
            <a:custGeom>
              <a:avLst/>
              <a:gdLst/>
              <a:ahLst/>
              <a:cxnLst/>
              <a:rect l="l" t="t" r="r" b="b"/>
              <a:pathLst>
                <a:path w="3022" h="3023" extrusionOk="0">
                  <a:moveTo>
                    <a:pt x="1511" y="1"/>
                  </a:moveTo>
                  <a:cubicBezTo>
                    <a:pt x="661" y="1"/>
                    <a:pt x="0" y="662"/>
                    <a:pt x="0" y="1511"/>
                  </a:cubicBezTo>
                  <a:cubicBezTo>
                    <a:pt x="0" y="2361"/>
                    <a:pt x="661" y="3022"/>
                    <a:pt x="1511" y="3022"/>
                  </a:cubicBezTo>
                  <a:cubicBezTo>
                    <a:pt x="2267" y="3022"/>
                    <a:pt x="2928" y="2361"/>
                    <a:pt x="2928" y="1511"/>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29"/>
            <p:cNvSpPr/>
            <p:nvPr/>
          </p:nvSpPr>
          <p:spPr>
            <a:xfrm>
              <a:off x="51344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29"/>
            <p:cNvSpPr/>
            <p:nvPr/>
          </p:nvSpPr>
          <p:spPr>
            <a:xfrm>
              <a:off x="49337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29"/>
            <p:cNvSpPr/>
            <p:nvPr/>
          </p:nvSpPr>
          <p:spPr>
            <a:xfrm>
              <a:off x="47354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29"/>
            <p:cNvSpPr/>
            <p:nvPr/>
          </p:nvSpPr>
          <p:spPr>
            <a:xfrm>
              <a:off x="4537125" y="2126800"/>
              <a:ext cx="73225" cy="75575"/>
            </a:xfrm>
            <a:custGeom>
              <a:avLst/>
              <a:gdLst/>
              <a:ahLst/>
              <a:cxnLst/>
              <a:rect l="l" t="t" r="r" b="b"/>
              <a:pathLst>
                <a:path w="2929" h="3023" extrusionOk="0">
                  <a:moveTo>
                    <a:pt x="1417" y="1"/>
                  </a:moveTo>
                  <a:cubicBezTo>
                    <a:pt x="662" y="1"/>
                    <a:pt x="1" y="662"/>
                    <a:pt x="1" y="1511"/>
                  </a:cubicBezTo>
                  <a:cubicBezTo>
                    <a:pt x="1" y="2361"/>
                    <a:pt x="662" y="3022"/>
                    <a:pt x="1417" y="3022"/>
                  </a:cubicBezTo>
                  <a:lnTo>
                    <a:pt x="1512" y="3022"/>
                  </a:lnTo>
                  <a:cubicBezTo>
                    <a:pt x="2267" y="3022"/>
                    <a:pt x="2928" y="2361"/>
                    <a:pt x="2928" y="1511"/>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29"/>
            <p:cNvSpPr/>
            <p:nvPr/>
          </p:nvSpPr>
          <p:spPr>
            <a:xfrm>
              <a:off x="4336450" y="2126800"/>
              <a:ext cx="75575" cy="75575"/>
            </a:xfrm>
            <a:custGeom>
              <a:avLst/>
              <a:gdLst/>
              <a:ahLst/>
              <a:cxnLst/>
              <a:rect l="l" t="t" r="r" b="b"/>
              <a:pathLst>
                <a:path w="3023" h="3023" extrusionOk="0">
                  <a:moveTo>
                    <a:pt x="1512" y="1"/>
                  </a:moveTo>
                  <a:cubicBezTo>
                    <a:pt x="662" y="1"/>
                    <a:pt x="1" y="662"/>
                    <a:pt x="1" y="1511"/>
                  </a:cubicBezTo>
                  <a:cubicBezTo>
                    <a:pt x="1" y="2361"/>
                    <a:pt x="662" y="3022"/>
                    <a:pt x="1512" y="3022"/>
                  </a:cubicBezTo>
                  <a:cubicBezTo>
                    <a:pt x="2362" y="3022"/>
                    <a:pt x="3023" y="2361"/>
                    <a:pt x="3023" y="1511"/>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29"/>
            <p:cNvSpPr/>
            <p:nvPr/>
          </p:nvSpPr>
          <p:spPr>
            <a:xfrm>
              <a:off x="4138150" y="2126800"/>
              <a:ext cx="75575" cy="75575"/>
            </a:xfrm>
            <a:custGeom>
              <a:avLst/>
              <a:gdLst/>
              <a:ahLst/>
              <a:cxnLst/>
              <a:rect l="l" t="t" r="r" b="b"/>
              <a:pathLst>
                <a:path w="3023" h="3023" extrusionOk="0">
                  <a:moveTo>
                    <a:pt x="1511" y="1"/>
                  </a:moveTo>
                  <a:cubicBezTo>
                    <a:pt x="661" y="1"/>
                    <a:pt x="0" y="662"/>
                    <a:pt x="0" y="1511"/>
                  </a:cubicBezTo>
                  <a:cubicBezTo>
                    <a:pt x="0" y="2361"/>
                    <a:pt x="661" y="3022"/>
                    <a:pt x="1511" y="3022"/>
                  </a:cubicBezTo>
                  <a:cubicBezTo>
                    <a:pt x="2361" y="3022"/>
                    <a:pt x="3022" y="2361"/>
                    <a:pt x="3022" y="1511"/>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29"/>
            <p:cNvSpPr/>
            <p:nvPr/>
          </p:nvSpPr>
          <p:spPr>
            <a:xfrm>
              <a:off x="3939825" y="2126800"/>
              <a:ext cx="73225" cy="75575"/>
            </a:xfrm>
            <a:custGeom>
              <a:avLst/>
              <a:gdLst/>
              <a:ahLst/>
              <a:cxnLst/>
              <a:rect l="l" t="t" r="r" b="b"/>
              <a:pathLst>
                <a:path w="2929" h="3023" extrusionOk="0">
                  <a:moveTo>
                    <a:pt x="1512" y="1"/>
                  </a:moveTo>
                  <a:cubicBezTo>
                    <a:pt x="662" y="1"/>
                    <a:pt x="1" y="662"/>
                    <a:pt x="1" y="1511"/>
                  </a:cubicBezTo>
                  <a:cubicBezTo>
                    <a:pt x="1" y="2361"/>
                    <a:pt x="662" y="3022"/>
                    <a:pt x="1512" y="3022"/>
                  </a:cubicBezTo>
                  <a:cubicBezTo>
                    <a:pt x="2267" y="3022"/>
                    <a:pt x="2928" y="2361"/>
                    <a:pt x="2928" y="1511"/>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29"/>
            <p:cNvSpPr/>
            <p:nvPr/>
          </p:nvSpPr>
          <p:spPr>
            <a:xfrm>
              <a:off x="61283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29"/>
            <p:cNvSpPr/>
            <p:nvPr/>
          </p:nvSpPr>
          <p:spPr>
            <a:xfrm>
              <a:off x="59300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29"/>
            <p:cNvSpPr/>
            <p:nvPr/>
          </p:nvSpPr>
          <p:spPr>
            <a:xfrm>
              <a:off x="5731725" y="2315675"/>
              <a:ext cx="73200" cy="75575"/>
            </a:xfrm>
            <a:custGeom>
              <a:avLst/>
              <a:gdLst/>
              <a:ahLst/>
              <a:cxnLst/>
              <a:rect l="l" t="t" r="r" b="b"/>
              <a:pathLst>
                <a:path w="2928" h="3023"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29"/>
            <p:cNvSpPr/>
            <p:nvPr/>
          </p:nvSpPr>
          <p:spPr>
            <a:xfrm>
              <a:off x="55310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29"/>
            <p:cNvSpPr/>
            <p:nvPr/>
          </p:nvSpPr>
          <p:spPr>
            <a:xfrm>
              <a:off x="5332750" y="2315675"/>
              <a:ext cx="75550" cy="75575"/>
            </a:xfrm>
            <a:custGeom>
              <a:avLst/>
              <a:gdLst/>
              <a:ahLst/>
              <a:cxnLst/>
              <a:rect l="l" t="t" r="r" b="b"/>
              <a:pathLst>
                <a:path w="3022" h="3023"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29"/>
            <p:cNvSpPr/>
            <p:nvPr/>
          </p:nvSpPr>
          <p:spPr>
            <a:xfrm>
              <a:off x="51344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29"/>
            <p:cNvSpPr/>
            <p:nvPr/>
          </p:nvSpPr>
          <p:spPr>
            <a:xfrm>
              <a:off x="49337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29"/>
            <p:cNvSpPr/>
            <p:nvPr/>
          </p:nvSpPr>
          <p:spPr>
            <a:xfrm>
              <a:off x="47354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29"/>
            <p:cNvSpPr/>
            <p:nvPr/>
          </p:nvSpPr>
          <p:spPr>
            <a:xfrm>
              <a:off x="4537125" y="2315675"/>
              <a:ext cx="73225" cy="75575"/>
            </a:xfrm>
            <a:custGeom>
              <a:avLst/>
              <a:gdLst/>
              <a:ahLst/>
              <a:cxnLst/>
              <a:rect l="l" t="t" r="r" b="b"/>
              <a:pathLst>
                <a:path w="2929" h="3023"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29"/>
            <p:cNvSpPr/>
            <p:nvPr/>
          </p:nvSpPr>
          <p:spPr>
            <a:xfrm>
              <a:off x="4336450" y="2315675"/>
              <a:ext cx="75575" cy="75575"/>
            </a:xfrm>
            <a:custGeom>
              <a:avLst/>
              <a:gdLst/>
              <a:ahLst/>
              <a:cxnLst/>
              <a:rect l="l" t="t" r="r" b="b"/>
              <a:pathLst>
                <a:path w="3023" h="3023"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29"/>
            <p:cNvSpPr/>
            <p:nvPr/>
          </p:nvSpPr>
          <p:spPr>
            <a:xfrm>
              <a:off x="4138150" y="2315675"/>
              <a:ext cx="75575" cy="75575"/>
            </a:xfrm>
            <a:custGeom>
              <a:avLst/>
              <a:gdLst/>
              <a:ahLst/>
              <a:cxnLst/>
              <a:rect l="l" t="t" r="r" b="b"/>
              <a:pathLst>
                <a:path w="3023" h="3023"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29"/>
            <p:cNvSpPr/>
            <p:nvPr/>
          </p:nvSpPr>
          <p:spPr>
            <a:xfrm>
              <a:off x="3939825" y="2315675"/>
              <a:ext cx="73225" cy="75575"/>
            </a:xfrm>
            <a:custGeom>
              <a:avLst/>
              <a:gdLst/>
              <a:ahLst/>
              <a:cxnLst/>
              <a:rect l="l" t="t" r="r" b="b"/>
              <a:pathLst>
                <a:path w="2929" h="3023"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29"/>
            <p:cNvSpPr/>
            <p:nvPr/>
          </p:nvSpPr>
          <p:spPr>
            <a:xfrm>
              <a:off x="6326650" y="2509250"/>
              <a:ext cx="28375" cy="68500"/>
            </a:xfrm>
            <a:custGeom>
              <a:avLst/>
              <a:gdLst/>
              <a:ahLst/>
              <a:cxnLst/>
              <a:rect l="l" t="t" r="r" b="b"/>
              <a:pathLst>
                <a:path w="1135" h="2740" extrusionOk="0">
                  <a:moveTo>
                    <a:pt x="851" y="1"/>
                  </a:moveTo>
                  <a:cubicBezTo>
                    <a:pt x="379" y="284"/>
                    <a:pt x="1" y="756"/>
                    <a:pt x="1" y="1323"/>
                  </a:cubicBezTo>
                  <a:cubicBezTo>
                    <a:pt x="1" y="1984"/>
                    <a:pt x="473" y="2551"/>
                    <a:pt x="1134" y="2740"/>
                  </a:cubicBezTo>
                  <a:cubicBezTo>
                    <a:pt x="1040" y="1795"/>
                    <a:pt x="945" y="945"/>
                    <a:pt x="8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29"/>
            <p:cNvSpPr/>
            <p:nvPr/>
          </p:nvSpPr>
          <p:spPr>
            <a:xfrm>
              <a:off x="61283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29"/>
            <p:cNvSpPr/>
            <p:nvPr/>
          </p:nvSpPr>
          <p:spPr>
            <a:xfrm>
              <a:off x="59300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29"/>
            <p:cNvSpPr/>
            <p:nvPr/>
          </p:nvSpPr>
          <p:spPr>
            <a:xfrm>
              <a:off x="5731725" y="2504550"/>
              <a:ext cx="73200" cy="75550"/>
            </a:xfrm>
            <a:custGeom>
              <a:avLst/>
              <a:gdLst/>
              <a:ahLst/>
              <a:cxnLst/>
              <a:rect l="l" t="t" r="r" b="b"/>
              <a:pathLst>
                <a:path w="2928" h="3022" extrusionOk="0">
                  <a:moveTo>
                    <a:pt x="1417" y="0"/>
                  </a:moveTo>
                  <a:cubicBezTo>
                    <a:pt x="662" y="0"/>
                    <a:pt x="0" y="661"/>
                    <a:pt x="0" y="1511"/>
                  </a:cubicBezTo>
                  <a:cubicBezTo>
                    <a:pt x="0"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29"/>
            <p:cNvSpPr/>
            <p:nvPr/>
          </p:nvSpPr>
          <p:spPr>
            <a:xfrm>
              <a:off x="55310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1" y="3022"/>
                    <a:pt x="3022" y="2361"/>
                    <a:pt x="3022" y="1511"/>
                  </a:cubicBezTo>
                  <a:cubicBezTo>
                    <a:pt x="3022" y="661"/>
                    <a:pt x="2361"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29"/>
            <p:cNvSpPr/>
            <p:nvPr/>
          </p:nvSpPr>
          <p:spPr>
            <a:xfrm>
              <a:off x="5332750" y="2504550"/>
              <a:ext cx="75550" cy="75550"/>
            </a:xfrm>
            <a:custGeom>
              <a:avLst/>
              <a:gdLst/>
              <a:ahLst/>
              <a:cxnLst/>
              <a:rect l="l" t="t" r="r" b="b"/>
              <a:pathLst>
                <a:path w="3022" h="3022" extrusionOk="0">
                  <a:moveTo>
                    <a:pt x="1511" y="0"/>
                  </a:moveTo>
                  <a:cubicBezTo>
                    <a:pt x="661" y="0"/>
                    <a:pt x="0" y="661"/>
                    <a:pt x="0" y="1511"/>
                  </a:cubicBezTo>
                  <a:cubicBezTo>
                    <a:pt x="0" y="2361"/>
                    <a:pt x="661" y="3022"/>
                    <a:pt x="1511" y="3022"/>
                  </a:cubicBezTo>
                  <a:cubicBezTo>
                    <a:pt x="2267" y="3022"/>
                    <a:pt x="2928" y="2361"/>
                    <a:pt x="2928" y="1511"/>
                  </a:cubicBezTo>
                  <a:cubicBezTo>
                    <a:pt x="3022" y="661"/>
                    <a:pt x="2267"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29"/>
            <p:cNvSpPr/>
            <p:nvPr/>
          </p:nvSpPr>
          <p:spPr>
            <a:xfrm>
              <a:off x="51344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29"/>
            <p:cNvSpPr/>
            <p:nvPr/>
          </p:nvSpPr>
          <p:spPr>
            <a:xfrm>
              <a:off x="49337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29"/>
            <p:cNvSpPr/>
            <p:nvPr/>
          </p:nvSpPr>
          <p:spPr>
            <a:xfrm>
              <a:off x="47354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29"/>
            <p:cNvSpPr/>
            <p:nvPr/>
          </p:nvSpPr>
          <p:spPr>
            <a:xfrm>
              <a:off x="4537125" y="2504550"/>
              <a:ext cx="73225" cy="75550"/>
            </a:xfrm>
            <a:custGeom>
              <a:avLst/>
              <a:gdLst/>
              <a:ahLst/>
              <a:cxnLst/>
              <a:rect l="l" t="t" r="r" b="b"/>
              <a:pathLst>
                <a:path w="2929" h="3022" extrusionOk="0">
                  <a:moveTo>
                    <a:pt x="1417" y="0"/>
                  </a:moveTo>
                  <a:cubicBezTo>
                    <a:pt x="662" y="0"/>
                    <a:pt x="1" y="661"/>
                    <a:pt x="1" y="1511"/>
                  </a:cubicBezTo>
                  <a:cubicBezTo>
                    <a:pt x="1" y="2361"/>
                    <a:pt x="662" y="3022"/>
                    <a:pt x="1417" y="3022"/>
                  </a:cubicBezTo>
                  <a:lnTo>
                    <a:pt x="1512" y="3022"/>
                  </a:lnTo>
                  <a:cubicBezTo>
                    <a:pt x="2267" y="3022"/>
                    <a:pt x="2928" y="2361"/>
                    <a:pt x="2928" y="1511"/>
                  </a:cubicBezTo>
                  <a:cubicBezTo>
                    <a:pt x="2928" y="661"/>
                    <a:pt x="2267" y="0"/>
                    <a:pt x="1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29"/>
            <p:cNvSpPr/>
            <p:nvPr/>
          </p:nvSpPr>
          <p:spPr>
            <a:xfrm>
              <a:off x="4336450" y="2504550"/>
              <a:ext cx="75575" cy="75550"/>
            </a:xfrm>
            <a:custGeom>
              <a:avLst/>
              <a:gdLst/>
              <a:ahLst/>
              <a:cxnLst/>
              <a:rect l="l" t="t" r="r" b="b"/>
              <a:pathLst>
                <a:path w="3023" h="3022" extrusionOk="0">
                  <a:moveTo>
                    <a:pt x="1512" y="0"/>
                  </a:moveTo>
                  <a:cubicBezTo>
                    <a:pt x="662" y="0"/>
                    <a:pt x="1" y="661"/>
                    <a:pt x="1" y="1511"/>
                  </a:cubicBezTo>
                  <a:cubicBezTo>
                    <a:pt x="1" y="2361"/>
                    <a:pt x="662" y="3022"/>
                    <a:pt x="1512" y="3022"/>
                  </a:cubicBezTo>
                  <a:cubicBezTo>
                    <a:pt x="2362" y="3022"/>
                    <a:pt x="3023" y="2361"/>
                    <a:pt x="3023" y="1511"/>
                  </a:cubicBezTo>
                  <a:cubicBezTo>
                    <a:pt x="3023" y="661"/>
                    <a:pt x="2362"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29"/>
            <p:cNvSpPr/>
            <p:nvPr/>
          </p:nvSpPr>
          <p:spPr>
            <a:xfrm>
              <a:off x="4138150" y="2504550"/>
              <a:ext cx="75575" cy="75550"/>
            </a:xfrm>
            <a:custGeom>
              <a:avLst/>
              <a:gdLst/>
              <a:ahLst/>
              <a:cxnLst/>
              <a:rect l="l" t="t" r="r" b="b"/>
              <a:pathLst>
                <a:path w="3023" h="3022" extrusionOk="0">
                  <a:moveTo>
                    <a:pt x="1511" y="0"/>
                  </a:moveTo>
                  <a:cubicBezTo>
                    <a:pt x="661" y="0"/>
                    <a:pt x="0" y="661"/>
                    <a:pt x="0" y="1511"/>
                  </a:cubicBezTo>
                  <a:cubicBezTo>
                    <a:pt x="0" y="2361"/>
                    <a:pt x="661" y="3022"/>
                    <a:pt x="1511" y="3022"/>
                  </a:cubicBezTo>
                  <a:cubicBezTo>
                    <a:pt x="2361" y="3022"/>
                    <a:pt x="3022" y="2361"/>
                    <a:pt x="3022" y="1511"/>
                  </a:cubicBezTo>
                  <a:cubicBezTo>
                    <a:pt x="3022" y="661"/>
                    <a:pt x="2361" y="0"/>
                    <a:pt x="15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29"/>
            <p:cNvSpPr/>
            <p:nvPr/>
          </p:nvSpPr>
          <p:spPr>
            <a:xfrm>
              <a:off x="3939825" y="2504550"/>
              <a:ext cx="73225" cy="75550"/>
            </a:xfrm>
            <a:custGeom>
              <a:avLst/>
              <a:gdLst/>
              <a:ahLst/>
              <a:cxnLst/>
              <a:rect l="l" t="t" r="r" b="b"/>
              <a:pathLst>
                <a:path w="2929" h="3022" extrusionOk="0">
                  <a:moveTo>
                    <a:pt x="1512" y="0"/>
                  </a:moveTo>
                  <a:cubicBezTo>
                    <a:pt x="662" y="0"/>
                    <a:pt x="1" y="661"/>
                    <a:pt x="1" y="1511"/>
                  </a:cubicBezTo>
                  <a:cubicBezTo>
                    <a:pt x="1" y="2361"/>
                    <a:pt x="662" y="3022"/>
                    <a:pt x="1512" y="3022"/>
                  </a:cubicBezTo>
                  <a:cubicBezTo>
                    <a:pt x="2267" y="3022"/>
                    <a:pt x="2928" y="2361"/>
                    <a:pt x="2928" y="1511"/>
                  </a:cubicBezTo>
                  <a:cubicBezTo>
                    <a:pt x="2928" y="661"/>
                    <a:pt x="2267" y="0"/>
                    <a:pt x="1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29"/>
            <p:cNvSpPr/>
            <p:nvPr/>
          </p:nvSpPr>
          <p:spPr>
            <a:xfrm>
              <a:off x="6326650" y="2693400"/>
              <a:ext cx="40175" cy="75575"/>
            </a:xfrm>
            <a:custGeom>
              <a:avLst/>
              <a:gdLst/>
              <a:ahLst/>
              <a:cxnLst/>
              <a:rect l="l" t="t" r="r" b="b"/>
              <a:pathLst>
                <a:path w="1607" h="3023" extrusionOk="0">
                  <a:moveTo>
                    <a:pt x="1512" y="1"/>
                  </a:moveTo>
                  <a:cubicBezTo>
                    <a:pt x="662" y="1"/>
                    <a:pt x="1" y="662"/>
                    <a:pt x="1" y="1512"/>
                  </a:cubicBezTo>
                  <a:cubicBezTo>
                    <a:pt x="1" y="2362"/>
                    <a:pt x="662" y="3023"/>
                    <a:pt x="1512" y="3023"/>
                  </a:cubicBezTo>
                  <a:lnTo>
                    <a:pt x="1512" y="2928"/>
                  </a:lnTo>
                  <a:lnTo>
                    <a:pt x="1606" y="2928"/>
                  </a:lnTo>
                  <a:cubicBezTo>
                    <a:pt x="1606" y="1984"/>
                    <a:pt x="1512" y="1040"/>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29"/>
            <p:cNvSpPr/>
            <p:nvPr/>
          </p:nvSpPr>
          <p:spPr>
            <a:xfrm>
              <a:off x="61283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29"/>
            <p:cNvSpPr/>
            <p:nvPr/>
          </p:nvSpPr>
          <p:spPr>
            <a:xfrm>
              <a:off x="59300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29"/>
            <p:cNvSpPr/>
            <p:nvPr/>
          </p:nvSpPr>
          <p:spPr>
            <a:xfrm>
              <a:off x="5731725" y="2693400"/>
              <a:ext cx="73200" cy="75575"/>
            </a:xfrm>
            <a:custGeom>
              <a:avLst/>
              <a:gdLst/>
              <a:ahLst/>
              <a:cxnLst/>
              <a:rect l="l" t="t" r="r" b="b"/>
              <a:pathLst>
                <a:path w="2928" h="3023" extrusionOk="0">
                  <a:moveTo>
                    <a:pt x="1417" y="1"/>
                  </a:moveTo>
                  <a:cubicBezTo>
                    <a:pt x="662" y="1"/>
                    <a:pt x="0" y="662"/>
                    <a:pt x="0" y="1512"/>
                  </a:cubicBezTo>
                  <a:cubicBezTo>
                    <a:pt x="0"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29"/>
            <p:cNvSpPr/>
            <p:nvPr/>
          </p:nvSpPr>
          <p:spPr>
            <a:xfrm>
              <a:off x="55310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1" y="3023"/>
                    <a:pt x="3022" y="2362"/>
                    <a:pt x="3022" y="1512"/>
                  </a:cubicBezTo>
                  <a:cubicBezTo>
                    <a:pt x="3022" y="662"/>
                    <a:pt x="2361"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29"/>
            <p:cNvSpPr/>
            <p:nvPr/>
          </p:nvSpPr>
          <p:spPr>
            <a:xfrm>
              <a:off x="5332750" y="2693400"/>
              <a:ext cx="75550" cy="75575"/>
            </a:xfrm>
            <a:custGeom>
              <a:avLst/>
              <a:gdLst/>
              <a:ahLst/>
              <a:cxnLst/>
              <a:rect l="l" t="t" r="r" b="b"/>
              <a:pathLst>
                <a:path w="3022" h="3023" extrusionOk="0">
                  <a:moveTo>
                    <a:pt x="1511" y="1"/>
                  </a:moveTo>
                  <a:cubicBezTo>
                    <a:pt x="661" y="1"/>
                    <a:pt x="0" y="662"/>
                    <a:pt x="0" y="1512"/>
                  </a:cubicBezTo>
                  <a:cubicBezTo>
                    <a:pt x="0" y="2362"/>
                    <a:pt x="661" y="3023"/>
                    <a:pt x="1511" y="3023"/>
                  </a:cubicBezTo>
                  <a:cubicBezTo>
                    <a:pt x="2267" y="3023"/>
                    <a:pt x="2928" y="2362"/>
                    <a:pt x="2928" y="1512"/>
                  </a:cubicBezTo>
                  <a:cubicBezTo>
                    <a:pt x="3022" y="662"/>
                    <a:pt x="2267"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29"/>
            <p:cNvSpPr/>
            <p:nvPr/>
          </p:nvSpPr>
          <p:spPr>
            <a:xfrm>
              <a:off x="51344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29"/>
            <p:cNvSpPr/>
            <p:nvPr/>
          </p:nvSpPr>
          <p:spPr>
            <a:xfrm>
              <a:off x="49337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29"/>
            <p:cNvSpPr/>
            <p:nvPr/>
          </p:nvSpPr>
          <p:spPr>
            <a:xfrm>
              <a:off x="47354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29"/>
            <p:cNvSpPr/>
            <p:nvPr/>
          </p:nvSpPr>
          <p:spPr>
            <a:xfrm>
              <a:off x="4537125" y="2693400"/>
              <a:ext cx="73225" cy="75575"/>
            </a:xfrm>
            <a:custGeom>
              <a:avLst/>
              <a:gdLst/>
              <a:ahLst/>
              <a:cxnLst/>
              <a:rect l="l" t="t" r="r" b="b"/>
              <a:pathLst>
                <a:path w="2929" h="3023" extrusionOk="0">
                  <a:moveTo>
                    <a:pt x="1417" y="1"/>
                  </a:moveTo>
                  <a:cubicBezTo>
                    <a:pt x="662" y="1"/>
                    <a:pt x="1" y="662"/>
                    <a:pt x="1" y="1512"/>
                  </a:cubicBezTo>
                  <a:cubicBezTo>
                    <a:pt x="1" y="2362"/>
                    <a:pt x="662" y="3023"/>
                    <a:pt x="1417" y="3023"/>
                  </a:cubicBezTo>
                  <a:lnTo>
                    <a:pt x="1512" y="3023"/>
                  </a:lnTo>
                  <a:cubicBezTo>
                    <a:pt x="2267" y="3023"/>
                    <a:pt x="2928" y="2362"/>
                    <a:pt x="2928" y="1512"/>
                  </a:cubicBezTo>
                  <a:cubicBezTo>
                    <a:pt x="2928" y="662"/>
                    <a:pt x="2267"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29"/>
            <p:cNvSpPr/>
            <p:nvPr/>
          </p:nvSpPr>
          <p:spPr>
            <a:xfrm>
              <a:off x="4336450" y="2693400"/>
              <a:ext cx="75575" cy="75575"/>
            </a:xfrm>
            <a:custGeom>
              <a:avLst/>
              <a:gdLst/>
              <a:ahLst/>
              <a:cxnLst/>
              <a:rect l="l" t="t" r="r" b="b"/>
              <a:pathLst>
                <a:path w="3023" h="3023" extrusionOk="0">
                  <a:moveTo>
                    <a:pt x="1512" y="1"/>
                  </a:moveTo>
                  <a:cubicBezTo>
                    <a:pt x="662" y="1"/>
                    <a:pt x="1" y="662"/>
                    <a:pt x="1" y="1512"/>
                  </a:cubicBezTo>
                  <a:cubicBezTo>
                    <a:pt x="1" y="2362"/>
                    <a:pt x="662" y="3023"/>
                    <a:pt x="1512" y="3023"/>
                  </a:cubicBezTo>
                  <a:cubicBezTo>
                    <a:pt x="2362" y="3023"/>
                    <a:pt x="3023" y="2362"/>
                    <a:pt x="3023" y="1512"/>
                  </a:cubicBezTo>
                  <a:cubicBezTo>
                    <a:pt x="3023" y="662"/>
                    <a:pt x="2362"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29"/>
            <p:cNvSpPr/>
            <p:nvPr/>
          </p:nvSpPr>
          <p:spPr>
            <a:xfrm>
              <a:off x="4138150" y="2693400"/>
              <a:ext cx="75575" cy="75575"/>
            </a:xfrm>
            <a:custGeom>
              <a:avLst/>
              <a:gdLst/>
              <a:ahLst/>
              <a:cxnLst/>
              <a:rect l="l" t="t" r="r" b="b"/>
              <a:pathLst>
                <a:path w="3023" h="3023" extrusionOk="0">
                  <a:moveTo>
                    <a:pt x="1511" y="1"/>
                  </a:moveTo>
                  <a:cubicBezTo>
                    <a:pt x="661" y="1"/>
                    <a:pt x="0" y="662"/>
                    <a:pt x="0" y="1512"/>
                  </a:cubicBezTo>
                  <a:cubicBezTo>
                    <a:pt x="0" y="2362"/>
                    <a:pt x="661" y="3023"/>
                    <a:pt x="1511" y="3023"/>
                  </a:cubicBezTo>
                  <a:cubicBezTo>
                    <a:pt x="2361" y="3023"/>
                    <a:pt x="3022" y="2362"/>
                    <a:pt x="3022" y="1512"/>
                  </a:cubicBezTo>
                  <a:cubicBezTo>
                    <a:pt x="3022" y="662"/>
                    <a:pt x="2361" y="1"/>
                    <a:pt x="15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29"/>
            <p:cNvSpPr/>
            <p:nvPr/>
          </p:nvSpPr>
          <p:spPr>
            <a:xfrm>
              <a:off x="3939825" y="2693400"/>
              <a:ext cx="73225" cy="75575"/>
            </a:xfrm>
            <a:custGeom>
              <a:avLst/>
              <a:gdLst/>
              <a:ahLst/>
              <a:cxnLst/>
              <a:rect l="l" t="t" r="r" b="b"/>
              <a:pathLst>
                <a:path w="2929" h="3023" extrusionOk="0">
                  <a:moveTo>
                    <a:pt x="1512" y="1"/>
                  </a:moveTo>
                  <a:cubicBezTo>
                    <a:pt x="662" y="1"/>
                    <a:pt x="1" y="662"/>
                    <a:pt x="1" y="1512"/>
                  </a:cubicBezTo>
                  <a:cubicBezTo>
                    <a:pt x="1" y="2362"/>
                    <a:pt x="662" y="3023"/>
                    <a:pt x="1512" y="3023"/>
                  </a:cubicBezTo>
                  <a:cubicBezTo>
                    <a:pt x="2267" y="3023"/>
                    <a:pt x="2928" y="2362"/>
                    <a:pt x="2928" y="1512"/>
                  </a:cubicBezTo>
                  <a:cubicBezTo>
                    <a:pt x="2928" y="662"/>
                    <a:pt x="2267" y="1"/>
                    <a:pt x="1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9" name="Google Shape;2739;p29"/>
          <p:cNvSpPr txBox="1"/>
          <p:nvPr/>
        </p:nvSpPr>
        <p:spPr>
          <a:xfrm>
            <a:off x="6094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split">
  <p:cSld name="TITLE_AND_BODY_1">
    <p:bg>
      <p:bgPr>
        <a:solidFill>
          <a:schemeClr val="dk1"/>
        </a:solidFill>
        <a:effectLst/>
      </p:bgPr>
    </p:bg>
    <p:spTree>
      <p:nvGrpSpPr>
        <p:cNvPr id="1" name="Shape 2740"/>
        <p:cNvGrpSpPr/>
        <p:nvPr/>
      </p:nvGrpSpPr>
      <p:grpSpPr>
        <a:xfrm>
          <a:off x="0" y="0"/>
          <a:ext cx="0" cy="0"/>
          <a:chOff x="0" y="0"/>
          <a:chExt cx="0" cy="0"/>
        </a:xfrm>
      </p:grpSpPr>
      <p:pic>
        <p:nvPicPr>
          <p:cNvPr id="2741" name="Google Shape;2741;p30"/>
          <p:cNvPicPr preferRelativeResize="0"/>
          <p:nvPr/>
        </p:nvPicPr>
        <p:blipFill>
          <a:blip r:embed="rId2">
            <a:alphaModFix/>
          </a:blip>
          <a:stretch>
            <a:fillRect/>
          </a:stretch>
        </p:blipFill>
        <p:spPr>
          <a:xfrm>
            <a:off x="8041517" y="4778600"/>
            <a:ext cx="597594" cy="170400"/>
          </a:xfrm>
          <a:prstGeom prst="rect">
            <a:avLst/>
          </a:prstGeom>
          <a:noFill/>
          <a:ln>
            <a:noFill/>
          </a:ln>
        </p:spPr>
      </p:pic>
      <p:sp>
        <p:nvSpPr>
          <p:cNvPr id="2742" name="Google Shape;2742;p30"/>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30"/>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44" name="Google Shape;2744;p30"/>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745" name="Google Shape;2745;p3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746" name="Google Shape;2746;p30"/>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3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748" name="Google Shape;2748;p3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body split w/chevrons">
  <p:cSld name="TITLE_AND_BODY_1_1">
    <p:bg>
      <p:bgPr>
        <a:solidFill>
          <a:schemeClr val="dk1"/>
        </a:solidFill>
        <a:effectLst/>
      </p:bgPr>
    </p:bg>
    <p:spTree>
      <p:nvGrpSpPr>
        <p:cNvPr id="1" name="Shape 2749"/>
        <p:cNvGrpSpPr/>
        <p:nvPr/>
      </p:nvGrpSpPr>
      <p:grpSpPr>
        <a:xfrm>
          <a:off x="0" y="0"/>
          <a:ext cx="0" cy="0"/>
          <a:chOff x="0" y="0"/>
          <a:chExt cx="0" cy="0"/>
        </a:xfrm>
      </p:grpSpPr>
      <p:grpSp>
        <p:nvGrpSpPr>
          <p:cNvPr id="2750" name="Google Shape;2750;p31"/>
          <p:cNvGrpSpPr/>
          <p:nvPr/>
        </p:nvGrpSpPr>
        <p:grpSpPr>
          <a:xfrm>
            <a:off x="2726703" y="6"/>
            <a:ext cx="3697033" cy="5143642"/>
            <a:chOff x="1926275" y="238125"/>
            <a:chExt cx="3765950" cy="5239525"/>
          </a:xfrm>
        </p:grpSpPr>
        <p:sp>
          <p:nvSpPr>
            <p:cNvPr id="2751" name="Google Shape;2751;p31"/>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31"/>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31"/>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31"/>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31"/>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31"/>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31"/>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31"/>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31"/>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31"/>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31"/>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31"/>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31"/>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31"/>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31"/>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31"/>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31"/>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31"/>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31"/>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31"/>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31"/>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31"/>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31"/>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31"/>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31"/>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31"/>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31"/>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31"/>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31"/>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31"/>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31"/>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31"/>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31"/>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31"/>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31"/>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31"/>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31"/>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31"/>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31"/>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31"/>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31"/>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31"/>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31"/>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31"/>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31"/>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31"/>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31"/>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31"/>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31"/>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31"/>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31"/>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31"/>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31"/>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31"/>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31"/>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31"/>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31"/>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31"/>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31"/>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31"/>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515F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1" name="Google Shape;2811;p31"/>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2" name="Google Shape;2812;p31"/>
          <p:cNvGrpSpPr/>
          <p:nvPr/>
        </p:nvGrpSpPr>
        <p:grpSpPr>
          <a:xfrm>
            <a:off x="2686261" y="2"/>
            <a:ext cx="2103910" cy="5143716"/>
            <a:chOff x="2726150" y="238125"/>
            <a:chExt cx="2142475" cy="5238000"/>
          </a:xfrm>
        </p:grpSpPr>
        <p:sp>
          <p:nvSpPr>
            <p:cNvPr id="2813" name="Google Shape;2813;p31"/>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31"/>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31"/>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6" name="Google Shape;2816;p31"/>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17" name="Google Shape;2817;p31"/>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18" name="Google Shape;2818;p3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19" name="Google Shape;2819;p31"/>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31"/>
          <p:cNvSpPr txBox="1">
            <a:spLocks noGrp="1"/>
          </p:cNvSpPr>
          <p:nvPr>
            <p:ph type="subTitle" idx="2"/>
          </p:nvPr>
        </p:nvSpPr>
        <p:spPr>
          <a:xfrm>
            <a:off x="581025" y="209023"/>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000"/>
              <a:buFont typeface="Inter Medium"/>
              <a:buNone/>
              <a:defRPr sz="1000">
                <a:latin typeface="Inter Medium"/>
                <a:ea typeface="Inter Medium"/>
                <a:cs typeface="Inter Medium"/>
                <a:sym typeface="Inter Medium"/>
              </a:defRPr>
            </a:lvl2pPr>
            <a:lvl3pPr lvl="2" rtl="0">
              <a:spcBef>
                <a:spcPts val="0"/>
              </a:spcBef>
              <a:spcAft>
                <a:spcPts val="0"/>
              </a:spcAft>
              <a:buSzPts val="1000"/>
              <a:buFont typeface="Inter Medium"/>
              <a:buNone/>
              <a:defRPr sz="1000">
                <a:latin typeface="Inter Medium"/>
                <a:ea typeface="Inter Medium"/>
                <a:cs typeface="Inter Medium"/>
                <a:sym typeface="Inter Medium"/>
              </a:defRPr>
            </a:lvl3pPr>
            <a:lvl4pPr lvl="3" rtl="0">
              <a:spcBef>
                <a:spcPts val="0"/>
              </a:spcBef>
              <a:spcAft>
                <a:spcPts val="0"/>
              </a:spcAft>
              <a:buSzPts val="1000"/>
              <a:buFont typeface="Inter Medium"/>
              <a:buNone/>
              <a:defRPr sz="1000">
                <a:latin typeface="Inter Medium"/>
                <a:ea typeface="Inter Medium"/>
                <a:cs typeface="Inter Medium"/>
                <a:sym typeface="Inter Medium"/>
              </a:defRPr>
            </a:lvl4pPr>
            <a:lvl5pPr lvl="4" rtl="0">
              <a:spcBef>
                <a:spcPts val="0"/>
              </a:spcBef>
              <a:spcAft>
                <a:spcPts val="0"/>
              </a:spcAft>
              <a:buSzPts val="1000"/>
              <a:buFont typeface="Inter Medium"/>
              <a:buNone/>
              <a:defRPr>
                <a:latin typeface="Inter Medium"/>
                <a:ea typeface="Inter Medium"/>
                <a:cs typeface="Inter Medium"/>
                <a:sym typeface="Inter Medium"/>
              </a:defRPr>
            </a:lvl5pPr>
            <a:lvl6pPr lvl="5" rtl="0">
              <a:spcBef>
                <a:spcPts val="0"/>
              </a:spcBef>
              <a:spcAft>
                <a:spcPts val="0"/>
              </a:spcAft>
              <a:buSzPts val="1000"/>
              <a:buFont typeface="Inter Medium"/>
              <a:buNone/>
              <a:defRPr>
                <a:latin typeface="Inter Medium"/>
                <a:ea typeface="Inter Medium"/>
                <a:cs typeface="Inter Medium"/>
                <a:sym typeface="Inter Medium"/>
              </a:defRPr>
            </a:lvl6pPr>
            <a:lvl7pPr lvl="6" rtl="0">
              <a:spcBef>
                <a:spcPts val="0"/>
              </a:spcBef>
              <a:spcAft>
                <a:spcPts val="0"/>
              </a:spcAft>
              <a:buSzPts val="1000"/>
              <a:buFont typeface="Inter Medium"/>
              <a:buNone/>
              <a:defRPr>
                <a:latin typeface="Inter Medium"/>
                <a:ea typeface="Inter Medium"/>
                <a:cs typeface="Inter Medium"/>
                <a:sym typeface="Inter Medium"/>
              </a:defRPr>
            </a:lvl7pPr>
            <a:lvl8pPr lvl="7" rtl="0">
              <a:spcBef>
                <a:spcPts val="0"/>
              </a:spcBef>
              <a:spcAft>
                <a:spcPts val="0"/>
              </a:spcAft>
              <a:buSzPts val="1000"/>
              <a:buFont typeface="Inter Medium"/>
              <a:buNone/>
              <a:defRPr sz="1000">
                <a:latin typeface="Inter Medium"/>
                <a:ea typeface="Inter Medium"/>
                <a:cs typeface="Inter Medium"/>
                <a:sym typeface="Inter Medium"/>
              </a:defRPr>
            </a:lvl8pPr>
            <a:lvl9pPr lvl="8" rtl="0">
              <a:spcBef>
                <a:spcPts val="0"/>
              </a:spcBef>
              <a:spcAft>
                <a:spcPts val="0"/>
              </a:spcAft>
              <a:buSzPts val="1000"/>
              <a:buFont typeface="Inter Medium"/>
              <a:buNone/>
              <a:defRPr sz="1000">
                <a:latin typeface="Inter Medium"/>
                <a:ea typeface="Inter Medium"/>
                <a:cs typeface="Inter Medium"/>
                <a:sym typeface="Inter Medium"/>
              </a:defRPr>
            </a:lvl9pPr>
          </a:lstStyle>
          <a:p>
            <a:endParaRPr/>
          </a:p>
        </p:txBody>
      </p:sp>
      <p:sp>
        <p:nvSpPr>
          <p:cNvPr id="2821" name="Google Shape;2821;p31"/>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2822" name="Google Shape;2822;p31"/>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split w/wireframe chevron">
  <p:cSld name="TITLE_AND_BODY_1_1_1">
    <p:bg>
      <p:bgPr>
        <a:solidFill>
          <a:schemeClr val="dk1"/>
        </a:solidFill>
        <a:effectLst/>
      </p:bgPr>
    </p:bg>
    <p:spTree>
      <p:nvGrpSpPr>
        <p:cNvPr id="1" name="Shape 2823"/>
        <p:cNvGrpSpPr/>
        <p:nvPr/>
      </p:nvGrpSpPr>
      <p:grpSpPr>
        <a:xfrm>
          <a:off x="0" y="0"/>
          <a:ext cx="0" cy="0"/>
          <a:chOff x="0" y="0"/>
          <a:chExt cx="0" cy="0"/>
        </a:xfrm>
      </p:grpSpPr>
      <p:sp>
        <p:nvSpPr>
          <p:cNvPr id="2824" name="Google Shape;2824;p32"/>
          <p:cNvSpPr/>
          <p:nvPr/>
        </p:nvSpPr>
        <p:spPr>
          <a:xfrm>
            <a:off x="0" y="0"/>
            <a:ext cx="47937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25" name="Google Shape;2825;p32"/>
          <p:cNvGrpSpPr/>
          <p:nvPr/>
        </p:nvGrpSpPr>
        <p:grpSpPr>
          <a:xfrm>
            <a:off x="2686261" y="2"/>
            <a:ext cx="2103910" cy="5143716"/>
            <a:chOff x="2726150" y="238125"/>
            <a:chExt cx="2142475" cy="5238000"/>
          </a:xfrm>
        </p:grpSpPr>
        <p:sp>
          <p:nvSpPr>
            <p:cNvPr id="2826" name="Google Shape;2826;p32"/>
            <p:cNvSpPr/>
            <p:nvPr/>
          </p:nvSpPr>
          <p:spPr>
            <a:xfrm>
              <a:off x="2726150" y="238125"/>
              <a:ext cx="2142475" cy="5238000"/>
            </a:xfrm>
            <a:custGeom>
              <a:avLst/>
              <a:gdLst/>
              <a:ahLst/>
              <a:cxnLst/>
              <a:rect l="l" t="t" r="r" b="b"/>
              <a:pathLst>
                <a:path w="85699" h="209520" extrusionOk="0">
                  <a:moveTo>
                    <a:pt x="214" y="0"/>
                  </a:moveTo>
                  <a:lnTo>
                    <a:pt x="83740" y="104515"/>
                  </a:lnTo>
                  <a:lnTo>
                    <a:pt x="0" y="209519"/>
                  </a:lnTo>
                  <a:lnTo>
                    <a:pt x="1958" y="209519"/>
                  </a:lnTo>
                  <a:lnTo>
                    <a:pt x="85331" y="105004"/>
                  </a:lnTo>
                  <a:lnTo>
                    <a:pt x="85698" y="104515"/>
                  </a:lnTo>
                  <a:lnTo>
                    <a:pt x="2172"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32"/>
            <p:cNvSpPr/>
            <p:nvPr/>
          </p:nvSpPr>
          <p:spPr>
            <a:xfrm>
              <a:off x="4425725" y="4920775"/>
              <a:ext cx="442900" cy="555350"/>
            </a:xfrm>
            <a:custGeom>
              <a:avLst/>
              <a:gdLst/>
              <a:ahLst/>
              <a:cxnLst/>
              <a:rect l="l" t="t" r="r" b="b"/>
              <a:pathLst>
                <a:path w="17716" h="22214" extrusionOk="0">
                  <a:moveTo>
                    <a:pt x="17715" y="1"/>
                  </a:moveTo>
                  <a:lnTo>
                    <a:pt x="0" y="22213"/>
                  </a:lnTo>
                  <a:lnTo>
                    <a:pt x="1959" y="22213"/>
                  </a:lnTo>
                  <a:lnTo>
                    <a:pt x="17715" y="2449"/>
                  </a:lnTo>
                  <a:lnTo>
                    <a:pt x="17715" y="1"/>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2"/>
            <p:cNvSpPr/>
            <p:nvPr/>
          </p:nvSpPr>
          <p:spPr>
            <a:xfrm>
              <a:off x="4409650" y="238125"/>
              <a:ext cx="458975" cy="576750"/>
            </a:xfrm>
            <a:custGeom>
              <a:avLst/>
              <a:gdLst/>
              <a:ahLst/>
              <a:cxnLst/>
              <a:rect l="l" t="t" r="r" b="b"/>
              <a:pathLst>
                <a:path w="18359" h="23070" extrusionOk="0">
                  <a:moveTo>
                    <a:pt x="1" y="0"/>
                  </a:moveTo>
                  <a:lnTo>
                    <a:pt x="18358" y="23069"/>
                  </a:lnTo>
                  <a:lnTo>
                    <a:pt x="18358" y="20622"/>
                  </a:lnTo>
                  <a:lnTo>
                    <a:pt x="1959" y="0"/>
                  </a:lnTo>
                  <a:close/>
                </a:path>
              </a:pathLst>
            </a:custGeom>
            <a:solidFill>
              <a:srgbClr val="E2F0F9">
                <a:alpha val="58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9" name="Google Shape;2829;p32"/>
          <p:cNvSpPr txBox="1">
            <a:spLocks noGrp="1"/>
          </p:cNvSpPr>
          <p:nvPr>
            <p:ph type="title"/>
          </p:nvPr>
        </p:nvSpPr>
        <p:spPr>
          <a:xfrm>
            <a:off x="311700" y="569150"/>
            <a:ext cx="4029000" cy="10470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0" name="Google Shape;2830;p32"/>
          <p:cNvSpPr txBox="1">
            <a:spLocks noGrp="1"/>
          </p:cNvSpPr>
          <p:nvPr>
            <p:ph type="body" idx="1"/>
          </p:nvPr>
        </p:nvSpPr>
        <p:spPr>
          <a:xfrm>
            <a:off x="311700" y="1819425"/>
            <a:ext cx="4029000" cy="27600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SzPts val="1600"/>
              <a:buChar char="●"/>
              <a:defRPr/>
            </a:lvl1pPr>
            <a:lvl2pPr marL="914400" lvl="1" indent="-317500" rtl="0">
              <a:spcBef>
                <a:spcPts val="0"/>
              </a:spcBef>
              <a:spcAft>
                <a:spcPts val="0"/>
              </a:spcAft>
              <a:buSzPts val="1400"/>
              <a:buChar char="○"/>
              <a:defRPr/>
            </a:lvl2pPr>
            <a:lvl3pPr marL="1371600" lvl="2" indent="-304800" rtl="0">
              <a:spcBef>
                <a:spcPts val="0"/>
              </a:spcBef>
              <a:spcAft>
                <a:spcPts val="0"/>
              </a:spcAft>
              <a:buSzPts val="1200"/>
              <a:buChar char="■"/>
              <a:defRPr/>
            </a:lvl3pPr>
            <a:lvl4pPr marL="1828800" lvl="3" indent="-304800" rtl="0">
              <a:spcBef>
                <a:spcPts val="0"/>
              </a:spcBef>
              <a:spcAft>
                <a:spcPts val="0"/>
              </a:spcAft>
              <a:buSzPts val="1200"/>
              <a:buChar char="●"/>
              <a:defRPr/>
            </a:lvl4pPr>
            <a:lvl5pPr marL="2286000" lvl="4" indent="-292100" rtl="0">
              <a:spcBef>
                <a:spcPts val="0"/>
              </a:spcBef>
              <a:spcAft>
                <a:spcPts val="0"/>
              </a:spcAft>
              <a:buSzPts val="1000"/>
              <a:buChar char="○"/>
              <a:defRPr/>
            </a:lvl5pPr>
            <a:lvl6pPr marL="2743200" lvl="5" indent="-292100" rtl="0">
              <a:spcBef>
                <a:spcPts val="0"/>
              </a:spcBef>
              <a:spcAft>
                <a:spcPts val="0"/>
              </a:spcAft>
              <a:buSzPts val="1000"/>
              <a:buChar char="■"/>
              <a:defRPr/>
            </a:lvl6pPr>
            <a:lvl7pPr marL="3200400" lvl="6" indent="-292100" rtl="0">
              <a:spcBef>
                <a:spcPts val="0"/>
              </a:spcBef>
              <a:spcAft>
                <a:spcPts val="0"/>
              </a:spcAft>
              <a:buSzPts val="1000"/>
              <a:buChar char="●"/>
              <a:defRPr/>
            </a:lvl7pPr>
            <a:lvl8pPr marL="3657600" lvl="7" indent="-285750" rtl="0">
              <a:spcBef>
                <a:spcPts val="0"/>
              </a:spcBef>
              <a:spcAft>
                <a:spcPts val="0"/>
              </a:spcAft>
              <a:buSzPts val="900"/>
              <a:buChar char="○"/>
              <a:defRPr/>
            </a:lvl8pPr>
            <a:lvl9pPr marL="4114800" lvl="8" indent="-285750" rtl="0">
              <a:spcBef>
                <a:spcPts val="0"/>
              </a:spcBef>
              <a:spcAft>
                <a:spcPts val="0"/>
              </a:spcAft>
              <a:buSzPts val="900"/>
              <a:buChar char="■"/>
              <a:defRPr/>
            </a:lvl9pPr>
          </a:lstStyle>
          <a:p>
            <a:endParaRPr/>
          </a:p>
        </p:txBody>
      </p:sp>
      <p:sp>
        <p:nvSpPr>
          <p:cNvPr id="2831" name="Google Shape;2831;p32"/>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32" name="Google Shape;2832;p32"/>
          <p:cNvSpPr/>
          <p:nvPr/>
        </p:nvSpPr>
        <p:spPr>
          <a:xfrm>
            <a:off x="434925" y="280400"/>
            <a:ext cx="109800" cy="153600"/>
          </a:xfrm>
          <a:prstGeom prst="chevron">
            <a:avLst>
              <a:gd name="adj" fmla="val 55512"/>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2"/>
          <p:cNvSpPr txBox="1">
            <a:spLocks noGrp="1"/>
          </p:cNvSpPr>
          <p:nvPr>
            <p:ph type="subTitle" idx="2"/>
          </p:nvPr>
        </p:nvSpPr>
        <p:spPr>
          <a:xfrm>
            <a:off x="581025" y="193025"/>
            <a:ext cx="4029000" cy="316800"/>
          </a:xfrm>
          <a:prstGeom prst="rect">
            <a:avLst/>
          </a:prstGeom>
        </p:spPr>
        <p:txBody>
          <a:bodyPr spcFirstLastPara="1" wrap="square" lIns="91425" tIns="91425" rIns="91425" bIns="91425" anchor="ctr" anchorCtr="0">
            <a:normAutofit/>
          </a:bodyPr>
          <a:lstStyle>
            <a:lvl1pPr lvl="0" rtl="0">
              <a:spcBef>
                <a:spcPts val="0"/>
              </a:spcBef>
              <a:spcAft>
                <a:spcPts val="0"/>
              </a:spcAft>
              <a:buClr>
                <a:schemeClr val="dk2"/>
              </a:buClr>
              <a:buSzPts val="1000"/>
              <a:buFont typeface="Inter Medium"/>
              <a:buNone/>
              <a:defRPr sz="1000">
                <a:solidFill>
                  <a:schemeClr val="dk2"/>
                </a:solidFill>
                <a:latin typeface="Inter Medium"/>
                <a:ea typeface="Inter Medium"/>
                <a:cs typeface="Inter Medium"/>
                <a:sym typeface="Inter Medium"/>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2834" name="Google Shape;2834;p32"/>
          <p:cNvSpPr/>
          <p:nvPr/>
        </p:nvSpPr>
        <p:spPr>
          <a:xfrm>
            <a:off x="4790172" y="507328"/>
            <a:ext cx="1673311" cy="4153303"/>
          </a:xfrm>
          <a:custGeom>
            <a:avLst/>
            <a:gdLst/>
            <a:ahLst/>
            <a:cxnLst/>
            <a:rect l="l" t="t" r="r" b="b"/>
            <a:pathLst>
              <a:path w="82745" h="207821" extrusionOk="0">
                <a:moveTo>
                  <a:pt x="0" y="0"/>
                </a:moveTo>
                <a:lnTo>
                  <a:pt x="0" y="3008"/>
                </a:lnTo>
                <a:lnTo>
                  <a:pt x="80339" y="104061"/>
                </a:lnTo>
                <a:lnTo>
                  <a:pt x="0" y="204813"/>
                </a:lnTo>
                <a:lnTo>
                  <a:pt x="0" y="207821"/>
                </a:lnTo>
                <a:lnTo>
                  <a:pt x="82745" y="104061"/>
                </a:lnTo>
                <a:lnTo>
                  <a:pt x="0" y="0"/>
                </a:lnTo>
                <a:close/>
              </a:path>
            </a:pathLst>
          </a:custGeom>
          <a:solidFill>
            <a:srgbClr val="515F6B">
              <a:alpha val="6535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35" name="Google Shape;2835;p32"/>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36"/>
        <p:cNvGrpSpPr/>
        <p:nvPr/>
      </p:nvGrpSpPr>
      <p:grpSpPr>
        <a:xfrm>
          <a:off x="0" y="0"/>
          <a:ext cx="0" cy="0"/>
          <a:chOff x="0" y="0"/>
          <a:chExt cx="0" cy="0"/>
        </a:xfrm>
      </p:grpSpPr>
      <p:sp>
        <p:nvSpPr>
          <p:cNvPr id="2837" name="Google Shape;2837;p33"/>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838" name="Google Shape;2838;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39" name="Google Shape;2839;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2840" name="Google Shape;2840;p3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2841" name="Google Shape;2841;p33"/>
          <p:cNvGrpSpPr/>
          <p:nvPr/>
        </p:nvGrpSpPr>
        <p:grpSpPr>
          <a:xfrm>
            <a:off x="8041173" y="4778596"/>
            <a:ext cx="598277" cy="170409"/>
            <a:chOff x="238125" y="1822850"/>
            <a:chExt cx="7080200" cy="2016675"/>
          </a:xfrm>
        </p:grpSpPr>
        <p:sp>
          <p:nvSpPr>
            <p:cNvPr id="2842" name="Google Shape;2842;p33"/>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3"/>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3"/>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33"/>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33"/>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3"/>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3"/>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49" name="Google Shape;2849;p3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w/Light BG)">
  <p:cSld name="TITLE_AND_TWO_COLUMNS_1">
    <p:bg>
      <p:bgPr>
        <a:solidFill>
          <a:srgbClr val="E2F0F9">
            <a:alpha val="58099"/>
          </a:srgbClr>
        </a:solidFill>
        <a:effectLst/>
      </p:bgPr>
    </p:bg>
    <p:spTree>
      <p:nvGrpSpPr>
        <p:cNvPr id="1" name="Shape 2850"/>
        <p:cNvGrpSpPr/>
        <p:nvPr/>
      </p:nvGrpSpPr>
      <p:grpSpPr>
        <a:xfrm>
          <a:off x="0" y="0"/>
          <a:ext cx="0" cy="0"/>
          <a:chOff x="0" y="0"/>
          <a:chExt cx="0" cy="0"/>
        </a:xfrm>
      </p:grpSpPr>
      <p:sp>
        <p:nvSpPr>
          <p:cNvPr id="2851" name="Google Shape;2851;p34"/>
          <p:cNvSpPr/>
          <p:nvPr/>
        </p:nvSpPr>
        <p:spPr>
          <a:xfrm rot="-5400000">
            <a:off x="-2754775" y="2407832"/>
            <a:ext cx="5499900" cy="5499900"/>
          </a:xfrm>
          <a:prstGeom prst="pie">
            <a:avLst>
              <a:gd name="adj1" fmla="val 0"/>
              <a:gd name="adj2" fmla="val 5382146"/>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2" name="Google Shape;2852;p34"/>
          <p:cNvGrpSpPr/>
          <p:nvPr/>
        </p:nvGrpSpPr>
        <p:grpSpPr>
          <a:xfrm>
            <a:off x="6808166" y="782936"/>
            <a:ext cx="1845454" cy="1820064"/>
            <a:chOff x="5927502" y="551679"/>
            <a:chExt cx="2377550" cy="2344839"/>
          </a:xfrm>
        </p:grpSpPr>
        <p:grpSp>
          <p:nvGrpSpPr>
            <p:cNvPr id="2853" name="Google Shape;2853;p34"/>
            <p:cNvGrpSpPr/>
            <p:nvPr/>
          </p:nvGrpSpPr>
          <p:grpSpPr>
            <a:xfrm>
              <a:off x="5927502" y="551679"/>
              <a:ext cx="2377550" cy="653782"/>
              <a:chOff x="2159414" y="3486447"/>
              <a:chExt cx="2606105" cy="720500"/>
            </a:xfrm>
          </p:grpSpPr>
          <p:grpSp>
            <p:nvGrpSpPr>
              <p:cNvPr id="2854" name="Google Shape;2854;p34"/>
              <p:cNvGrpSpPr/>
              <p:nvPr/>
            </p:nvGrpSpPr>
            <p:grpSpPr>
              <a:xfrm>
                <a:off x="2159414" y="3486447"/>
                <a:ext cx="2606105" cy="49200"/>
                <a:chOff x="2159414" y="3486447"/>
                <a:chExt cx="2606105" cy="49200"/>
              </a:xfrm>
            </p:grpSpPr>
            <p:sp>
              <p:nvSpPr>
                <p:cNvPr id="2855" name="Google Shape;285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34"/>
              <p:cNvGrpSpPr/>
              <p:nvPr/>
            </p:nvGrpSpPr>
            <p:grpSpPr>
              <a:xfrm>
                <a:off x="2159414" y="3652838"/>
                <a:ext cx="2606105" cy="49200"/>
                <a:chOff x="2159414" y="3486447"/>
                <a:chExt cx="2606105" cy="49200"/>
              </a:xfrm>
            </p:grpSpPr>
            <p:sp>
              <p:nvSpPr>
                <p:cNvPr id="2872" name="Google Shape;287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88" name="Google Shape;2888;p34"/>
              <p:cNvGrpSpPr/>
              <p:nvPr/>
            </p:nvGrpSpPr>
            <p:grpSpPr>
              <a:xfrm>
                <a:off x="2159414" y="3819188"/>
                <a:ext cx="2606105" cy="49200"/>
                <a:chOff x="2159414" y="3486447"/>
                <a:chExt cx="2606105" cy="49200"/>
              </a:xfrm>
            </p:grpSpPr>
            <p:sp>
              <p:nvSpPr>
                <p:cNvPr id="2889" name="Google Shape;288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5" name="Google Shape;2905;p34"/>
              <p:cNvGrpSpPr/>
              <p:nvPr/>
            </p:nvGrpSpPr>
            <p:grpSpPr>
              <a:xfrm>
                <a:off x="2159414" y="3983540"/>
                <a:ext cx="2606105" cy="49200"/>
                <a:chOff x="2159414" y="3486447"/>
                <a:chExt cx="2606105" cy="49200"/>
              </a:xfrm>
            </p:grpSpPr>
            <p:sp>
              <p:nvSpPr>
                <p:cNvPr id="2906" name="Google Shape;290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2" name="Google Shape;2922;p34"/>
              <p:cNvGrpSpPr/>
              <p:nvPr/>
            </p:nvGrpSpPr>
            <p:grpSpPr>
              <a:xfrm>
                <a:off x="2159414" y="4157747"/>
                <a:ext cx="2606105" cy="49200"/>
                <a:chOff x="2159414" y="3486447"/>
                <a:chExt cx="2606105" cy="49200"/>
              </a:xfrm>
            </p:grpSpPr>
            <p:sp>
              <p:nvSpPr>
                <p:cNvPr id="2923" name="Google Shape;292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39" name="Google Shape;2939;p34"/>
            <p:cNvGrpSpPr/>
            <p:nvPr/>
          </p:nvGrpSpPr>
          <p:grpSpPr>
            <a:xfrm>
              <a:off x="5927502" y="1318162"/>
              <a:ext cx="2377550" cy="653782"/>
              <a:chOff x="2159414" y="3486447"/>
              <a:chExt cx="2606105" cy="720500"/>
            </a:xfrm>
          </p:grpSpPr>
          <p:grpSp>
            <p:nvGrpSpPr>
              <p:cNvPr id="2940" name="Google Shape;2940;p34"/>
              <p:cNvGrpSpPr/>
              <p:nvPr/>
            </p:nvGrpSpPr>
            <p:grpSpPr>
              <a:xfrm>
                <a:off x="2159414" y="3486447"/>
                <a:ext cx="2606105" cy="49200"/>
                <a:chOff x="2159414" y="3486447"/>
                <a:chExt cx="2606105" cy="49200"/>
              </a:xfrm>
            </p:grpSpPr>
            <p:sp>
              <p:nvSpPr>
                <p:cNvPr id="2941" name="Google Shape;294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7" name="Google Shape;2957;p34"/>
              <p:cNvGrpSpPr/>
              <p:nvPr/>
            </p:nvGrpSpPr>
            <p:grpSpPr>
              <a:xfrm>
                <a:off x="2159414" y="3652838"/>
                <a:ext cx="2606105" cy="49200"/>
                <a:chOff x="2159414" y="3486447"/>
                <a:chExt cx="2606105" cy="49200"/>
              </a:xfrm>
            </p:grpSpPr>
            <p:sp>
              <p:nvSpPr>
                <p:cNvPr id="2958" name="Google Shape;2958;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4"/>
              <p:cNvGrpSpPr/>
              <p:nvPr/>
            </p:nvGrpSpPr>
            <p:grpSpPr>
              <a:xfrm>
                <a:off x="2159414" y="3819188"/>
                <a:ext cx="2606105" cy="49200"/>
                <a:chOff x="2159414" y="3486447"/>
                <a:chExt cx="2606105" cy="49200"/>
              </a:xfrm>
            </p:grpSpPr>
            <p:sp>
              <p:nvSpPr>
                <p:cNvPr id="2975" name="Google Shape;2975;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1" name="Google Shape;2991;p34"/>
              <p:cNvGrpSpPr/>
              <p:nvPr/>
            </p:nvGrpSpPr>
            <p:grpSpPr>
              <a:xfrm>
                <a:off x="2159414" y="3983540"/>
                <a:ext cx="2606105" cy="49200"/>
                <a:chOff x="2159414" y="3486447"/>
                <a:chExt cx="2606105" cy="49200"/>
              </a:xfrm>
            </p:grpSpPr>
            <p:sp>
              <p:nvSpPr>
                <p:cNvPr id="2992" name="Google Shape;2992;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8" name="Google Shape;3008;p34"/>
              <p:cNvGrpSpPr/>
              <p:nvPr/>
            </p:nvGrpSpPr>
            <p:grpSpPr>
              <a:xfrm>
                <a:off x="2159414" y="4157747"/>
                <a:ext cx="2606105" cy="49200"/>
                <a:chOff x="2159414" y="3486447"/>
                <a:chExt cx="2606105" cy="49200"/>
              </a:xfrm>
            </p:grpSpPr>
            <p:sp>
              <p:nvSpPr>
                <p:cNvPr id="3009" name="Google Shape;3009;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025" name="Google Shape;3025;p34"/>
            <p:cNvGrpSpPr/>
            <p:nvPr/>
          </p:nvGrpSpPr>
          <p:grpSpPr>
            <a:xfrm>
              <a:off x="5927502" y="2084662"/>
              <a:ext cx="2377550" cy="44644"/>
              <a:chOff x="2159414" y="3486447"/>
              <a:chExt cx="2606105" cy="49200"/>
            </a:xfrm>
          </p:grpSpPr>
          <p:sp>
            <p:nvSpPr>
              <p:cNvPr id="3026" name="Google Shape;3026;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2" name="Google Shape;3042;p34"/>
            <p:cNvGrpSpPr/>
            <p:nvPr/>
          </p:nvGrpSpPr>
          <p:grpSpPr>
            <a:xfrm>
              <a:off x="5927502" y="2235645"/>
              <a:ext cx="2377550" cy="44644"/>
              <a:chOff x="2159414" y="3486447"/>
              <a:chExt cx="2606105" cy="49200"/>
            </a:xfrm>
          </p:grpSpPr>
          <p:sp>
            <p:nvSpPr>
              <p:cNvPr id="3043" name="Google Shape;3043;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59" name="Google Shape;3059;p34"/>
            <p:cNvGrpSpPr/>
            <p:nvPr/>
          </p:nvGrpSpPr>
          <p:grpSpPr>
            <a:xfrm>
              <a:off x="5927502" y="2386591"/>
              <a:ext cx="2377550" cy="44644"/>
              <a:chOff x="2159414" y="3486447"/>
              <a:chExt cx="2606105" cy="49200"/>
            </a:xfrm>
          </p:grpSpPr>
          <p:sp>
            <p:nvSpPr>
              <p:cNvPr id="3060" name="Google Shape;3060;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34"/>
            <p:cNvGrpSpPr/>
            <p:nvPr/>
          </p:nvGrpSpPr>
          <p:grpSpPr>
            <a:xfrm>
              <a:off x="5927502" y="2535724"/>
              <a:ext cx="2377550" cy="44644"/>
              <a:chOff x="2159414" y="3486447"/>
              <a:chExt cx="2606105" cy="49200"/>
            </a:xfrm>
          </p:grpSpPr>
          <p:sp>
            <p:nvSpPr>
              <p:cNvPr id="3077" name="Google Shape;3077;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3" name="Google Shape;3093;p34"/>
            <p:cNvGrpSpPr/>
            <p:nvPr/>
          </p:nvGrpSpPr>
          <p:grpSpPr>
            <a:xfrm>
              <a:off x="5927502" y="2693800"/>
              <a:ext cx="2377550" cy="44644"/>
              <a:chOff x="2159414" y="3486447"/>
              <a:chExt cx="2606105" cy="49200"/>
            </a:xfrm>
          </p:grpSpPr>
          <p:sp>
            <p:nvSpPr>
              <p:cNvPr id="3094" name="Google Shape;3094;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0" name="Google Shape;3110;p34"/>
            <p:cNvGrpSpPr/>
            <p:nvPr/>
          </p:nvGrpSpPr>
          <p:grpSpPr>
            <a:xfrm>
              <a:off x="5927502" y="2851875"/>
              <a:ext cx="2377550" cy="44644"/>
              <a:chOff x="2159414" y="3486447"/>
              <a:chExt cx="2606105" cy="49200"/>
            </a:xfrm>
          </p:grpSpPr>
          <p:sp>
            <p:nvSpPr>
              <p:cNvPr id="3111" name="Google Shape;3111;p34"/>
              <p:cNvSpPr/>
              <p:nvPr/>
            </p:nvSpPr>
            <p:spPr>
              <a:xfrm>
                <a:off x="2159414"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4"/>
              <p:cNvSpPr/>
              <p:nvPr/>
            </p:nvSpPr>
            <p:spPr>
              <a:xfrm>
                <a:off x="232985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4"/>
              <p:cNvSpPr/>
              <p:nvPr/>
            </p:nvSpPr>
            <p:spPr>
              <a:xfrm>
                <a:off x="250029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4"/>
              <p:cNvSpPr/>
              <p:nvPr/>
            </p:nvSpPr>
            <p:spPr>
              <a:xfrm>
                <a:off x="2670735"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4"/>
              <p:cNvSpPr/>
              <p:nvPr/>
            </p:nvSpPr>
            <p:spPr>
              <a:xfrm>
                <a:off x="284117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4"/>
              <p:cNvSpPr/>
              <p:nvPr/>
            </p:nvSpPr>
            <p:spPr>
              <a:xfrm>
                <a:off x="301161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4"/>
              <p:cNvSpPr/>
              <p:nvPr/>
            </p:nvSpPr>
            <p:spPr>
              <a:xfrm>
                <a:off x="3182056"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4"/>
              <p:cNvSpPr/>
              <p:nvPr/>
            </p:nvSpPr>
            <p:spPr>
              <a:xfrm>
                <a:off x="335249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4"/>
              <p:cNvSpPr/>
              <p:nvPr/>
            </p:nvSpPr>
            <p:spPr>
              <a:xfrm>
                <a:off x="352293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4"/>
              <p:cNvSpPr/>
              <p:nvPr/>
            </p:nvSpPr>
            <p:spPr>
              <a:xfrm>
                <a:off x="3693377"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4"/>
              <p:cNvSpPr/>
              <p:nvPr/>
            </p:nvSpPr>
            <p:spPr>
              <a:xfrm>
                <a:off x="386381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4"/>
              <p:cNvSpPr/>
              <p:nvPr/>
            </p:nvSpPr>
            <p:spPr>
              <a:xfrm>
                <a:off x="403425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4"/>
              <p:cNvSpPr/>
              <p:nvPr/>
            </p:nvSpPr>
            <p:spPr>
              <a:xfrm>
                <a:off x="4204698"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4"/>
              <p:cNvSpPr/>
              <p:nvPr/>
            </p:nvSpPr>
            <p:spPr>
              <a:xfrm>
                <a:off x="437513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4"/>
              <p:cNvSpPr/>
              <p:nvPr/>
            </p:nvSpPr>
            <p:spPr>
              <a:xfrm>
                <a:off x="454557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4"/>
              <p:cNvSpPr/>
              <p:nvPr/>
            </p:nvSpPr>
            <p:spPr>
              <a:xfrm>
                <a:off x="4716019" y="3486447"/>
                <a:ext cx="49500" cy="49200"/>
              </a:xfrm>
              <a:prstGeom prst="ellips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127" name="Google Shape;3127;p34"/>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28" name="Google Shape;3128;p3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29" name="Google Shape;3129;p3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sp>
        <p:nvSpPr>
          <p:cNvPr id="3130" name="Google Shape;3130;p3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31" name="Google Shape;3131;p34"/>
          <p:cNvGrpSpPr/>
          <p:nvPr/>
        </p:nvGrpSpPr>
        <p:grpSpPr>
          <a:xfrm>
            <a:off x="8041173" y="4778596"/>
            <a:ext cx="598277" cy="170409"/>
            <a:chOff x="238125" y="1822850"/>
            <a:chExt cx="7080200" cy="2016675"/>
          </a:xfrm>
        </p:grpSpPr>
        <p:sp>
          <p:nvSpPr>
            <p:cNvPr id="3132" name="Google Shape;3132;p3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9" name="Google Shape;3139;p3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40"/>
        <p:cNvGrpSpPr/>
        <p:nvPr/>
      </p:nvGrpSpPr>
      <p:grpSpPr>
        <a:xfrm>
          <a:off x="0" y="0"/>
          <a:ext cx="0" cy="0"/>
          <a:chOff x="0" y="0"/>
          <a:chExt cx="0" cy="0"/>
        </a:xfrm>
      </p:grpSpPr>
      <p:sp>
        <p:nvSpPr>
          <p:cNvPr id="3141" name="Google Shape;3141;p35"/>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2" name="Google Shape;3142;p3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143" name="Google Shape;3143;p35"/>
          <p:cNvGrpSpPr/>
          <p:nvPr/>
        </p:nvGrpSpPr>
        <p:grpSpPr>
          <a:xfrm>
            <a:off x="8041173" y="4778596"/>
            <a:ext cx="598277" cy="170409"/>
            <a:chOff x="238125" y="1822850"/>
            <a:chExt cx="7080200" cy="2016675"/>
          </a:xfrm>
        </p:grpSpPr>
        <p:sp>
          <p:nvSpPr>
            <p:cNvPr id="3144" name="Google Shape;3144;p3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1" name="Google Shape;3151;p3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w/sidebar">
  <p:cSld name="TITLE_ONLY_1">
    <p:spTree>
      <p:nvGrpSpPr>
        <p:cNvPr id="1" name="Shape 3152"/>
        <p:cNvGrpSpPr/>
        <p:nvPr/>
      </p:nvGrpSpPr>
      <p:grpSpPr>
        <a:xfrm>
          <a:off x="0" y="0"/>
          <a:ext cx="0" cy="0"/>
          <a:chOff x="0" y="0"/>
          <a:chExt cx="0" cy="0"/>
        </a:xfrm>
      </p:grpSpPr>
      <p:sp>
        <p:nvSpPr>
          <p:cNvPr id="3153" name="Google Shape;3153;p36"/>
          <p:cNvSpPr/>
          <p:nvPr/>
        </p:nvSpPr>
        <p:spPr>
          <a:xfrm>
            <a:off x="0" y="0"/>
            <a:ext cx="6399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6"/>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55" name="Google Shape;3155;p36"/>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56" name="Google Shape;3156;p36"/>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57"/>
        <p:cNvGrpSpPr/>
        <p:nvPr/>
      </p:nvGrpSpPr>
      <p:grpSpPr>
        <a:xfrm>
          <a:off x="0" y="0"/>
          <a:ext cx="0" cy="0"/>
          <a:chOff x="0" y="0"/>
          <a:chExt cx="0" cy="0"/>
        </a:xfrm>
      </p:grpSpPr>
      <p:sp>
        <p:nvSpPr>
          <p:cNvPr id="3158" name="Google Shape;3158;p37"/>
          <p:cNvSpPr txBox="1">
            <a:spLocks noGrp="1"/>
          </p:cNvSpPr>
          <p:nvPr>
            <p:ph type="title"/>
          </p:nvPr>
        </p:nvSpPr>
        <p:spPr>
          <a:xfrm>
            <a:off x="311700" y="245972"/>
            <a:ext cx="2808000" cy="904200"/>
          </a:xfrm>
          <a:prstGeom prst="rect">
            <a:avLst/>
          </a:prstGeom>
        </p:spPr>
        <p:txBody>
          <a:bodyPr spcFirstLastPara="1" wrap="square" lIns="91425" tIns="91425" rIns="91425" bIns="91425" anchor="t"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159" name="Google Shape;3159;p37"/>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60" name="Google Shape;3160;p37"/>
          <p:cNvSpPr txBox="1">
            <a:spLocks noGrp="1"/>
          </p:cNvSpPr>
          <p:nvPr>
            <p:ph type="body" idx="1"/>
          </p:nvPr>
        </p:nvSpPr>
        <p:spPr>
          <a:xfrm>
            <a:off x="311700" y="1311825"/>
            <a:ext cx="3999900" cy="3265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292100" rtl="0">
              <a:spcBef>
                <a:spcPts val="0"/>
              </a:spcBef>
              <a:spcAft>
                <a:spcPts val="0"/>
              </a:spcAft>
              <a:buSzPts val="1000"/>
              <a:buChar char="○"/>
              <a:defRPr sz="1000"/>
            </a:lvl2pPr>
            <a:lvl3pPr marL="1371600" lvl="2" indent="-292100" rtl="0">
              <a:spcBef>
                <a:spcPts val="0"/>
              </a:spcBef>
              <a:spcAft>
                <a:spcPts val="0"/>
              </a:spcAft>
              <a:buSzPts val="1000"/>
              <a:buChar char="■"/>
              <a:defRPr sz="1000"/>
            </a:lvl3pPr>
            <a:lvl4pPr marL="1828800" lvl="3" indent="-292100" rtl="0">
              <a:spcBef>
                <a:spcPts val="0"/>
              </a:spcBef>
              <a:spcAft>
                <a:spcPts val="0"/>
              </a:spcAft>
              <a:buSzPts val="1000"/>
              <a:buChar char="●"/>
              <a:defRPr sz="1000"/>
            </a:lvl4pPr>
            <a:lvl5pPr marL="2286000" lvl="4" indent="-292100" rtl="0">
              <a:spcBef>
                <a:spcPts val="0"/>
              </a:spcBef>
              <a:spcAft>
                <a:spcPts val="0"/>
              </a:spcAft>
              <a:buSzPts val="1000"/>
              <a:buChar char="○"/>
              <a:defRPr/>
            </a:lvl5pPr>
            <a:lvl6pPr marL="2743200" lvl="5" indent="-279400" rtl="0">
              <a:spcBef>
                <a:spcPts val="0"/>
              </a:spcBef>
              <a:spcAft>
                <a:spcPts val="0"/>
              </a:spcAft>
              <a:buSzPts val="800"/>
              <a:buChar char="■"/>
              <a:defRPr sz="800"/>
            </a:lvl6pPr>
            <a:lvl7pPr marL="3200400" lvl="6" indent="-279400" rtl="0">
              <a:spcBef>
                <a:spcPts val="0"/>
              </a:spcBef>
              <a:spcAft>
                <a:spcPts val="0"/>
              </a:spcAft>
              <a:buSzPts val="800"/>
              <a:buChar char="●"/>
              <a:defRPr sz="800"/>
            </a:lvl7pPr>
            <a:lvl8pPr marL="3657600" lvl="7" indent="-279400" rtl="0">
              <a:spcBef>
                <a:spcPts val="0"/>
              </a:spcBef>
              <a:spcAft>
                <a:spcPts val="0"/>
              </a:spcAft>
              <a:buSzPts val="800"/>
              <a:buChar char="○"/>
              <a:defRPr sz="800"/>
            </a:lvl8pPr>
            <a:lvl9pPr marL="4114800" lvl="8" indent="-279400" rtl="0">
              <a:spcBef>
                <a:spcPts val="0"/>
              </a:spcBef>
              <a:spcAft>
                <a:spcPts val="0"/>
              </a:spcAft>
              <a:buSzPts val="800"/>
              <a:buChar char="■"/>
              <a:defRPr sz="800"/>
            </a:lvl9pPr>
          </a:lstStyle>
          <a:p>
            <a:endParaRPr/>
          </a:p>
        </p:txBody>
      </p:sp>
      <p:grpSp>
        <p:nvGrpSpPr>
          <p:cNvPr id="3161" name="Google Shape;3161;p37"/>
          <p:cNvGrpSpPr/>
          <p:nvPr/>
        </p:nvGrpSpPr>
        <p:grpSpPr>
          <a:xfrm>
            <a:off x="8041173" y="4778596"/>
            <a:ext cx="598277" cy="170409"/>
            <a:chOff x="238125" y="1822850"/>
            <a:chExt cx="7080200" cy="2016675"/>
          </a:xfrm>
        </p:grpSpPr>
        <p:sp>
          <p:nvSpPr>
            <p:cNvPr id="3162" name="Google Shape;3162;p37"/>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7"/>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7"/>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7"/>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7"/>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37"/>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7"/>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9" name="Google Shape;3169;p37"/>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170"/>
        <p:cNvGrpSpPr/>
        <p:nvPr/>
      </p:nvGrpSpPr>
      <p:grpSpPr>
        <a:xfrm>
          <a:off x="0" y="0"/>
          <a:ext cx="0" cy="0"/>
          <a:chOff x="0" y="0"/>
          <a:chExt cx="0" cy="0"/>
        </a:xfrm>
      </p:grpSpPr>
      <p:sp>
        <p:nvSpPr>
          <p:cNvPr id="3171" name="Google Shape;3171;p3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172" name="Google Shape;3172;p38"/>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173"/>
        <p:cNvGrpSpPr/>
        <p:nvPr/>
      </p:nvGrpSpPr>
      <p:grpSpPr>
        <a:xfrm>
          <a:off x="0" y="0"/>
          <a:ext cx="0" cy="0"/>
          <a:chOff x="0" y="0"/>
          <a:chExt cx="0" cy="0"/>
        </a:xfrm>
      </p:grpSpPr>
      <p:sp>
        <p:nvSpPr>
          <p:cNvPr id="3174" name="Google Shape;3174;p39"/>
          <p:cNvSpPr/>
          <p:nvPr/>
        </p:nvSpPr>
        <p:spPr>
          <a:xfrm>
            <a:off x="4572000" y="-1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3176" name="Google Shape;3176;p3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dk2"/>
              </a:buClr>
              <a:buSzPts val="1600"/>
              <a:buNone/>
              <a:defRPr>
                <a:solidFill>
                  <a:schemeClr val="dk2"/>
                </a:solidFill>
              </a:defRPr>
            </a:lvl1pPr>
            <a:lvl2pPr lvl="1" rtl="0">
              <a:lnSpc>
                <a:spcPct val="100000"/>
              </a:lnSpc>
              <a:spcBef>
                <a:spcPts val="0"/>
              </a:spcBef>
              <a:spcAft>
                <a:spcPts val="0"/>
              </a:spcAft>
              <a:buClr>
                <a:schemeClr val="dk2"/>
              </a:buClr>
              <a:buSzPts val="1800"/>
              <a:buNone/>
              <a:defRPr sz="1800">
                <a:solidFill>
                  <a:schemeClr val="dk2"/>
                </a:solidFill>
              </a:defRPr>
            </a:lvl2pPr>
            <a:lvl3pPr lvl="2" rtl="0">
              <a:lnSpc>
                <a:spcPct val="100000"/>
              </a:lnSpc>
              <a:spcBef>
                <a:spcPts val="0"/>
              </a:spcBef>
              <a:spcAft>
                <a:spcPts val="0"/>
              </a:spcAft>
              <a:buClr>
                <a:schemeClr val="dk2"/>
              </a:buClr>
              <a:buSzPts val="1800"/>
              <a:buNone/>
              <a:defRPr sz="1800">
                <a:solidFill>
                  <a:schemeClr val="dk2"/>
                </a:solidFill>
              </a:defRPr>
            </a:lvl3pPr>
            <a:lvl4pPr lvl="3" rtl="0">
              <a:lnSpc>
                <a:spcPct val="100000"/>
              </a:lnSpc>
              <a:spcBef>
                <a:spcPts val="0"/>
              </a:spcBef>
              <a:spcAft>
                <a:spcPts val="0"/>
              </a:spcAft>
              <a:buClr>
                <a:schemeClr val="dk2"/>
              </a:buClr>
              <a:buSzPts val="1800"/>
              <a:buNone/>
              <a:defRPr sz="1800">
                <a:solidFill>
                  <a:schemeClr val="dk2"/>
                </a:solidFill>
              </a:defRPr>
            </a:lvl4pPr>
            <a:lvl5pPr lvl="4" rtl="0">
              <a:lnSpc>
                <a:spcPct val="100000"/>
              </a:lnSpc>
              <a:spcBef>
                <a:spcPts val="0"/>
              </a:spcBef>
              <a:spcAft>
                <a:spcPts val="0"/>
              </a:spcAft>
              <a:buClr>
                <a:schemeClr val="dk2"/>
              </a:buClr>
              <a:buSzPts val="1800"/>
              <a:buNone/>
              <a:defRPr sz="1800">
                <a:solidFill>
                  <a:schemeClr val="dk2"/>
                </a:solidFill>
              </a:defRPr>
            </a:lvl5pPr>
            <a:lvl6pPr lvl="5" rtl="0">
              <a:lnSpc>
                <a:spcPct val="100000"/>
              </a:lnSpc>
              <a:spcBef>
                <a:spcPts val="0"/>
              </a:spcBef>
              <a:spcAft>
                <a:spcPts val="0"/>
              </a:spcAft>
              <a:buClr>
                <a:schemeClr val="dk2"/>
              </a:buClr>
              <a:buSzPts val="1800"/>
              <a:buNone/>
              <a:defRPr sz="1800">
                <a:solidFill>
                  <a:schemeClr val="dk2"/>
                </a:solidFill>
              </a:defRPr>
            </a:lvl6pPr>
            <a:lvl7pPr lvl="6" rtl="0">
              <a:lnSpc>
                <a:spcPct val="100000"/>
              </a:lnSpc>
              <a:spcBef>
                <a:spcPts val="0"/>
              </a:spcBef>
              <a:spcAft>
                <a:spcPts val="0"/>
              </a:spcAft>
              <a:buClr>
                <a:schemeClr val="dk2"/>
              </a:buClr>
              <a:buSzPts val="1800"/>
              <a:buNone/>
              <a:defRPr sz="1800">
                <a:solidFill>
                  <a:schemeClr val="dk2"/>
                </a:solidFill>
              </a:defRPr>
            </a:lvl7pPr>
            <a:lvl8pPr lvl="7" rtl="0">
              <a:lnSpc>
                <a:spcPct val="100000"/>
              </a:lnSpc>
              <a:spcBef>
                <a:spcPts val="0"/>
              </a:spcBef>
              <a:spcAft>
                <a:spcPts val="0"/>
              </a:spcAft>
              <a:buClr>
                <a:schemeClr val="dk2"/>
              </a:buClr>
              <a:buSzPts val="1800"/>
              <a:buNone/>
              <a:defRPr sz="1800">
                <a:solidFill>
                  <a:schemeClr val="dk2"/>
                </a:solidFill>
              </a:defRPr>
            </a:lvl8pPr>
            <a:lvl9pPr lvl="8" rtl="0">
              <a:lnSpc>
                <a:spcPct val="100000"/>
              </a:lnSpc>
              <a:spcBef>
                <a:spcPts val="0"/>
              </a:spcBef>
              <a:spcAft>
                <a:spcPts val="0"/>
              </a:spcAft>
              <a:buClr>
                <a:schemeClr val="dk2"/>
              </a:buClr>
              <a:buSzPts val="1800"/>
              <a:buNone/>
              <a:defRPr sz="1800">
                <a:solidFill>
                  <a:schemeClr val="dk2"/>
                </a:solidFill>
              </a:defRPr>
            </a:lvl9pPr>
          </a:lstStyle>
          <a:p>
            <a:endParaRPr/>
          </a:p>
        </p:txBody>
      </p:sp>
      <p:sp>
        <p:nvSpPr>
          <p:cNvPr id="3177" name="Google Shape;3177;p3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30200" rtl="0">
              <a:spcBef>
                <a:spcPts val="0"/>
              </a:spcBef>
              <a:spcAft>
                <a:spcPts val="0"/>
              </a:spcAft>
              <a:buSzPts val="16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04800" rtl="0">
              <a:spcBef>
                <a:spcPts val="0"/>
              </a:spcBef>
              <a:spcAft>
                <a:spcPts val="0"/>
              </a:spcAft>
              <a:buClr>
                <a:schemeClr val="lt2"/>
              </a:buClr>
              <a:buSzPts val="1200"/>
              <a:buChar char="■"/>
              <a:defRPr>
                <a:solidFill>
                  <a:schemeClr val="lt1"/>
                </a:solidFill>
              </a:defRPr>
            </a:lvl3pPr>
            <a:lvl4pPr marL="1828800" lvl="3" indent="-304800" rtl="0">
              <a:spcBef>
                <a:spcPts val="0"/>
              </a:spcBef>
              <a:spcAft>
                <a:spcPts val="0"/>
              </a:spcAft>
              <a:buClr>
                <a:schemeClr val="lt2"/>
              </a:buClr>
              <a:buSzPts val="1200"/>
              <a:buChar char="●"/>
              <a:defRPr>
                <a:solidFill>
                  <a:schemeClr val="lt1"/>
                </a:solidFill>
              </a:defRPr>
            </a:lvl4pPr>
            <a:lvl5pPr marL="2286000" lvl="4" indent="-292100" rtl="0">
              <a:spcBef>
                <a:spcPts val="0"/>
              </a:spcBef>
              <a:spcAft>
                <a:spcPts val="0"/>
              </a:spcAft>
              <a:buClr>
                <a:schemeClr val="lt2"/>
              </a:buClr>
              <a:buSzPts val="1000"/>
              <a:buChar char="○"/>
              <a:defRPr>
                <a:solidFill>
                  <a:schemeClr val="lt1"/>
                </a:solidFill>
              </a:defRPr>
            </a:lvl5pPr>
            <a:lvl6pPr marL="2743200" lvl="5" indent="-292100" rtl="0">
              <a:spcBef>
                <a:spcPts val="0"/>
              </a:spcBef>
              <a:spcAft>
                <a:spcPts val="0"/>
              </a:spcAft>
              <a:buClr>
                <a:schemeClr val="lt2"/>
              </a:buClr>
              <a:buSzPts val="1000"/>
              <a:buChar char="■"/>
              <a:defRPr>
                <a:solidFill>
                  <a:schemeClr val="lt1"/>
                </a:solidFill>
              </a:defRPr>
            </a:lvl6pPr>
            <a:lvl7pPr marL="3200400" lvl="6" indent="-292100" rtl="0">
              <a:spcBef>
                <a:spcPts val="0"/>
              </a:spcBef>
              <a:spcAft>
                <a:spcPts val="0"/>
              </a:spcAft>
              <a:buClr>
                <a:schemeClr val="lt2"/>
              </a:buClr>
              <a:buSzPts val="1000"/>
              <a:buChar char="●"/>
              <a:defRPr>
                <a:solidFill>
                  <a:schemeClr val="lt1"/>
                </a:solidFill>
              </a:defRPr>
            </a:lvl7pPr>
            <a:lvl8pPr marL="3657600" lvl="7" indent="-285750" rtl="0">
              <a:spcBef>
                <a:spcPts val="0"/>
              </a:spcBef>
              <a:spcAft>
                <a:spcPts val="0"/>
              </a:spcAft>
              <a:buClr>
                <a:schemeClr val="lt2"/>
              </a:buClr>
              <a:buSzPts val="900"/>
              <a:buChar char="○"/>
              <a:defRPr>
                <a:solidFill>
                  <a:schemeClr val="lt1"/>
                </a:solidFill>
              </a:defRPr>
            </a:lvl8pPr>
            <a:lvl9pPr marL="4114800" lvl="8" indent="-285750" rtl="0">
              <a:spcBef>
                <a:spcPts val="0"/>
              </a:spcBef>
              <a:spcAft>
                <a:spcPts val="0"/>
              </a:spcAft>
              <a:buClr>
                <a:schemeClr val="lt2"/>
              </a:buClr>
              <a:buSzPts val="900"/>
              <a:buChar char="■"/>
              <a:defRPr>
                <a:solidFill>
                  <a:schemeClr val="lt1"/>
                </a:solidFill>
              </a:defRPr>
            </a:lvl9pPr>
          </a:lstStyle>
          <a:p>
            <a:endParaRPr/>
          </a:p>
        </p:txBody>
      </p:sp>
      <p:sp>
        <p:nvSpPr>
          <p:cNvPr id="3178" name="Google Shape;3178;p39"/>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79" name="Google Shape;3179;p39"/>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0" name="Google Shape;3180;p39"/>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WEX Power Statement" type="blank">
  <p:cSld name="BLANK">
    <p:bg>
      <p:bgPr>
        <a:solidFill>
          <a:schemeClr val="dk1"/>
        </a:solidFill>
        <a:effectLst/>
      </p:bgPr>
    </p:bg>
    <p:spTree>
      <p:nvGrpSpPr>
        <p:cNvPr id="1" name="Shape 3181"/>
        <p:cNvGrpSpPr/>
        <p:nvPr/>
      </p:nvGrpSpPr>
      <p:grpSpPr>
        <a:xfrm>
          <a:off x="0" y="0"/>
          <a:ext cx="0" cy="0"/>
          <a:chOff x="0" y="0"/>
          <a:chExt cx="0" cy="0"/>
        </a:xfrm>
      </p:grpSpPr>
      <p:sp>
        <p:nvSpPr>
          <p:cNvPr id="3182" name="Google Shape;3182;p40"/>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83" name="Google Shape;3183;p40"/>
          <p:cNvSpPr txBox="1"/>
          <p:nvPr/>
        </p:nvSpPr>
        <p:spPr>
          <a:xfrm>
            <a:off x="475268" y="463836"/>
            <a:ext cx="7749300" cy="4174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3200">
                <a:solidFill>
                  <a:schemeClr val="lt1"/>
                </a:solidFill>
                <a:latin typeface="Inter ExtraBold"/>
                <a:ea typeface="Inter ExtraBold"/>
                <a:cs typeface="Inter ExtraBold"/>
                <a:sym typeface="Inter ExtraBold"/>
              </a:rPr>
              <a:t>Simplify </a:t>
            </a:r>
            <a:r>
              <a:rPr lang="en" sz="3200">
                <a:solidFill>
                  <a:schemeClr val="accent3"/>
                </a:solidFill>
                <a:latin typeface="Inter ExtraBold"/>
                <a:ea typeface="Inter ExtraBold"/>
                <a:cs typeface="Inter ExtraBold"/>
                <a:sym typeface="Inter ExtraBold"/>
              </a:rPr>
              <a:t>your headaches </a:t>
            </a:r>
            <a:r>
              <a:rPr lang="en" sz="3200">
                <a:solidFill>
                  <a:schemeClr val="accent2"/>
                </a:solidFill>
                <a:latin typeface="Inter ExtraBold"/>
                <a:ea typeface="Inter ExtraBold"/>
                <a:cs typeface="Inter ExtraBold"/>
                <a:sym typeface="Inter ExtraBold"/>
              </a:rPr>
              <a:t>• all the important tasks you know need to be done with detailed attention </a:t>
            </a:r>
            <a:r>
              <a:rPr lang="en" sz="3200">
                <a:solidFill>
                  <a:schemeClr val="accent4"/>
                </a:solidFill>
                <a:latin typeface="Inter ExtraBold"/>
                <a:ea typeface="Inter ExtraBold"/>
                <a:cs typeface="Inter ExtraBold"/>
                <a:sym typeface="Inter ExtraBold"/>
              </a:rPr>
              <a:t>• but they take you away from your professional passions</a:t>
            </a:r>
            <a:r>
              <a:rPr lang="en" sz="3200">
                <a:solidFill>
                  <a:schemeClr val="accent3"/>
                </a:solidFill>
                <a:latin typeface="Inter ExtraBold"/>
                <a:ea typeface="Inter ExtraBold"/>
                <a:cs typeface="Inter ExtraBold"/>
                <a:sym typeface="Inter ExtraBold"/>
              </a:rPr>
              <a:t> </a:t>
            </a:r>
            <a:r>
              <a:rPr lang="en" sz="3200">
                <a:solidFill>
                  <a:schemeClr val="accent5"/>
                </a:solidFill>
                <a:latin typeface="Inter ExtraBold"/>
                <a:ea typeface="Inter ExtraBold"/>
                <a:cs typeface="Inter ExtraBold"/>
                <a:sym typeface="Inter ExtraBold"/>
              </a:rPr>
              <a:t>• your stretch goals • the things you love about your job </a:t>
            </a:r>
            <a:r>
              <a:rPr lang="en" sz="3200">
                <a:solidFill>
                  <a:schemeClr val="accent3"/>
                </a:solidFill>
                <a:latin typeface="Inter ExtraBold"/>
                <a:ea typeface="Inter ExtraBold"/>
                <a:cs typeface="Inter ExtraBold"/>
                <a:sym typeface="Inter ExtraBold"/>
              </a:rPr>
              <a:t>• let WEX handle the snags so you can focus on the most important parts of </a:t>
            </a:r>
            <a:r>
              <a:rPr lang="en" sz="3200">
                <a:solidFill>
                  <a:schemeClr val="lt1"/>
                </a:solidFill>
                <a:latin typeface="Inter ExtraBold"/>
                <a:ea typeface="Inter ExtraBold"/>
                <a:cs typeface="Inter ExtraBold"/>
                <a:sym typeface="Inter ExtraBold"/>
              </a:rPr>
              <a:t>your business.</a:t>
            </a:r>
            <a:endParaRPr sz="3200">
              <a:solidFill>
                <a:schemeClr val="lt1"/>
              </a:solidFill>
              <a:latin typeface="Inter ExtraBold"/>
              <a:ea typeface="Inter ExtraBold"/>
              <a:cs typeface="Inter ExtraBold"/>
              <a:sym typeface="Inter ExtraBold"/>
            </a:endParaRPr>
          </a:p>
        </p:txBody>
      </p:sp>
      <p:sp>
        <p:nvSpPr>
          <p:cNvPr id="3184" name="Google Shape;3184;p40"/>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185" name="Google Shape;3185;p40"/>
          <p:cNvPicPr preferRelativeResize="0"/>
          <p:nvPr/>
        </p:nvPicPr>
        <p:blipFill>
          <a:blip r:embed="rId2">
            <a:alphaModFix/>
          </a:blip>
          <a:stretch>
            <a:fillRect/>
          </a:stretch>
        </p:blipFill>
        <p:spPr>
          <a:xfrm>
            <a:off x="8041517" y="4778600"/>
            <a:ext cx="597594" cy="1704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p:cSld name="BLANK_3">
    <p:spTree>
      <p:nvGrpSpPr>
        <p:cNvPr id="1" name="Shape 3186"/>
        <p:cNvGrpSpPr/>
        <p:nvPr/>
      </p:nvGrpSpPr>
      <p:grpSpPr>
        <a:xfrm>
          <a:off x="0" y="0"/>
          <a:ext cx="0" cy="0"/>
          <a:chOff x="0" y="0"/>
          <a:chExt cx="0" cy="0"/>
        </a:xfrm>
      </p:grpSpPr>
      <p:sp>
        <p:nvSpPr>
          <p:cNvPr id="3187" name="Google Shape;3187;p41"/>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losing slide">
  <p:cSld name="BLANK_2">
    <p:bg>
      <p:bgPr>
        <a:solidFill>
          <a:schemeClr val="dk1"/>
        </a:solidFill>
        <a:effectLst/>
      </p:bgPr>
    </p:bg>
    <p:spTree>
      <p:nvGrpSpPr>
        <p:cNvPr id="1" name="Shape 3188"/>
        <p:cNvGrpSpPr/>
        <p:nvPr/>
      </p:nvGrpSpPr>
      <p:grpSpPr>
        <a:xfrm>
          <a:off x="0" y="0"/>
          <a:ext cx="0" cy="0"/>
          <a:chOff x="0" y="0"/>
          <a:chExt cx="0" cy="0"/>
        </a:xfrm>
      </p:grpSpPr>
      <p:grpSp>
        <p:nvGrpSpPr>
          <p:cNvPr id="3189" name="Google Shape;3189;p42"/>
          <p:cNvGrpSpPr/>
          <p:nvPr/>
        </p:nvGrpSpPr>
        <p:grpSpPr>
          <a:xfrm>
            <a:off x="3689202" y="6"/>
            <a:ext cx="3697033" cy="5143642"/>
            <a:chOff x="1926275" y="238125"/>
            <a:chExt cx="3765950" cy="5239525"/>
          </a:xfrm>
        </p:grpSpPr>
        <p:sp>
          <p:nvSpPr>
            <p:cNvPr id="3190" name="Google Shape;3190;p42"/>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42"/>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42"/>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42"/>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42"/>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42"/>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42"/>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42"/>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42"/>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42"/>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42"/>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42"/>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42"/>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42"/>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42"/>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42"/>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42"/>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42"/>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42"/>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42"/>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42"/>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42"/>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42"/>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42"/>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42"/>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42"/>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42"/>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42"/>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42"/>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42"/>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42"/>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42"/>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42"/>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42"/>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42"/>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42"/>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42"/>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42"/>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42"/>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42"/>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42"/>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42"/>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42"/>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42"/>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42"/>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42"/>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42"/>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42"/>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42"/>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42"/>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42"/>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42"/>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42"/>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42"/>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42"/>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42"/>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42"/>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42"/>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42"/>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42"/>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C810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50" name="Google Shape;3250;p42"/>
          <p:cNvSpPr/>
          <p:nvPr/>
        </p:nvSpPr>
        <p:spPr>
          <a:xfrm>
            <a:off x="0" y="0"/>
            <a:ext cx="5743500" cy="5143500"/>
          </a:xfrm>
          <a:prstGeom prst="homePlate">
            <a:avLst>
              <a:gd name="adj" fmla="val 39813"/>
            </a:avLst>
          </a:prstGeom>
          <a:solidFill>
            <a:srgbClr val="253746"/>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42"/>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rgbClr val="253746"/>
          </a:solidFill>
          <a:ln>
            <a:noFill/>
          </a:ln>
          <a:effectLst>
            <a:outerShdw blurRad="228600" dist="38100" dir="10800000" algn="bl" rotWithShape="0">
              <a:srgbClr val="000000">
                <a:alpha val="35000"/>
              </a:srgbClr>
            </a:outerShdw>
          </a:effectLst>
        </p:spPr>
        <p:txBody>
          <a:bodyPr/>
          <a:lstStyle/>
          <a:p>
            <a:endParaRPr lang="en-US"/>
          </a:p>
        </p:txBody>
      </p:sp>
      <p:sp>
        <p:nvSpPr>
          <p:cNvPr id="3252" name="Google Shape;3252;p42"/>
          <p:cNvSpPr txBox="1"/>
          <p:nvPr/>
        </p:nvSpPr>
        <p:spPr>
          <a:xfrm>
            <a:off x="340275" y="951650"/>
            <a:ext cx="3804900" cy="85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FFFFFF"/>
                </a:solidFill>
                <a:latin typeface="Inter ExtraBold"/>
                <a:ea typeface="Inter ExtraBold"/>
                <a:cs typeface="Inter ExtraBold"/>
                <a:sym typeface="Inter ExtraBold"/>
              </a:rPr>
              <a:t>Simplify the business </a:t>
            </a:r>
            <a:br>
              <a:rPr lang="en" sz="2200">
                <a:solidFill>
                  <a:srgbClr val="FFFFFF"/>
                </a:solidFill>
                <a:latin typeface="Inter ExtraBold"/>
                <a:ea typeface="Inter ExtraBold"/>
                <a:cs typeface="Inter ExtraBold"/>
                <a:sym typeface="Inter ExtraBold"/>
              </a:rPr>
            </a:br>
            <a:r>
              <a:rPr lang="en" sz="2200">
                <a:solidFill>
                  <a:srgbClr val="FFFFFF"/>
                </a:solidFill>
                <a:latin typeface="Inter ExtraBold"/>
                <a:ea typeface="Inter ExtraBold"/>
                <a:cs typeface="Inter ExtraBold"/>
                <a:sym typeface="Inter ExtraBold"/>
              </a:rPr>
              <a:t>of running your business.</a:t>
            </a:r>
            <a:endParaRPr sz="2200">
              <a:solidFill>
                <a:srgbClr val="FFFFFF"/>
              </a:solidFill>
              <a:latin typeface="Inter ExtraBold"/>
              <a:ea typeface="Inter ExtraBold"/>
              <a:cs typeface="Inter ExtraBold"/>
              <a:sym typeface="Inter ExtraBold"/>
            </a:endParaRPr>
          </a:p>
        </p:txBody>
      </p:sp>
      <p:sp>
        <p:nvSpPr>
          <p:cNvPr id="3253" name="Google Shape;3253;p42"/>
          <p:cNvSpPr txBox="1"/>
          <p:nvPr/>
        </p:nvSpPr>
        <p:spPr>
          <a:xfrm>
            <a:off x="7653845" y="4665341"/>
            <a:ext cx="1257300" cy="2925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 sz="700">
                <a:solidFill>
                  <a:schemeClr val="dk2"/>
                </a:solidFill>
                <a:latin typeface="Inter Medium"/>
                <a:ea typeface="Inter Medium"/>
                <a:cs typeface="Inter Medium"/>
                <a:sym typeface="Inter Medium"/>
              </a:rPr>
              <a:t>©2022, WEX Inc.</a:t>
            </a:r>
            <a:endParaRPr sz="700">
              <a:solidFill>
                <a:schemeClr val="dk2"/>
              </a:solidFill>
              <a:latin typeface="Inter Medium"/>
              <a:ea typeface="Inter Medium"/>
              <a:cs typeface="Inter Medium"/>
              <a:sym typeface="Inter Medium"/>
            </a:endParaRPr>
          </a:p>
        </p:txBody>
      </p:sp>
      <p:sp>
        <p:nvSpPr>
          <p:cNvPr id="3254" name="Google Shape;3254;p42"/>
          <p:cNvSpPr txBox="1"/>
          <p:nvPr/>
        </p:nvSpPr>
        <p:spPr>
          <a:xfrm>
            <a:off x="340275"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255" name="Google Shape;3255;p42"/>
          <p:cNvPicPr preferRelativeResize="0"/>
          <p:nvPr/>
        </p:nvPicPr>
        <p:blipFill>
          <a:blip r:embed="rId2">
            <a:alphaModFix/>
          </a:blip>
          <a:stretch>
            <a:fillRect/>
          </a:stretch>
        </p:blipFill>
        <p:spPr>
          <a:xfrm>
            <a:off x="7612258" y="4189886"/>
            <a:ext cx="1219225" cy="347665"/>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losing slide w/logo_white">
  <p:cSld name="BLANK_1">
    <p:bg>
      <p:bgPr>
        <a:solidFill>
          <a:schemeClr val="dk1"/>
        </a:solidFill>
        <a:effectLst/>
      </p:bgPr>
    </p:bg>
    <p:spTree>
      <p:nvGrpSpPr>
        <p:cNvPr id="1" name="Shape 3256"/>
        <p:cNvGrpSpPr/>
        <p:nvPr/>
      </p:nvGrpSpPr>
      <p:grpSpPr>
        <a:xfrm>
          <a:off x="0" y="0"/>
          <a:ext cx="0" cy="0"/>
          <a:chOff x="0" y="0"/>
          <a:chExt cx="0" cy="0"/>
        </a:xfrm>
      </p:grpSpPr>
      <p:grpSp>
        <p:nvGrpSpPr>
          <p:cNvPr id="3257" name="Google Shape;3257;p43"/>
          <p:cNvGrpSpPr/>
          <p:nvPr/>
        </p:nvGrpSpPr>
        <p:grpSpPr>
          <a:xfrm>
            <a:off x="3698727" y="6"/>
            <a:ext cx="3697033" cy="5143642"/>
            <a:chOff x="1926275" y="238125"/>
            <a:chExt cx="3765950" cy="5239525"/>
          </a:xfrm>
        </p:grpSpPr>
        <p:sp>
          <p:nvSpPr>
            <p:cNvPr id="3258" name="Google Shape;3258;p43"/>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43"/>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43"/>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43"/>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43"/>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43"/>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43"/>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43"/>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43"/>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43"/>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43"/>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43"/>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43"/>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43"/>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43"/>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43"/>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43"/>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43"/>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43"/>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43"/>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43"/>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43"/>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43"/>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43"/>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43"/>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43"/>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43"/>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43"/>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43"/>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43"/>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43"/>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43"/>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43"/>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43"/>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43"/>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43"/>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43"/>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43"/>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43"/>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43"/>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43"/>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43"/>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43"/>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43"/>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43"/>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43"/>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43"/>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43"/>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43"/>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43"/>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43"/>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43"/>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43"/>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43"/>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43"/>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43"/>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43"/>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43"/>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43"/>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43"/>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8" name="Google Shape;3318;p43"/>
          <p:cNvSpPr/>
          <p:nvPr/>
        </p:nvSpPr>
        <p:spPr>
          <a:xfrm>
            <a:off x="0" y="0"/>
            <a:ext cx="5743500" cy="5143500"/>
          </a:xfrm>
          <a:prstGeom prst="homePlate">
            <a:avLst>
              <a:gd name="adj" fmla="val 39813"/>
            </a:avLst>
          </a:prstGeom>
          <a:solidFill>
            <a:schemeClr val="dk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43"/>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320" name="Google Shape;3320;p43"/>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dk1"/>
          </a:solidFill>
          <a:ln>
            <a:noFill/>
          </a:ln>
          <a:effectLst>
            <a:outerShdw blurRad="228600" dist="38100" dir="10800000" algn="bl" rotWithShape="0">
              <a:srgbClr val="000000">
                <a:alpha val="35000"/>
              </a:srgbClr>
            </a:outerShdw>
          </a:effectLst>
        </p:spPr>
        <p:txBody>
          <a:bodyPr/>
          <a:lstStyle/>
          <a:p>
            <a:endParaRPr lang="en-US"/>
          </a:p>
        </p:txBody>
      </p:sp>
      <p:sp>
        <p:nvSpPr>
          <p:cNvPr id="3321" name="Google Shape;3321;p43"/>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pic>
        <p:nvPicPr>
          <p:cNvPr id="3322" name="Google Shape;3322;p43"/>
          <p:cNvPicPr preferRelativeResize="0"/>
          <p:nvPr/>
        </p:nvPicPr>
        <p:blipFill>
          <a:blip r:embed="rId2">
            <a:alphaModFix/>
          </a:blip>
          <a:stretch>
            <a:fillRect/>
          </a:stretch>
        </p:blipFill>
        <p:spPr>
          <a:xfrm>
            <a:off x="1285955" y="2144127"/>
            <a:ext cx="2868902" cy="818074"/>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losing slide w/logo_slate">
  <p:cSld name="BLANK_1_2">
    <p:spTree>
      <p:nvGrpSpPr>
        <p:cNvPr id="1" name="Shape 3323"/>
        <p:cNvGrpSpPr/>
        <p:nvPr/>
      </p:nvGrpSpPr>
      <p:grpSpPr>
        <a:xfrm>
          <a:off x="0" y="0"/>
          <a:ext cx="0" cy="0"/>
          <a:chOff x="0" y="0"/>
          <a:chExt cx="0" cy="0"/>
        </a:xfrm>
      </p:grpSpPr>
      <p:grpSp>
        <p:nvGrpSpPr>
          <p:cNvPr id="3324" name="Google Shape;3324;p44"/>
          <p:cNvGrpSpPr/>
          <p:nvPr/>
        </p:nvGrpSpPr>
        <p:grpSpPr>
          <a:xfrm>
            <a:off x="3698727" y="6"/>
            <a:ext cx="3697033" cy="5143642"/>
            <a:chOff x="1926275" y="238125"/>
            <a:chExt cx="3765950" cy="5239525"/>
          </a:xfrm>
        </p:grpSpPr>
        <p:sp>
          <p:nvSpPr>
            <p:cNvPr id="3325" name="Google Shape;3325;p44"/>
            <p:cNvSpPr/>
            <p:nvPr/>
          </p:nvSpPr>
          <p:spPr>
            <a:xfrm>
              <a:off x="3567675" y="2842675"/>
              <a:ext cx="2124550" cy="2634975"/>
            </a:xfrm>
            <a:custGeom>
              <a:avLst/>
              <a:gdLst/>
              <a:ahLst/>
              <a:cxnLst/>
              <a:rect l="l" t="t" r="r" b="b"/>
              <a:pathLst>
                <a:path w="84982" h="105399" extrusionOk="0">
                  <a:moveTo>
                    <a:pt x="84070" y="1"/>
                  </a:moveTo>
                  <a:lnTo>
                    <a:pt x="1" y="105398"/>
                  </a:lnTo>
                  <a:lnTo>
                    <a:pt x="1854" y="105398"/>
                  </a:lnTo>
                  <a:lnTo>
                    <a:pt x="54872" y="38890"/>
                  </a:lnTo>
                  <a:lnTo>
                    <a:pt x="84981" y="1155"/>
                  </a:lnTo>
                  <a:lnTo>
                    <a:pt x="840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44"/>
            <p:cNvSpPr/>
            <p:nvPr/>
          </p:nvSpPr>
          <p:spPr>
            <a:xfrm>
              <a:off x="3471225" y="2781900"/>
              <a:ext cx="2173150" cy="2695750"/>
            </a:xfrm>
            <a:custGeom>
              <a:avLst/>
              <a:gdLst/>
              <a:ahLst/>
              <a:cxnLst/>
              <a:rect l="l" t="t" r="r" b="b"/>
              <a:pathLst>
                <a:path w="86926" h="107830" extrusionOk="0">
                  <a:moveTo>
                    <a:pt x="85983" y="1"/>
                  </a:moveTo>
                  <a:lnTo>
                    <a:pt x="0" y="107829"/>
                  </a:lnTo>
                  <a:lnTo>
                    <a:pt x="1823" y="107829"/>
                  </a:lnTo>
                  <a:lnTo>
                    <a:pt x="86925" y="1155"/>
                  </a:lnTo>
                  <a:lnTo>
                    <a:pt x="85983"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44"/>
            <p:cNvSpPr/>
            <p:nvPr/>
          </p:nvSpPr>
          <p:spPr>
            <a:xfrm>
              <a:off x="3374000" y="2721150"/>
              <a:ext cx="2221750" cy="2756500"/>
            </a:xfrm>
            <a:custGeom>
              <a:avLst/>
              <a:gdLst/>
              <a:ahLst/>
              <a:cxnLst/>
              <a:rect l="l" t="t" r="r" b="b"/>
              <a:pathLst>
                <a:path w="88870" h="110260" extrusionOk="0">
                  <a:moveTo>
                    <a:pt x="87958" y="0"/>
                  </a:moveTo>
                  <a:lnTo>
                    <a:pt x="0" y="110259"/>
                  </a:lnTo>
                  <a:lnTo>
                    <a:pt x="1854" y="110259"/>
                  </a:lnTo>
                  <a:lnTo>
                    <a:pt x="88870" y="1155"/>
                  </a:lnTo>
                  <a:lnTo>
                    <a:pt x="879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44"/>
            <p:cNvSpPr/>
            <p:nvPr/>
          </p:nvSpPr>
          <p:spPr>
            <a:xfrm>
              <a:off x="3278300" y="2661150"/>
              <a:ext cx="2269600" cy="2816500"/>
            </a:xfrm>
            <a:custGeom>
              <a:avLst/>
              <a:gdLst/>
              <a:ahLst/>
              <a:cxnLst/>
              <a:rect l="l" t="t" r="r" b="b"/>
              <a:pathLst>
                <a:path w="90784" h="112660" extrusionOk="0">
                  <a:moveTo>
                    <a:pt x="89872" y="0"/>
                  </a:moveTo>
                  <a:lnTo>
                    <a:pt x="0" y="112659"/>
                  </a:lnTo>
                  <a:lnTo>
                    <a:pt x="1853" y="112659"/>
                  </a:lnTo>
                  <a:lnTo>
                    <a:pt x="90784" y="1155"/>
                  </a:lnTo>
                  <a:lnTo>
                    <a:pt x="898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44"/>
            <p:cNvSpPr/>
            <p:nvPr/>
          </p:nvSpPr>
          <p:spPr>
            <a:xfrm>
              <a:off x="3181825" y="2600375"/>
              <a:ext cx="2317475" cy="2877275"/>
            </a:xfrm>
            <a:custGeom>
              <a:avLst/>
              <a:gdLst/>
              <a:ahLst/>
              <a:cxnLst/>
              <a:rect l="l" t="t" r="r" b="b"/>
              <a:pathLst>
                <a:path w="92699" h="115091" extrusionOk="0">
                  <a:moveTo>
                    <a:pt x="91787" y="0"/>
                  </a:moveTo>
                  <a:lnTo>
                    <a:pt x="1" y="115090"/>
                  </a:lnTo>
                  <a:lnTo>
                    <a:pt x="1854" y="115090"/>
                  </a:lnTo>
                  <a:lnTo>
                    <a:pt x="92698" y="1155"/>
                  </a:lnTo>
                  <a:lnTo>
                    <a:pt x="9178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4"/>
            <p:cNvSpPr/>
            <p:nvPr/>
          </p:nvSpPr>
          <p:spPr>
            <a:xfrm>
              <a:off x="3084600" y="2539600"/>
              <a:ext cx="2366825" cy="2938050"/>
            </a:xfrm>
            <a:custGeom>
              <a:avLst/>
              <a:gdLst/>
              <a:ahLst/>
              <a:cxnLst/>
              <a:rect l="l" t="t" r="r" b="b"/>
              <a:pathLst>
                <a:path w="94673" h="117522" extrusionOk="0">
                  <a:moveTo>
                    <a:pt x="93761" y="1"/>
                  </a:moveTo>
                  <a:lnTo>
                    <a:pt x="1" y="117521"/>
                  </a:lnTo>
                  <a:lnTo>
                    <a:pt x="1854" y="117521"/>
                  </a:lnTo>
                  <a:lnTo>
                    <a:pt x="94673" y="1155"/>
                  </a:lnTo>
                  <a:lnTo>
                    <a:pt x="93761"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44"/>
            <p:cNvSpPr/>
            <p:nvPr/>
          </p:nvSpPr>
          <p:spPr>
            <a:xfrm>
              <a:off x="2988125" y="2478850"/>
              <a:ext cx="2414700" cy="2998800"/>
            </a:xfrm>
            <a:custGeom>
              <a:avLst/>
              <a:gdLst/>
              <a:ahLst/>
              <a:cxnLst/>
              <a:rect l="l" t="t" r="r" b="b"/>
              <a:pathLst>
                <a:path w="96588" h="119952" extrusionOk="0">
                  <a:moveTo>
                    <a:pt x="95676" y="0"/>
                  </a:moveTo>
                  <a:lnTo>
                    <a:pt x="1" y="119951"/>
                  </a:lnTo>
                  <a:lnTo>
                    <a:pt x="1854" y="119951"/>
                  </a:lnTo>
                  <a:lnTo>
                    <a:pt x="96587" y="1155"/>
                  </a:lnTo>
                  <a:lnTo>
                    <a:pt x="956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44"/>
            <p:cNvSpPr/>
            <p:nvPr/>
          </p:nvSpPr>
          <p:spPr>
            <a:xfrm>
              <a:off x="2892425" y="2418825"/>
              <a:ext cx="2462550" cy="3058825"/>
            </a:xfrm>
            <a:custGeom>
              <a:avLst/>
              <a:gdLst/>
              <a:ahLst/>
              <a:cxnLst/>
              <a:rect l="l" t="t" r="r" b="b"/>
              <a:pathLst>
                <a:path w="98502" h="122353" extrusionOk="0">
                  <a:moveTo>
                    <a:pt x="97590" y="1"/>
                  </a:moveTo>
                  <a:lnTo>
                    <a:pt x="1" y="122352"/>
                  </a:lnTo>
                  <a:lnTo>
                    <a:pt x="1854" y="122352"/>
                  </a:lnTo>
                  <a:lnTo>
                    <a:pt x="98501" y="1155"/>
                  </a:lnTo>
                  <a:lnTo>
                    <a:pt x="9759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44"/>
            <p:cNvSpPr/>
            <p:nvPr/>
          </p:nvSpPr>
          <p:spPr>
            <a:xfrm>
              <a:off x="2795975" y="2358075"/>
              <a:ext cx="2511150" cy="3119575"/>
            </a:xfrm>
            <a:custGeom>
              <a:avLst/>
              <a:gdLst/>
              <a:ahLst/>
              <a:cxnLst/>
              <a:rect l="l" t="t" r="r" b="b"/>
              <a:pathLst>
                <a:path w="100446" h="124783" extrusionOk="0">
                  <a:moveTo>
                    <a:pt x="99503" y="0"/>
                  </a:moveTo>
                  <a:lnTo>
                    <a:pt x="0" y="124782"/>
                  </a:lnTo>
                  <a:lnTo>
                    <a:pt x="1823" y="124782"/>
                  </a:lnTo>
                  <a:lnTo>
                    <a:pt x="100445" y="1155"/>
                  </a:lnTo>
                  <a:lnTo>
                    <a:pt x="9950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44"/>
            <p:cNvSpPr/>
            <p:nvPr/>
          </p:nvSpPr>
          <p:spPr>
            <a:xfrm>
              <a:off x="2698750" y="2297300"/>
              <a:ext cx="2559750" cy="3180350"/>
            </a:xfrm>
            <a:custGeom>
              <a:avLst/>
              <a:gdLst/>
              <a:ahLst/>
              <a:cxnLst/>
              <a:rect l="l" t="t" r="r" b="b"/>
              <a:pathLst>
                <a:path w="102390" h="127214" extrusionOk="0">
                  <a:moveTo>
                    <a:pt x="101478" y="1"/>
                  </a:moveTo>
                  <a:lnTo>
                    <a:pt x="0" y="127213"/>
                  </a:lnTo>
                  <a:lnTo>
                    <a:pt x="1854" y="127213"/>
                  </a:lnTo>
                  <a:lnTo>
                    <a:pt x="102390" y="1155"/>
                  </a:lnTo>
                  <a:lnTo>
                    <a:pt x="101478"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44"/>
            <p:cNvSpPr/>
            <p:nvPr/>
          </p:nvSpPr>
          <p:spPr>
            <a:xfrm>
              <a:off x="2602275" y="2236550"/>
              <a:ext cx="2608375" cy="3241100"/>
            </a:xfrm>
            <a:custGeom>
              <a:avLst/>
              <a:gdLst/>
              <a:ahLst/>
              <a:cxnLst/>
              <a:rect l="l" t="t" r="r" b="b"/>
              <a:pathLst>
                <a:path w="104335" h="129644" extrusionOk="0">
                  <a:moveTo>
                    <a:pt x="103393" y="0"/>
                  </a:moveTo>
                  <a:lnTo>
                    <a:pt x="1" y="129643"/>
                  </a:lnTo>
                  <a:lnTo>
                    <a:pt x="1854" y="129643"/>
                  </a:lnTo>
                  <a:lnTo>
                    <a:pt x="104335" y="1155"/>
                  </a:lnTo>
                  <a:lnTo>
                    <a:pt x="10339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44"/>
            <p:cNvSpPr/>
            <p:nvPr/>
          </p:nvSpPr>
          <p:spPr>
            <a:xfrm>
              <a:off x="2506575" y="2175775"/>
              <a:ext cx="2656225" cy="3301875"/>
            </a:xfrm>
            <a:custGeom>
              <a:avLst/>
              <a:gdLst/>
              <a:ahLst/>
              <a:cxnLst/>
              <a:rect l="l" t="t" r="r" b="b"/>
              <a:pathLst>
                <a:path w="106249" h="132075" extrusionOk="0">
                  <a:moveTo>
                    <a:pt x="105307" y="0"/>
                  </a:moveTo>
                  <a:lnTo>
                    <a:pt x="0" y="132074"/>
                  </a:lnTo>
                  <a:lnTo>
                    <a:pt x="1823" y="132074"/>
                  </a:lnTo>
                  <a:lnTo>
                    <a:pt x="106249" y="1185"/>
                  </a:lnTo>
                  <a:lnTo>
                    <a:pt x="10530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44"/>
            <p:cNvSpPr/>
            <p:nvPr/>
          </p:nvSpPr>
          <p:spPr>
            <a:xfrm>
              <a:off x="2409350" y="2115775"/>
              <a:ext cx="2704850" cy="3361875"/>
            </a:xfrm>
            <a:custGeom>
              <a:avLst/>
              <a:gdLst/>
              <a:ahLst/>
              <a:cxnLst/>
              <a:rect l="l" t="t" r="r" b="b"/>
              <a:pathLst>
                <a:path w="108194" h="134475" extrusionOk="0">
                  <a:moveTo>
                    <a:pt x="107282" y="0"/>
                  </a:moveTo>
                  <a:lnTo>
                    <a:pt x="0" y="134474"/>
                  </a:lnTo>
                  <a:lnTo>
                    <a:pt x="1854" y="134474"/>
                  </a:lnTo>
                  <a:lnTo>
                    <a:pt x="108193" y="1155"/>
                  </a:lnTo>
                  <a:lnTo>
                    <a:pt x="1072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44"/>
            <p:cNvSpPr/>
            <p:nvPr/>
          </p:nvSpPr>
          <p:spPr>
            <a:xfrm>
              <a:off x="2312875" y="2055000"/>
              <a:ext cx="2752700" cy="3422650"/>
            </a:xfrm>
            <a:custGeom>
              <a:avLst/>
              <a:gdLst/>
              <a:ahLst/>
              <a:cxnLst/>
              <a:rect l="l" t="t" r="r" b="b"/>
              <a:pathLst>
                <a:path w="110108" h="136906" extrusionOk="0">
                  <a:moveTo>
                    <a:pt x="109196" y="1"/>
                  </a:moveTo>
                  <a:lnTo>
                    <a:pt x="1" y="136905"/>
                  </a:lnTo>
                  <a:lnTo>
                    <a:pt x="1854" y="136905"/>
                  </a:lnTo>
                  <a:lnTo>
                    <a:pt x="110108" y="1155"/>
                  </a:lnTo>
                  <a:lnTo>
                    <a:pt x="109196"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44"/>
            <p:cNvSpPr/>
            <p:nvPr/>
          </p:nvSpPr>
          <p:spPr>
            <a:xfrm>
              <a:off x="2216425" y="1994225"/>
              <a:ext cx="2801300" cy="3483425"/>
            </a:xfrm>
            <a:custGeom>
              <a:avLst/>
              <a:gdLst/>
              <a:ahLst/>
              <a:cxnLst/>
              <a:rect l="l" t="t" r="r" b="b"/>
              <a:pathLst>
                <a:path w="112052" h="139337" extrusionOk="0">
                  <a:moveTo>
                    <a:pt x="111140" y="1"/>
                  </a:moveTo>
                  <a:lnTo>
                    <a:pt x="0" y="139336"/>
                  </a:lnTo>
                  <a:lnTo>
                    <a:pt x="1854" y="139336"/>
                  </a:lnTo>
                  <a:lnTo>
                    <a:pt x="112051" y="1156"/>
                  </a:lnTo>
                  <a:lnTo>
                    <a:pt x="11114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44"/>
            <p:cNvSpPr/>
            <p:nvPr/>
          </p:nvSpPr>
          <p:spPr>
            <a:xfrm>
              <a:off x="2119950" y="1933475"/>
              <a:ext cx="2849925" cy="3544175"/>
            </a:xfrm>
            <a:custGeom>
              <a:avLst/>
              <a:gdLst/>
              <a:ahLst/>
              <a:cxnLst/>
              <a:rect l="l" t="t" r="r" b="b"/>
              <a:pathLst>
                <a:path w="113997" h="141767" extrusionOk="0">
                  <a:moveTo>
                    <a:pt x="113085" y="0"/>
                  </a:moveTo>
                  <a:lnTo>
                    <a:pt x="1" y="141766"/>
                  </a:lnTo>
                  <a:lnTo>
                    <a:pt x="1854" y="141766"/>
                  </a:lnTo>
                  <a:lnTo>
                    <a:pt x="113996" y="1185"/>
                  </a:lnTo>
                  <a:lnTo>
                    <a:pt x="11308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44"/>
            <p:cNvSpPr/>
            <p:nvPr/>
          </p:nvSpPr>
          <p:spPr>
            <a:xfrm>
              <a:off x="2023475" y="1872700"/>
              <a:ext cx="2897775" cy="3604950"/>
            </a:xfrm>
            <a:custGeom>
              <a:avLst/>
              <a:gdLst/>
              <a:ahLst/>
              <a:cxnLst/>
              <a:rect l="l" t="t" r="r" b="b"/>
              <a:pathLst>
                <a:path w="115911" h="144198" extrusionOk="0">
                  <a:moveTo>
                    <a:pt x="114999" y="1"/>
                  </a:moveTo>
                  <a:lnTo>
                    <a:pt x="1" y="144197"/>
                  </a:lnTo>
                  <a:lnTo>
                    <a:pt x="1854" y="144197"/>
                  </a:lnTo>
                  <a:lnTo>
                    <a:pt x="115911" y="1186"/>
                  </a:lnTo>
                  <a:lnTo>
                    <a:pt x="11499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44"/>
            <p:cNvSpPr/>
            <p:nvPr/>
          </p:nvSpPr>
          <p:spPr>
            <a:xfrm>
              <a:off x="1926275" y="1811950"/>
              <a:ext cx="2946375" cy="3665700"/>
            </a:xfrm>
            <a:custGeom>
              <a:avLst/>
              <a:gdLst/>
              <a:ahLst/>
              <a:cxnLst/>
              <a:rect l="l" t="t" r="r" b="b"/>
              <a:pathLst>
                <a:path w="117855" h="146628" extrusionOk="0">
                  <a:moveTo>
                    <a:pt x="116943" y="0"/>
                  </a:moveTo>
                  <a:lnTo>
                    <a:pt x="83765" y="41594"/>
                  </a:lnTo>
                  <a:lnTo>
                    <a:pt x="34089" y="103879"/>
                  </a:lnTo>
                  <a:lnTo>
                    <a:pt x="0" y="146627"/>
                  </a:lnTo>
                  <a:lnTo>
                    <a:pt x="1853" y="146627"/>
                  </a:lnTo>
                  <a:lnTo>
                    <a:pt x="117854" y="1155"/>
                  </a:lnTo>
                  <a:lnTo>
                    <a:pt x="11694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44"/>
            <p:cNvSpPr/>
            <p:nvPr/>
          </p:nvSpPr>
          <p:spPr>
            <a:xfrm>
              <a:off x="3971775" y="1751175"/>
              <a:ext cx="853025" cy="1068750"/>
            </a:xfrm>
            <a:custGeom>
              <a:avLst/>
              <a:gdLst/>
              <a:ahLst/>
              <a:cxnLst/>
              <a:rect l="l" t="t" r="r" b="b"/>
              <a:pathLst>
                <a:path w="34121" h="42750" extrusionOk="0">
                  <a:moveTo>
                    <a:pt x="33178" y="0"/>
                  </a:moveTo>
                  <a:lnTo>
                    <a:pt x="1" y="41625"/>
                  </a:lnTo>
                  <a:lnTo>
                    <a:pt x="94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44"/>
            <p:cNvSpPr/>
            <p:nvPr/>
          </p:nvSpPr>
          <p:spPr>
            <a:xfrm>
              <a:off x="3923925" y="1691175"/>
              <a:ext cx="853025" cy="1068725"/>
            </a:xfrm>
            <a:custGeom>
              <a:avLst/>
              <a:gdLst/>
              <a:ahLst/>
              <a:cxnLst/>
              <a:rect l="l" t="t" r="r" b="b"/>
              <a:pathLst>
                <a:path w="34121" h="42749" extrusionOk="0">
                  <a:moveTo>
                    <a:pt x="33178" y="0"/>
                  </a:moveTo>
                  <a:lnTo>
                    <a:pt x="0" y="41594"/>
                  </a:lnTo>
                  <a:lnTo>
                    <a:pt x="912" y="42749"/>
                  </a:lnTo>
                  <a:lnTo>
                    <a:pt x="34120" y="1155"/>
                  </a:lnTo>
                  <a:lnTo>
                    <a:pt x="3317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44"/>
            <p:cNvSpPr/>
            <p:nvPr/>
          </p:nvSpPr>
          <p:spPr>
            <a:xfrm>
              <a:off x="3875300" y="1630400"/>
              <a:ext cx="853025" cy="1069500"/>
            </a:xfrm>
            <a:custGeom>
              <a:avLst/>
              <a:gdLst/>
              <a:ahLst/>
              <a:cxnLst/>
              <a:rect l="l" t="t" r="r" b="b"/>
              <a:pathLst>
                <a:path w="34121" h="42780" extrusionOk="0">
                  <a:moveTo>
                    <a:pt x="33209" y="1"/>
                  </a:moveTo>
                  <a:lnTo>
                    <a:pt x="1" y="41625"/>
                  </a:lnTo>
                  <a:lnTo>
                    <a:pt x="943" y="42780"/>
                  </a:lnTo>
                  <a:lnTo>
                    <a:pt x="34121"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44"/>
            <p:cNvSpPr/>
            <p:nvPr/>
          </p:nvSpPr>
          <p:spPr>
            <a:xfrm>
              <a:off x="3827450" y="1569650"/>
              <a:ext cx="853025" cy="1069475"/>
            </a:xfrm>
            <a:custGeom>
              <a:avLst/>
              <a:gdLst/>
              <a:ahLst/>
              <a:cxnLst/>
              <a:rect l="l" t="t" r="r" b="b"/>
              <a:pathLst>
                <a:path w="34121" h="42779" extrusionOk="0">
                  <a:moveTo>
                    <a:pt x="33179" y="0"/>
                  </a:moveTo>
                  <a:lnTo>
                    <a:pt x="1" y="41624"/>
                  </a:lnTo>
                  <a:lnTo>
                    <a:pt x="912" y="42779"/>
                  </a:lnTo>
                  <a:lnTo>
                    <a:pt x="34121" y="1155"/>
                  </a:lnTo>
                  <a:lnTo>
                    <a:pt x="3317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44"/>
            <p:cNvSpPr/>
            <p:nvPr/>
          </p:nvSpPr>
          <p:spPr>
            <a:xfrm>
              <a:off x="3778850" y="1508875"/>
              <a:ext cx="853025" cy="1069500"/>
            </a:xfrm>
            <a:custGeom>
              <a:avLst/>
              <a:gdLst/>
              <a:ahLst/>
              <a:cxnLst/>
              <a:rect l="l" t="t" r="r" b="b"/>
              <a:pathLst>
                <a:path w="34121" h="42780" extrusionOk="0">
                  <a:moveTo>
                    <a:pt x="33209" y="0"/>
                  </a:moveTo>
                  <a:lnTo>
                    <a:pt x="0" y="41625"/>
                  </a:lnTo>
                  <a:lnTo>
                    <a:pt x="912" y="42779"/>
                  </a:lnTo>
                  <a:lnTo>
                    <a:pt x="34120"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44"/>
            <p:cNvSpPr/>
            <p:nvPr/>
          </p:nvSpPr>
          <p:spPr>
            <a:xfrm>
              <a:off x="3731000" y="1448875"/>
              <a:ext cx="853000" cy="1069500"/>
            </a:xfrm>
            <a:custGeom>
              <a:avLst/>
              <a:gdLst/>
              <a:ahLst/>
              <a:cxnLst/>
              <a:rect l="l" t="t" r="r" b="b"/>
              <a:pathLst>
                <a:path w="34120" h="42780" extrusionOk="0">
                  <a:moveTo>
                    <a:pt x="33208" y="0"/>
                  </a:moveTo>
                  <a:lnTo>
                    <a:pt x="0" y="41625"/>
                  </a:lnTo>
                  <a:lnTo>
                    <a:pt x="912" y="42779"/>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44"/>
            <p:cNvSpPr/>
            <p:nvPr/>
          </p:nvSpPr>
          <p:spPr>
            <a:xfrm>
              <a:off x="3682375" y="1388100"/>
              <a:ext cx="853025" cy="1069500"/>
            </a:xfrm>
            <a:custGeom>
              <a:avLst/>
              <a:gdLst/>
              <a:ahLst/>
              <a:cxnLst/>
              <a:rect l="l" t="t" r="r" b="b"/>
              <a:pathLst>
                <a:path w="34121" h="42780" extrusionOk="0">
                  <a:moveTo>
                    <a:pt x="33209" y="1"/>
                  </a:moveTo>
                  <a:lnTo>
                    <a:pt x="1" y="41625"/>
                  </a:lnTo>
                  <a:lnTo>
                    <a:pt x="912" y="42779"/>
                  </a:lnTo>
                  <a:lnTo>
                    <a:pt x="34120" y="1155"/>
                  </a:lnTo>
                  <a:lnTo>
                    <a:pt x="3320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44"/>
            <p:cNvSpPr/>
            <p:nvPr/>
          </p:nvSpPr>
          <p:spPr>
            <a:xfrm>
              <a:off x="3633775" y="1327325"/>
              <a:ext cx="853775" cy="1070275"/>
            </a:xfrm>
            <a:custGeom>
              <a:avLst/>
              <a:gdLst/>
              <a:ahLst/>
              <a:cxnLst/>
              <a:rect l="l" t="t" r="r" b="b"/>
              <a:pathLst>
                <a:path w="34151" h="42811" extrusionOk="0">
                  <a:moveTo>
                    <a:pt x="33239" y="1"/>
                  </a:moveTo>
                  <a:lnTo>
                    <a:pt x="0" y="41656"/>
                  </a:lnTo>
                  <a:lnTo>
                    <a:pt x="94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44"/>
            <p:cNvSpPr/>
            <p:nvPr/>
          </p:nvSpPr>
          <p:spPr>
            <a:xfrm>
              <a:off x="3585925" y="1266575"/>
              <a:ext cx="853000" cy="1070250"/>
            </a:xfrm>
            <a:custGeom>
              <a:avLst/>
              <a:gdLst/>
              <a:ahLst/>
              <a:cxnLst/>
              <a:rect l="l" t="t" r="r" b="b"/>
              <a:pathLst>
                <a:path w="34120" h="42810" extrusionOk="0">
                  <a:moveTo>
                    <a:pt x="33208" y="0"/>
                  </a:moveTo>
                  <a:lnTo>
                    <a:pt x="0" y="41655"/>
                  </a:lnTo>
                  <a:lnTo>
                    <a:pt x="912" y="42810"/>
                  </a:lnTo>
                  <a:lnTo>
                    <a:pt x="34120" y="1155"/>
                  </a:lnTo>
                  <a:lnTo>
                    <a:pt x="3320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44"/>
            <p:cNvSpPr/>
            <p:nvPr/>
          </p:nvSpPr>
          <p:spPr>
            <a:xfrm>
              <a:off x="3537300" y="1206575"/>
              <a:ext cx="853775" cy="1070250"/>
            </a:xfrm>
            <a:custGeom>
              <a:avLst/>
              <a:gdLst/>
              <a:ahLst/>
              <a:cxnLst/>
              <a:rect l="l" t="t" r="r" b="b"/>
              <a:pathLst>
                <a:path w="34151" h="42810" extrusionOk="0">
                  <a:moveTo>
                    <a:pt x="33239" y="0"/>
                  </a:moveTo>
                  <a:lnTo>
                    <a:pt x="1" y="41655"/>
                  </a:lnTo>
                  <a:lnTo>
                    <a:pt x="942" y="42809"/>
                  </a:lnTo>
                  <a:lnTo>
                    <a:pt x="3415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44"/>
            <p:cNvSpPr/>
            <p:nvPr/>
          </p:nvSpPr>
          <p:spPr>
            <a:xfrm>
              <a:off x="3489450" y="1145800"/>
              <a:ext cx="853775" cy="1070250"/>
            </a:xfrm>
            <a:custGeom>
              <a:avLst/>
              <a:gdLst/>
              <a:ahLst/>
              <a:cxnLst/>
              <a:rect l="l" t="t" r="r" b="b"/>
              <a:pathLst>
                <a:path w="34151" h="42810" extrusionOk="0">
                  <a:moveTo>
                    <a:pt x="33209" y="0"/>
                  </a:moveTo>
                  <a:lnTo>
                    <a:pt x="1" y="41655"/>
                  </a:lnTo>
                  <a:lnTo>
                    <a:pt x="912" y="42810"/>
                  </a:lnTo>
                  <a:lnTo>
                    <a:pt x="34151" y="1155"/>
                  </a:lnTo>
                  <a:lnTo>
                    <a:pt x="3320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44"/>
            <p:cNvSpPr/>
            <p:nvPr/>
          </p:nvSpPr>
          <p:spPr>
            <a:xfrm>
              <a:off x="3440850" y="1085025"/>
              <a:ext cx="853775" cy="1070275"/>
            </a:xfrm>
            <a:custGeom>
              <a:avLst/>
              <a:gdLst/>
              <a:ahLst/>
              <a:cxnLst/>
              <a:rect l="l" t="t" r="r" b="b"/>
              <a:pathLst>
                <a:path w="34151" h="42811" extrusionOk="0">
                  <a:moveTo>
                    <a:pt x="33239" y="1"/>
                  </a:moveTo>
                  <a:lnTo>
                    <a:pt x="0" y="41656"/>
                  </a:lnTo>
                  <a:lnTo>
                    <a:pt x="912" y="42810"/>
                  </a:lnTo>
                  <a:lnTo>
                    <a:pt x="34150"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44"/>
            <p:cNvSpPr/>
            <p:nvPr/>
          </p:nvSpPr>
          <p:spPr>
            <a:xfrm>
              <a:off x="3392225" y="1024275"/>
              <a:ext cx="854550" cy="1071000"/>
            </a:xfrm>
            <a:custGeom>
              <a:avLst/>
              <a:gdLst/>
              <a:ahLst/>
              <a:cxnLst/>
              <a:rect l="l" t="t" r="r" b="b"/>
              <a:pathLst>
                <a:path w="34182" h="42840" extrusionOk="0">
                  <a:moveTo>
                    <a:pt x="33239" y="0"/>
                  </a:moveTo>
                  <a:lnTo>
                    <a:pt x="1" y="41685"/>
                  </a:lnTo>
                  <a:lnTo>
                    <a:pt x="942" y="42840"/>
                  </a:lnTo>
                  <a:lnTo>
                    <a:pt x="34181" y="1155"/>
                  </a:lnTo>
                  <a:lnTo>
                    <a:pt x="3323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44"/>
            <p:cNvSpPr/>
            <p:nvPr/>
          </p:nvSpPr>
          <p:spPr>
            <a:xfrm>
              <a:off x="3344375" y="964250"/>
              <a:ext cx="854525" cy="1071025"/>
            </a:xfrm>
            <a:custGeom>
              <a:avLst/>
              <a:gdLst/>
              <a:ahLst/>
              <a:cxnLst/>
              <a:rect l="l" t="t" r="r" b="b"/>
              <a:pathLst>
                <a:path w="34181" h="42841" extrusionOk="0">
                  <a:moveTo>
                    <a:pt x="33239" y="1"/>
                  </a:moveTo>
                  <a:lnTo>
                    <a:pt x="0" y="41686"/>
                  </a:lnTo>
                  <a:lnTo>
                    <a:pt x="912" y="42841"/>
                  </a:lnTo>
                  <a:lnTo>
                    <a:pt x="34181" y="1155"/>
                  </a:lnTo>
                  <a:lnTo>
                    <a:pt x="33239"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44"/>
            <p:cNvSpPr/>
            <p:nvPr/>
          </p:nvSpPr>
          <p:spPr>
            <a:xfrm>
              <a:off x="3295750" y="903500"/>
              <a:ext cx="854550" cy="1071025"/>
            </a:xfrm>
            <a:custGeom>
              <a:avLst/>
              <a:gdLst/>
              <a:ahLst/>
              <a:cxnLst/>
              <a:rect l="l" t="t" r="r" b="b"/>
              <a:pathLst>
                <a:path w="34182" h="42841" extrusionOk="0">
                  <a:moveTo>
                    <a:pt x="33270" y="0"/>
                  </a:moveTo>
                  <a:lnTo>
                    <a:pt x="1" y="41685"/>
                  </a:lnTo>
                  <a:lnTo>
                    <a:pt x="943" y="42840"/>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44"/>
            <p:cNvSpPr/>
            <p:nvPr/>
          </p:nvSpPr>
          <p:spPr>
            <a:xfrm>
              <a:off x="3247150" y="841975"/>
              <a:ext cx="854525" cy="1071775"/>
            </a:xfrm>
            <a:custGeom>
              <a:avLst/>
              <a:gdLst/>
              <a:ahLst/>
              <a:cxnLst/>
              <a:rect l="l" t="t" r="r" b="b"/>
              <a:pathLst>
                <a:path w="34181" h="42871" extrusionOk="0">
                  <a:moveTo>
                    <a:pt x="33269" y="0"/>
                  </a:moveTo>
                  <a:lnTo>
                    <a:pt x="0" y="41716"/>
                  </a:lnTo>
                  <a:lnTo>
                    <a:pt x="94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44"/>
            <p:cNvSpPr/>
            <p:nvPr/>
          </p:nvSpPr>
          <p:spPr>
            <a:xfrm>
              <a:off x="3198525" y="781200"/>
              <a:ext cx="854550" cy="1071775"/>
            </a:xfrm>
            <a:custGeom>
              <a:avLst/>
              <a:gdLst/>
              <a:ahLst/>
              <a:cxnLst/>
              <a:rect l="l" t="t" r="r" b="b"/>
              <a:pathLst>
                <a:path w="34182" h="42871" extrusionOk="0">
                  <a:moveTo>
                    <a:pt x="33270" y="1"/>
                  </a:moveTo>
                  <a:lnTo>
                    <a:pt x="1" y="41716"/>
                  </a:lnTo>
                  <a:lnTo>
                    <a:pt x="943" y="42871"/>
                  </a:lnTo>
                  <a:lnTo>
                    <a:pt x="34181"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44"/>
            <p:cNvSpPr/>
            <p:nvPr/>
          </p:nvSpPr>
          <p:spPr>
            <a:xfrm>
              <a:off x="3150675" y="721200"/>
              <a:ext cx="854550" cy="1071775"/>
            </a:xfrm>
            <a:custGeom>
              <a:avLst/>
              <a:gdLst/>
              <a:ahLst/>
              <a:cxnLst/>
              <a:rect l="l" t="t" r="r" b="b"/>
              <a:pathLst>
                <a:path w="34182" h="42871" extrusionOk="0">
                  <a:moveTo>
                    <a:pt x="33270" y="0"/>
                  </a:moveTo>
                  <a:lnTo>
                    <a:pt x="1" y="41716"/>
                  </a:lnTo>
                  <a:lnTo>
                    <a:pt x="943" y="42871"/>
                  </a:lnTo>
                  <a:lnTo>
                    <a:pt x="34181"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44"/>
            <p:cNvSpPr/>
            <p:nvPr/>
          </p:nvSpPr>
          <p:spPr>
            <a:xfrm>
              <a:off x="3102075" y="660425"/>
              <a:ext cx="855300" cy="1071775"/>
            </a:xfrm>
            <a:custGeom>
              <a:avLst/>
              <a:gdLst/>
              <a:ahLst/>
              <a:cxnLst/>
              <a:rect l="l" t="t" r="r" b="b"/>
              <a:pathLst>
                <a:path w="34212" h="42871" extrusionOk="0">
                  <a:moveTo>
                    <a:pt x="33300" y="1"/>
                  </a:moveTo>
                  <a:lnTo>
                    <a:pt x="0" y="41716"/>
                  </a:lnTo>
                  <a:lnTo>
                    <a:pt x="942" y="4287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44"/>
            <p:cNvSpPr/>
            <p:nvPr/>
          </p:nvSpPr>
          <p:spPr>
            <a:xfrm>
              <a:off x="3054225" y="599675"/>
              <a:ext cx="854525" cy="1071775"/>
            </a:xfrm>
            <a:custGeom>
              <a:avLst/>
              <a:gdLst/>
              <a:ahLst/>
              <a:cxnLst/>
              <a:rect l="l" t="t" r="r" b="b"/>
              <a:pathLst>
                <a:path w="34181" h="42871" extrusionOk="0">
                  <a:moveTo>
                    <a:pt x="33269" y="0"/>
                  </a:moveTo>
                  <a:lnTo>
                    <a:pt x="0" y="41716"/>
                  </a:lnTo>
                  <a:lnTo>
                    <a:pt x="912" y="42870"/>
                  </a:lnTo>
                  <a:lnTo>
                    <a:pt x="34181" y="1155"/>
                  </a:lnTo>
                  <a:lnTo>
                    <a:pt x="33269"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44"/>
            <p:cNvSpPr/>
            <p:nvPr/>
          </p:nvSpPr>
          <p:spPr>
            <a:xfrm>
              <a:off x="3005600" y="538900"/>
              <a:ext cx="855300" cy="1072550"/>
            </a:xfrm>
            <a:custGeom>
              <a:avLst/>
              <a:gdLst/>
              <a:ahLst/>
              <a:cxnLst/>
              <a:rect l="l" t="t" r="r" b="b"/>
              <a:pathLst>
                <a:path w="34212" h="42902" extrusionOk="0">
                  <a:moveTo>
                    <a:pt x="33270" y="1"/>
                  </a:moveTo>
                  <a:lnTo>
                    <a:pt x="1" y="41747"/>
                  </a:lnTo>
                  <a:lnTo>
                    <a:pt x="912" y="42901"/>
                  </a:lnTo>
                  <a:lnTo>
                    <a:pt x="34212" y="1155"/>
                  </a:lnTo>
                  <a:lnTo>
                    <a:pt x="3327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44"/>
            <p:cNvSpPr/>
            <p:nvPr/>
          </p:nvSpPr>
          <p:spPr>
            <a:xfrm>
              <a:off x="2957750" y="478900"/>
              <a:ext cx="855300" cy="1071775"/>
            </a:xfrm>
            <a:custGeom>
              <a:avLst/>
              <a:gdLst/>
              <a:ahLst/>
              <a:cxnLst/>
              <a:rect l="l" t="t" r="r" b="b"/>
              <a:pathLst>
                <a:path w="34212" h="42871" extrusionOk="0">
                  <a:moveTo>
                    <a:pt x="33270" y="0"/>
                  </a:moveTo>
                  <a:lnTo>
                    <a:pt x="1" y="41716"/>
                  </a:lnTo>
                  <a:lnTo>
                    <a:pt x="912" y="42870"/>
                  </a:lnTo>
                  <a:lnTo>
                    <a:pt x="34212" y="1155"/>
                  </a:lnTo>
                  <a:lnTo>
                    <a:pt x="3327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44"/>
            <p:cNvSpPr/>
            <p:nvPr/>
          </p:nvSpPr>
          <p:spPr>
            <a:xfrm>
              <a:off x="2909150" y="418125"/>
              <a:ext cx="855300" cy="1072550"/>
            </a:xfrm>
            <a:custGeom>
              <a:avLst/>
              <a:gdLst/>
              <a:ahLst/>
              <a:cxnLst/>
              <a:rect l="l" t="t" r="r" b="b"/>
              <a:pathLst>
                <a:path w="34212" h="42902" extrusionOk="0">
                  <a:moveTo>
                    <a:pt x="33300" y="1"/>
                  </a:moveTo>
                  <a:lnTo>
                    <a:pt x="0" y="41747"/>
                  </a:lnTo>
                  <a:lnTo>
                    <a:pt x="912" y="42901"/>
                  </a:lnTo>
                  <a:lnTo>
                    <a:pt x="34211" y="1155"/>
                  </a:lnTo>
                  <a:lnTo>
                    <a:pt x="33300" y="1"/>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44"/>
            <p:cNvSpPr/>
            <p:nvPr/>
          </p:nvSpPr>
          <p:spPr>
            <a:xfrm>
              <a:off x="2860525" y="357375"/>
              <a:ext cx="856050" cy="1072525"/>
            </a:xfrm>
            <a:custGeom>
              <a:avLst/>
              <a:gdLst/>
              <a:ahLst/>
              <a:cxnLst/>
              <a:rect l="l" t="t" r="r" b="b"/>
              <a:pathLst>
                <a:path w="34242" h="42901" extrusionOk="0">
                  <a:moveTo>
                    <a:pt x="33300" y="0"/>
                  </a:moveTo>
                  <a:lnTo>
                    <a:pt x="1" y="41746"/>
                  </a:lnTo>
                  <a:lnTo>
                    <a:pt x="943" y="42901"/>
                  </a:lnTo>
                  <a:lnTo>
                    <a:pt x="34242"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44"/>
            <p:cNvSpPr/>
            <p:nvPr/>
          </p:nvSpPr>
          <p:spPr>
            <a:xfrm>
              <a:off x="2812675" y="296600"/>
              <a:ext cx="855300" cy="1072525"/>
            </a:xfrm>
            <a:custGeom>
              <a:avLst/>
              <a:gdLst/>
              <a:ahLst/>
              <a:cxnLst/>
              <a:rect l="l" t="t" r="r" b="b"/>
              <a:pathLst>
                <a:path w="34212" h="42901" extrusionOk="0">
                  <a:moveTo>
                    <a:pt x="33300" y="0"/>
                  </a:moveTo>
                  <a:lnTo>
                    <a:pt x="1" y="41746"/>
                  </a:lnTo>
                  <a:lnTo>
                    <a:pt x="912" y="42901"/>
                  </a:lnTo>
                  <a:lnTo>
                    <a:pt x="34211" y="1155"/>
                  </a:lnTo>
                  <a:lnTo>
                    <a:pt x="333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44"/>
            <p:cNvSpPr/>
            <p:nvPr/>
          </p:nvSpPr>
          <p:spPr>
            <a:xfrm>
              <a:off x="2764075" y="238125"/>
              <a:ext cx="856050" cy="1071000"/>
            </a:xfrm>
            <a:custGeom>
              <a:avLst/>
              <a:gdLst/>
              <a:ahLst/>
              <a:cxnLst/>
              <a:rect l="l" t="t" r="r" b="b"/>
              <a:pathLst>
                <a:path w="34242" h="42840" extrusionOk="0">
                  <a:moveTo>
                    <a:pt x="33269" y="0"/>
                  </a:moveTo>
                  <a:lnTo>
                    <a:pt x="0" y="41685"/>
                  </a:lnTo>
                  <a:lnTo>
                    <a:pt x="942" y="42840"/>
                  </a:lnTo>
                  <a:lnTo>
                    <a:pt x="34241" y="1094"/>
                  </a:lnTo>
                  <a:lnTo>
                    <a:pt x="3336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44"/>
            <p:cNvSpPr/>
            <p:nvPr/>
          </p:nvSpPr>
          <p:spPr>
            <a:xfrm>
              <a:off x="2716200" y="238125"/>
              <a:ext cx="828725" cy="1010250"/>
            </a:xfrm>
            <a:custGeom>
              <a:avLst/>
              <a:gdLst/>
              <a:ahLst/>
              <a:cxnLst/>
              <a:rect l="l" t="t" r="r" b="b"/>
              <a:pathLst>
                <a:path w="33149" h="40410" extrusionOk="0">
                  <a:moveTo>
                    <a:pt x="31325" y="0"/>
                  </a:moveTo>
                  <a:lnTo>
                    <a:pt x="1" y="39255"/>
                  </a:lnTo>
                  <a:lnTo>
                    <a:pt x="912" y="40409"/>
                  </a:lnTo>
                  <a:lnTo>
                    <a:pt x="3314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44"/>
            <p:cNvSpPr/>
            <p:nvPr/>
          </p:nvSpPr>
          <p:spPr>
            <a:xfrm>
              <a:off x="2667600" y="238125"/>
              <a:ext cx="780850" cy="950225"/>
            </a:xfrm>
            <a:custGeom>
              <a:avLst/>
              <a:gdLst/>
              <a:ahLst/>
              <a:cxnLst/>
              <a:rect l="l" t="t" r="r" b="b"/>
              <a:pathLst>
                <a:path w="31234" h="38009" extrusionOk="0">
                  <a:moveTo>
                    <a:pt x="29381" y="0"/>
                  </a:moveTo>
                  <a:lnTo>
                    <a:pt x="0" y="36854"/>
                  </a:lnTo>
                  <a:lnTo>
                    <a:pt x="912" y="38009"/>
                  </a:lnTo>
                  <a:lnTo>
                    <a:pt x="3123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44"/>
            <p:cNvSpPr/>
            <p:nvPr/>
          </p:nvSpPr>
          <p:spPr>
            <a:xfrm>
              <a:off x="2618975" y="238125"/>
              <a:ext cx="733025" cy="889475"/>
            </a:xfrm>
            <a:custGeom>
              <a:avLst/>
              <a:gdLst/>
              <a:ahLst/>
              <a:cxnLst/>
              <a:rect l="l" t="t" r="r" b="b"/>
              <a:pathLst>
                <a:path w="29321" h="35579" extrusionOk="0">
                  <a:moveTo>
                    <a:pt x="27467" y="0"/>
                  </a:moveTo>
                  <a:lnTo>
                    <a:pt x="1" y="34424"/>
                  </a:lnTo>
                  <a:lnTo>
                    <a:pt x="943" y="35578"/>
                  </a:lnTo>
                  <a:lnTo>
                    <a:pt x="2932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44"/>
            <p:cNvSpPr/>
            <p:nvPr/>
          </p:nvSpPr>
          <p:spPr>
            <a:xfrm>
              <a:off x="2571125" y="238125"/>
              <a:ext cx="684400" cy="829450"/>
            </a:xfrm>
            <a:custGeom>
              <a:avLst/>
              <a:gdLst/>
              <a:ahLst/>
              <a:cxnLst/>
              <a:rect l="l" t="t" r="r" b="b"/>
              <a:pathLst>
                <a:path w="27376" h="33178" extrusionOk="0">
                  <a:moveTo>
                    <a:pt x="25553" y="0"/>
                  </a:moveTo>
                  <a:lnTo>
                    <a:pt x="1" y="32023"/>
                  </a:lnTo>
                  <a:lnTo>
                    <a:pt x="943" y="33178"/>
                  </a:lnTo>
                  <a:lnTo>
                    <a:pt x="27376"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44"/>
            <p:cNvSpPr/>
            <p:nvPr/>
          </p:nvSpPr>
          <p:spPr>
            <a:xfrm>
              <a:off x="2522525" y="238125"/>
              <a:ext cx="636550" cy="768700"/>
            </a:xfrm>
            <a:custGeom>
              <a:avLst/>
              <a:gdLst/>
              <a:ahLst/>
              <a:cxnLst/>
              <a:rect l="l" t="t" r="r" b="b"/>
              <a:pathLst>
                <a:path w="25462" h="30748" extrusionOk="0">
                  <a:moveTo>
                    <a:pt x="23608" y="0"/>
                  </a:moveTo>
                  <a:lnTo>
                    <a:pt x="0" y="29593"/>
                  </a:lnTo>
                  <a:lnTo>
                    <a:pt x="942" y="30747"/>
                  </a:lnTo>
                  <a:lnTo>
                    <a:pt x="25461"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44"/>
            <p:cNvSpPr/>
            <p:nvPr/>
          </p:nvSpPr>
          <p:spPr>
            <a:xfrm>
              <a:off x="2473900" y="238125"/>
              <a:ext cx="587950" cy="707925"/>
            </a:xfrm>
            <a:custGeom>
              <a:avLst/>
              <a:gdLst/>
              <a:ahLst/>
              <a:cxnLst/>
              <a:rect l="l" t="t" r="r" b="b"/>
              <a:pathLst>
                <a:path w="23518" h="28317" extrusionOk="0">
                  <a:moveTo>
                    <a:pt x="21664" y="0"/>
                  </a:moveTo>
                  <a:lnTo>
                    <a:pt x="1" y="27162"/>
                  </a:lnTo>
                  <a:lnTo>
                    <a:pt x="943" y="28317"/>
                  </a:lnTo>
                  <a:lnTo>
                    <a:pt x="2351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44"/>
            <p:cNvSpPr/>
            <p:nvPr/>
          </p:nvSpPr>
          <p:spPr>
            <a:xfrm>
              <a:off x="2426050" y="238125"/>
              <a:ext cx="539325" cy="647175"/>
            </a:xfrm>
            <a:custGeom>
              <a:avLst/>
              <a:gdLst/>
              <a:ahLst/>
              <a:cxnLst/>
              <a:rect l="l" t="t" r="r" b="b"/>
              <a:pathLst>
                <a:path w="21573" h="25887" extrusionOk="0">
                  <a:moveTo>
                    <a:pt x="19719" y="0"/>
                  </a:moveTo>
                  <a:lnTo>
                    <a:pt x="1" y="24732"/>
                  </a:lnTo>
                  <a:lnTo>
                    <a:pt x="912" y="25886"/>
                  </a:lnTo>
                  <a:lnTo>
                    <a:pt x="2157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44"/>
            <p:cNvSpPr/>
            <p:nvPr/>
          </p:nvSpPr>
          <p:spPr>
            <a:xfrm>
              <a:off x="2377450" y="238125"/>
              <a:ext cx="491450" cy="587150"/>
            </a:xfrm>
            <a:custGeom>
              <a:avLst/>
              <a:gdLst/>
              <a:ahLst/>
              <a:cxnLst/>
              <a:rect l="l" t="t" r="r" b="b"/>
              <a:pathLst>
                <a:path w="19658" h="23486" extrusionOk="0">
                  <a:moveTo>
                    <a:pt x="17835" y="0"/>
                  </a:moveTo>
                  <a:lnTo>
                    <a:pt x="0" y="22331"/>
                  </a:lnTo>
                  <a:lnTo>
                    <a:pt x="942" y="23486"/>
                  </a:lnTo>
                  <a:lnTo>
                    <a:pt x="19658"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44"/>
            <p:cNvSpPr/>
            <p:nvPr/>
          </p:nvSpPr>
          <p:spPr>
            <a:xfrm>
              <a:off x="2329600" y="238125"/>
              <a:ext cx="442850" cy="526400"/>
            </a:xfrm>
            <a:custGeom>
              <a:avLst/>
              <a:gdLst/>
              <a:ahLst/>
              <a:cxnLst/>
              <a:rect l="l" t="t" r="r" b="b"/>
              <a:pathLst>
                <a:path w="17714" h="21056" extrusionOk="0">
                  <a:moveTo>
                    <a:pt x="15860" y="0"/>
                  </a:moveTo>
                  <a:lnTo>
                    <a:pt x="0" y="19901"/>
                  </a:lnTo>
                  <a:lnTo>
                    <a:pt x="912" y="21055"/>
                  </a:lnTo>
                  <a:lnTo>
                    <a:pt x="17713"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44"/>
            <p:cNvSpPr/>
            <p:nvPr/>
          </p:nvSpPr>
          <p:spPr>
            <a:xfrm>
              <a:off x="2280975" y="238125"/>
              <a:ext cx="395000" cy="466400"/>
            </a:xfrm>
            <a:custGeom>
              <a:avLst/>
              <a:gdLst/>
              <a:ahLst/>
              <a:cxnLst/>
              <a:rect l="l" t="t" r="r" b="b"/>
              <a:pathLst>
                <a:path w="15800" h="18656" extrusionOk="0">
                  <a:moveTo>
                    <a:pt x="13946" y="0"/>
                  </a:moveTo>
                  <a:lnTo>
                    <a:pt x="1" y="17500"/>
                  </a:lnTo>
                  <a:lnTo>
                    <a:pt x="912" y="18655"/>
                  </a:lnTo>
                  <a:lnTo>
                    <a:pt x="1580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44"/>
            <p:cNvSpPr/>
            <p:nvPr/>
          </p:nvSpPr>
          <p:spPr>
            <a:xfrm>
              <a:off x="2232375" y="238125"/>
              <a:ext cx="346375" cy="405625"/>
            </a:xfrm>
            <a:custGeom>
              <a:avLst/>
              <a:gdLst/>
              <a:ahLst/>
              <a:cxnLst/>
              <a:rect l="l" t="t" r="r" b="b"/>
              <a:pathLst>
                <a:path w="13855" h="16225" extrusionOk="0">
                  <a:moveTo>
                    <a:pt x="12032" y="0"/>
                  </a:moveTo>
                  <a:lnTo>
                    <a:pt x="0" y="15070"/>
                  </a:lnTo>
                  <a:lnTo>
                    <a:pt x="942" y="16224"/>
                  </a:lnTo>
                  <a:lnTo>
                    <a:pt x="13855"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44"/>
            <p:cNvSpPr/>
            <p:nvPr/>
          </p:nvSpPr>
          <p:spPr>
            <a:xfrm>
              <a:off x="2184525" y="238125"/>
              <a:ext cx="298525" cy="345625"/>
            </a:xfrm>
            <a:custGeom>
              <a:avLst/>
              <a:gdLst/>
              <a:ahLst/>
              <a:cxnLst/>
              <a:rect l="l" t="t" r="r" b="b"/>
              <a:pathLst>
                <a:path w="11941" h="13825" extrusionOk="0">
                  <a:moveTo>
                    <a:pt x="10087" y="0"/>
                  </a:moveTo>
                  <a:lnTo>
                    <a:pt x="0" y="12670"/>
                  </a:lnTo>
                  <a:lnTo>
                    <a:pt x="912" y="13824"/>
                  </a:lnTo>
                  <a:lnTo>
                    <a:pt x="11940"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44"/>
            <p:cNvSpPr/>
            <p:nvPr/>
          </p:nvSpPr>
          <p:spPr>
            <a:xfrm>
              <a:off x="2135900" y="238125"/>
              <a:ext cx="250675" cy="284850"/>
            </a:xfrm>
            <a:custGeom>
              <a:avLst/>
              <a:gdLst/>
              <a:ahLst/>
              <a:cxnLst/>
              <a:rect l="l" t="t" r="r" b="b"/>
              <a:pathLst>
                <a:path w="10027" h="11394" extrusionOk="0">
                  <a:moveTo>
                    <a:pt x="8174" y="0"/>
                  </a:moveTo>
                  <a:lnTo>
                    <a:pt x="1" y="10239"/>
                  </a:lnTo>
                  <a:lnTo>
                    <a:pt x="942" y="11394"/>
                  </a:lnTo>
                  <a:lnTo>
                    <a:pt x="1002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44"/>
            <p:cNvSpPr/>
            <p:nvPr/>
          </p:nvSpPr>
          <p:spPr>
            <a:xfrm>
              <a:off x="2088050" y="238125"/>
              <a:ext cx="202075" cy="224075"/>
            </a:xfrm>
            <a:custGeom>
              <a:avLst/>
              <a:gdLst/>
              <a:ahLst/>
              <a:cxnLst/>
              <a:rect l="l" t="t" r="r" b="b"/>
              <a:pathLst>
                <a:path w="8083" h="8963" extrusionOk="0">
                  <a:moveTo>
                    <a:pt x="6229" y="0"/>
                  </a:moveTo>
                  <a:lnTo>
                    <a:pt x="1" y="7808"/>
                  </a:lnTo>
                  <a:lnTo>
                    <a:pt x="912" y="8963"/>
                  </a:lnTo>
                  <a:lnTo>
                    <a:pt x="8082"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44"/>
            <p:cNvSpPr/>
            <p:nvPr/>
          </p:nvSpPr>
          <p:spPr>
            <a:xfrm>
              <a:off x="2039450" y="238125"/>
              <a:ext cx="153450" cy="164075"/>
            </a:xfrm>
            <a:custGeom>
              <a:avLst/>
              <a:gdLst/>
              <a:ahLst/>
              <a:cxnLst/>
              <a:rect l="l" t="t" r="r" b="b"/>
              <a:pathLst>
                <a:path w="6138" h="6563" extrusionOk="0">
                  <a:moveTo>
                    <a:pt x="4314" y="0"/>
                  </a:moveTo>
                  <a:lnTo>
                    <a:pt x="0" y="5408"/>
                  </a:lnTo>
                  <a:lnTo>
                    <a:pt x="912" y="6563"/>
                  </a:lnTo>
                  <a:lnTo>
                    <a:pt x="6137"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44"/>
            <p:cNvSpPr/>
            <p:nvPr/>
          </p:nvSpPr>
          <p:spPr>
            <a:xfrm>
              <a:off x="1991575" y="238125"/>
              <a:ext cx="105625" cy="104075"/>
            </a:xfrm>
            <a:custGeom>
              <a:avLst/>
              <a:gdLst/>
              <a:ahLst/>
              <a:cxnLst/>
              <a:rect l="l" t="t" r="r" b="b"/>
              <a:pathLst>
                <a:path w="4225" h="4163" extrusionOk="0">
                  <a:moveTo>
                    <a:pt x="2371" y="0"/>
                  </a:moveTo>
                  <a:lnTo>
                    <a:pt x="1" y="3008"/>
                  </a:lnTo>
                  <a:lnTo>
                    <a:pt x="912" y="4162"/>
                  </a:lnTo>
                  <a:lnTo>
                    <a:pt x="4224" y="0"/>
                  </a:lnTo>
                  <a:close/>
                </a:path>
              </a:pathLst>
            </a:custGeom>
            <a:solidFill>
              <a:srgbClr val="D2D6D9">
                <a:alpha val="571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5" name="Google Shape;3385;p44"/>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1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44"/>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387" name="Google Shape;3387;p44"/>
          <p:cNvGrpSpPr/>
          <p:nvPr/>
        </p:nvGrpSpPr>
        <p:grpSpPr>
          <a:xfrm>
            <a:off x="1285921" y="2144122"/>
            <a:ext cx="2868897" cy="817157"/>
            <a:chOff x="238125" y="1822850"/>
            <a:chExt cx="7080200" cy="2016675"/>
          </a:xfrm>
        </p:grpSpPr>
        <p:sp>
          <p:nvSpPr>
            <p:cNvPr id="3388" name="Google Shape;3388;p44"/>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44"/>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44"/>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44"/>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44"/>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44"/>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44"/>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95" name="Google Shape;3395;p44"/>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15000"/>
              </a:srgbClr>
            </a:outerShdw>
          </a:effectLst>
        </p:spPr>
        <p:txBody>
          <a:bodyPr/>
          <a:lstStyle/>
          <a:p>
            <a:endParaRPr lang="en-US"/>
          </a:p>
        </p:txBody>
      </p:sp>
      <p:sp>
        <p:nvSpPr>
          <p:cNvPr id="3396" name="Google Shape;3396;p44"/>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losing slide w/logo_red">
  <p:cSld name="BLANK_1_1">
    <p:bg>
      <p:bgPr>
        <a:solidFill>
          <a:schemeClr val="accent1"/>
        </a:solidFill>
        <a:effectLst/>
      </p:bgPr>
    </p:bg>
    <p:spTree>
      <p:nvGrpSpPr>
        <p:cNvPr id="1" name="Shape 3397"/>
        <p:cNvGrpSpPr/>
        <p:nvPr/>
      </p:nvGrpSpPr>
      <p:grpSpPr>
        <a:xfrm>
          <a:off x="0" y="0"/>
          <a:ext cx="0" cy="0"/>
          <a:chOff x="0" y="0"/>
          <a:chExt cx="0" cy="0"/>
        </a:xfrm>
      </p:grpSpPr>
      <p:sp>
        <p:nvSpPr>
          <p:cNvPr id="3398" name="Google Shape;3398;p45"/>
          <p:cNvSpPr/>
          <p:nvPr/>
        </p:nvSpPr>
        <p:spPr>
          <a:xfrm>
            <a:off x="0" y="0"/>
            <a:ext cx="5743500" cy="5143500"/>
          </a:xfrm>
          <a:prstGeom prst="homePlate">
            <a:avLst>
              <a:gd name="adj" fmla="val 39813"/>
            </a:avLst>
          </a:prstGeom>
          <a:solidFill>
            <a:schemeClr val="lt1"/>
          </a:solidFill>
          <a:ln>
            <a:noFill/>
          </a:ln>
          <a:effectLst>
            <a:outerShdw blurRad="228600" dist="38100" dir="10800000" algn="bl" rotWithShape="0">
              <a:srgbClr val="000000">
                <a:alpha val="3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45"/>
          <p:cNvSpPr txBox="1">
            <a:spLocks noGrp="1"/>
          </p:cNvSpPr>
          <p:nvPr>
            <p:ph type="sldNum" idx="12"/>
          </p:nvPr>
        </p:nvSpPr>
        <p:spPr>
          <a:xfrm>
            <a:off x="8702350" y="4780525"/>
            <a:ext cx="318900" cy="272700"/>
          </a:xfrm>
          <a:prstGeom prst="rect">
            <a:avLst/>
          </a:prstGeom>
        </p:spPr>
        <p:txBody>
          <a:bodyPr spcFirstLastPara="1" wrap="square" lIns="91425" tIns="91425" rIns="91425" bIns="91425" anchor="ctr" anchorCtr="0">
            <a:normAutofit lnSpcReduction="20000"/>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grpSp>
        <p:nvGrpSpPr>
          <p:cNvPr id="3400" name="Google Shape;3400;p45"/>
          <p:cNvGrpSpPr/>
          <p:nvPr/>
        </p:nvGrpSpPr>
        <p:grpSpPr>
          <a:xfrm>
            <a:off x="1285921" y="2144122"/>
            <a:ext cx="2868897" cy="817157"/>
            <a:chOff x="238125" y="1822850"/>
            <a:chExt cx="7080200" cy="2016675"/>
          </a:xfrm>
        </p:grpSpPr>
        <p:sp>
          <p:nvSpPr>
            <p:cNvPr id="3401" name="Google Shape;3401;p45"/>
            <p:cNvSpPr/>
            <p:nvPr/>
          </p:nvSpPr>
          <p:spPr>
            <a:xfrm>
              <a:off x="238125" y="1822875"/>
              <a:ext cx="2435325" cy="2016650"/>
            </a:xfrm>
            <a:custGeom>
              <a:avLst/>
              <a:gdLst/>
              <a:ahLst/>
              <a:cxnLst/>
              <a:rect l="l" t="t" r="r" b="b"/>
              <a:pathLst>
                <a:path w="97413" h="80666" extrusionOk="0">
                  <a:moveTo>
                    <a:pt x="0" y="0"/>
                  </a:moveTo>
                  <a:lnTo>
                    <a:pt x="0" y="51030"/>
                  </a:lnTo>
                  <a:cubicBezTo>
                    <a:pt x="0" y="71547"/>
                    <a:pt x="12012" y="80666"/>
                    <a:pt x="27444" y="80666"/>
                  </a:cubicBezTo>
                  <a:cubicBezTo>
                    <a:pt x="36738" y="80666"/>
                    <a:pt x="44103" y="77071"/>
                    <a:pt x="48750" y="70144"/>
                  </a:cubicBezTo>
                  <a:cubicBezTo>
                    <a:pt x="53310" y="77071"/>
                    <a:pt x="60675" y="80666"/>
                    <a:pt x="69969" y="80666"/>
                  </a:cubicBezTo>
                  <a:cubicBezTo>
                    <a:pt x="85488" y="80666"/>
                    <a:pt x="97413" y="71547"/>
                    <a:pt x="97413" y="51030"/>
                  </a:cubicBezTo>
                  <a:lnTo>
                    <a:pt x="97413" y="0"/>
                  </a:lnTo>
                  <a:lnTo>
                    <a:pt x="78386" y="0"/>
                  </a:lnTo>
                  <a:lnTo>
                    <a:pt x="78386" y="51030"/>
                  </a:lnTo>
                  <a:cubicBezTo>
                    <a:pt x="78386" y="59886"/>
                    <a:pt x="73914" y="63130"/>
                    <a:pt x="68303" y="63130"/>
                  </a:cubicBezTo>
                  <a:cubicBezTo>
                    <a:pt x="62691" y="63130"/>
                    <a:pt x="58220" y="59886"/>
                    <a:pt x="58220" y="51030"/>
                  </a:cubicBezTo>
                  <a:lnTo>
                    <a:pt x="58220" y="0"/>
                  </a:lnTo>
                  <a:lnTo>
                    <a:pt x="39193" y="0"/>
                  </a:lnTo>
                  <a:lnTo>
                    <a:pt x="39193" y="51030"/>
                  </a:lnTo>
                  <a:cubicBezTo>
                    <a:pt x="39193" y="59886"/>
                    <a:pt x="34897" y="63130"/>
                    <a:pt x="29110" y="63130"/>
                  </a:cubicBezTo>
                  <a:cubicBezTo>
                    <a:pt x="23323" y="63130"/>
                    <a:pt x="19027" y="59886"/>
                    <a:pt x="19027" y="51030"/>
                  </a:cubicBezTo>
                  <a:lnTo>
                    <a:pt x="1902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45"/>
            <p:cNvSpPr/>
            <p:nvPr/>
          </p:nvSpPr>
          <p:spPr>
            <a:xfrm>
              <a:off x="2870725" y="1822850"/>
              <a:ext cx="2018850" cy="2016675"/>
            </a:xfrm>
            <a:custGeom>
              <a:avLst/>
              <a:gdLst/>
              <a:ahLst/>
              <a:cxnLst/>
              <a:rect l="l" t="t" r="r" b="b"/>
              <a:pathLst>
                <a:path w="80754" h="80667" extrusionOk="0">
                  <a:moveTo>
                    <a:pt x="40333" y="18151"/>
                  </a:moveTo>
                  <a:cubicBezTo>
                    <a:pt x="49276" y="18151"/>
                    <a:pt x="57080" y="23499"/>
                    <a:pt x="60587" y="31215"/>
                  </a:cubicBezTo>
                  <a:lnTo>
                    <a:pt x="20166" y="31390"/>
                  </a:lnTo>
                  <a:cubicBezTo>
                    <a:pt x="23586" y="23587"/>
                    <a:pt x="31302" y="18238"/>
                    <a:pt x="40333" y="18151"/>
                  </a:cubicBezTo>
                  <a:close/>
                  <a:moveTo>
                    <a:pt x="40407" y="1"/>
                  </a:moveTo>
                  <a:cubicBezTo>
                    <a:pt x="40353" y="1"/>
                    <a:pt x="40299" y="1"/>
                    <a:pt x="40245" y="1"/>
                  </a:cubicBezTo>
                  <a:cubicBezTo>
                    <a:pt x="17974" y="89"/>
                    <a:pt x="0" y="18238"/>
                    <a:pt x="88" y="40509"/>
                  </a:cubicBezTo>
                  <a:cubicBezTo>
                    <a:pt x="88" y="62726"/>
                    <a:pt x="18237" y="80667"/>
                    <a:pt x="40347" y="80667"/>
                  </a:cubicBezTo>
                  <a:cubicBezTo>
                    <a:pt x="40401" y="80667"/>
                    <a:pt x="40454" y="80667"/>
                    <a:pt x="40508" y="80667"/>
                  </a:cubicBezTo>
                  <a:cubicBezTo>
                    <a:pt x="56992" y="80667"/>
                    <a:pt x="71021" y="70759"/>
                    <a:pt x="77334" y="56642"/>
                  </a:cubicBezTo>
                  <a:lnTo>
                    <a:pt x="77334" y="56642"/>
                  </a:lnTo>
                  <a:lnTo>
                    <a:pt x="55326" y="56730"/>
                  </a:lnTo>
                  <a:cubicBezTo>
                    <a:pt x="51381" y="60237"/>
                    <a:pt x="46208" y="62517"/>
                    <a:pt x="40508" y="62517"/>
                  </a:cubicBezTo>
                  <a:cubicBezTo>
                    <a:pt x="30513" y="62517"/>
                    <a:pt x="22008" y="55941"/>
                    <a:pt x="19202" y="46910"/>
                  </a:cubicBezTo>
                  <a:lnTo>
                    <a:pt x="80227" y="46647"/>
                  </a:lnTo>
                  <a:cubicBezTo>
                    <a:pt x="80578" y="44542"/>
                    <a:pt x="80754" y="42438"/>
                    <a:pt x="80754" y="40246"/>
                  </a:cubicBezTo>
                  <a:cubicBezTo>
                    <a:pt x="80666" y="18029"/>
                    <a:pt x="62604" y="1"/>
                    <a:pt x="40407" y="1"/>
                  </a:cubicBez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45"/>
            <p:cNvSpPr/>
            <p:nvPr/>
          </p:nvSpPr>
          <p:spPr>
            <a:xfrm>
              <a:off x="4707625" y="1822875"/>
              <a:ext cx="2113100" cy="2016650"/>
            </a:xfrm>
            <a:custGeom>
              <a:avLst/>
              <a:gdLst/>
              <a:ahLst/>
              <a:cxnLst/>
              <a:rect l="l" t="t" r="r" b="b"/>
              <a:pathLst>
                <a:path w="84524" h="80666" extrusionOk="0">
                  <a:moveTo>
                    <a:pt x="22446" y="4209"/>
                  </a:moveTo>
                  <a:lnTo>
                    <a:pt x="47084" y="40333"/>
                  </a:lnTo>
                  <a:lnTo>
                    <a:pt x="22446" y="76457"/>
                  </a:lnTo>
                  <a:lnTo>
                    <a:pt x="7979" y="76457"/>
                  </a:lnTo>
                  <a:lnTo>
                    <a:pt x="32617" y="40333"/>
                  </a:lnTo>
                  <a:lnTo>
                    <a:pt x="7979" y="4209"/>
                  </a:lnTo>
                  <a:close/>
                  <a:moveTo>
                    <a:pt x="0" y="0"/>
                  </a:moveTo>
                  <a:lnTo>
                    <a:pt x="27532" y="40333"/>
                  </a:lnTo>
                  <a:lnTo>
                    <a:pt x="0" y="80666"/>
                  </a:lnTo>
                  <a:lnTo>
                    <a:pt x="24638" y="80666"/>
                  </a:lnTo>
                  <a:lnTo>
                    <a:pt x="42262" y="54888"/>
                  </a:lnTo>
                  <a:lnTo>
                    <a:pt x="59886" y="80666"/>
                  </a:lnTo>
                  <a:lnTo>
                    <a:pt x="84524" y="80666"/>
                  </a:lnTo>
                  <a:lnTo>
                    <a:pt x="56992" y="40333"/>
                  </a:lnTo>
                  <a:lnTo>
                    <a:pt x="84524" y="0"/>
                  </a:lnTo>
                  <a:lnTo>
                    <a:pt x="59886" y="0"/>
                  </a:lnTo>
                  <a:lnTo>
                    <a:pt x="42262" y="25866"/>
                  </a:lnTo>
                  <a:lnTo>
                    <a:pt x="24638"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45"/>
            <p:cNvSpPr/>
            <p:nvPr/>
          </p:nvSpPr>
          <p:spPr>
            <a:xfrm>
              <a:off x="5106550" y="2033300"/>
              <a:ext cx="651050" cy="1595800"/>
            </a:xfrm>
            <a:custGeom>
              <a:avLst/>
              <a:gdLst/>
              <a:ahLst/>
              <a:cxnLst/>
              <a:rect l="l" t="t" r="r" b="b"/>
              <a:pathLst>
                <a:path w="26042" h="63832" extrusionOk="0">
                  <a:moveTo>
                    <a:pt x="1" y="0"/>
                  </a:moveTo>
                  <a:lnTo>
                    <a:pt x="21746" y="31916"/>
                  </a:lnTo>
                  <a:lnTo>
                    <a:pt x="1" y="63831"/>
                  </a:lnTo>
                  <a:lnTo>
                    <a:pt x="4297" y="63831"/>
                  </a:lnTo>
                  <a:lnTo>
                    <a:pt x="26042" y="31916"/>
                  </a:lnTo>
                  <a:lnTo>
                    <a:pt x="4297" y="0"/>
                  </a:lnTo>
                  <a:close/>
                </a:path>
              </a:pathLst>
            </a:custGeom>
            <a:solidFill>
              <a:srgbClr val="CE1F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45"/>
            <p:cNvSpPr/>
            <p:nvPr/>
          </p:nvSpPr>
          <p:spPr>
            <a:xfrm>
              <a:off x="5764150" y="2831175"/>
              <a:ext cx="247725" cy="725575"/>
            </a:xfrm>
            <a:custGeom>
              <a:avLst/>
              <a:gdLst/>
              <a:ahLst/>
              <a:cxnLst/>
              <a:rect l="l" t="t" r="r" b="b"/>
              <a:pathLst>
                <a:path w="9909" h="29023" extrusionOk="0">
                  <a:moveTo>
                    <a:pt x="9909" y="1"/>
                  </a:moveTo>
                  <a:lnTo>
                    <a:pt x="1" y="14556"/>
                  </a:lnTo>
                  <a:lnTo>
                    <a:pt x="9909" y="29023"/>
                  </a:lnTo>
                  <a:lnTo>
                    <a:pt x="9909" y="1"/>
                  </a:lnTo>
                  <a:close/>
                </a:path>
              </a:pathLst>
            </a:custGeom>
            <a:solidFill>
              <a:srgbClr val="9C18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45"/>
            <p:cNvSpPr/>
            <p:nvPr/>
          </p:nvSpPr>
          <p:spPr>
            <a:xfrm>
              <a:off x="6842625" y="1822875"/>
              <a:ext cx="197300" cy="236750"/>
            </a:xfrm>
            <a:custGeom>
              <a:avLst/>
              <a:gdLst/>
              <a:ahLst/>
              <a:cxnLst/>
              <a:rect l="l" t="t" r="r" b="b"/>
              <a:pathLst>
                <a:path w="7892" h="9470" extrusionOk="0">
                  <a:moveTo>
                    <a:pt x="1" y="0"/>
                  </a:moveTo>
                  <a:lnTo>
                    <a:pt x="1" y="1754"/>
                  </a:lnTo>
                  <a:lnTo>
                    <a:pt x="2719" y="1754"/>
                  </a:lnTo>
                  <a:lnTo>
                    <a:pt x="2719" y="9469"/>
                  </a:lnTo>
                  <a:lnTo>
                    <a:pt x="5086" y="9469"/>
                  </a:lnTo>
                  <a:lnTo>
                    <a:pt x="5086" y="1754"/>
                  </a:lnTo>
                  <a:lnTo>
                    <a:pt x="7892" y="1754"/>
                  </a:lnTo>
                  <a:lnTo>
                    <a:pt x="789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45"/>
            <p:cNvSpPr/>
            <p:nvPr/>
          </p:nvSpPr>
          <p:spPr>
            <a:xfrm>
              <a:off x="7064025" y="1822875"/>
              <a:ext cx="254300" cy="236750"/>
            </a:xfrm>
            <a:custGeom>
              <a:avLst/>
              <a:gdLst/>
              <a:ahLst/>
              <a:cxnLst/>
              <a:rect l="l" t="t" r="r" b="b"/>
              <a:pathLst>
                <a:path w="10172" h="9470" extrusionOk="0">
                  <a:moveTo>
                    <a:pt x="0" y="0"/>
                  </a:moveTo>
                  <a:lnTo>
                    <a:pt x="0" y="9469"/>
                  </a:lnTo>
                  <a:lnTo>
                    <a:pt x="2280" y="9469"/>
                  </a:lnTo>
                  <a:lnTo>
                    <a:pt x="2280" y="7277"/>
                  </a:lnTo>
                  <a:lnTo>
                    <a:pt x="2017" y="2718"/>
                  </a:lnTo>
                  <a:lnTo>
                    <a:pt x="4297" y="9469"/>
                  </a:lnTo>
                  <a:lnTo>
                    <a:pt x="5875" y="9469"/>
                  </a:lnTo>
                  <a:lnTo>
                    <a:pt x="8155" y="2718"/>
                  </a:lnTo>
                  <a:lnTo>
                    <a:pt x="7892" y="7277"/>
                  </a:lnTo>
                  <a:lnTo>
                    <a:pt x="7892" y="9469"/>
                  </a:lnTo>
                  <a:lnTo>
                    <a:pt x="10171" y="9469"/>
                  </a:lnTo>
                  <a:lnTo>
                    <a:pt x="10171" y="0"/>
                  </a:lnTo>
                  <a:lnTo>
                    <a:pt x="7190" y="0"/>
                  </a:lnTo>
                  <a:lnTo>
                    <a:pt x="5086" y="6576"/>
                  </a:lnTo>
                  <a:lnTo>
                    <a:pt x="2982" y="0"/>
                  </a:lnTo>
                  <a:close/>
                </a:path>
              </a:pathLst>
            </a:custGeom>
            <a:solidFill>
              <a:srgbClr val="CE0E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08" name="Google Shape;3408;p45"/>
          <p:cNvSpPr/>
          <p:nvPr/>
        </p:nvSpPr>
        <p:spPr>
          <a:xfrm>
            <a:off x="5338775" y="-4750"/>
            <a:ext cx="3805047" cy="5153025"/>
          </a:xfrm>
          <a:custGeom>
            <a:avLst/>
            <a:gdLst/>
            <a:ahLst/>
            <a:cxnLst/>
            <a:rect l="l" t="t" r="r" b="b"/>
            <a:pathLst>
              <a:path w="152400" h="206121" extrusionOk="0">
                <a:moveTo>
                  <a:pt x="82105" y="103632"/>
                </a:moveTo>
                <a:lnTo>
                  <a:pt x="190" y="205930"/>
                </a:lnTo>
                <a:lnTo>
                  <a:pt x="152209" y="206121"/>
                </a:lnTo>
                <a:lnTo>
                  <a:pt x="152400" y="190"/>
                </a:lnTo>
                <a:lnTo>
                  <a:pt x="0" y="0"/>
                </a:lnTo>
                <a:close/>
              </a:path>
            </a:pathLst>
          </a:custGeom>
          <a:solidFill>
            <a:schemeClr val="lt1"/>
          </a:solidFill>
          <a:ln>
            <a:noFill/>
          </a:ln>
          <a:effectLst>
            <a:outerShdw blurRad="228600" dist="38100" dir="10800000" algn="bl" rotWithShape="0">
              <a:srgbClr val="000000">
                <a:alpha val="35000"/>
              </a:srgbClr>
            </a:outerShdw>
          </a:effectLst>
        </p:spPr>
        <p:txBody>
          <a:bodyPr/>
          <a:lstStyle/>
          <a:p>
            <a:endParaRPr lang="en-US"/>
          </a:p>
        </p:txBody>
      </p:sp>
      <p:sp>
        <p:nvSpPr>
          <p:cNvPr id="3409" name="Google Shape;3409;p45"/>
          <p:cNvSpPr txBox="1"/>
          <p:nvPr/>
        </p:nvSpPr>
        <p:spPr>
          <a:xfrm>
            <a:off x="244350" y="4765500"/>
            <a:ext cx="1315500" cy="292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700">
                <a:solidFill>
                  <a:schemeClr val="dk2"/>
                </a:solidFill>
                <a:latin typeface="Inter Medium"/>
                <a:ea typeface="Inter Medium"/>
                <a:cs typeface="Inter Medium"/>
                <a:sym typeface="Inter Medium"/>
              </a:rPr>
              <a:t>Proprietary &amp; Confidential</a:t>
            </a:r>
            <a:endParaRPr sz="700">
              <a:solidFill>
                <a:schemeClr val="dk2"/>
              </a:solidFill>
              <a:latin typeface="Inter Medium"/>
              <a:ea typeface="Inter Medium"/>
              <a:cs typeface="Inter Medium"/>
              <a:sym typeface="Inter Medium"/>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Slide - White Arrow">
  <p:cSld name="Title Slide - White Arrow">
    <p:bg>
      <p:bgPr>
        <a:blipFill>
          <a:blip r:embed="rId2">
            <a:alphaModFix/>
          </a:blip>
          <a:stretch>
            <a:fillRect/>
          </a:stretch>
        </a:blipFill>
        <a:effectLst/>
      </p:bgPr>
    </p:bg>
    <p:spTree>
      <p:nvGrpSpPr>
        <p:cNvPr id="1" name="Shape 3410"/>
        <p:cNvGrpSpPr/>
        <p:nvPr/>
      </p:nvGrpSpPr>
      <p:grpSpPr>
        <a:xfrm>
          <a:off x="0" y="0"/>
          <a:ext cx="0" cy="0"/>
          <a:chOff x="0" y="0"/>
          <a:chExt cx="0" cy="0"/>
        </a:xfrm>
      </p:grpSpPr>
      <p:sp>
        <p:nvSpPr>
          <p:cNvPr id="3411" name="Google Shape;3411;p46"/>
          <p:cNvSpPr txBox="1">
            <a:spLocks noGrp="1"/>
          </p:cNvSpPr>
          <p:nvPr>
            <p:ph type="ctrTitle"/>
          </p:nvPr>
        </p:nvSpPr>
        <p:spPr>
          <a:xfrm>
            <a:off x="589085" y="1274885"/>
            <a:ext cx="4317000" cy="14280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2"/>
              </a:buClr>
              <a:buSzPts val="3000"/>
              <a:buFont typeface="Inter Black"/>
              <a:buNone/>
              <a:defRPr sz="3000">
                <a:solidFill>
                  <a:schemeClr val="dk2"/>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412" name="Google Shape;3412;p46"/>
          <p:cNvSpPr txBox="1">
            <a:spLocks noGrp="1"/>
          </p:cNvSpPr>
          <p:nvPr>
            <p:ph type="subTitle" idx="1"/>
          </p:nvPr>
        </p:nvSpPr>
        <p:spPr>
          <a:xfrm>
            <a:off x="589085" y="3024554"/>
            <a:ext cx="4317000" cy="989100"/>
          </a:xfrm>
          <a:prstGeom prst="rect">
            <a:avLst/>
          </a:prstGeom>
          <a:noFill/>
          <a:ln>
            <a:noFill/>
          </a:ln>
        </p:spPr>
        <p:txBody>
          <a:bodyPr spcFirstLastPara="1" wrap="square" lIns="68575" tIns="34275" rIns="68575" bIns="34275" anchor="t" anchorCtr="0">
            <a:normAutofit/>
          </a:bodyPr>
          <a:lstStyle>
            <a:lvl1pPr lvl="0" algn="l" rtl="0">
              <a:lnSpc>
                <a:spcPct val="90000"/>
              </a:lnSpc>
              <a:spcBef>
                <a:spcPts val="800"/>
              </a:spcBef>
              <a:spcAft>
                <a:spcPts val="0"/>
              </a:spcAft>
              <a:buClr>
                <a:srgbClr val="515151"/>
              </a:buClr>
              <a:buSzPts val="1500"/>
              <a:buNone/>
              <a:defRPr sz="1500" b="0" i="0">
                <a:solidFill>
                  <a:srgbClr val="515151"/>
                </a:solidFill>
                <a:latin typeface="Inter"/>
                <a:ea typeface="Inter"/>
                <a:cs typeface="Inter"/>
                <a:sym typeface="Inter"/>
              </a:defRPr>
            </a:lvl1pPr>
            <a:lvl2pPr lvl="1" algn="ctr" rtl="0">
              <a:lnSpc>
                <a:spcPct val="90000"/>
              </a:lnSpc>
              <a:spcBef>
                <a:spcPts val="400"/>
              </a:spcBef>
              <a:spcAft>
                <a:spcPts val="0"/>
              </a:spcAft>
              <a:buClr>
                <a:schemeClr val="lt1"/>
              </a:buClr>
              <a:buSzPts val="1500"/>
              <a:buNone/>
              <a:defRPr sz="1500"/>
            </a:lvl2pPr>
            <a:lvl3pPr lvl="2" algn="ctr" rtl="0">
              <a:lnSpc>
                <a:spcPct val="90000"/>
              </a:lnSpc>
              <a:spcBef>
                <a:spcPts val="400"/>
              </a:spcBef>
              <a:spcAft>
                <a:spcPts val="0"/>
              </a:spcAft>
              <a:buClr>
                <a:schemeClr val="lt1"/>
              </a:buClr>
              <a:buSzPts val="1400"/>
              <a:buNone/>
              <a:defRPr sz="1400"/>
            </a:lvl3pPr>
            <a:lvl4pPr lvl="3" algn="ctr" rtl="0">
              <a:lnSpc>
                <a:spcPct val="90000"/>
              </a:lnSpc>
              <a:spcBef>
                <a:spcPts val="400"/>
              </a:spcBef>
              <a:spcAft>
                <a:spcPts val="0"/>
              </a:spcAft>
              <a:buClr>
                <a:schemeClr val="lt1"/>
              </a:buClr>
              <a:buSzPts val="1200"/>
              <a:buNone/>
              <a:defRPr sz="1200"/>
            </a:lvl4pPr>
            <a:lvl5pPr lvl="4" algn="ctr" rtl="0">
              <a:lnSpc>
                <a:spcPct val="90000"/>
              </a:lnSpc>
              <a:spcBef>
                <a:spcPts val="400"/>
              </a:spcBef>
              <a:spcAft>
                <a:spcPts val="0"/>
              </a:spcAft>
              <a:buClr>
                <a:schemeClr val="lt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lide - Slate Blue Arrow">
  <p:cSld name="Slide - Slate Blue Arrow">
    <p:bg>
      <p:bgPr>
        <a:blipFill>
          <a:blip r:embed="rId2">
            <a:alphaModFix/>
          </a:blip>
          <a:stretch>
            <a:fillRect/>
          </a:stretch>
        </a:blipFill>
        <a:effectLst/>
      </p:bgPr>
    </p:bg>
    <p:spTree>
      <p:nvGrpSpPr>
        <p:cNvPr id="1" name="Shape 3413"/>
        <p:cNvGrpSpPr/>
        <p:nvPr/>
      </p:nvGrpSpPr>
      <p:grpSpPr>
        <a:xfrm>
          <a:off x="0" y="0"/>
          <a:ext cx="0" cy="0"/>
          <a:chOff x="0" y="0"/>
          <a:chExt cx="0" cy="0"/>
        </a:xfrm>
      </p:grpSpPr>
      <p:sp>
        <p:nvSpPr>
          <p:cNvPr id="3414" name="Google Shape;3414;p47"/>
          <p:cNvSpPr/>
          <p:nvPr/>
        </p:nvSpPr>
        <p:spPr>
          <a:xfrm>
            <a:off x="4201297" y="0"/>
            <a:ext cx="3811800" cy="5143500"/>
          </a:xfrm>
          <a:prstGeom prst="rect">
            <a:avLst/>
          </a:prstGeom>
          <a:solidFill>
            <a:schemeClr val="accen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700"/>
              <a:buFont typeface="Arial"/>
              <a:buNone/>
            </a:pPr>
            <a:endParaRPr sz="700" b="0" i="0" u="none" strike="noStrike" cap="none">
              <a:solidFill>
                <a:schemeClr val="lt1"/>
              </a:solidFill>
              <a:latin typeface="Arial"/>
              <a:ea typeface="Arial"/>
              <a:cs typeface="Arial"/>
              <a:sym typeface="Arial"/>
            </a:endParaRPr>
          </a:p>
        </p:txBody>
      </p:sp>
      <p:sp>
        <p:nvSpPr>
          <p:cNvPr id="3415" name="Google Shape;3415;p47"/>
          <p:cNvSpPr txBox="1">
            <a:spLocks noGrp="1"/>
          </p:cNvSpPr>
          <p:nvPr>
            <p:ph type="body" idx="1"/>
          </p:nvPr>
        </p:nvSpPr>
        <p:spPr>
          <a:xfrm>
            <a:off x="874835" y="1258745"/>
            <a:ext cx="7394400" cy="2985900"/>
          </a:xfrm>
          <a:prstGeom prst="rect">
            <a:avLst/>
          </a:prstGeom>
          <a:noFill/>
          <a:ln>
            <a:noFill/>
          </a:ln>
        </p:spPr>
        <p:txBody>
          <a:bodyPr spcFirstLastPara="1" wrap="square" lIns="68575" tIns="34275" rIns="68575" bIns="34275" anchor="t" anchorCtr="0">
            <a:normAutofit/>
          </a:bodyPr>
          <a:lstStyle>
            <a:lvl1pPr marL="457200" lvl="0" indent="-323850" algn="l" rtl="0">
              <a:lnSpc>
                <a:spcPct val="90000"/>
              </a:lnSpc>
              <a:spcBef>
                <a:spcPts val="800"/>
              </a:spcBef>
              <a:spcAft>
                <a:spcPts val="0"/>
              </a:spcAft>
              <a:buClr>
                <a:schemeClr val="lt1"/>
              </a:buClr>
              <a:buSzPts val="1500"/>
              <a:buChar char="•"/>
              <a:defRPr sz="1500" b="0" i="0">
                <a:latin typeface="Inter"/>
                <a:ea typeface="Inter"/>
                <a:cs typeface="Inter"/>
                <a:sym typeface="Inter"/>
              </a:defRPr>
            </a:lvl1pPr>
            <a:lvl2pPr marL="914400" lvl="1" indent="-317500" algn="l" rtl="0">
              <a:lnSpc>
                <a:spcPct val="90000"/>
              </a:lnSpc>
              <a:spcBef>
                <a:spcPts val="400"/>
              </a:spcBef>
              <a:spcAft>
                <a:spcPts val="0"/>
              </a:spcAft>
              <a:buClr>
                <a:schemeClr val="lt1"/>
              </a:buClr>
              <a:buSzPts val="1400"/>
              <a:buChar char="•"/>
              <a:defRPr sz="1400" b="0" i="0">
                <a:latin typeface="Inter"/>
                <a:ea typeface="Inter"/>
                <a:cs typeface="Inter"/>
                <a:sym typeface="Inter"/>
              </a:defRPr>
            </a:lvl2pPr>
            <a:lvl3pPr marL="1371600" lvl="2" indent="-304800" algn="l" rtl="0">
              <a:lnSpc>
                <a:spcPct val="90000"/>
              </a:lnSpc>
              <a:spcBef>
                <a:spcPts val="400"/>
              </a:spcBef>
              <a:spcAft>
                <a:spcPts val="0"/>
              </a:spcAft>
              <a:buClr>
                <a:schemeClr val="lt1"/>
              </a:buClr>
              <a:buSzPts val="1200"/>
              <a:buChar char="•"/>
              <a:defRPr sz="1200" b="0" i="0">
                <a:latin typeface="Inter"/>
                <a:ea typeface="Inter"/>
                <a:cs typeface="Inter"/>
                <a:sym typeface="Inter"/>
              </a:defRPr>
            </a:lvl3pPr>
            <a:lvl4pPr marL="1828800" lvl="3"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4pPr>
            <a:lvl5pPr marL="2286000" lvl="4" indent="-298450" algn="l" rtl="0">
              <a:lnSpc>
                <a:spcPct val="90000"/>
              </a:lnSpc>
              <a:spcBef>
                <a:spcPts val="400"/>
              </a:spcBef>
              <a:spcAft>
                <a:spcPts val="0"/>
              </a:spcAft>
              <a:buClr>
                <a:schemeClr val="lt1"/>
              </a:buClr>
              <a:buSzPts val="1100"/>
              <a:buChar char="•"/>
              <a:defRPr sz="1100" b="0" i="0">
                <a:latin typeface="Inter"/>
                <a:ea typeface="Inter"/>
                <a:cs typeface="Inter"/>
                <a:sym typeface="Inte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3416" name="Google Shape;3416;p47"/>
          <p:cNvSpPr txBox="1">
            <a:spLocks noGrp="1"/>
          </p:cNvSpPr>
          <p:nvPr>
            <p:ph type="ctrTitle"/>
          </p:nvPr>
        </p:nvSpPr>
        <p:spPr>
          <a:xfrm>
            <a:off x="874835" y="423549"/>
            <a:ext cx="7394400" cy="569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lt1"/>
              </a:buClr>
              <a:buSzPts val="3000"/>
              <a:buFont typeface="Inter Black"/>
              <a:buNone/>
              <a:defRPr sz="30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Cover - Logo Arrow Slate Blue">
  <p:cSld name="Cover - Logo Arrow Slate Blue">
    <p:bg>
      <p:bgPr>
        <a:blipFill>
          <a:blip r:embed="rId2">
            <a:alphaModFix/>
          </a:blip>
          <a:stretch>
            <a:fillRect/>
          </a:stretch>
        </a:blipFill>
        <a:effectLst/>
      </p:bgPr>
    </p:bg>
    <p:spTree>
      <p:nvGrpSpPr>
        <p:cNvPr id="1" name="Shape 3417"/>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244353" y="200600"/>
            <a:ext cx="8661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400"/>
              <a:buFont typeface="Inter Black"/>
              <a:buNone/>
              <a:defRPr sz="2400">
                <a:solidFill>
                  <a:schemeClr val="dk1"/>
                </a:solidFill>
                <a:latin typeface="Inter Black"/>
                <a:ea typeface="Inter Black"/>
                <a:cs typeface="Inter Black"/>
                <a:sym typeface="Inter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244350" y="955800"/>
            <a:ext cx="8661600" cy="3667200"/>
          </a:xfrm>
          <a:prstGeom prst="rect">
            <a:avLst/>
          </a:prstGeom>
          <a:noFill/>
          <a:ln>
            <a:noFill/>
          </a:ln>
        </p:spPr>
        <p:txBody>
          <a:bodyPr spcFirstLastPara="1" wrap="square" lIns="91425" tIns="91425" rIns="91425" bIns="91425" anchor="t" anchorCtr="0">
            <a:normAutofit/>
          </a:bodyPr>
          <a:lstStyle>
            <a:lvl1pPr marL="457200" lvl="0" indent="-330200" rtl="0">
              <a:lnSpc>
                <a:spcPct val="115000"/>
              </a:lnSpc>
              <a:spcBef>
                <a:spcPts val="0"/>
              </a:spcBef>
              <a:spcAft>
                <a:spcPts val="0"/>
              </a:spcAft>
              <a:buClr>
                <a:schemeClr val="accent1"/>
              </a:buClr>
              <a:buSzPts val="1600"/>
              <a:buFont typeface="Inter"/>
              <a:buChar char="●"/>
              <a:defRPr sz="1600">
                <a:solidFill>
                  <a:schemeClr val="dk1"/>
                </a:solidFill>
                <a:latin typeface="Inter"/>
                <a:ea typeface="Inter"/>
                <a:cs typeface="Inter"/>
                <a:sym typeface="Inter"/>
              </a:defRPr>
            </a:lvl1pPr>
            <a:lvl2pPr marL="914400" lvl="1" indent="-317500" rtl="0">
              <a:lnSpc>
                <a:spcPct val="115000"/>
              </a:lnSpc>
              <a:spcBef>
                <a:spcPts val="0"/>
              </a:spcBef>
              <a:spcAft>
                <a:spcPts val="0"/>
              </a:spcAft>
              <a:buClr>
                <a:schemeClr val="dk1"/>
              </a:buClr>
              <a:buSzPts val="1400"/>
              <a:buFont typeface="Inter"/>
              <a:buChar char="○"/>
              <a:defRPr>
                <a:solidFill>
                  <a:schemeClr val="dk1"/>
                </a:solidFill>
                <a:latin typeface="Inter"/>
                <a:ea typeface="Inter"/>
                <a:cs typeface="Inter"/>
                <a:sym typeface="Inter"/>
              </a:defRPr>
            </a:lvl2pPr>
            <a:lvl3pPr marL="1371600" lvl="2"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3pPr>
            <a:lvl4pPr marL="1828800" lvl="3" indent="-304800" rtl="0">
              <a:lnSpc>
                <a:spcPct val="115000"/>
              </a:lnSpc>
              <a:spcBef>
                <a:spcPts val="0"/>
              </a:spcBef>
              <a:spcAft>
                <a:spcPts val="0"/>
              </a:spcAft>
              <a:buClr>
                <a:schemeClr val="dk2"/>
              </a:buClr>
              <a:buSzPts val="1200"/>
              <a:buFont typeface="Inter"/>
              <a:buChar char="●"/>
              <a:defRPr sz="1200">
                <a:solidFill>
                  <a:schemeClr val="dk1"/>
                </a:solidFill>
                <a:latin typeface="Inter"/>
                <a:ea typeface="Inter"/>
                <a:cs typeface="Inter"/>
                <a:sym typeface="Inter"/>
              </a:defRPr>
            </a:lvl4pPr>
            <a:lvl5pPr marL="2286000" lvl="4"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5pPr>
            <a:lvl6pPr marL="2743200" lvl="5"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6pPr>
            <a:lvl7pPr marL="3200400" lvl="6" indent="-292100" rtl="0">
              <a:lnSpc>
                <a:spcPct val="115000"/>
              </a:lnSpc>
              <a:spcBef>
                <a:spcPts val="0"/>
              </a:spcBef>
              <a:spcAft>
                <a:spcPts val="0"/>
              </a:spcAft>
              <a:buClr>
                <a:schemeClr val="dk2"/>
              </a:buClr>
              <a:buSzPts val="1000"/>
              <a:buFont typeface="Inter"/>
              <a:buChar char="●"/>
              <a:defRPr sz="1000">
                <a:solidFill>
                  <a:schemeClr val="dk1"/>
                </a:solidFill>
                <a:latin typeface="Inter"/>
                <a:ea typeface="Inter"/>
                <a:cs typeface="Inter"/>
                <a:sym typeface="Inter"/>
              </a:defRPr>
            </a:lvl7pPr>
            <a:lvl8pPr marL="3657600" lvl="7"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8pPr>
            <a:lvl9pPr marL="4114800" lvl="8" indent="-285750" rtl="0">
              <a:lnSpc>
                <a:spcPct val="115000"/>
              </a:lnSpc>
              <a:spcBef>
                <a:spcPts val="0"/>
              </a:spcBef>
              <a:spcAft>
                <a:spcPts val="0"/>
              </a:spcAft>
              <a:buClr>
                <a:schemeClr val="dk2"/>
              </a:buClr>
              <a:buSzPts val="900"/>
              <a:buFont typeface="Inter"/>
              <a:buChar char="■"/>
              <a:defRPr sz="900">
                <a:solidFill>
                  <a:schemeClr val="dk1"/>
                </a:solidFill>
                <a:latin typeface="Inter"/>
                <a:ea typeface="Inter"/>
                <a:cs typeface="Inter"/>
                <a:sym typeface="Inter"/>
              </a:defRPr>
            </a:lvl9pPr>
          </a:lstStyle>
          <a:p>
            <a:endParaRPr/>
          </a:p>
        </p:txBody>
      </p:sp>
      <p:sp>
        <p:nvSpPr>
          <p:cNvPr id="53" name="Google Shape;53;p13"/>
          <p:cNvSpPr txBox="1">
            <a:spLocks noGrp="1"/>
          </p:cNvSpPr>
          <p:nvPr>
            <p:ph type="sldNum" idx="12"/>
          </p:nvPr>
        </p:nvSpPr>
        <p:spPr>
          <a:xfrm>
            <a:off x="8702350" y="4780525"/>
            <a:ext cx="318900" cy="272700"/>
          </a:xfrm>
          <a:prstGeom prst="rect">
            <a:avLst/>
          </a:prstGeom>
          <a:noFill/>
          <a:ln>
            <a:noFill/>
          </a:ln>
        </p:spPr>
        <p:txBody>
          <a:bodyPr spcFirstLastPara="1" wrap="square" lIns="91425" tIns="91425" rIns="91425" bIns="91425" anchor="ctr" anchorCtr="0">
            <a:normAutofit lnSpcReduction="20000"/>
          </a:bodyPr>
          <a:lstStyle>
            <a:lvl1pPr lvl="0" algn="r" rtl="0">
              <a:buNone/>
              <a:defRPr sz="700">
                <a:solidFill>
                  <a:schemeClr val="dk2"/>
                </a:solidFill>
                <a:latin typeface="Inter"/>
                <a:ea typeface="Inter"/>
                <a:cs typeface="Inter"/>
                <a:sym typeface="Inter"/>
              </a:defRPr>
            </a:lvl1pPr>
            <a:lvl2pPr lvl="1" algn="r" rtl="0">
              <a:buNone/>
              <a:defRPr sz="700">
                <a:solidFill>
                  <a:schemeClr val="dk2"/>
                </a:solidFill>
                <a:latin typeface="Inter"/>
                <a:ea typeface="Inter"/>
                <a:cs typeface="Inter"/>
                <a:sym typeface="Inter"/>
              </a:defRPr>
            </a:lvl2pPr>
            <a:lvl3pPr lvl="2" algn="r" rtl="0">
              <a:buNone/>
              <a:defRPr sz="700">
                <a:solidFill>
                  <a:schemeClr val="dk2"/>
                </a:solidFill>
                <a:latin typeface="Inter"/>
                <a:ea typeface="Inter"/>
                <a:cs typeface="Inter"/>
                <a:sym typeface="Inter"/>
              </a:defRPr>
            </a:lvl3pPr>
            <a:lvl4pPr lvl="3" algn="r" rtl="0">
              <a:buNone/>
              <a:defRPr sz="700">
                <a:solidFill>
                  <a:schemeClr val="dk2"/>
                </a:solidFill>
                <a:latin typeface="Inter"/>
                <a:ea typeface="Inter"/>
                <a:cs typeface="Inter"/>
                <a:sym typeface="Inter"/>
              </a:defRPr>
            </a:lvl4pPr>
            <a:lvl5pPr lvl="4" algn="r" rtl="0">
              <a:buNone/>
              <a:defRPr sz="700">
                <a:solidFill>
                  <a:schemeClr val="dk2"/>
                </a:solidFill>
                <a:latin typeface="Inter"/>
                <a:ea typeface="Inter"/>
                <a:cs typeface="Inter"/>
                <a:sym typeface="Inter"/>
              </a:defRPr>
            </a:lvl5pPr>
            <a:lvl6pPr lvl="5" algn="r" rtl="0">
              <a:buNone/>
              <a:defRPr sz="700">
                <a:solidFill>
                  <a:schemeClr val="dk2"/>
                </a:solidFill>
                <a:latin typeface="Inter"/>
                <a:ea typeface="Inter"/>
                <a:cs typeface="Inter"/>
                <a:sym typeface="Inter"/>
              </a:defRPr>
            </a:lvl6pPr>
            <a:lvl7pPr lvl="6" algn="r" rtl="0">
              <a:buNone/>
              <a:defRPr sz="700">
                <a:solidFill>
                  <a:schemeClr val="dk2"/>
                </a:solidFill>
                <a:latin typeface="Inter"/>
                <a:ea typeface="Inter"/>
                <a:cs typeface="Inter"/>
                <a:sym typeface="Inter"/>
              </a:defRPr>
            </a:lvl7pPr>
            <a:lvl8pPr lvl="7" algn="r" rtl="0">
              <a:buNone/>
              <a:defRPr sz="700">
                <a:solidFill>
                  <a:schemeClr val="dk2"/>
                </a:solidFill>
                <a:latin typeface="Inter"/>
                <a:ea typeface="Inter"/>
                <a:cs typeface="Inter"/>
                <a:sym typeface="Inter"/>
              </a:defRPr>
            </a:lvl8pPr>
            <a:lvl9pPr lvl="8" algn="r" rtl="0">
              <a:buNone/>
              <a:defRPr sz="700">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EA4335"/>
          </p15:clr>
        </p15:guide>
        <p15:guide id="2" pos="288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screencast.com/t/p6f9w2KoeMc" TargetMode="External"/><Relationship Id="rId13" Type="http://schemas.openxmlformats.org/officeDocument/2006/relationships/hyperlink" Target="https://wexbenefitskb.egain.cloud/system/templates/selfservice/dbika/help/agent/locale/en-US/portal/308900000001002/content-version/PROD-2274/PROD-88889/How-to-set-up-direct-deposit-in-your-online-account?query=direct%20deposit" TargetMode="External"/><Relationship Id="rId3" Type="http://schemas.openxmlformats.org/officeDocument/2006/relationships/hyperlink" Target="https://wexbenefitskb.egain.cloud/system/templates/selfservice/dbika/help/agent/locale/en-US/portal/308900000001002/content-version/PROD-2276/PROD-59706/Getting-started-with-your-online-account?query=Getting%20started%20with%20your%20online%20account" TargetMode="External"/><Relationship Id="rId7" Type="http://schemas.openxmlformats.org/officeDocument/2006/relationships/hyperlink" Target="https://wexbenefitskb.egain.cloud/system/templates/selfservice/dbika/help/agent/locale/en-US/portal/308900000001002/content-version/PROD-4450/PROD-81370/How-to-reset-your-password-for-your-online-account?query=How%20to%20reset%20your%20password" TargetMode="External"/><Relationship Id="rId12" Type="http://schemas.openxmlformats.org/officeDocument/2006/relationships/hyperlink" Target="https://www.screencast.com/t/tQ1h3G6el6d" TargetMode="External"/><Relationship Id="rId2" Type="http://schemas.openxmlformats.org/officeDocument/2006/relationships/notesSlide" Target="../notesSlides/notesSlide1.xml"/><Relationship Id="rId1" Type="http://schemas.openxmlformats.org/officeDocument/2006/relationships/slideLayout" Target="../slideLayouts/slideLayout39.xml"/><Relationship Id="rId6" Type="http://schemas.openxmlformats.org/officeDocument/2006/relationships/hyperlink" Target="https://www.screencast.com/t/GtjqvT8JPV8" TargetMode="External"/><Relationship Id="rId11" Type="http://schemas.openxmlformats.org/officeDocument/2006/relationships/hyperlink" Target="https://wexbenefitskb.egain.cloud/system/templates/selfservice/dbika/help/agent/locale/en-US/portal/308900000001002/content-version/PROD-11406/PROD-59201/How-to-access-the-knowledgebase-from-the-WEX-benefits-mobile-app?query=How%20to%20access%20the%20knowledgebase%20from%20your%20mobile%20or%20online%20account" TargetMode="External"/><Relationship Id="rId5" Type="http://schemas.openxmlformats.org/officeDocument/2006/relationships/hyperlink" Target="https://wexbenefitskb.egain.cloud/system/templates/selfservice/dbika/help/agent/locale/en-US/portal/308900000001002/content-version/PROD-5520/PROD-55845/How-to-set-up-the-WEX-benefits-mobile-app?query=How%20to%20set%20up%20the%20benefits%20mobile%20app" TargetMode="External"/><Relationship Id="rId10" Type="http://schemas.openxmlformats.org/officeDocument/2006/relationships/hyperlink" Target="https://www.screencast.com/t/xiVyL3Pj" TargetMode="External"/><Relationship Id="rId4" Type="http://schemas.openxmlformats.org/officeDocument/2006/relationships/hyperlink" Target="https://www.screencast.com/t/bJDXAUdT" TargetMode="External"/><Relationship Id="rId9" Type="http://schemas.openxmlformats.org/officeDocument/2006/relationships/hyperlink" Target="https://discoverybenefits.egain.cloud/system/templates/selfservice/dbinv/help/customer/locale/en-US/portal/308900000001012/content/PROD-4295/How-to-reset-your-username-and-password-in-the-Benefits-Mobile-App" TargetMode="External"/><Relationship Id="rId14" Type="http://schemas.openxmlformats.org/officeDocument/2006/relationships/hyperlink" Target="https://www.screencast.com/t/SmLS5RgWP1b"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3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32.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32.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4.jp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32.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32.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9.xml"/><Relationship Id="rId1" Type="http://schemas.openxmlformats.org/officeDocument/2006/relationships/slideLayout" Target="../slideLayouts/slideLayout3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39.xml"/><Relationship Id="rId4" Type="http://schemas.openxmlformats.org/officeDocument/2006/relationships/image" Target="../media/image42.png"/></Relationships>
</file>

<file path=ppt/slides/_rels/slide3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7.xml"/><Relationship Id="rId1" Type="http://schemas.openxmlformats.org/officeDocument/2006/relationships/slideLayout" Target="../slideLayouts/slideLayout39.xml"/><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39.xml"/><Relationship Id="rId5" Type="http://schemas.openxmlformats.org/officeDocument/2006/relationships/image" Target="../media/image47.png"/><Relationship Id="rId4" Type="http://schemas.openxmlformats.org/officeDocument/2006/relationships/image" Target="../media/image48.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3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4.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5.xml"/><Relationship Id="rId1" Type="http://schemas.openxmlformats.org/officeDocument/2006/relationships/slideLayout" Target="../slideLayouts/slideLayout32.xml"/></Relationships>
</file>

<file path=ppt/slides/_rels/slide4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6.xml"/><Relationship Id="rId1" Type="http://schemas.openxmlformats.org/officeDocument/2006/relationships/slideLayout" Target="../slideLayouts/slideLayout15.xml"/><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8.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28.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0.xml"/><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1.xml"/><Relationship Id="rId1" Type="http://schemas.openxmlformats.org/officeDocument/2006/relationships/slideLayout" Target="../slideLayouts/slideLayout28.xml"/></Relationships>
</file>

<file path=ppt/slides/_rels/slide5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2.xml"/><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4.xml"/><Relationship Id="rId1" Type="http://schemas.openxmlformats.org/officeDocument/2006/relationships/slideLayout" Target="../slideLayouts/slideLayout15.xml"/><Relationship Id="rId4" Type="http://schemas.openxmlformats.org/officeDocument/2006/relationships/image" Target="../media/image61.png"/></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6.xml"/><Relationship Id="rId1" Type="http://schemas.openxmlformats.org/officeDocument/2006/relationships/slideLayout" Target="../slideLayouts/slideLayout28.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7.xml"/><Relationship Id="rId1" Type="http://schemas.openxmlformats.org/officeDocument/2006/relationships/slideLayout" Target="../slideLayouts/slideLayout28.xml"/><Relationship Id="rId4" Type="http://schemas.openxmlformats.org/officeDocument/2006/relationships/image" Target="../media/image64.pn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8.xml"/><Relationship Id="rId1" Type="http://schemas.openxmlformats.org/officeDocument/2006/relationships/slideLayout" Target="../slideLayouts/slideLayout28.xml"/><Relationship Id="rId4" Type="http://schemas.openxmlformats.org/officeDocument/2006/relationships/image" Target="../media/image65.png"/></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9.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3.xm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5.xml"/><Relationship Id="rId1" Type="http://schemas.openxmlformats.org/officeDocument/2006/relationships/slideLayout" Target="../slideLayouts/slideLayout28.xml"/><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8.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7.xml"/><Relationship Id="rId1" Type="http://schemas.openxmlformats.org/officeDocument/2006/relationships/slideLayout" Target="../slideLayouts/slideLayout28.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8.xml"/><Relationship Id="rId1" Type="http://schemas.openxmlformats.org/officeDocument/2006/relationships/slideLayout" Target="../slideLayouts/slideLayout28.xml"/></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1.xml"/><Relationship Id="rId1" Type="http://schemas.openxmlformats.org/officeDocument/2006/relationships/slideLayout" Target="../slideLayouts/slideLayout28.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2.xml"/><Relationship Id="rId1" Type="http://schemas.openxmlformats.org/officeDocument/2006/relationships/slideLayout" Target="../slideLayouts/slideLayout28.xml"/></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3.xml"/><Relationship Id="rId1" Type="http://schemas.openxmlformats.org/officeDocument/2006/relationships/slideLayout" Target="../slideLayouts/slideLayout28.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28.xml"/><Relationship Id="rId4" Type="http://schemas.openxmlformats.org/officeDocument/2006/relationships/image" Target="../media/image76.png"/></Relationships>
</file>

<file path=ppt/slides/_rels/slide7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5.xml"/><Relationship Id="rId1" Type="http://schemas.openxmlformats.org/officeDocument/2006/relationships/slideLayout" Target="../slideLayouts/slideLayout39.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6.xml"/><Relationship Id="rId1" Type="http://schemas.openxmlformats.org/officeDocument/2006/relationships/slideLayout" Target="../slideLayouts/slideLayout28.xm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8.xml"/><Relationship Id="rId1" Type="http://schemas.openxmlformats.org/officeDocument/2006/relationships/slideLayout" Target="../slideLayouts/slideLayout28.xml"/><Relationship Id="rId4" Type="http://schemas.openxmlformats.org/officeDocument/2006/relationships/image" Target="../media/image79.png"/></Relationships>
</file>

<file path=ppt/slides/_rels/slide7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9.xml"/><Relationship Id="rId1" Type="http://schemas.openxmlformats.org/officeDocument/2006/relationships/slideLayout" Target="../slideLayouts/slideLayout28.xml"/><Relationship Id="rId4" Type="http://schemas.openxmlformats.org/officeDocument/2006/relationships/image" Target="../media/image80.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3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Shape 3423"/>
        <p:cNvGrpSpPr/>
        <p:nvPr/>
      </p:nvGrpSpPr>
      <p:grpSpPr>
        <a:xfrm>
          <a:off x="0" y="0"/>
          <a:ext cx="0" cy="0"/>
          <a:chOff x="0" y="0"/>
          <a:chExt cx="0" cy="0"/>
        </a:xfrm>
      </p:grpSpPr>
      <p:sp>
        <p:nvSpPr>
          <p:cNvPr id="3424" name="Google Shape;3424;p50"/>
          <p:cNvSpPr txBox="1"/>
          <p:nvPr/>
        </p:nvSpPr>
        <p:spPr>
          <a:xfrm>
            <a:off x="558925" y="959425"/>
            <a:ext cx="8242200" cy="1159261"/>
          </a:xfrm>
          <a:prstGeom prst="rect">
            <a:avLst/>
          </a:prstGeom>
          <a:noFill/>
          <a:ln>
            <a:noFill/>
          </a:ln>
        </p:spPr>
        <p:txBody>
          <a:bodyPr spcFirstLastPara="1" wrap="square" lIns="91425" tIns="91425" rIns="91425" bIns="91425" anchor="t" anchorCtr="0">
            <a:spAutoFit/>
          </a:bodyPr>
          <a:lstStyle/>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Add/remove slides as needed to tailor your presentation to your prospect</a:t>
            </a:r>
            <a:endParaRPr sz="1000" dirty="0">
              <a:solidFill>
                <a:srgbClr val="434343"/>
              </a:solidFill>
              <a:latin typeface="Inter"/>
              <a:ea typeface="Inter"/>
              <a:cs typeface="Inter"/>
              <a:sym typeface="Inter"/>
            </a:endParaRPr>
          </a:p>
          <a:p>
            <a:pPr marL="457200" lvl="0" indent="-292100" algn="l" rtl="0">
              <a:lnSpc>
                <a:spcPct val="100000"/>
              </a:lnSpc>
              <a:spcBef>
                <a:spcPts val="1000"/>
              </a:spcBef>
              <a:spcAft>
                <a:spcPts val="0"/>
              </a:spcAft>
              <a:buClr>
                <a:srgbClr val="434343"/>
              </a:buClr>
              <a:buSzPts val="1000"/>
              <a:buFont typeface="Inter"/>
              <a:buChar char="●"/>
            </a:pPr>
            <a:r>
              <a:rPr lang="en" sz="1000" dirty="0">
                <a:solidFill>
                  <a:srgbClr val="434343"/>
                </a:solidFill>
                <a:latin typeface="Inter"/>
                <a:ea typeface="Inter"/>
                <a:cs typeface="Inter"/>
                <a:sym typeface="Inter"/>
              </a:rPr>
              <a:t>To share/email, click “File” in the top left of main menu above and then “Download.”</a:t>
            </a:r>
            <a:endParaRPr sz="1000" dirty="0">
              <a:solidFill>
                <a:srgbClr val="434343"/>
              </a:solidFill>
              <a:latin typeface="Inter"/>
              <a:ea typeface="Inter"/>
              <a:cs typeface="Inter"/>
              <a:sym typeface="Inter"/>
            </a:endParaRPr>
          </a:p>
          <a:p>
            <a:pPr marL="914400" lvl="1" indent="-292100" algn="l" rtl="0">
              <a:lnSpc>
                <a:spcPct val="100000"/>
              </a:lnSpc>
              <a:spcBef>
                <a:spcPts val="1000"/>
              </a:spcBef>
              <a:spcAft>
                <a:spcPts val="1000"/>
              </a:spcAft>
              <a:buClr>
                <a:srgbClr val="434343"/>
              </a:buClr>
              <a:buSzPts val="1000"/>
              <a:buFont typeface="Inter"/>
              <a:buChar char="○"/>
            </a:pPr>
            <a:r>
              <a:rPr lang="en" sz="1000" dirty="0">
                <a:solidFill>
                  <a:srgbClr val="434343"/>
                </a:solidFill>
                <a:latin typeface="Inter"/>
                <a:ea typeface="Inter"/>
                <a:cs typeface="Inter"/>
                <a:sym typeface="Inter"/>
              </a:rPr>
              <a:t>Recommend downloading as a PDF for easy emailing and reading by the recipient</a:t>
            </a:r>
            <a:endParaRPr sz="1000" dirty="0">
              <a:solidFill>
                <a:srgbClr val="434343"/>
              </a:solidFill>
              <a:latin typeface="Inter"/>
              <a:ea typeface="Inter"/>
              <a:cs typeface="Inter"/>
              <a:sym typeface="Inter"/>
            </a:endParaRPr>
          </a:p>
        </p:txBody>
      </p:sp>
      <p:sp>
        <p:nvSpPr>
          <p:cNvPr id="3425" name="Google Shape;3425;p50"/>
          <p:cNvSpPr/>
          <p:nvPr/>
        </p:nvSpPr>
        <p:spPr>
          <a:xfrm>
            <a:off x="2993150" y="104125"/>
            <a:ext cx="2893200" cy="765600"/>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365760" marR="182880" lvl="0" indent="0" algn="l" rtl="0">
              <a:lnSpc>
                <a:spcPct val="115000"/>
              </a:lnSpc>
              <a:spcBef>
                <a:spcPts val="0"/>
              </a:spcBef>
              <a:spcAft>
                <a:spcPts val="0"/>
              </a:spcAft>
              <a:buNone/>
            </a:pPr>
            <a:r>
              <a:rPr lang="en" sz="1200" b="1">
                <a:solidFill>
                  <a:srgbClr val="FFFFFF"/>
                </a:solidFill>
                <a:latin typeface="Inter"/>
                <a:ea typeface="Inter"/>
                <a:cs typeface="Inter"/>
                <a:sym typeface="Inter"/>
              </a:rPr>
              <a:t>Read, then delete this slide</a:t>
            </a:r>
            <a:endParaRPr sz="1200" b="1">
              <a:solidFill>
                <a:srgbClr val="FFFFFF"/>
              </a:solidFill>
              <a:latin typeface="Inter"/>
              <a:ea typeface="Inter"/>
              <a:cs typeface="Inter"/>
              <a:sym typeface="Inter"/>
            </a:endParaRPr>
          </a:p>
        </p:txBody>
      </p:sp>
      <p:sp>
        <p:nvSpPr>
          <p:cNvPr id="3426" name="Google Shape;3426;p50"/>
          <p:cNvSpPr/>
          <p:nvPr/>
        </p:nvSpPr>
        <p:spPr>
          <a:xfrm>
            <a:off x="137600" y="2353056"/>
            <a:ext cx="8777100" cy="2626969"/>
          </a:xfrm>
          <a:prstGeom prst="roundRect">
            <a:avLst>
              <a:gd name="adj" fmla="val 16667"/>
            </a:avLst>
          </a:prstGeom>
          <a:solidFill>
            <a:srgbClr val="C8102E"/>
          </a:solidFill>
          <a:ln>
            <a:noFill/>
          </a:ln>
          <a:effectLst>
            <a:outerShdw blurRad="342900" dist="114300" dir="5400000" algn="bl" rotWithShape="0">
              <a:srgbClr val="D2D6D9">
                <a:alpha val="50000"/>
              </a:srgbClr>
            </a:outerShdw>
          </a:effectLst>
        </p:spPr>
        <p:txBody>
          <a:bodyPr spcFirstLastPara="1" wrap="square" lIns="91425" tIns="91425" rIns="91425" bIns="91425" anchor="ctr" anchorCtr="0">
            <a:noAutofit/>
          </a:bodyPr>
          <a:lstStyle/>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If are you looking for instructions or videos on the webinar subjects, </a:t>
            </a:r>
            <a:endParaRPr sz="1200" b="1" dirty="0">
              <a:solidFill>
                <a:srgbClr val="FFFFFF"/>
              </a:solidFill>
              <a:latin typeface="Inter"/>
              <a:ea typeface="Inter"/>
              <a:cs typeface="Inter"/>
              <a:sym typeface="Inter"/>
            </a:endParaRPr>
          </a:p>
          <a:p>
            <a:pPr marL="0" marR="182880" lvl="0" indent="0" algn="ctr" rtl="0">
              <a:lnSpc>
                <a:spcPct val="115000"/>
              </a:lnSpc>
              <a:spcBef>
                <a:spcPts val="0"/>
              </a:spcBef>
              <a:spcAft>
                <a:spcPts val="0"/>
              </a:spcAft>
              <a:buNone/>
            </a:pPr>
            <a:r>
              <a:rPr lang="en" sz="1200" b="1" dirty="0">
                <a:solidFill>
                  <a:srgbClr val="FFFFFF"/>
                </a:solidFill>
                <a:latin typeface="Inter"/>
                <a:ea typeface="Inter"/>
                <a:cs typeface="Inter"/>
                <a:sym typeface="Inter"/>
              </a:rPr>
              <a:t>we have linked the participant articles and video of each topic. </a:t>
            </a:r>
            <a:endParaRPr sz="1200" b="1" dirty="0">
              <a:solidFill>
                <a:srgbClr val="FFFFFF"/>
              </a:solidFill>
              <a:latin typeface="Inter"/>
              <a:ea typeface="Inter"/>
              <a:cs typeface="Inter"/>
              <a:sym typeface="Inter"/>
            </a:endParaRPr>
          </a:p>
          <a:p>
            <a:pPr marL="0" marR="182880" lvl="0" indent="0" algn="l" rtl="0">
              <a:lnSpc>
                <a:spcPct val="115000"/>
              </a:lnSpc>
              <a:spcBef>
                <a:spcPts val="0"/>
              </a:spcBef>
              <a:spcAft>
                <a:spcPts val="0"/>
              </a:spcAft>
              <a:buNone/>
            </a:pPr>
            <a:endParaRPr sz="1000" b="1" dirty="0">
              <a:solidFill>
                <a:srgbClr val="FFFFFF"/>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Getting started with your online account</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3">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4">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b="1" dirty="0">
                <a:solidFill>
                  <a:srgbClr val="FFFFFF"/>
                </a:solidFill>
                <a:latin typeface="Inter"/>
                <a:ea typeface="Inter"/>
                <a:cs typeface="Inter"/>
                <a:sym typeface="Inter"/>
              </a:rPr>
              <a:t>	</a:t>
            </a:r>
            <a:r>
              <a:rPr lang="en" sz="1000" dirty="0">
                <a:solidFill>
                  <a:srgbClr val="FFFFFF"/>
                </a:solidFill>
                <a:latin typeface="Inter Medium"/>
                <a:ea typeface="Inter Medium"/>
                <a:cs typeface="Inter Medium"/>
                <a:sym typeface="Inter Medium"/>
              </a:rPr>
              <a:t>How to set up the WEX benefits mobile app</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5">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6">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a:p>
            <a:pPr marL="457200" marR="182880" lvl="0" indent="45720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How to reset your password for your online account	</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7">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8">
                  <a:extLst>
                    <a:ext uri="{A12FA001-AC4F-418D-AE19-62706E023703}">
                      <ahyp:hlinkClr xmlns:ahyp="http://schemas.microsoft.com/office/drawing/2018/hyperlinkcolor" val="tx"/>
                    </a:ext>
                  </a:extLst>
                </a:hlinkClick>
              </a:rPr>
              <a:t>Video</a:t>
            </a:r>
            <a:r>
              <a:rPr lang="en" sz="1000" b="1" u="sng" dirty="0">
                <a:solidFill>
                  <a:schemeClr val="hlink"/>
                </a:solidFill>
                <a:latin typeface="Inter"/>
                <a:ea typeface="Inter"/>
                <a:cs typeface="Inter"/>
                <a:sym typeface="Inter"/>
                <a:hlinkClick r:id="rId8"/>
              </a:rPr>
              <a:t>  </a:t>
            </a:r>
            <a:endParaRPr sz="1000" b="1" dirty="0">
              <a:solidFill>
                <a:srgbClr val="FFFFFF"/>
              </a:solidFill>
              <a:latin typeface="Inter"/>
              <a:ea typeface="Inter"/>
              <a:cs typeface="Inter"/>
              <a:sym typeface="Inter"/>
            </a:endParaRPr>
          </a:p>
          <a:p>
            <a:pPr marL="0" marR="182880" lvl="0" indent="0" algn="l" rtl="0">
              <a:lnSpc>
                <a:spcPct val="150000"/>
              </a:lnSpc>
              <a:spcBef>
                <a:spcPts val="0"/>
              </a:spcBef>
              <a:spcAft>
                <a:spcPts val="0"/>
              </a:spcAft>
              <a:buNone/>
            </a:pPr>
            <a:r>
              <a:rPr lang="en" sz="1000" b="1" dirty="0">
                <a:solidFill>
                  <a:srgbClr val="FFFFFF"/>
                </a:solidFill>
                <a:latin typeface="Inter"/>
                <a:ea typeface="Inter"/>
                <a:cs typeface="Inter"/>
                <a:sym typeface="Inter"/>
              </a:rPr>
              <a:t>	</a:t>
            </a:r>
            <a:r>
              <a:rPr lang="en" sz="1000" dirty="0">
                <a:solidFill>
                  <a:srgbClr val="FFFFFF"/>
                </a:solidFill>
                <a:latin typeface="Inter Medium"/>
                <a:ea typeface="Inter Medium"/>
                <a:cs typeface="Inter Medium"/>
                <a:sym typeface="Inter Medium"/>
              </a:rPr>
              <a:t>How to reset your username and password in the benefits mobile app</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9">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10">
                  <a:extLst>
                    <a:ext uri="{A12FA001-AC4F-418D-AE19-62706E023703}">
                      <ahyp:hlinkClr xmlns:ahyp="http://schemas.microsoft.com/office/drawing/2018/hyperlinkcolor" val="tx"/>
                    </a:ext>
                  </a:extLst>
                </a:hlinkClick>
              </a:rPr>
              <a:t>Video</a:t>
            </a:r>
            <a:r>
              <a:rPr lang="en" sz="1000" b="1" u="sng" dirty="0">
                <a:solidFill>
                  <a:schemeClr val="hlink"/>
                </a:solidFill>
                <a:latin typeface="Inter"/>
                <a:ea typeface="Inter"/>
                <a:cs typeface="Inter"/>
                <a:sym typeface="Inter"/>
                <a:hlinkClick r:id="rId10"/>
              </a:rPr>
              <a:t> </a:t>
            </a:r>
            <a:r>
              <a:rPr lang="en" sz="1000" b="1" dirty="0">
                <a:solidFill>
                  <a:srgbClr val="FFFFFF"/>
                </a:solidFill>
                <a:latin typeface="Inter"/>
                <a:ea typeface="Inter"/>
                <a:cs typeface="Inter"/>
                <a:sym typeface="Inter"/>
              </a:rPr>
              <a:t> </a:t>
            </a:r>
            <a:endParaRPr sz="1000" b="1" dirty="0">
              <a:solidFill>
                <a:srgbClr val="FFFFFF"/>
              </a:solidFill>
              <a:latin typeface="Inter"/>
              <a:ea typeface="Inter"/>
              <a:cs typeface="Inter"/>
              <a:sym typeface="Inter"/>
            </a:endParaRPr>
          </a:p>
          <a:p>
            <a:pPr marL="0" marR="182880" lvl="0" indent="0" algn="l" rtl="0">
              <a:lnSpc>
                <a:spcPct val="150000"/>
              </a:lnSpc>
              <a:spcBef>
                <a:spcPts val="0"/>
              </a:spcBef>
              <a:spcAft>
                <a:spcPts val="0"/>
              </a:spcAft>
              <a:buNone/>
            </a:pPr>
            <a:r>
              <a:rPr lang="en" sz="1000" dirty="0">
                <a:solidFill>
                  <a:srgbClr val="FFFFFF"/>
                </a:solidFill>
                <a:latin typeface="Inter Medium"/>
                <a:ea typeface="Inter Medium"/>
                <a:cs typeface="Inter Medium"/>
                <a:sym typeface="Inter Medium"/>
              </a:rPr>
              <a:t>	How to access the knowledgebase from your mobile or online account</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11">
                  <a:extLst>
                    <a:ext uri="{A12FA001-AC4F-418D-AE19-62706E023703}">
                      <ahyp:hlinkClr xmlns:ahyp="http://schemas.microsoft.com/office/drawing/2018/hyperlinkcolor" val="tx"/>
                    </a:ext>
                  </a:extLst>
                </a:hlinkClick>
              </a:rPr>
              <a:t>Article</a:t>
            </a:r>
            <a:r>
              <a:rPr lang="en" sz="1000" b="1" dirty="0">
                <a:solidFill>
                  <a:schemeClr val="lt1"/>
                </a:solidFill>
                <a:latin typeface="Inter"/>
                <a:ea typeface="Inter"/>
                <a:cs typeface="Inter"/>
                <a:sym typeface="Inter"/>
              </a:rPr>
              <a:t> | </a:t>
            </a:r>
            <a:r>
              <a:rPr lang="en" sz="1000" b="1" u="sng" dirty="0">
                <a:solidFill>
                  <a:schemeClr val="lt1"/>
                </a:solidFill>
                <a:latin typeface="Inter"/>
                <a:ea typeface="Inter"/>
                <a:cs typeface="Inter"/>
                <a:sym typeface="Inter"/>
                <a:hlinkClick r:id="rId12">
                  <a:extLst>
                    <a:ext uri="{A12FA001-AC4F-418D-AE19-62706E023703}">
                      <ahyp:hlinkClr xmlns:ahyp="http://schemas.microsoft.com/office/drawing/2018/hyperlinkcolor" val="tx"/>
                    </a:ext>
                  </a:extLst>
                </a:hlinkClick>
              </a:rPr>
              <a:t>Video</a:t>
            </a:r>
            <a:r>
              <a:rPr lang="en" sz="1000" b="1" dirty="0">
                <a:solidFill>
                  <a:schemeClr val="lt1"/>
                </a:solidFill>
                <a:latin typeface="Inter"/>
                <a:ea typeface="Inter"/>
                <a:cs typeface="Inter"/>
                <a:sym typeface="Inter"/>
              </a:rPr>
              <a:t> </a:t>
            </a:r>
            <a:endParaRPr sz="1000" b="1" dirty="0">
              <a:solidFill>
                <a:schemeClr val="lt1"/>
              </a:solidFill>
              <a:latin typeface="Inter"/>
              <a:ea typeface="Inter"/>
              <a:cs typeface="Inter"/>
              <a:sym typeface="Inter"/>
            </a:endParaRPr>
          </a:p>
          <a:p>
            <a:pPr marL="0" marR="182880" lvl="0" indent="0" algn="l" rtl="0">
              <a:lnSpc>
                <a:spcPct val="150000"/>
              </a:lnSpc>
              <a:spcBef>
                <a:spcPts val="0"/>
              </a:spcBef>
              <a:spcAft>
                <a:spcPts val="0"/>
              </a:spcAft>
              <a:buNone/>
            </a:pPr>
            <a:r>
              <a:rPr lang="en" sz="1000" b="1" dirty="0">
                <a:solidFill>
                  <a:srgbClr val="FFFFFF"/>
                </a:solidFill>
                <a:latin typeface="Inter"/>
                <a:ea typeface="Inter"/>
                <a:cs typeface="Inter"/>
                <a:sym typeface="Inter"/>
              </a:rPr>
              <a:t>	</a:t>
            </a:r>
            <a:r>
              <a:rPr lang="en" sz="1000" dirty="0">
                <a:solidFill>
                  <a:srgbClr val="FFFFFF"/>
                </a:solidFill>
                <a:latin typeface="Inter Medium"/>
                <a:ea typeface="Inter Medium"/>
                <a:cs typeface="Inter Medium"/>
                <a:sym typeface="Inter Medium"/>
              </a:rPr>
              <a:t>How to set up direct deposit	</a:t>
            </a:r>
            <a:r>
              <a:rPr lang="en" sz="1000" b="1" dirty="0">
                <a:solidFill>
                  <a:srgbClr val="FFFFFF"/>
                </a:solidFill>
                <a:latin typeface="Inter"/>
                <a:ea typeface="Inter"/>
                <a:cs typeface="Inter"/>
                <a:sym typeface="Inter"/>
              </a:rPr>
              <a:t>				</a:t>
            </a:r>
            <a:r>
              <a:rPr lang="en" sz="1000" b="1" u="sng" dirty="0">
                <a:solidFill>
                  <a:schemeClr val="lt1"/>
                </a:solidFill>
                <a:latin typeface="Inter"/>
                <a:ea typeface="Inter"/>
                <a:cs typeface="Inter"/>
                <a:sym typeface="Inter"/>
                <a:hlinkClick r:id="rId13">
                  <a:extLst>
                    <a:ext uri="{A12FA001-AC4F-418D-AE19-62706E023703}">
                      <ahyp:hlinkClr xmlns:ahyp="http://schemas.microsoft.com/office/drawing/2018/hyperlinkcolor" val="tx"/>
                    </a:ext>
                  </a:extLst>
                </a:hlinkClick>
              </a:rPr>
              <a:t>Article </a:t>
            </a:r>
            <a:r>
              <a:rPr lang="en" sz="1000" b="1" dirty="0">
                <a:solidFill>
                  <a:schemeClr val="lt1"/>
                </a:solidFill>
                <a:latin typeface="Inter"/>
                <a:ea typeface="Inter"/>
                <a:cs typeface="Inter"/>
                <a:sym typeface="Inter"/>
              </a:rPr>
              <a:t>| </a:t>
            </a:r>
            <a:r>
              <a:rPr lang="en" sz="1000" b="1" u="sng" dirty="0">
                <a:solidFill>
                  <a:schemeClr val="lt1"/>
                </a:solidFill>
                <a:latin typeface="Inter"/>
                <a:ea typeface="Inter"/>
                <a:cs typeface="Inter"/>
                <a:sym typeface="Inter"/>
                <a:hlinkClick r:id="rId14">
                  <a:extLst>
                    <a:ext uri="{A12FA001-AC4F-418D-AE19-62706E023703}">
                      <ahyp:hlinkClr xmlns:ahyp="http://schemas.microsoft.com/office/drawing/2018/hyperlinkcolor" val="tx"/>
                    </a:ext>
                  </a:extLst>
                </a:hlinkClick>
              </a:rPr>
              <a:t>Video</a:t>
            </a:r>
            <a:endParaRPr sz="1000" b="1" dirty="0">
              <a:solidFill>
                <a:schemeClr val="lt1"/>
              </a:solidFill>
              <a:latin typeface="Inter"/>
              <a:ea typeface="Inter"/>
              <a:cs typeface="Inter"/>
              <a:sym typeface="Inte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13"/>
        <p:cNvGrpSpPr/>
        <p:nvPr/>
      </p:nvGrpSpPr>
      <p:grpSpPr>
        <a:xfrm>
          <a:off x="0" y="0"/>
          <a:ext cx="0" cy="0"/>
          <a:chOff x="0" y="0"/>
          <a:chExt cx="0" cy="0"/>
        </a:xfrm>
      </p:grpSpPr>
      <p:pic>
        <p:nvPicPr>
          <p:cNvPr id="3514" name="Google Shape;3514;p59"/>
          <p:cNvPicPr preferRelativeResize="0"/>
          <p:nvPr/>
        </p:nvPicPr>
        <p:blipFill rotWithShape="1">
          <a:blip r:embed="rId3">
            <a:alphaModFix/>
          </a:blip>
          <a:srcRect l="25208" t="9556" r="24883" b="18805"/>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
        <p:nvSpPr>
          <p:cNvPr id="3515" name="Google Shape;3515;p5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16" name="Google Shape;3516;p59"/>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20"/>
        <p:cNvGrpSpPr/>
        <p:nvPr/>
      </p:nvGrpSpPr>
      <p:grpSpPr>
        <a:xfrm>
          <a:off x="0" y="0"/>
          <a:ext cx="0" cy="0"/>
          <a:chOff x="0" y="0"/>
          <a:chExt cx="0" cy="0"/>
        </a:xfrm>
      </p:grpSpPr>
      <p:pic>
        <p:nvPicPr>
          <p:cNvPr id="3521" name="Google Shape;3521;p60"/>
          <p:cNvPicPr preferRelativeResize="0"/>
          <p:nvPr/>
        </p:nvPicPr>
        <p:blipFill rotWithShape="1">
          <a:blip r:embed="rId3">
            <a:alphaModFix/>
          </a:blip>
          <a:srcRect l="25208" t="9556" r="24883" b="18805"/>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
        <p:nvSpPr>
          <p:cNvPr id="3522" name="Google Shape;3522;p6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23" name="Google Shape;3523;p60"/>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60"/>
          <p:cNvSpPr txBox="1"/>
          <p:nvPr/>
        </p:nvSpPr>
        <p:spPr>
          <a:xfrm>
            <a:off x="1930800" y="1485000"/>
            <a:ext cx="15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nter"/>
                <a:ea typeface="Inter"/>
                <a:cs typeface="Inter"/>
                <a:sym typeface="Inter"/>
              </a:rPr>
              <a:t>Create Account</a:t>
            </a:r>
            <a:endParaRPr>
              <a:latin typeface="Inter"/>
              <a:ea typeface="Inter"/>
              <a:cs typeface="Inter"/>
              <a:sym typeface="Inter"/>
            </a:endParaRPr>
          </a:p>
        </p:txBody>
      </p:sp>
      <p:sp>
        <p:nvSpPr>
          <p:cNvPr id="3525" name="Google Shape;3525;p60"/>
          <p:cNvSpPr/>
          <p:nvPr/>
        </p:nvSpPr>
        <p:spPr>
          <a:xfrm>
            <a:off x="1863450" y="1806800"/>
            <a:ext cx="5417100" cy="3065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6" name="Google Shape;3526;p60"/>
          <p:cNvPicPr preferRelativeResize="0"/>
          <p:nvPr/>
        </p:nvPicPr>
        <p:blipFill>
          <a:blip r:embed="rId4">
            <a:alphaModFix/>
          </a:blip>
          <a:stretch>
            <a:fillRect/>
          </a:stretch>
        </p:blipFill>
        <p:spPr>
          <a:xfrm>
            <a:off x="2045475" y="1969438"/>
            <a:ext cx="5053051" cy="2592374"/>
          </a:xfrm>
          <a:prstGeom prst="rect">
            <a:avLst/>
          </a:prstGeom>
          <a:noFill/>
          <a:ln>
            <a:noFill/>
          </a:ln>
        </p:spPr>
      </p:pic>
      <p:sp>
        <p:nvSpPr>
          <p:cNvPr id="3527" name="Google Shape;3527;p60"/>
          <p:cNvSpPr/>
          <p:nvPr/>
        </p:nvSpPr>
        <p:spPr>
          <a:xfrm>
            <a:off x="3626600" y="1806800"/>
            <a:ext cx="1697100" cy="2709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60"/>
          <p:cNvSpPr/>
          <p:nvPr/>
        </p:nvSpPr>
        <p:spPr>
          <a:xfrm>
            <a:off x="2041050" y="2343400"/>
            <a:ext cx="180600" cy="184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32"/>
        <p:cNvGrpSpPr/>
        <p:nvPr/>
      </p:nvGrpSpPr>
      <p:grpSpPr>
        <a:xfrm>
          <a:off x="0" y="0"/>
          <a:ext cx="0" cy="0"/>
          <a:chOff x="0" y="0"/>
          <a:chExt cx="0" cy="0"/>
        </a:xfrm>
      </p:grpSpPr>
      <p:sp>
        <p:nvSpPr>
          <p:cNvPr id="3533" name="Google Shape;3533;p6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534" name="Google Shape;3534;p61"/>
          <p:cNvPicPr preferRelativeResize="0"/>
          <p:nvPr/>
        </p:nvPicPr>
        <p:blipFill rotWithShape="1">
          <a:blip r:embed="rId3">
            <a:alphaModFix/>
          </a:blip>
          <a:srcRect l="25208" t="9556" r="24883" b="18805"/>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
        <p:nvSpPr>
          <p:cNvPr id="3535" name="Google Shape;3535;p61"/>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36" name="Google Shape;3536;p61"/>
          <p:cNvPicPr preferRelativeResize="0"/>
          <p:nvPr/>
        </p:nvPicPr>
        <p:blipFill rotWithShape="1">
          <a:blip r:embed="rId3">
            <a:alphaModFix/>
          </a:blip>
          <a:srcRect l="25208" t="9556" r="24883" b="18805"/>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
        <p:nvSpPr>
          <p:cNvPr id="3537" name="Google Shape;3537;p61"/>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61"/>
          <p:cNvSpPr txBox="1"/>
          <p:nvPr/>
        </p:nvSpPr>
        <p:spPr>
          <a:xfrm>
            <a:off x="1930800" y="1485000"/>
            <a:ext cx="154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nter"/>
                <a:ea typeface="Inter"/>
                <a:cs typeface="Inter"/>
                <a:sym typeface="Inter"/>
              </a:rPr>
              <a:t>Create Account</a:t>
            </a:r>
            <a:endParaRPr>
              <a:latin typeface="Inter"/>
              <a:ea typeface="Inter"/>
              <a:cs typeface="Inter"/>
              <a:sym typeface="Inter"/>
            </a:endParaRPr>
          </a:p>
        </p:txBody>
      </p:sp>
      <p:sp>
        <p:nvSpPr>
          <p:cNvPr id="3539" name="Google Shape;3539;p61"/>
          <p:cNvSpPr/>
          <p:nvPr/>
        </p:nvSpPr>
        <p:spPr>
          <a:xfrm>
            <a:off x="1859025" y="1856025"/>
            <a:ext cx="5370000" cy="287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0" name="Google Shape;3540;p61"/>
          <p:cNvPicPr preferRelativeResize="0"/>
          <p:nvPr/>
        </p:nvPicPr>
        <p:blipFill rotWithShape="1">
          <a:blip r:embed="rId4">
            <a:alphaModFix/>
          </a:blip>
          <a:srcRect t="19461" b="15838"/>
          <a:stretch/>
        </p:blipFill>
        <p:spPr>
          <a:xfrm>
            <a:off x="1980488" y="1856024"/>
            <a:ext cx="5189326" cy="269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44"/>
        <p:cNvGrpSpPr/>
        <p:nvPr/>
      </p:nvGrpSpPr>
      <p:grpSpPr>
        <a:xfrm>
          <a:off x="0" y="0"/>
          <a:ext cx="0" cy="0"/>
          <a:chOff x="0" y="0"/>
          <a:chExt cx="0" cy="0"/>
        </a:xfrm>
      </p:grpSpPr>
      <p:sp>
        <p:nvSpPr>
          <p:cNvPr id="3545" name="Google Shape;3545;p6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546" name="Google Shape;3546;p62"/>
          <p:cNvPicPr preferRelativeResize="0"/>
          <p:nvPr/>
        </p:nvPicPr>
        <p:blipFill rotWithShape="1">
          <a:blip r:embed="rId3">
            <a:alphaModFix/>
          </a:blip>
          <a:srcRect l="25208" t="9556" r="24883" b="18805"/>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
        <p:nvSpPr>
          <p:cNvPr id="3547" name="Google Shape;3547;p62"/>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62"/>
          <p:cNvSpPr/>
          <p:nvPr/>
        </p:nvSpPr>
        <p:spPr>
          <a:xfrm>
            <a:off x="1859025" y="1856025"/>
            <a:ext cx="5370000" cy="287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49" name="Google Shape;3549;p62"/>
          <p:cNvPicPr preferRelativeResize="0"/>
          <p:nvPr/>
        </p:nvPicPr>
        <p:blipFill rotWithShape="1">
          <a:blip r:embed="rId4">
            <a:alphaModFix/>
          </a:blip>
          <a:srcRect l="24863" t="21625" r="25815" b="12524"/>
          <a:stretch/>
        </p:blipFill>
        <p:spPr>
          <a:xfrm>
            <a:off x="2097488" y="1523075"/>
            <a:ext cx="4955323" cy="3339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53"/>
        <p:cNvGrpSpPr/>
        <p:nvPr/>
      </p:nvGrpSpPr>
      <p:grpSpPr>
        <a:xfrm>
          <a:off x="0" y="0"/>
          <a:ext cx="0" cy="0"/>
          <a:chOff x="0" y="0"/>
          <a:chExt cx="0" cy="0"/>
        </a:xfrm>
      </p:grpSpPr>
      <p:sp>
        <p:nvSpPr>
          <p:cNvPr id="3554" name="Google Shape;3554;p63"/>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55" name="Google Shape;3555;p63"/>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56" name="Google Shape;3556;p63"/>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63"/>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58" name="Google Shape;3558;p63"/>
          <p:cNvGrpSpPr/>
          <p:nvPr/>
        </p:nvGrpSpPr>
        <p:grpSpPr>
          <a:xfrm>
            <a:off x="3569848" y="1432716"/>
            <a:ext cx="347460" cy="347460"/>
            <a:chOff x="4397325" y="847632"/>
            <a:chExt cx="512100" cy="512100"/>
          </a:xfrm>
        </p:grpSpPr>
        <p:sp>
          <p:nvSpPr>
            <p:cNvPr id="3559" name="Google Shape;3559;p63"/>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63"/>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63"/>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2" name="Google Shape;3562;p63"/>
          <p:cNvGrpSpPr/>
          <p:nvPr/>
        </p:nvGrpSpPr>
        <p:grpSpPr>
          <a:xfrm>
            <a:off x="6323780" y="1432719"/>
            <a:ext cx="347460" cy="347460"/>
            <a:chOff x="1677570" y="2326857"/>
            <a:chExt cx="512100" cy="512100"/>
          </a:xfrm>
        </p:grpSpPr>
        <p:sp>
          <p:nvSpPr>
            <p:cNvPr id="3563" name="Google Shape;3563;p63"/>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63"/>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565" name="Google Shape;3565;p63"/>
          <p:cNvPicPr preferRelativeResize="0"/>
          <p:nvPr/>
        </p:nvPicPr>
        <p:blipFill rotWithShape="1">
          <a:blip r:embed="rId3">
            <a:alphaModFix/>
          </a:blip>
          <a:srcRect l="25208" t="9556" r="24883" b="18805"/>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
        <p:nvSpPr>
          <p:cNvPr id="3566" name="Google Shape;3566;p63"/>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63"/>
          <p:cNvSpPr/>
          <p:nvPr/>
        </p:nvSpPr>
        <p:spPr>
          <a:xfrm>
            <a:off x="1859025" y="1856025"/>
            <a:ext cx="5370000" cy="287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68" name="Google Shape;3568;p63"/>
          <p:cNvPicPr preferRelativeResize="0"/>
          <p:nvPr/>
        </p:nvPicPr>
        <p:blipFill rotWithShape="1">
          <a:blip r:embed="rId4">
            <a:alphaModFix/>
          </a:blip>
          <a:srcRect l="24827" t="22013" r="25438" b="17625"/>
          <a:stretch/>
        </p:blipFill>
        <p:spPr>
          <a:xfrm>
            <a:off x="2123650" y="1597375"/>
            <a:ext cx="4929149" cy="30192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72"/>
        <p:cNvGrpSpPr/>
        <p:nvPr/>
      </p:nvGrpSpPr>
      <p:grpSpPr>
        <a:xfrm>
          <a:off x="0" y="0"/>
          <a:ext cx="0" cy="0"/>
          <a:chOff x="0" y="0"/>
          <a:chExt cx="0" cy="0"/>
        </a:xfrm>
      </p:grpSpPr>
      <p:sp>
        <p:nvSpPr>
          <p:cNvPr id="3573" name="Google Shape;3573;p64"/>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74" name="Google Shape;3574;p64"/>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75" name="Google Shape;3575;p64"/>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64"/>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77" name="Google Shape;3577;p64"/>
          <p:cNvGrpSpPr/>
          <p:nvPr/>
        </p:nvGrpSpPr>
        <p:grpSpPr>
          <a:xfrm>
            <a:off x="3569848" y="1432716"/>
            <a:ext cx="347460" cy="347460"/>
            <a:chOff x="4397325" y="847632"/>
            <a:chExt cx="512100" cy="512100"/>
          </a:xfrm>
        </p:grpSpPr>
        <p:sp>
          <p:nvSpPr>
            <p:cNvPr id="3578" name="Google Shape;3578;p64"/>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64"/>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64"/>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81" name="Google Shape;3581;p64"/>
          <p:cNvGrpSpPr/>
          <p:nvPr/>
        </p:nvGrpSpPr>
        <p:grpSpPr>
          <a:xfrm>
            <a:off x="6323780" y="1432719"/>
            <a:ext cx="347460" cy="347460"/>
            <a:chOff x="1677570" y="2326857"/>
            <a:chExt cx="512100" cy="512100"/>
          </a:xfrm>
        </p:grpSpPr>
        <p:sp>
          <p:nvSpPr>
            <p:cNvPr id="3582" name="Google Shape;3582;p64"/>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64"/>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84" name="Google Shape;3584;p64"/>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64"/>
          <p:cNvSpPr/>
          <p:nvPr/>
        </p:nvSpPr>
        <p:spPr>
          <a:xfrm>
            <a:off x="1859025" y="1856025"/>
            <a:ext cx="5370000" cy="287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86" name="Google Shape;3586;p64"/>
          <p:cNvPicPr preferRelativeResize="0"/>
          <p:nvPr/>
        </p:nvPicPr>
        <p:blipFill rotWithShape="1">
          <a:blip r:embed="rId3">
            <a:alphaModFix/>
          </a:blip>
          <a:srcRect l="24827" t="22013" r="25438" b="17625"/>
          <a:stretch/>
        </p:blipFill>
        <p:spPr>
          <a:xfrm>
            <a:off x="2123650" y="1597375"/>
            <a:ext cx="4929149" cy="3019288"/>
          </a:xfrm>
          <a:prstGeom prst="rect">
            <a:avLst/>
          </a:prstGeom>
          <a:noFill/>
          <a:ln>
            <a:noFill/>
          </a:ln>
        </p:spPr>
      </p:pic>
      <p:pic>
        <p:nvPicPr>
          <p:cNvPr id="3587" name="Google Shape;3587;p64"/>
          <p:cNvPicPr preferRelativeResize="0"/>
          <p:nvPr/>
        </p:nvPicPr>
        <p:blipFill rotWithShape="1">
          <a:blip r:embed="rId4">
            <a:alphaModFix/>
          </a:blip>
          <a:srcRect l="15287" t="7774" r="20453"/>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91"/>
        <p:cNvGrpSpPr/>
        <p:nvPr/>
      </p:nvGrpSpPr>
      <p:grpSpPr>
        <a:xfrm>
          <a:off x="0" y="0"/>
          <a:ext cx="0" cy="0"/>
          <a:chOff x="0" y="0"/>
          <a:chExt cx="0" cy="0"/>
        </a:xfrm>
      </p:grpSpPr>
      <p:sp>
        <p:nvSpPr>
          <p:cNvPr id="3592" name="Google Shape;3592;p65"/>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593" name="Google Shape;3593;p65"/>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594" name="Google Shape;3594;p65"/>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65"/>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6" name="Google Shape;3596;p65"/>
          <p:cNvGrpSpPr/>
          <p:nvPr/>
        </p:nvGrpSpPr>
        <p:grpSpPr>
          <a:xfrm>
            <a:off x="3569848" y="1432716"/>
            <a:ext cx="347460" cy="347460"/>
            <a:chOff x="4397325" y="847632"/>
            <a:chExt cx="512100" cy="512100"/>
          </a:xfrm>
        </p:grpSpPr>
        <p:sp>
          <p:nvSpPr>
            <p:cNvPr id="3597" name="Google Shape;3597;p65"/>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65"/>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65"/>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00" name="Google Shape;3600;p65"/>
          <p:cNvGrpSpPr/>
          <p:nvPr/>
        </p:nvGrpSpPr>
        <p:grpSpPr>
          <a:xfrm>
            <a:off x="6323780" y="1432719"/>
            <a:ext cx="347460" cy="347460"/>
            <a:chOff x="1677570" y="2326857"/>
            <a:chExt cx="512100" cy="512100"/>
          </a:xfrm>
        </p:grpSpPr>
        <p:sp>
          <p:nvSpPr>
            <p:cNvPr id="3601" name="Google Shape;3601;p65"/>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65"/>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03" name="Google Shape;3603;p65"/>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65"/>
          <p:cNvSpPr/>
          <p:nvPr/>
        </p:nvSpPr>
        <p:spPr>
          <a:xfrm>
            <a:off x="1859025" y="1856025"/>
            <a:ext cx="5370000" cy="2879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5" name="Google Shape;3605;p65"/>
          <p:cNvPicPr preferRelativeResize="0"/>
          <p:nvPr/>
        </p:nvPicPr>
        <p:blipFill rotWithShape="1">
          <a:blip r:embed="rId3">
            <a:alphaModFix/>
          </a:blip>
          <a:srcRect l="24827" t="22013" r="25438" b="17625"/>
          <a:stretch/>
        </p:blipFill>
        <p:spPr>
          <a:xfrm>
            <a:off x="2123650" y="1597375"/>
            <a:ext cx="4929149" cy="3019288"/>
          </a:xfrm>
          <a:prstGeom prst="rect">
            <a:avLst/>
          </a:prstGeom>
          <a:noFill/>
          <a:ln>
            <a:noFill/>
          </a:ln>
        </p:spPr>
      </p:pic>
      <p:pic>
        <p:nvPicPr>
          <p:cNvPr id="3606" name="Google Shape;3606;p65"/>
          <p:cNvPicPr preferRelativeResize="0"/>
          <p:nvPr/>
        </p:nvPicPr>
        <p:blipFill rotWithShape="1">
          <a:blip r:embed="rId4">
            <a:alphaModFix/>
          </a:blip>
          <a:srcRect l="15287" t="7774" r="20453"/>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pic>
        <p:nvPicPr>
          <p:cNvPr id="3607" name="Google Shape;3607;p65"/>
          <p:cNvPicPr preferRelativeResize="0"/>
          <p:nvPr/>
        </p:nvPicPr>
        <p:blipFill rotWithShape="1">
          <a:blip r:embed="rId5">
            <a:alphaModFix/>
          </a:blip>
          <a:srcRect l="32586" t="29460" r="33551" b="38496"/>
          <a:stretch/>
        </p:blipFill>
        <p:spPr>
          <a:xfrm>
            <a:off x="3227275" y="1545425"/>
            <a:ext cx="3096499" cy="1478675"/>
          </a:xfrm>
          <a:prstGeom prst="rect">
            <a:avLst/>
          </a:prstGeom>
          <a:noFill/>
          <a:ln>
            <a:noFill/>
          </a:ln>
        </p:spPr>
      </p:pic>
      <p:pic>
        <p:nvPicPr>
          <p:cNvPr id="3608" name="Google Shape;3608;p65"/>
          <p:cNvPicPr preferRelativeResize="0"/>
          <p:nvPr/>
        </p:nvPicPr>
        <p:blipFill rotWithShape="1">
          <a:blip r:embed="rId5">
            <a:alphaModFix/>
          </a:blip>
          <a:srcRect l="32586" t="62071" r="33551" b="30399"/>
          <a:stretch/>
        </p:blipFill>
        <p:spPr>
          <a:xfrm>
            <a:off x="3227275" y="3564411"/>
            <a:ext cx="3096499" cy="347440"/>
          </a:xfrm>
          <a:prstGeom prst="rect">
            <a:avLst/>
          </a:prstGeom>
          <a:noFill/>
          <a:ln>
            <a:noFill/>
          </a:ln>
        </p:spPr>
      </p:pic>
      <p:sp>
        <p:nvSpPr>
          <p:cNvPr id="3609" name="Google Shape;3609;p65"/>
          <p:cNvSpPr/>
          <p:nvPr/>
        </p:nvSpPr>
        <p:spPr>
          <a:xfrm>
            <a:off x="3227275" y="2993325"/>
            <a:ext cx="3096600" cy="572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13"/>
        <p:cNvGrpSpPr/>
        <p:nvPr/>
      </p:nvGrpSpPr>
      <p:grpSpPr>
        <a:xfrm>
          <a:off x="0" y="0"/>
          <a:ext cx="0" cy="0"/>
          <a:chOff x="0" y="0"/>
          <a:chExt cx="0" cy="0"/>
        </a:xfrm>
      </p:grpSpPr>
      <p:pic>
        <p:nvPicPr>
          <p:cNvPr id="3614" name="Google Shape;3614;p66"/>
          <p:cNvPicPr preferRelativeResize="0"/>
          <p:nvPr/>
        </p:nvPicPr>
        <p:blipFill rotWithShape="1">
          <a:blip r:embed="rId3">
            <a:alphaModFix/>
          </a:blip>
          <a:srcRect l="22787" r="4963"/>
          <a:stretch/>
        </p:blipFill>
        <p:spPr>
          <a:xfrm>
            <a:off x="3568599" y="0"/>
            <a:ext cx="5575398" cy="5143504"/>
          </a:xfrm>
          <a:prstGeom prst="rect">
            <a:avLst/>
          </a:prstGeom>
          <a:noFill/>
          <a:ln>
            <a:noFill/>
          </a:ln>
        </p:spPr>
      </p:pic>
      <p:sp>
        <p:nvSpPr>
          <p:cNvPr id="3615" name="Google Shape;3615;p66"/>
          <p:cNvSpPr/>
          <p:nvPr/>
        </p:nvSpPr>
        <p:spPr>
          <a:xfrm>
            <a:off x="0" y="0"/>
            <a:ext cx="6410100" cy="5143500"/>
          </a:xfrm>
          <a:prstGeom prst="homePlate">
            <a:avLst>
              <a:gd name="adj" fmla="val 3981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66"/>
          <p:cNvSpPr txBox="1"/>
          <p:nvPr/>
        </p:nvSpPr>
        <p:spPr>
          <a:xfrm>
            <a:off x="3117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cxnSp>
        <p:nvCxnSpPr>
          <p:cNvPr id="3617" name="Google Shape;3617;p66"/>
          <p:cNvCxnSpPr/>
          <p:nvPr/>
        </p:nvCxnSpPr>
        <p:spPr>
          <a:xfrm>
            <a:off x="1570539" y="306247"/>
            <a:ext cx="0" cy="463200"/>
          </a:xfrm>
          <a:prstGeom prst="straightConnector1">
            <a:avLst/>
          </a:prstGeom>
          <a:noFill/>
          <a:ln w="9525" cap="flat" cmpd="sng">
            <a:solidFill>
              <a:schemeClr val="lt2"/>
            </a:solidFill>
            <a:prstDash val="solid"/>
            <a:round/>
            <a:headEnd type="none" w="med" len="med"/>
            <a:tailEnd type="none" w="med" len="med"/>
          </a:ln>
        </p:spPr>
      </p:cxnSp>
      <p:pic>
        <p:nvPicPr>
          <p:cNvPr id="3618" name="Google Shape;3618;p66"/>
          <p:cNvPicPr preferRelativeResize="0"/>
          <p:nvPr/>
        </p:nvPicPr>
        <p:blipFill rotWithShape="1">
          <a:blip r:embed="rId4">
            <a:alphaModFix/>
          </a:blip>
          <a:srcRect l="23394" r="13886"/>
          <a:stretch/>
        </p:blipFill>
        <p:spPr>
          <a:xfrm>
            <a:off x="4304050" y="0"/>
            <a:ext cx="4839951" cy="5143501"/>
          </a:xfrm>
          <a:prstGeom prst="rect">
            <a:avLst/>
          </a:prstGeom>
          <a:noFill/>
          <a:ln>
            <a:noFill/>
          </a:ln>
        </p:spPr>
      </p:pic>
      <p:sp>
        <p:nvSpPr>
          <p:cNvPr id="3619" name="Google Shape;3619;p66"/>
          <p:cNvSpPr txBox="1">
            <a:spLocks noGrp="1"/>
          </p:cNvSpPr>
          <p:nvPr>
            <p:ph type="ctrTitle"/>
          </p:nvPr>
        </p:nvSpPr>
        <p:spPr>
          <a:xfrm>
            <a:off x="311700" y="1522075"/>
            <a:ext cx="4260300" cy="1796400"/>
          </a:xfrm>
          <a:prstGeom prst="rect">
            <a:avLst/>
          </a:prstGeom>
        </p:spPr>
        <p:txBody>
          <a:bodyPr spcFirstLastPara="1" wrap="square" lIns="91425" tIns="91425" rIns="91425" bIns="91425" anchor="ctr" anchorCtr="0">
            <a:normAutofit/>
          </a:bodyPr>
          <a:lstStyle/>
          <a:p>
            <a:pPr marL="0" lvl="0" indent="0" algn="l" rtl="0">
              <a:lnSpc>
                <a:spcPct val="100000"/>
              </a:lnSpc>
              <a:spcBef>
                <a:spcPts val="0"/>
              </a:spcBef>
              <a:spcAft>
                <a:spcPts val="0"/>
              </a:spcAft>
              <a:buNone/>
            </a:pPr>
            <a:r>
              <a:rPr lang="en" sz="2800"/>
              <a:t>How to reset your password in your online account</a:t>
            </a:r>
            <a:endParaRPr sz="4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23"/>
        <p:cNvGrpSpPr/>
        <p:nvPr/>
      </p:nvGrpSpPr>
      <p:grpSpPr>
        <a:xfrm>
          <a:off x="0" y="0"/>
          <a:ext cx="0" cy="0"/>
          <a:chOff x="0" y="0"/>
          <a:chExt cx="0" cy="0"/>
        </a:xfrm>
      </p:grpSpPr>
      <p:sp>
        <p:nvSpPr>
          <p:cNvPr id="3624" name="Google Shape;3624;p6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25" name="Google Shape;3625;p67"/>
          <p:cNvPicPr preferRelativeResize="0"/>
          <p:nvPr/>
        </p:nvPicPr>
        <p:blipFill rotWithShape="1">
          <a:blip r:embed="rId3">
            <a:alphaModFix/>
          </a:blip>
          <a:srcRect l="21918" t="16150" r="16941" b="36404"/>
          <a:stretch/>
        </p:blipFill>
        <p:spPr>
          <a:xfrm>
            <a:off x="1463038" y="1306850"/>
            <a:ext cx="6217923" cy="2907793"/>
          </a:xfrm>
          <a:prstGeom prst="rect">
            <a:avLst/>
          </a:prstGeom>
          <a:noFill/>
          <a:ln>
            <a:noFill/>
          </a:ln>
          <a:effectLst>
            <a:outerShdw blurRad="57150" dist="19050" dir="5400000" algn="bl" rotWithShape="0">
              <a:srgbClr val="000000">
                <a:alpha val="50000"/>
              </a:srgbClr>
            </a:outerShdw>
          </a:effectLst>
        </p:spPr>
      </p:pic>
      <p:pic>
        <p:nvPicPr>
          <p:cNvPr id="3626" name="Google Shape;3626;p67"/>
          <p:cNvPicPr preferRelativeResize="0"/>
          <p:nvPr/>
        </p:nvPicPr>
        <p:blipFill rotWithShape="1">
          <a:blip r:embed="rId4">
            <a:alphaModFix/>
          </a:blip>
          <a:srcRect l="25381" t="25040" r="48641" b="42094"/>
          <a:stretch/>
        </p:blipFill>
        <p:spPr>
          <a:xfrm>
            <a:off x="1720038" y="1892059"/>
            <a:ext cx="2750624" cy="2001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30"/>
        <p:cNvGrpSpPr/>
        <p:nvPr/>
      </p:nvGrpSpPr>
      <p:grpSpPr>
        <a:xfrm>
          <a:off x="0" y="0"/>
          <a:ext cx="0" cy="0"/>
          <a:chOff x="0" y="0"/>
          <a:chExt cx="0" cy="0"/>
        </a:xfrm>
      </p:grpSpPr>
      <p:sp>
        <p:nvSpPr>
          <p:cNvPr id="3631" name="Google Shape;3631;p6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32" name="Google Shape;3632;p68"/>
          <p:cNvPicPr preferRelativeResize="0"/>
          <p:nvPr/>
        </p:nvPicPr>
        <p:blipFill rotWithShape="1">
          <a:blip r:embed="rId3">
            <a:alphaModFix/>
          </a:blip>
          <a:srcRect l="21918" t="16150" r="16941" b="36404"/>
          <a:stretch/>
        </p:blipFill>
        <p:spPr>
          <a:xfrm>
            <a:off x="1463038" y="1306850"/>
            <a:ext cx="6217923" cy="2907793"/>
          </a:xfrm>
          <a:prstGeom prst="rect">
            <a:avLst/>
          </a:prstGeom>
          <a:noFill/>
          <a:ln>
            <a:noFill/>
          </a:ln>
          <a:effectLst>
            <a:outerShdw blurRad="57150" dist="19050" dir="5400000" algn="bl" rotWithShape="0">
              <a:srgbClr val="000000">
                <a:alpha val="50000"/>
              </a:srgbClr>
            </a:outerShdw>
          </a:effectLst>
        </p:spPr>
      </p:pic>
      <p:sp>
        <p:nvSpPr>
          <p:cNvPr id="3633" name="Google Shape;3633;p68"/>
          <p:cNvSpPr/>
          <p:nvPr/>
        </p:nvSpPr>
        <p:spPr>
          <a:xfrm>
            <a:off x="4405625" y="26821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3431" name="Google Shape;3431;p51"/>
          <p:cNvSpPr txBox="1">
            <a:spLocks noGrp="1"/>
          </p:cNvSpPr>
          <p:nvPr>
            <p:ph type="ctrTitle"/>
          </p:nvPr>
        </p:nvSpPr>
        <p:spPr>
          <a:xfrm>
            <a:off x="311700" y="1860176"/>
            <a:ext cx="4725600" cy="1410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Client name</a:t>
            </a:r>
            <a:endParaRPr/>
          </a:p>
        </p:txBody>
      </p:sp>
      <p:sp>
        <p:nvSpPr>
          <p:cNvPr id="3432" name="Google Shape;3432;p51"/>
          <p:cNvSpPr txBox="1">
            <a:spLocks noGrp="1"/>
          </p:cNvSpPr>
          <p:nvPr>
            <p:ph type="subTitle" idx="1"/>
          </p:nvPr>
        </p:nvSpPr>
        <p:spPr>
          <a:xfrm>
            <a:off x="311700" y="3370576"/>
            <a:ext cx="4725600" cy="5184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88"/>
              <a:buNone/>
            </a:pPr>
            <a:r>
              <a:rPr lang="en" sz="1850"/>
              <a:t>Getting started with your online account and mobile application</a:t>
            </a:r>
            <a:endParaRPr sz="245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37"/>
        <p:cNvGrpSpPr/>
        <p:nvPr/>
      </p:nvGrpSpPr>
      <p:grpSpPr>
        <a:xfrm>
          <a:off x="0" y="0"/>
          <a:ext cx="0" cy="0"/>
          <a:chOff x="0" y="0"/>
          <a:chExt cx="0" cy="0"/>
        </a:xfrm>
      </p:grpSpPr>
      <p:sp>
        <p:nvSpPr>
          <p:cNvPr id="3638" name="Google Shape;3638;p6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39" name="Google Shape;3639;p69"/>
          <p:cNvPicPr preferRelativeResize="0"/>
          <p:nvPr/>
        </p:nvPicPr>
        <p:blipFill rotWithShape="1">
          <a:blip r:embed="rId3">
            <a:alphaModFix/>
          </a:blip>
          <a:srcRect l="22753" t="14270" r="19831" b="37058"/>
          <a:stretch/>
        </p:blipFill>
        <p:spPr>
          <a:xfrm>
            <a:off x="1463040" y="1307592"/>
            <a:ext cx="6217927" cy="2903774"/>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43"/>
        <p:cNvGrpSpPr/>
        <p:nvPr/>
      </p:nvGrpSpPr>
      <p:grpSpPr>
        <a:xfrm>
          <a:off x="0" y="0"/>
          <a:ext cx="0" cy="0"/>
          <a:chOff x="0" y="0"/>
          <a:chExt cx="0" cy="0"/>
        </a:xfrm>
      </p:grpSpPr>
      <p:sp>
        <p:nvSpPr>
          <p:cNvPr id="3644" name="Google Shape;3644;p7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45" name="Google Shape;3645;p70"/>
          <p:cNvPicPr preferRelativeResize="0"/>
          <p:nvPr/>
        </p:nvPicPr>
        <p:blipFill rotWithShape="1">
          <a:blip r:embed="rId3">
            <a:alphaModFix/>
          </a:blip>
          <a:srcRect l="1594" t="9897" b="36165"/>
          <a:stretch/>
        </p:blipFill>
        <p:spPr>
          <a:xfrm>
            <a:off x="1463040" y="1307592"/>
            <a:ext cx="6213922" cy="2898647"/>
          </a:xfrm>
          <a:prstGeom prst="rect">
            <a:avLst/>
          </a:prstGeom>
          <a:noFill/>
          <a:ln>
            <a:noFill/>
          </a:ln>
          <a:effectLst>
            <a:outerShdw blurRad="57150" dist="19050" dir="5400000" algn="bl" rotWithShape="0">
              <a:srgbClr val="000000">
                <a:alpha val="50000"/>
              </a:srgbClr>
            </a:outerShdw>
          </a:effectLst>
        </p:spPr>
      </p:pic>
      <p:pic>
        <p:nvPicPr>
          <p:cNvPr id="3646" name="Google Shape;3646;p70"/>
          <p:cNvPicPr preferRelativeResize="0"/>
          <p:nvPr/>
        </p:nvPicPr>
        <p:blipFill rotWithShape="1">
          <a:blip r:embed="rId4">
            <a:alphaModFix/>
          </a:blip>
          <a:srcRect l="23000" t="27136" r="23782" b="69915"/>
          <a:stretch/>
        </p:blipFill>
        <p:spPr>
          <a:xfrm>
            <a:off x="1674100" y="2010925"/>
            <a:ext cx="5709874" cy="178175"/>
          </a:xfrm>
          <a:prstGeom prst="rect">
            <a:avLst/>
          </a:prstGeom>
          <a:noFill/>
          <a:ln>
            <a:noFill/>
          </a:ln>
        </p:spPr>
      </p:pic>
      <p:pic>
        <p:nvPicPr>
          <p:cNvPr id="3647" name="Google Shape;3647;p70"/>
          <p:cNvPicPr preferRelativeResize="0"/>
          <p:nvPr/>
        </p:nvPicPr>
        <p:blipFill rotWithShape="1">
          <a:blip r:embed="rId4">
            <a:alphaModFix/>
          </a:blip>
          <a:srcRect l="23124" t="29563" r="22908" b="39803"/>
          <a:stretch/>
        </p:blipFill>
        <p:spPr>
          <a:xfrm>
            <a:off x="1674100" y="2189100"/>
            <a:ext cx="5828925" cy="189007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51"/>
        <p:cNvGrpSpPr/>
        <p:nvPr/>
      </p:nvGrpSpPr>
      <p:grpSpPr>
        <a:xfrm>
          <a:off x="0" y="0"/>
          <a:ext cx="0" cy="0"/>
          <a:chOff x="0" y="0"/>
          <a:chExt cx="0" cy="0"/>
        </a:xfrm>
      </p:grpSpPr>
      <p:sp>
        <p:nvSpPr>
          <p:cNvPr id="3652" name="Google Shape;3652;p7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53" name="Google Shape;3653;p71"/>
          <p:cNvPicPr preferRelativeResize="0"/>
          <p:nvPr/>
        </p:nvPicPr>
        <p:blipFill rotWithShape="1">
          <a:blip r:embed="rId3">
            <a:alphaModFix/>
          </a:blip>
          <a:srcRect l="1594" t="9897" b="36165"/>
          <a:stretch/>
        </p:blipFill>
        <p:spPr>
          <a:xfrm>
            <a:off x="1463040" y="1307592"/>
            <a:ext cx="6213922" cy="2898647"/>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57"/>
        <p:cNvGrpSpPr/>
        <p:nvPr/>
      </p:nvGrpSpPr>
      <p:grpSpPr>
        <a:xfrm>
          <a:off x="0" y="0"/>
          <a:ext cx="0" cy="0"/>
          <a:chOff x="0" y="0"/>
          <a:chExt cx="0" cy="0"/>
        </a:xfrm>
      </p:grpSpPr>
      <p:sp>
        <p:nvSpPr>
          <p:cNvPr id="3658" name="Google Shape;3658;p7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59" name="Google Shape;3659;p72"/>
          <p:cNvPicPr preferRelativeResize="0"/>
          <p:nvPr/>
        </p:nvPicPr>
        <p:blipFill rotWithShape="1">
          <a:blip r:embed="rId3">
            <a:alphaModFix/>
          </a:blip>
          <a:srcRect l="17233" t="13078" r="18581" b="38286"/>
          <a:stretch/>
        </p:blipFill>
        <p:spPr>
          <a:xfrm>
            <a:off x="1463050" y="1307600"/>
            <a:ext cx="6217925" cy="29110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63"/>
        <p:cNvGrpSpPr/>
        <p:nvPr/>
      </p:nvGrpSpPr>
      <p:grpSpPr>
        <a:xfrm>
          <a:off x="0" y="0"/>
          <a:ext cx="0" cy="0"/>
          <a:chOff x="0" y="0"/>
          <a:chExt cx="0" cy="0"/>
        </a:xfrm>
      </p:grpSpPr>
      <p:sp>
        <p:nvSpPr>
          <p:cNvPr id="3664" name="Google Shape;3664;p7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65" name="Google Shape;3665;p73"/>
          <p:cNvPicPr preferRelativeResize="0"/>
          <p:nvPr/>
        </p:nvPicPr>
        <p:blipFill rotWithShape="1">
          <a:blip r:embed="rId3">
            <a:alphaModFix/>
          </a:blip>
          <a:srcRect l="17336" t="14637" r="18478" b="37086"/>
          <a:stretch/>
        </p:blipFill>
        <p:spPr>
          <a:xfrm>
            <a:off x="1463040" y="1307592"/>
            <a:ext cx="6217919" cy="291205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69"/>
        <p:cNvGrpSpPr/>
        <p:nvPr/>
      </p:nvGrpSpPr>
      <p:grpSpPr>
        <a:xfrm>
          <a:off x="0" y="0"/>
          <a:ext cx="0" cy="0"/>
          <a:chOff x="0" y="0"/>
          <a:chExt cx="0" cy="0"/>
        </a:xfrm>
      </p:grpSpPr>
      <p:sp>
        <p:nvSpPr>
          <p:cNvPr id="3670" name="Google Shape;3670;p7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71" name="Google Shape;3671;p74"/>
          <p:cNvPicPr preferRelativeResize="0"/>
          <p:nvPr/>
        </p:nvPicPr>
        <p:blipFill rotWithShape="1">
          <a:blip r:embed="rId3">
            <a:alphaModFix/>
          </a:blip>
          <a:srcRect l="17595" t="15343" r="17452" b="36114"/>
          <a:stretch/>
        </p:blipFill>
        <p:spPr>
          <a:xfrm>
            <a:off x="1463040" y="1307592"/>
            <a:ext cx="6217924" cy="29186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75"/>
        <p:cNvGrpSpPr/>
        <p:nvPr/>
      </p:nvGrpSpPr>
      <p:grpSpPr>
        <a:xfrm>
          <a:off x="0" y="0"/>
          <a:ext cx="0" cy="0"/>
          <a:chOff x="0" y="0"/>
          <a:chExt cx="0" cy="0"/>
        </a:xfrm>
      </p:grpSpPr>
      <p:sp>
        <p:nvSpPr>
          <p:cNvPr id="3676" name="Google Shape;3676;p75"/>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Password Reset</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677" name="Google Shape;3677;p75"/>
          <p:cNvPicPr preferRelativeResize="0"/>
          <p:nvPr/>
        </p:nvPicPr>
        <p:blipFill rotWithShape="1">
          <a:blip r:embed="rId3">
            <a:alphaModFix/>
          </a:blip>
          <a:srcRect l="21918" t="16150" r="16941" b="36404"/>
          <a:stretch/>
        </p:blipFill>
        <p:spPr>
          <a:xfrm>
            <a:off x="1463038" y="1306850"/>
            <a:ext cx="6217923" cy="2907793"/>
          </a:xfrm>
          <a:prstGeom prst="rect">
            <a:avLst/>
          </a:prstGeom>
          <a:noFill/>
          <a:ln>
            <a:noFill/>
          </a:ln>
          <a:effectLst>
            <a:outerShdw blurRad="57150" dist="19050" dir="5400000" algn="bl" rotWithShape="0">
              <a:srgbClr val="000000">
                <a:alpha val="50000"/>
              </a:srgbClr>
            </a:outerShdw>
          </a:effectLst>
        </p:spPr>
      </p:pic>
      <p:pic>
        <p:nvPicPr>
          <p:cNvPr id="3678" name="Google Shape;3678;p75"/>
          <p:cNvPicPr preferRelativeResize="0"/>
          <p:nvPr/>
        </p:nvPicPr>
        <p:blipFill rotWithShape="1">
          <a:blip r:embed="rId4">
            <a:alphaModFix/>
          </a:blip>
          <a:srcRect l="25381" t="25040" r="48641" b="42094"/>
          <a:stretch/>
        </p:blipFill>
        <p:spPr>
          <a:xfrm>
            <a:off x="1720038" y="1892059"/>
            <a:ext cx="2750624" cy="20015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82"/>
        <p:cNvGrpSpPr/>
        <p:nvPr/>
      </p:nvGrpSpPr>
      <p:grpSpPr>
        <a:xfrm>
          <a:off x="0" y="0"/>
          <a:ext cx="0" cy="0"/>
          <a:chOff x="0" y="0"/>
          <a:chExt cx="0" cy="0"/>
        </a:xfrm>
      </p:grpSpPr>
      <p:sp>
        <p:nvSpPr>
          <p:cNvPr id="3683" name="Google Shape;3683;p76"/>
          <p:cNvSpPr txBox="1"/>
          <p:nvPr/>
        </p:nvSpPr>
        <p:spPr>
          <a:xfrm>
            <a:off x="4572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684" name="Google Shape;3684;p76"/>
          <p:cNvSpPr txBox="1">
            <a:spLocks noGrp="1"/>
          </p:cNvSpPr>
          <p:nvPr>
            <p:ph type="ctrTitle"/>
          </p:nvPr>
        </p:nvSpPr>
        <p:spPr>
          <a:xfrm>
            <a:off x="311700" y="1979275"/>
            <a:ext cx="4260300" cy="17964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a:t>Navigate your online account </a:t>
            </a:r>
            <a:endParaRPr sz="4000"/>
          </a:p>
        </p:txBody>
      </p:sp>
      <p:pic>
        <p:nvPicPr>
          <p:cNvPr id="3685" name="Google Shape;3685;p76"/>
          <p:cNvPicPr preferRelativeResize="0"/>
          <p:nvPr/>
        </p:nvPicPr>
        <p:blipFill>
          <a:blip r:embed="rId3">
            <a:alphaModFix/>
          </a:blip>
          <a:stretch>
            <a:fillRect/>
          </a:stretch>
        </p:blipFill>
        <p:spPr>
          <a:xfrm>
            <a:off x="5723361" y="0"/>
            <a:ext cx="3420629" cy="5143501"/>
          </a:xfrm>
          <a:prstGeom prst="rect">
            <a:avLst/>
          </a:prstGeom>
          <a:noFill/>
          <a:ln>
            <a:noFill/>
          </a:ln>
          <a:effectLst>
            <a:outerShdw blurRad="342900" dist="38100" dir="5400000" algn="bl" rotWithShape="0">
              <a:srgbClr val="000000">
                <a:alpha val="1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689"/>
        <p:cNvGrpSpPr/>
        <p:nvPr/>
      </p:nvGrpSpPr>
      <p:grpSpPr>
        <a:xfrm>
          <a:off x="0" y="0"/>
          <a:ext cx="0" cy="0"/>
          <a:chOff x="0" y="0"/>
          <a:chExt cx="0" cy="0"/>
        </a:xfrm>
      </p:grpSpPr>
      <p:sp>
        <p:nvSpPr>
          <p:cNvPr id="3690" name="Google Shape;3690;p77"/>
          <p:cNvSpPr txBox="1">
            <a:spLocks noGrp="1"/>
          </p:cNvSpPr>
          <p:nvPr>
            <p:ph type="title"/>
          </p:nvPr>
        </p:nvSpPr>
        <p:spPr>
          <a:xfrm>
            <a:off x="244353" y="200600"/>
            <a:ext cx="8661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latin typeface="Inter"/>
                <a:ea typeface="Inter"/>
                <a:cs typeface="Inter"/>
                <a:sym typeface="Inter"/>
              </a:rPr>
              <a:t>Navigate your online account</a:t>
            </a:r>
            <a:endParaRPr sz="2000">
              <a:latin typeface="Inter"/>
              <a:ea typeface="Inter"/>
              <a:cs typeface="Inter"/>
              <a:sym typeface="Inter"/>
            </a:endParaRPr>
          </a:p>
        </p:txBody>
      </p:sp>
      <p:sp>
        <p:nvSpPr>
          <p:cNvPr id="3691" name="Google Shape;3691;p77"/>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92" name="Google Shape;3692;p77"/>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3" name="Google Shape;3693;p77"/>
          <p:cNvGrpSpPr/>
          <p:nvPr/>
        </p:nvGrpSpPr>
        <p:grpSpPr>
          <a:xfrm>
            <a:off x="810297" y="1432712"/>
            <a:ext cx="347460" cy="347460"/>
            <a:chOff x="1996583" y="1327992"/>
            <a:chExt cx="512100" cy="512100"/>
          </a:xfrm>
        </p:grpSpPr>
        <p:sp>
          <p:nvSpPr>
            <p:cNvPr id="3694" name="Google Shape;3694;p77"/>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77"/>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77"/>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7" name="Google Shape;3697;p77"/>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698" name="Google Shape;3698;p77"/>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77"/>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00" name="Google Shape;3700;p77"/>
          <p:cNvGrpSpPr/>
          <p:nvPr/>
        </p:nvGrpSpPr>
        <p:grpSpPr>
          <a:xfrm>
            <a:off x="3569848" y="1432716"/>
            <a:ext cx="347460" cy="347460"/>
            <a:chOff x="4397325" y="847632"/>
            <a:chExt cx="512100" cy="512100"/>
          </a:xfrm>
        </p:grpSpPr>
        <p:sp>
          <p:nvSpPr>
            <p:cNvPr id="3701" name="Google Shape;3701;p77"/>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77"/>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77"/>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04" name="Google Shape;3704;p77"/>
          <p:cNvGrpSpPr/>
          <p:nvPr/>
        </p:nvGrpSpPr>
        <p:grpSpPr>
          <a:xfrm>
            <a:off x="6323780" y="1432719"/>
            <a:ext cx="347460" cy="347460"/>
            <a:chOff x="1677570" y="2326857"/>
            <a:chExt cx="512100" cy="512100"/>
          </a:xfrm>
        </p:grpSpPr>
        <p:sp>
          <p:nvSpPr>
            <p:cNvPr id="3705" name="Google Shape;3705;p77"/>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77"/>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7" name="Google Shape;3707;p77"/>
          <p:cNvSpPr/>
          <p:nvPr/>
        </p:nvSpPr>
        <p:spPr>
          <a:xfrm>
            <a:off x="6747450" y="887575"/>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Select your name </a:t>
            </a:r>
            <a:endParaRPr>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sz="1200">
              <a:solidFill>
                <a:schemeClr val="dk2"/>
              </a:solidFill>
              <a:latin typeface="Inter"/>
              <a:ea typeface="Inter"/>
              <a:cs typeface="Inter"/>
              <a:sym typeface="Inter"/>
            </a:endParaRPr>
          </a:p>
          <a:p>
            <a:pPr marL="0" lvl="0" indent="0" algn="l" rtl="0">
              <a:spcBef>
                <a:spcPts val="0"/>
              </a:spcBef>
              <a:spcAft>
                <a:spcPts val="0"/>
              </a:spcAft>
              <a:buNone/>
            </a:pPr>
            <a:r>
              <a:rPr lang="en" sz="1200">
                <a:solidFill>
                  <a:schemeClr val="dk2"/>
                </a:solidFill>
                <a:latin typeface="Inter"/>
                <a:ea typeface="Inter"/>
                <a:cs typeface="Inter"/>
                <a:sym typeface="Inter"/>
              </a:rPr>
              <a:t>along the bar at the top of the screen to open your profile menu</a:t>
            </a:r>
            <a:endParaRPr sz="1200">
              <a:solidFill>
                <a:schemeClr val="dk2"/>
              </a:solidFill>
              <a:latin typeface="Inter"/>
              <a:ea typeface="Inter"/>
              <a:cs typeface="Inter"/>
              <a:sym typeface="Inter"/>
            </a:endParaRPr>
          </a:p>
          <a:p>
            <a:pPr marL="45720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708" name="Google Shape;3708;p77"/>
          <p:cNvPicPr preferRelativeResize="0"/>
          <p:nvPr/>
        </p:nvPicPr>
        <p:blipFill rotWithShape="1">
          <a:blip r:embed="rId3">
            <a:alphaModFix/>
          </a:blip>
          <a:srcRect l="19114" t="4723" r="17085" b="41656"/>
          <a:stretch/>
        </p:blipFill>
        <p:spPr>
          <a:xfrm>
            <a:off x="471250" y="887575"/>
            <a:ext cx="6245701" cy="3771824"/>
          </a:xfrm>
          <a:prstGeom prst="rect">
            <a:avLst/>
          </a:prstGeom>
          <a:noFill/>
          <a:ln>
            <a:noFill/>
          </a:ln>
        </p:spPr>
      </p:pic>
      <p:sp>
        <p:nvSpPr>
          <p:cNvPr id="3709" name="Google Shape;3709;p77"/>
          <p:cNvSpPr/>
          <p:nvPr/>
        </p:nvSpPr>
        <p:spPr>
          <a:xfrm>
            <a:off x="5438300" y="8232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13"/>
        <p:cNvGrpSpPr/>
        <p:nvPr/>
      </p:nvGrpSpPr>
      <p:grpSpPr>
        <a:xfrm>
          <a:off x="0" y="0"/>
          <a:ext cx="0" cy="0"/>
          <a:chOff x="0" y="0"/>
          <a:chExt cx="0" cy="0"/>
        </a:xfrm>
      </p:grpSpPr>
      <p:sp>
        <p:nvSpPr>
          <p:cNvPr id="3714" name="Google Shape;3714;p78"/>
          <p:cNvSpPr/>
          <p:nvPr/>
        </p:nvSpPr>
        <p:spPr>
          <a:xfrm>
            <a:off x="-74475" y="2378150"/>
            <a:ext cx="9291900" cy="2849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78"/>
          <p:cNvSpPr txBox="1">
            <a:spLocks noGrp="1"/>
          </p:cNvSpPr>
          <p:nvPr>
            <p:ph type="title" idx="4294967295"/>
          </p:nvPr>
        </p:nvSpPr>
        <p:spPr>
          <a:xfrm>
            <a:off x="265500" y="371325"/>
            <a:ext cx="56748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a:t>Profile Menu</a:t>
            </a:r>
            <a:endParaRPr sz="3100"/>
          </a:p>
        </p:txBody>
      </p:sp>
      <p:sp>
        <p:nvSpPr>
          <p:cNvPr id="3716" name="Google Shape;3716;p78"/>
          <p:cNvSpPr txBox="1"/>
          <p:nvPr/>
        </p:nvSpPr>
        <p:spPr>
          <a:xfrm>
            <a:off x="1141150" y="1118625"/>
            <a:ext cx="3000000" cy="1108200"/>
          </a:xfrm>
          <a:prstGeom prst="rect">
            <a:avLst/>
          </a:prstGeom>
          <a:noFill/>
          <a:ln>
            <a:noFill/>
          </a:ln>
        </p:spPr>
        <p:txBody>
          <a:bodyPr spcFirstLastPara="1" wrap="square" lIns="91425" tIns="91425" rIns="91425" bIns="91425" anchor="t" anchorCtr="0">
            <a:spAutoFit/>
          </a:bodyPr>
          <a:lstStyle/>
          <a:p>
            <a:pPr marL="219456" lvl="0" indent="-185928" algn="l" rtl="0">
              <a:lnSpc>
                <a:spcPct val="100000"/>
              </a:lnSpc>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Review</a:t>
            </a:r>
            <a:r>
              <a:rPr lang="en" sz="1200">
                <a:solidFill>
                  <a:schemeClr val="accent1"/>
                </a:solidFill>
                <a:latin typeface="Inter"/>
                <a:ea typeface="Inter"/>
                <a:cs typeface="Inter"/>
                <a:sym typeface="Inter"/>
              </a:rPr>
              <a:t> </a:t>
            </a:r>
            <a:r>
              <a:rPr lang="en" sz="1200">
                <a:solidFill>
                  <a:schemeClr val="dk1"/>
                </a:solidFill>
                <a:latin typeface="Inter"/>
                <a:ea typeface="Inter"/>
                <a:cs typeface="Inter"/>
                <a:sym typeface="Inter"/>
              </a:rPr>
              <a:t>personal information</a:t>
            </a:r>
            <a:endParaRPr sz="1200">
              <a:solidFill>
                <a:schemeClr val="dk1"/>
              </a:solidFill>
              <a:latin typeface="Inter"/>
              <a:ea typeface="Inter"/>
              <a:cs typeface="Inter"/>
              <a:sym typeface="Inter"/>
            </a:endParaRPr>
          </a:p>
          <a:p>
            <a:pPr marL="457200" lvl="0" indent="0" algn="l" rtl="0">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marL="219456" lvl="0" indent="-185928" algn="l" rtl="0">
              <a:lnSpc>
                <a:spcPct val="100000"/>
              </a:lnSpc>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Add </a:t>
            </a:r>
            <a:r>
              <a:rPr lang="en" sz="1200">
                <a:solidFill>
                  <a:schemeClr val="dk1"/>
                </a:solidFill>
                <a:latin typeface="Inter"/>
                <a:ea typeface="Inter"/>
                <a:cs typeface="Inter"/>
                <a:sym typeface="Inter"/>
              </a:rPr>
              <a:t>dependents, authorized representatives, and direct deposit information </a:t>
            </a:r>
            <a:endParaRPr sz="1600">
              <a:solidFill>
                <a:schemeClr val="dk1"/>
              </a:solidFill>
              <a:latin typeface="Inter"/>
              <a:ea typeface="Inter"/>
              <a:cs typeface="Inter"/>
              <a:sym typeface="Inter"/>
            </a:endParaRPr>
          </a:p>
        </p:txBody>
      </p:sp>
      <p:sp>
        <p:nvSpPr>
          <p:cNvPr id="3717" name="Google Shape;3717;p78"/>
          <p:cNvSpPr txBox="1"/>
          <p:nvPr/>
        </p:nvSpPr>
        <p:spPr>
          <a:xfrm>
            <a:off x="4189150" y="1118625"/>
            <a:ext cx="3000000" cy="923400"/>
          </a:xfrm>
          <a:prstGeom prst="rect">
            <a:avLst/>
          </a:prstGeom>
          <a:noFill/>
          <a:ln>
            <a:noFill/>
          </a:ln>
        </p:spPr>
        <p:txBody>
          <a:bodyPr spcFirstLastPara="1" wrap="square" lIns="91425" tIns="91425" rIns="91425" bIns="91425" anchor="t" anchorCtr="0">
            <a:spAutoFit/>
          </a:bodyPr>
          <a:lstStyle/>
          <a:p>
            <a:pPr marL="219456" lvl="0" indent="-185928" algn="l" rtl="0">
              <a:lnSpc>
                <a:spcPct val="100000"/>
              </a:lnSpc>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Order </a:t>
            </a:r>
            <a:r>
              <a:rPr lang="en" sz="1200">
                <a:solidFill>
                  <a:schemeClr val="dk1"/>
                </a:solidFill>
                <a:latin typeface="Inter"/>
                <a:ea typeface="Inter"/>
                <a:cs typeface="Inter"/>
                <a:sym typeface="Inter"/>
              </a:rPr>
              <a:t>additional or replacement WEX benefits debit cards</a:t>
            </a:r>
            <a:endParaRPr sz="1200">
              <a:solidFill>
                <a:schemeClr val="dk1"/>
              </a:solidFill>
              <a:latin typeface="Inter"/>
              <a:ea typeface="Inter"/>
              <a:cs typeface="Inter"/>
              <a:sym typeface="Inter"/>
            </a:endParaRPr>
          </a:p>
          <a:p>
            <a:pPr marL="457200" lvl="0" indent="0" algn="l" rtl="0">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marL="219456" lvl="0" indent="-185928" algn="l" rtl="0">
              <a:lnSpc>
                <a:spcPct val="100000"/>
              </a:lnSpc>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Update </a:t>
            </a:r>
            <a:r>
              <a:rPr lang="en" sz="1200">
                <a:solidFill>
                  <a:schemeClr val="dk1"/>
                </a:solidFill>
                <a:latin typeface="Inter"/>
                <a:ea typeface="Inter"/>
                <a:cs typeface="Inter"/>
                <a:sym typeface="Inter"/>
              </a:rPr>
              <a:t>login information </a:t>
            </a:r>
            <a:endParaRPr sz="1600">
              <a:solidFill>
                <a:schemeClr val="dk1"/>
              </a:solidFill>
              <a:latin typeface="Inter"/>
              <a:ea typeface="Inter"/>
              <a:cs typeface="Inter"/>
              <a:sym typeface="Inter"/>
            </a:endParaRPr>
          </a:p>
        </p:txBody>
      </p:sp>
      <p:pic>
        <p:nvPicPr>
          <p:cNvPr id="3718" name="Google Shape;3718;p78"/>
          <p:cNvPicPr preferRelativeResize="0"/>
          <p:nvPr/>
        </p:nvPicPr>
        <p:blipFill rotWithShape="1">
          <a:blip r:embed="rId3">
            <a:alphaModFix/>
          </a:blip>
          <a:srcRect l="15948" t="5046" r="10727" b="1843"/>
          <a:stretch/>
        </p:blipFill>
        <p:spPr>
          <a:xfrm>
            <a:off x="1506525" y="2694395"/>
            <a:ext cx="6200000" cy="618305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436"/>
        <p:cNvGrpSpPr/>
        <p:nvPr/>
      </p:nvGrpSpPr>
      <p:grpSpPr>
        <a:xfrm>
          <a:off x="0" y="0"/>
          <a:ext cx="0" cy="0"/>
          <a:chOff x="0" y="0"/>
          <a:chExt cx="0" cy="0"/>
        </a:xfrm>
      </p:grpSpPr>
      <p:sp>
        <p:nvSpPr>
          <p:cNvPr id="3437" name="Google Shape;3437;p52"/>
          <p:cNvSpPr txBox="1">
            <a:spLocks noGrp="1"/>
          </p:cNvSpPr>
          <p:nvPr>
            <p:ph type="title"/>
          </p:nvPr>
        </p:nvSpPr>
        <p:spPr>
          <a:xfrm>
            <a:off x="589000" y="1805950"/>
            <a:ext cx="3317100" cy="139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Getting started with your online account </a:t>
            </a:r>
            <a:endParaRPr/>
          </a:p>
        </p:txBody>
      </p:sp>
      <p:grpSp>
        <p:nvGrpSpPr>
          <p:cNvPr id="3438" name="Google Shape;3438;p52"/>
          <p:cNvGrpSpPr/>
          <p:nvPr/>
        </p:nvGrpSpPr>
        <p:grpSpPr>
          <a:xfrm>
            <a:off x="5057050" y="953103"/>
            <a:ext cx="2781000" cy="576915"/>
            <a:chOff x="5535272" y="980684"/>
            <a:chExt cx="2781000" cy="824400"/>
          </a:xfrm>
        </p:grpSpPr>
        <p:sp>
          <p:nvSpPr>
            <p:cNvPr id="3439" name="Google Shape;3439;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username and password </a:t>
              </a:r>
              <a:r>
                <a:rPr lang="en" sz="1000">
                  <a:solidFill>
                    <a:schemeClr val="dk1"/>
                  </a:solidFill>
                  <a:latin typeface="Inter"/>
                  <a:ea typeface="Inter"/>
                  <a:cs typeface="Inter"/>
                  <a:sym typeface="Inter"/>
                </a:rPr>
                <a:t>in the mobile app</a:t>
              </a:r>
              <a:endParaRPr sz="1000">
                <a:solidFill>
                  <a:schemeClr val="dk1"/>
                </a:solidFill>
                <a:latin typeface="Inter"/>
                <a:ea typeface="Inter"/>
                <a:cs typeface="Inter"/>
                <a:sym typeface="Inter"/>
              </a:endParaRPr>
            </a:p>
          </p:txBody>
        </p:sp>
        <p:sp>
          <p:nvSpPr>
            <p:cNvPr id="3440" name="Google Shape;3440;p52"/>
            <p:cNvSpPr/>
            <p:nvPr/>
          </p:nvSpPr>
          <p:spPr>
            <a:xfrm rot="-5400000">
              <a:off x="5204525" y="1311434"/>
              <a:ext cx="824400" cy="1629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1" name="Google Shape;3441;p52"/>
          <p:cNvGrpSpPr/>
          <p:nvPr/>
        </p:nvGrpSpPr>
        <p:grpSpPr>
          <a:xfrm>
            <a:off x="5057050" y="4239053"/>
            <a:ext cx="2781000" cy="576915"/>
            <a:chOff x="5535272" y="980684"/>
            <a:chExt cx="2781000" cy="824400"/>
          </a:xfrm>
        </p:grpSpPr>
        <p:sp>
          <p:nvSpPr>
            <p:cNvPr id="3442" name="Google Shape;3442;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Access the Knowledgebase </a:t>
              </a:r>
              <a:r>
                <a:rPr lang="en" sz="1000">
                  <a:solidFill>
                    <a:schemeClr val="dk2"/>
                  </a:solidFill>
                  <a:latin typeface="Inter Medium"/>
                  <a:ea typeface="Inter Medium"/>
                  <a:cs typeface="Inter Medium"/>
                  <a:sym typeface="Inter Medium"/>
                </a:rPr>
                <a:t>from your mobile or online account </a:t>
              </a:r>
              <a:endParaRPr sz="1000">
                <a:solidFill>
                  <a:schemeClr val="dk1"/>
                </a:solidFill>
                <a:latin typeface="Inter ExtraBold"/>
                <a:ea typeface="Inter ExtraBold"/>
                <a:cs typeface="Inter ExtraBold"/>
                <a:sym typeface="Inter ExtraBold"/>
              </a:endParaRPr>
            </a:p>
          </p:txBody>
        </p:sp>
        <p:sp>
          <p:nvSpPr>
            <p:cNvPr id="3443" name="Google Shape;3443;p52"/>
            <p:cNvSpPr/>
            <p:nvPr/>
          </p:nvSpPr>
          <p:spPr>
            <a:xfrm rot="-5400000">
              <a:off x="5204525" y="1311434"/>
              <a:ext cx="824400" cy="162900"/>
            </a:xfrm>
            <a:prstGeom prst="round2SameRect">
              <a:avLst>
                <a:gd name="adj1" fmla="val 50000"/>
                <a:gd name="adj2" fmla="val 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4" name="Google Shape;3444;p52"/>
          <p:cNvGrpSpPr/>
          <p:nvPr/>
        </p:nvGrpSpPr>
        <p:grpSpPr>
          <a:xfrm>
            <a:off x="5057050" y="289891"/>
            <a:ext cx="2781000" cy="576916"/>
            <a:chOff x="8750072" y="584143"/>
            <a:chExt cx="2781000" cy="824402"/>
          </a:xfrm>
        </p:grpSpPr>
        <p:sp>
          <p:nvSpPr>
            <p:cNvPr id="3445" name="Google Shape;3445;p52"/>
            <p:cNvSpPr/>
            <p:nvPr/>
          </p:nvSpPr>
          <p:spPr>
            <a:xfrm>
              <a:off x="8750072" y="586544"/>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a:t>
              </a:r>
              <a:r>
                <a:rPr lang="en" sz="1000">
                  <a:solidFill>
                    <a:schemeClr val="dk1"/>
                  </a:solidFill>
                  <a:latin typeface="Inter"/>
                  <a:ea typeface="Inter"/>
                  <a:cs typeface="Inter"/>
                  <a:sym typeface="Inter"/>
                </a:rPr>
                <a:t>your online account</a:t>
              </a:r>
              <a:endParaRPr sz="1000">
                <a:solidFill>
                  <a:schemeClr val="dk1"/>
                </a:solidFill>
                <a:latin typeface="Inter"/>
                <a:ea typeface="Inter"/>
                <a:cs typeface="Inter"/>
                <a:sym typeface="Inter"/>
              </a:endParaRPr>
            </a:p>
          </p:txBody>
        </p:sp>
        <p:sp>
          <p:nvSpPr>
            <p:cNvPr id="3446" name="Google Shape;3446;p52"/>
            <p:cNvSpPr/>
            <p:nvPr/>
          </p:nvSpPr>
          <p:spPr>
            <a:xfrm rot="-5400000">
              <a:off x="8419325" y="914893"/>
              <a:ext cx="824400" cy="16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7" name="Google Shape;3447;p52"/>
          <p:cNvGrpSpPr/>
          <p:nvPr/>
        </p:nvGrpSpPr>
        <p:grpSpPr>
          <a:xfrm>
            <a:off x="5057050" y="3580853"/>
            <a:ext cx="2781000" cy="576915"/>
            <a:chOff x="5535272" y="980684"/>
            <a:chExt cx="2781000" cy="824400"/>
          </a:xfrm>
        </p:grpSpPr>
        <p:sp>
          <p:nvSpPr>
            <p:cNvPr id="3448" name="Google Shape;3448;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username and password </a:t>
              </a:r>
              <a:r>
                <a:rPr lang="en" sz="1000">
                  <a:solidFill>
                    <a:schemeClr val="dk1"/>
                  </a:solidFill>
                  <a:latin typeface="Inter"/>
                  <a:ea typeface="Inter"/>
                  <a:cs typeface="Inter"/>
                  <a:sym typeface="Inter"/>
                </a:rPr>
                <a:t>in the mobile app</a:t>
              </a:r>
              <a:endParaRPr sz="1000">
                <a:solidFill>
                  <a:schemeClr val="dk1"/>
                </a:solidFill>
                <a:latin typeface="Inter"/>
                <a:ea typeface="Inter"/>
                <a:cs typeface="Inter"/>
                <a:sym typeface="Inter"/>
              </a:endParaRPr>
            </a:p>
          </p:txBody>
        </p:sp>
        <p:sp>
          <p:nvSpPr>
            <p:cNvPr id="3449" name="Google Shape;3449;p52"/>
            <p:cNvSpPr/>
            <p:nvPr/>
          </p:nvSpPr>
          <p:spPr>
            <a:xfrm rot="-5400000">
              <a:off x="5204525" y="1311434"/>
              <a:ext cx="824400" cy="1629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0" name="Google Shape;3450;p52"/>
          <p:cNvGrpSpPr/>
          <p:nvPr/>
        </p:nvGrpSpPr>
        <p:grpSpPr>
          <a:xfrm>
            <a:off x="5057050" y="2922653"/>
            <a:ext cx="2781000" cy="576916"/>
            <a:chOff x="8750072" y="584143"/>
            <a:chExt cx="2781000" cy="824402"/>
          </a:xfrm>
        </p:grpSpPr>
        <p:sp>
          <p:nvSpPr>
            <p:cNvPr id="3451" name="Google Shape;3451;p52"/>
            <p:cNvSpPr/>
            <p:nvPr/>
          </p:nvSpPr>
          <p:spPr>
            <a:xfrm>
              <a:off x="8750072" y="586544"/>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a:t>
              </a:r>
              <a:r>
                <a:rPr lang="en" sz="1000">
                  <a:solidFill>
                    <a:schemeClr val="dk1"/>
                  </a:solidFill>
                  <a:latin typeface="Inter"/>
                  <a:ea typeface="Inter"/>
                  <a:cs typeface="Inter"/>
                  <a:sym typeface="Inter"/>
                </a:rPr>
                <a:t>your benefits mobile app </a:t>
              </a:r>
              <a:endParaRPr sz="1000">
                <a:solidFill>
                  <a:schemeClr val="dk1"/>
                </a:solidFill>
                <a:latin typeface="Inter"/>
                <a:ea typeface="Inter"/>
                <a:cs typeface="Inter"/>
                <a:sym typeface="Inter"/>
              </a:endParaRPr>
            </a:p>
          </p:txBody>
        </p:sp>
        <p:sp>
          <p:nvSpPr>
            <p:cNvPr id="3452" name="Google Shape;3452;p52"/>
            <p:cNvSpPr/>
            <p:nvPr/>
          </p:nvSpPr>
          <p:spPr>
            <a:xfrm rot="-5400000">
              <a:off x="8419325" y="914893"/>
              <a:ext cx="824400" cy="162900"/>
            </a:xfrm>
            <a:prstGeom prst="round2SameRect">
              <a:avLst>
                <a:gd name="adj1" fmla="val 50000"/>
                <a:gd name="adj2" fmla="val 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3" name="Google Shape;3453;p52"/>
          <p:cNvGrpSpPr/>
          <p:nvPr/>
        </p:nvGrpSpPr>
        <p:grpSpPr>
          <a:xfrm>
            <a:off x="5057050" y="943041"/>
            <a:ext cx="2781000" cy="576915"/>
            <a:chOff x="5535272" y="980684"/>
            <a:chExt cx="2781000" cy="824400"/>
          </a:xfrm>
        </p:grpSpPr>
        <p:sp>
          <p:nvSpPr>
            <p:cNvPr id="3454" name="Google Shape;3454;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Reset your password</a:t>
              </a:r>
              <a:r>
                <a:rPr lang="en" sz="1000">
                  <a:solidFill>
                    <a:schemeClr val="dk1"/>
                  </a:solidFill>
                  <a:latin typeface="Inter"/>
                  <a:ea typeface="Inter"/>
                  <a:cs typeface="Inter"/>
                  <a:sym typeface="Inter"/>
                </a:rPr>
                <a:t> in your online account</a:t>
              </a:r>
              <a:endParaRPr sz="1000">
                <a:solidFill>
                  <a:schemeClr val="dk1"/>
                </a:solidFill>
                <a:latin typeface="Inter"/>
                <a:ea typeface="Inter"/>
                <a:cs typeface="Inter"/>
                <a:sym typeface="Inter"/>
              </a:endParaRPr>
            </a:p>
          </p:txBody>
        </p:sp>
        <p:sp>
          <p:nvSpPr>
            <p:cNvPr id="3455" name="Google Shape;3455;p52"/>
            <p:cNvSpPr/>
            <p:nvPr/>
          </p:nvSpPr>
          <p:spPr>
            <a:xfrm rot="-5400000">
              <a:off x="5204525" y="1311434"/>
              <a:ext cx="824400" cy="162900"/>
            </a:xfrm>
            <a:prstGeom prst="round2SameRect">
              <a:avLst>
                <a:gd name="adj1" fmla="val 50000"/>
                <a:gd name="adj2" fmla="val 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6" name="Google Shape;3456;p52"/>
          <p:cNvGrpSpPr/>
          <p:nvPr/>
        </p:nvGrpSpPr>
        <p:grpSpPr>
          <a:xfrm>
            <a:off x="5057050" y="1606253"/>
            <a:ext cx="2781000" cy="576915"/>
            <a:chOff x="5535272" y="980684"/>
            <a:chExt cx="2781000" cy="824400"/>
          </a:xfrm>
        </p:grpSpPr>
        <p:sp>
          <p:nvSpPr>
            <p:cNvPr id="3457" name="Google Shape;3457;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Navigate </a:t>
              </a:r>
              <a:r>
                <a:rPr lang="en" sz="1000">
                  <a:solidFill>
                    <a:schemeClr val="dk1"/>
                  </a:solidFill>
                  <a:latin typeface="Inter"/>
                  <a:ea typeface="Inter"/>
                  <a:cs typeface="Inter"/>
                  <a:sym typeface="Inter"/>
                </a:rPr>
                <a:t>your online account </a:t>
              </a:r>
              <a:endParaRPr sz="1000">
                <a:solidFill>
                  <a:schemeClr val="dk1"/>
                </a:solidFill>
                <a:latin typeface="Inter"/>
                <a:ea typeface="Inter"/>
                <a:cs typeface="Inter"/>
                <a:sym typeface="Inter"/>
              </a:endParaRPr>
            </a:p>
          </p:txBody>
        </p:sp>
        <p:sp>
          <p:nvSpPr>
            <p:cNvPr id="3458" name="Google Shape;3458;p52"/>
            <p:cNvSpPr/>
            <p:nvPr/>
          </p:nvSpPr>
          <p:spPr>
            <a:xfrm rot="-5400000">
              <a:off x="5204525" y="1311434"/>
              <a:ext cx="824400" cy="162900"/>
            </a:xfrm>
            <a:prstGeom prst="round2SameRect">
              <a:avLst>
                <a:gd name="adj1" fmla="val 50000"/>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9" name="Google Shape;3459;p52"/>
          <p:cNvGrpSpPr/>
          <p:nvPr/>
        </p:nvGrpSpPr>
        <p:grpSpPr>
          <a:xfrm>
            <a:off x="5057050" y="2264453"/>
            <a:ext cx="2781000" cy="576915"/>
            <a:chOff x="5535272" y="980684"/>
            <a:chExt cx="2781000" cy="824400"/>
          </a:xfrm>
        </p:grpSpPr>
        <p:sp>
          <p:nvSpPr>
            <p:cNvPr id="3460" name="Google Shape;3460;p52"/>
            <p:cNvSpPr/>
            <p:nvPr/>
          </p:nvSpPr>
          <p:spPr>
            <a:xfrm>
              <a:off x="5535272" y="982300"/>
              <a:ext cx="2781000" cy="822000"/>
            </a:xfrm>
            <a:prstGeom prst="roundRect">
              <a:avLst>
                <a:gd name="adj" fmla="val 9860"/>
              </a:avLst>
            </a:prstGeom>
            <a:solidFill>
              <a:schemeClr val="lt1"/>
            </a:solidFill>
            <a:ln>
              <a:noFill/>
            </a:ln>
            <a:effectLst>
              <a:outerShdw blurRad="342900" dist="114300" dir="5400000" algn="bl" rotWithShape="0">
                <a:schemeClr val="lt2">
                  <a:alpha val="50000"/>
                </a:schemeClr>
              </a:outerShdw>
            </a:effectLst>
          </p:spPr>
          <p:txBody>
            <a:bodyPr spcFirstLastPara="1" wrap="square" lIns="91425" tIns="91425" rIns="91425" bIns="91425" anchor="ctr" anchorCtr="0">
              <a:noAutofit/>
            </a:bodyPr>
            <a:lstStyle/>
            <a:p>
              <a:pPr marL="274320" marR="182880" lvl="0" indent="0" algn="l" rtl="0">
                <a:lnSpc>
                  <a:spcPct val="115000"/>
                </a:lnSpc>
                <a:spcBef>
                  <a:spcPts val="0"/>
                </a:spcBef>
                <a:spcAft>
                  <a:spcPts val="0"/>
                </a:spcAft>
                <a:buNone/>
              </a:pPr>
              <a:r>
                <a:rPr lang="en" sz="1000">
                  <a:solidFill>
                    <a:schemeClr val="dk1"/>
                  </a:solidFill>
                  <a:latin typeface="Inter ExtraBold"/>
                  <a:ea typeface="Inter ExtraBold"/>
                  <a:cs typeface="Inter ExtraBold"/>
                  <a:sym typeface="Inter ExtraBold"/>
                </a:rPr>
                <a:t>Set up direct deposit</a:t>
              </a:r>
              <a:endParaRPr sz="1000">
                <a:solidFill>
                  <a:schemeClr val="dk1"/>
                </a:solidFill>
                <a:latin typeface="Inter ExtraBold"/>
                <a:ea typeface="Inter ExtraBold"/>
                <a:cs typeface="Inter ExtraBold"/>
                <a:sym typeface="Inter ExtraBold"/>
              </a:endParaRPr>
            </a:p>
          </p:txBody>
        </p:sp>
        <p:sp>
          <p:nvSpPr>
            <p:cNvPr id="3461" name="Google Shape;3461;p52"/>
            <p:cNvSpPr/>
            <p:nvPr/>
          </p:nvSpPr>
          <p:spPr>
            <a:xfrm rot="-5400000">
              <a:off x="5204525" y="1311434"/>
              <a:ext cx="824400" cy="162900"/>
            </a:xfrm>
            <a:prstGeom prst="round2SameRect">
              <a:avLst>
                <a:gd name="adj1" fmla="val 50000"/>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62" name="Google Shape;3462;p52"/>
          <p:cNvSpPr/>
          <p:nvPr/>
        </p:nvSpPr>
        <p:spPr>
          <a:xfrm rot="-5400000">
            <a:off x="4850053" y="496893"/>
            <a:ext cx="576900" cy="162900"/>
          </a:xfrm>
          <a:prstGeom prst="round2SameRect">
            <a:avLst>
              <a:gd name="adj1" fmla="val 50000"/>
              <a:gd name="adj2" fmla="val 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22"/>
        <p:cNvGrpSpPr/>
        <p:nvPr/>
      </p:nvGrpSpPr>
      <p:grpSpPr>
        <a:xfrm>
          <a:off x="0" y="0"/>
          <a:ext cx="0" cy="0"/>
          <a:chOff x="0" y="0"/>
          <a:chExt cx="0" cy="0"/>
        </a:xfrm>
      </p:grpSpPr>
      <p:sp>
        <p:nvSpPr>
          <p:cNvPr id="3723" name="Google Shape;3723;p79"/>
          <p:cNvSpPr/>
          <p:nvPr/>
        </p:nvSpPr>
        <p:spPr>
          <a:xfrm>
            <a:off x="-74475" y="2378150"/>
            <a:ext cx="9291900" cy="2849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79"/>
          <p:cNvSpPr txBox="1">
            <a:spLocks noGrp="1"/>
          </p:cNvSpPr>
          <p:nvPr>
            <p:ph type="title" idx="4294967295"/>
          </p:nvPr>
        </p:nvSpPr>
        <p:spPr>
          <a:xfrm>
            <a:off x="265500" y="371325"/>
            <a:ext cx="56580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a:t>Home Page</a:t>
            </a:r>
            <a:endParaRPr sz="3100"/>
          </a:p>
        </p:txBody>
      </p:sp>
      <p:sp>
        <p:nvSpPr>
          <p:cNvPr id="3725" name="Google Shape;3725;p79"/>
          <p:cNvSpPr txBox="1"/>
          <p:nvPr/>
        </p:nvSpPr>
        <p:spPr>
          <a:xfrm>
            <a:off x="1141150" y="1118625"/>
            <a:ext cx="5726700" cy="369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200">
                <a:solidFill>
                  <a:schemeClr val="dk2"/>
                </a:solidFill>
                <a:latin typeface="Inter"/>
                <a:ea typeface="Inter"/>
                <a:cs typeface="Inter"/>
                <a:sym typeface="Inter"/>
              </a:rPr>
              <a:t>This page shows highlights of all your recent activity. These include…</a:t>
            </a:r>
            <a:endParaRPr sz="1600">
              <a:solidFill>
                <a:schemeClr val="dk2"/>
              </a:solidFill>
              <a:latin typeface="Inter"/>
              <a:ea typeface="Inter"/>
              <a:cs typeface="Inter"/>
              <a:sym typeface="Inter"/>
            </a:endParaRPr>
          </a:p>
        </p:txBody>
      </p:sp>
      <p:sp>
        <p:nvSpPr>
          <p:cNvPr id="3726" name="Google Shape;3726;p79"/>
          <p:cNvSpPr txBox="1"/>
          <p:nvPr/>
        </p:nvSpPr>
        <p:spPr>
          <a:xfrm>
            <a:off x="1782600" y="1487925"/>
            <a:ext cx="3017700" cy="8619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I want to</a:t>
            </a:r>
            <a:r>
              <a:rPr lang="en" sz="1100">
                <a:solidFill>
                  <a:schemeClr val="dk1"/>
                </a:solidFill>
                <a:latin typeface="Inter"/>
                <a:ea typeface="Inter"/>
                <a:cs typeface="Inter"/>
                <a:sym typeface="Inter"/>
              </a:rPr>
              <a:t> shows possible actions</a:t>
            </a:r>
            <a:endParaRPr sz="1100">
              <a:solidFill>
                <a:schemeClr val="dk1"/>
              </a:solidFill>
              <a:latin typeface="Inter"/>
              <a:ea typeface="Inter"/>
              <a:cs typeface="Inter"/>
              <a:sym typeface="Inter"/>
            </a:endParaRPr>
          </a:p>
          <a:p>
            <a:pPr marL="457200" lvl="0" indent="0" algn="l" rtl="0">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Tasks </a:t>
            </a:r>
            <a:r>
              <a:rPr lang="en" sz="1100">
                <a:solidFill>
                  <a:schemeClr val="dk1"/>
                </a:solidFill>
                <a:latin typeface="Inter"/>
                <a:ea typeface="Inter"/>
                <a:cs typeface="Inter"/>
                <a:sym typeface="Inter"/>
              </a:rPr>
              <a:t>shows tasks that may need to be completed</a:t>
            </a:r>
            <a:endParaRPr sz="1500">
              <a:solidFill>
                <a:schemeClr val="dk1"/>
              </a:solidFill>
              <a:latin typeface="Inter"/>
              <a:ea typeface="Inter"/>
              <a:cs typeface="Inter"/>
              <a:sym typeface="Inter"/>
            </a:endParaRPr>
          </a:p>
        </p:txBody>
      </p:sp>
      <p:sp>
        <p:nvSpPr>
          <p:cNvPr id="3727" name="Google Shape;3727;p79"/>
          <p:cNvSpPr txBox="1"/>
          <p:nvPr/>
        </p:nvSpPr>
        <p:spPr>
          <a:xfrm>
            <a:off x="4533900" y="1487925"/>
            <a:ext cx="3829200" cy="10929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Accounts </a:t>
            </a:r>
            <a:r>
              <a:rPr lang="en" sz="1100">
                <a:solidFill>
                  <a:schemeClr val="dk1"/>
                </a:solidFill>
                <a:latin typeface="Inter"/>
                <a:ea typeface="Inter"/>
                <a:cs typeface="Inter"/>
                <a:sym typeface="Inter"/>
              </a:rPr>
              <a:t>shows plans and balances</a:t>
            </a:r>
            <a:endParaRPr sz="1100">
              <a:solidFill>
                <a:schemeClr val="dk1"/>
              </a:solidFill>
              <a:latin typeface="Inter"/>
              <a:ea typeface="Inter"/>
              <a:cs typeface="Inter"/>
              <a:sym typeface="Inter"/>
            </a:endParaRPr>
          </a:p>
          <a:p>
            <a:pPr marL="457200" lvl="0" indent="0" algn="l" rtl="0">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Recent transactions</a:t>
            </a:r>
            <a:r>
              <a:rPr lang="en" sz="1100" b="1">
                <a:solidFill>
                  <a:schemeClr val="accent4"/>
                </a:solidFill>
                <a:latin typeface="Inter"/>
                <a:ea typeface="Inter"/>
                <a:cs typeface="Inter"/>
                <a:sym typeface="Inter"/>
              </a:rPr>
              <a:t> </a:t>
            </a:r>
            <a:r>
              <a:rPr lang="en" sz="1100">
                <a:solidFill>
                  <a:schemeClr val="dk1"/>
                </a:solidFill>
                <a:latin typeface="Inter"/>
                <a:ea typeface="Inter"/>
                <a:cs typeface="Inter"/>
                <a:sym typeface="Inter"/>
              </a:rPr>
              <a:t>shows recent account activity</a:t>
            </a:r>
            <a:endParaRPr sz="1100" b="1">
              <a:solidFill>
                <a:schemeClr val="accent4"/>
              </a:solidFill>
              <a:latin typeface="Inter"/>
              <a:ea typeface="Inter"/>
              <a:cs typeface="Inter"/>
              <a:sym typeface="Inter"/>
            </a:endParaRPr>
          </a:p>
          <a:p>
            <a:pPr marL="0" lvl="0" indent="0" algn="l" rtl="0">
              <a:lnSpc>
                <a:spcPct val="100000"/>
              </a:lnSpc>
              <a:spcBef>
                <a:spcPts val="0"/>
              </a:spcBef>
              <a:spcAft>
                <a:spcPts val="0"/>
              </a:spcAft>
              <a:buNone/>
            </a:pPr>
            <a:endParaRPr sz="1500">
              <a:solidFill>
                <a:schemeClr val="dk1"/>
              </a:solidFill>
              <a:latin typeface="Inter"/>
              <a:ea typeface="Inter"/>
              <a:cs typeface="Inter"/>
              <a:sym typeface="Inter"/>
            </a:endParaRPr>
          </a:p>
        </p:txBody>
      </p:sp>
      <p:pic>
        <p:nvPicPr>
          <p:cNvPr id="3728" name="Google Shape;3728;p79"/>
          <p:cNvPicPr preferRelativeResize="0"/>
          <p:nvPr/>
        </p:nvPicPr>
        <p:blipFill rotWithShape="1">
          <a:blip r:embed="rId3">
            <a:alphaModFix/>
          </a:blip>
          <a:srcRect l="19020" t="5052" r="17555" b="1199"/>
          <a:stretch/>
        </p:blipFill>
        <p:spPr>
          <a:xfrm>
            <a:off x="1508760" y="2697480"/>
            <a:ext cx="6199631" cy="6181345"/>
          </a:xfrm>
          <a:prstGeom prst="rect">
            <a:avLst/>
          </a:prstGeom>
          <a:noFill/>
          <a:ln>
            <a:noFill/>
          </a:ln>
        </p:spPr>
      </p:pic>
      <p:sp>
        <p:nvSpPr>
          <p:cNvPr id="3729" name="Google Shape;3729;p79"/>
          <p:cNvSpPr/>
          <p:nvPr/>
        </p:nvSpPr>
        <p:spPr>
          <a:xfrm>
            <a:off x="2476125" y="35802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33"/>
        <p:cNvGrpSpPr/>
        <p:nvPr/>
      </p:nvGrpSpPr>
      <p:grpSpPr>
        <a:xfrm>
          <a:off x="0" y="0"/>
          <a:ext cx="0" cy="0"/>
          <a:chOff x="0" y="0"/>
          <a:chExt cx="0" cy="0"/>
        </a:xfrm>
      </p:grpSpPr>
      <p:sp>
        <p:nvSpPr>
          <p:cNvPr id="3734" name="Google Shape;3734;p8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735" name="Google Shape;3735;p80"/>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36" name="Google Shape;3736;p80"/>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37" name="Google Shape;3737;p80"/>
          <p:cNvGrpSpPr/>
          <p:nvPr/>
        </p:nvGrpSpPr>
        <p:grpSpPr>
          <a:xfrm>
            <a:off x="810297" y="1432712"/>
            <a:ext cx="347460" cy="347460"/>
            <a:chOff x="1996583" y="1327992"/>
            <a:chExt cx="512100" cy="512100"/>
          </a:xfrm>
        </p:grpSpPr>
        <p:sp>
          <p:nvSpPr>
            <p:cNvPr id="3738" name="Google Shape;3738;p80"/>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0"/>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0"/>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1" name="Google Shape;3741;p80"/>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42" name="Google Shape;3742;p80"/>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0"/>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4" name="Google Shape;3744;p80"/>
          <p:cNvGrpSpPr/>
          <p:nvPr/>
        </p:nvGrpSpPr>
        <p:grpSpPr>
          <a:xfrm>
            <a:off x="3569848" y="1432716"/>
            <a:ext cx="347460" cy="347460"/>
            <a:chOff x="4397325" y="847632"/>
            <a:chExt cx="512100" cy="512100"/>
          </a:xfrm>
        </p:grpSpPr>
        <p:sp>
          <p:nvSpPr>
            <p:cNvPr id="3745" name="Google Shape;3745;p80"/>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0"/>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0"/>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8" name="Google Shape;3748;p80"/>
          <p:cNvGrpSpPr/>
          <p:nvPr/>
        </p:nvGrpSpPr>
        <p:grpSpPr>
          <a:xfrm>
            <a:off x="6323780" y="1432719"/>
            <a:ext cx="347460" cy="347460"/>
            <a:chOff x="1677570" y="2326857"/>
            <a:chExt cx="512100" cy="512100"/>
          </a:xfrm>
        </p:grpSpPr>
        <p:sp>
          <p:nvSpPr>
            <p:cNvPr id="3749" name="Google Shape;3749;p80"/>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0"/>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51" name="Google Shape;3751;p80"/>
          <p:cNvSpPr/>
          <p:nvPr/>
        </p:nvSpPr>
        <p:spPr>
          <a:xfrm>
            <a:off x="6751320" y="886968"/>
            <a:ext cx="19659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The “I Want To” section allows you to: </a:t>
            </a:r>
            <a:endParaRPr sz="1300">
              <a:solidFill>
                <a:schemeClr val="dk1"/>
              </a:solidFill>
              <a:latin typeface="Inter ExtraBold"/>
              <a:ea typeface="Inter ExtraBold"/>
              <a:cs typeface="Inter ExtraBold"/>
              <a:sym typeface="Inter ExtraBold"/>
            </a:endParaRPr>
          </a:p>
          <a:p>
            <a:pPr marL="0" lvl="0" indent="0" algn="l" rtl="0">
              <a:spcBef>
                <a:spcPts val="0"/>
              </a:spcBef>
              <a:spcAft>
                <a:spcPts val="0"/>
              </a:spcAft>
              <a:buNone/>
            </a:pPr>
            <a:endParaRPr>
              <a:solidFill>
                <a:schemeClr val="dk1"/>
              </a:solidFill>
              <a:latin typeface="Inter ExtraBold"/>
              <a:ea typeface="Inter ExtraBold"/>
              <a:cs typeface="Inter ExtraBold"/>
              <a:sym typeface="Inter ExtraBold"/>
            </a:endParaRPr>
          </a:p>
          <a:p>
            <a:pPr marL="0" lvl="0" indent="0" algn="l" rtl="0">
              <a:lnSpc>
                <a:spcPct val="100000"/>
              </a:lnSpc>
              <a:spcBef>
                <a:spcPts val="0"/>
              </a:spcBef>
              <a:spcAft>
                <a:spcPts val="0"/>
              </a:spcAft>
              <a:buNone/>
            </a:pPr>
            <a:r>
              <a:rPr lang="en" sz="1200" b="1">
                <a:solidFill>
                  <a:schemeClr val="accent1"/>
                </a:solidFill>
                <a:latin typeface="Inter"/>
                <a:ea typeface="Inter"/>
                <a:cs typeface="Inter"/>
                <a:sym typeface="Inter"/>
              </a:rPr>
              <a:t>File </a:t>
            </a:r>
            <a:r>
              <a:rPr lang="en" sz="1200">
                <a:solidFill>
                  <a:schemeClr val="dk2"/>
                </a:solidFill>
                <a:latin typeface="Inter"/>
                <a:ea typeface="Inter"/>
                <a:cs typeface="Inter"/>
                <a:sym typeface="Inter"/>
              </a:rPr>
              <a:t>a claim. </a:t>
            </a:r>
            <a:endParaRPr sz="1200">
              <a:solidFill>
                <a:schemeClr val="dk2"/>
              </a:solidFill>
              <a:latin typeface="Inter"/>
              <a:ea typeface="Inter"/>
              <a:cs typeface="Inter"/>
              <a:sym typeface="Inter"/>
            </a:endParaRPr>
          </a:p>
          <a:p>
            <a:pPr marL="0" lvl="0" indent="0" algn="l" rtl="0">
              <a:lnSpc>
                <a:spcPct val="100000"/>
              </a:lnSpc>
              <a:spcBef>
                <a:spcPts val="0"/>
              </a:spcBef>
              <a:spcAft>
                <a:spcPts val="0"/>
              </a:spcAft>
              <a:buNone/>
            </a:pPr>
            <a:endParaRPr sz="1200">
              <a:solidFill>
                <a:schemeClr val="dk2"/>
              </a:solidFill>
              <a:latin typeface="Inter"/>
              <a:ea typeface="Inter"/>
              <a:cs typeface="Inter"/>
              <a:sym typeface="Inter"/>
            </a:endParaRPr>
          </a:p>
          <a:p>
            <a:pPr marL="0" lvl="0" indent="0" algn="l" rtl="0">
              <a:lnSpc>
                <a:spcPct val="100000"/>
              </a:lnSpc>
              <a:spcBef>
                <a:spcPts val="0"/>
              </a:spcBef>
              <a:spcAft>
                <a:spcPts val="0"/>
              </a:spcAft>
              <a:buNone/>
            </a:pPr>
            <a:r>
              <a:rPr lang="en" sz="1200" b="1">
                <a:solidFill>
                  <a:schemeClr val="accent1"/>
                </a:solidFill>
                <a:latin typeface="Inter"/>
                <a:ea typeface="Inter"/>
                <a:cs typeface="Inter"/>
                <a:sym typeface="Inter"/>
              </a:rPr>
              <a:t>Manage </a:t>
            </a:r>
            <a:r>
              <a:rPr lang="en" sz="1200">
                <a:solidFill>
                  <a:schemeClr val="dk1"/>
                </a:solidFill>
                <a:latin typeface="Inter"/>
                <a:ea typeface="Inter"/>
                <a:cs typeface="Inter"/>
                <a:sym typeface="Inter"/>
              </a:rPr>
              <a:t>expenses and investments. </a:t>
            </a:r>
            <a:endParaRPr sz="1200">
              <a:solidFill>
                <a:schemeClr val="dk1"/>
              </a:solidFill>
              <a:latin typeface="Inter"/>
              <a:ea typeface="Inter"/>
              <a:cs typeface="Inter"/>
              <a:sym typeface="Inter"/>
            </a:endParaRPr>
          </a:p>
          <a:p>
            <a:pPr marL="0" lvl="0" indent="0" algn="l" rtl="0">
              <a:lnSpc>
                <a:spcPct val="100000"/>
              </a:lnSpc>
              <a:spcBef>
                <a:spcPts val="0"/>
              </a:spcBef>
              <a:spcAft>
                <a:spcPts val="0"/>
              </a:spcAft>
              <a:buNone/>
            </a:pPr>
            <a:endParaRPr sz="1200">
              <a:solidFill>
                <a:schemeClr val="dk1"/>
              </a:solidFill>
              <a:latin typeface="Inter"/>
              <a:ea typeface="Inter"/>
              <a:cs typeface="Inter"/>
              <a:sym typeface="Inter"/>
            </a:endParaRPr>
          </a:p>
          <a:p>
            <a:pPr marL="0" lvl="0" indent="0" algn="l" rtl="0">
              <a:lnSpc>
                <a:spcPct val="100000"/>
              </a:lnSpc>
              <a:spcBef>
                <a:spcPts val="0"/>
              </a:spcBef>
              <a:spcAft>
                <a:spcPts val="0"/>
              </a:spcAft>
              <a:buNone/>
            </a:pPr>
            <a:r>
              <a:rPr lang="en" sz="1200" b="1">
                <a:solidFill>
                  <a:schemeClr val="accent1"/>
                </a:solidFill>
                <a:latin typeface="Inter"/>
                <a:ea typeface="Inter"/>
                <a:cs typeface="Inter"/>
                <a:sym typeface="Inter"/>
              </a:rPr>
              <a:t>Find </a:t>
            </a:r>
            <a:r>
              <a:rPr lang="en" sz="1200">
                <a:solidFill>
                  <a:schemeClr val="dk1"/>
                </a:solidFill>
                <a:latin typeface="Inter"/>
                <a:ea typeface="Inter"/>
                <a:cs typeface="Inter"/>
                <a:sym typeface="Inter"/>
              </a:rPr>
              <a:t>answers to questions</a:t>
            </a:r>
            <a:endParaRPr sz="1200">
              <a:solidFill>
                <a:schemeClr val="dk1"/>
              </a:solidFill>
              <a:latin typeface="Inter"/>
              <a:ea typeface="Inter"/>
              <a:cs typeface="Inter"/>
              <a:sym typeface="Inter"/>
            </a:endParaRPr>
          </a:p>
        </p:txBody>
      </p:sp>
      <p:sp>
        <p:nvSpPr>
          <p:cNvPr id="3752" name="Google Shape;3752;p80"/>
          <p:cNvSpPr/>
          <p:nvPr/>
        </p:nvSpPr>
        <p:spPr>
          <a:xfrm>
            <a:off x="1438925" y="2822825"/>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3" name="Google Shape;3753;p80"/>
          <p:cNvPicPr preferRelativeResize="0"/>
          <p:nvPr/>
        </p:nvPicPr>
        <p:blipFill rotWithShape="1">
          <a:blip r:embed="rId3">
            <a:alphaModFix/>
          </a:blip>
          <a:srcRect l="19264" t="10502" r="17448" b="37245"/>
          <a:stretch/>
        </p:blipFill>
        <p:spPr>
          <a:xfrm>
            <a:off x="471250" y="886968"/>
            <a:ext cx="6245348" cy="3767329"/>
          </a:xfrm>
          <a:prstGeom prst="rect">
            <a:avLst/>
          </a:prstGeom>
          <a:noFill/>
          <a:ln>
            <a:noFill/>
          </a:ln>
        </p:spPr>
      </p:pic>
      <p:sp>
        <p:nvSpPr>
          <p:cNvPr id="3754" name="Google Shape;3754;p80"/>
          <p:cNvSpPr/>
          <p:nvPr/>
        </p:nvSpPr>
        <p:spPr>
          <a:xfrm>
            <a:off x="1467775" y="29805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58"/>
        <p:cNvGrpSpPr/>
        <p:nvPr/>
      </p:nvGrpSpPr>
      <p:grpSpPr>
        <a:xfrm>
          <a:off x="0" y="0"/>
          <a:ext cx="0" cy="0"/>
          <a:chOff x="0" y="0"/>
          <a:chExt cx="0" cy="0"/>
        </a:xfrm>
      </p:grpSpPr>
      <p:sp>
        <p:nvSpPr>
          <p:cNvPr id="3759" name="Google Shape;3759;p81"/>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60" name="Google Shape;3760;p81"/>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1" name="Google Shape;3761;p81"/>
          <p:cNvGrpSpPr/>
          <p:nvPr/>
        </p:nvGrpSpPr>
        <p:grpSpPr>
          <a:xfrm>
            <a:off x="810297" y="1432712"/>
            <a:ext cx="347460" cy="347460"/>
            <a:chOff x="1996583" y="1327992"/>
            <a:chExt cx="512100" cy="512100"/>
          </a:xfrm>
        </p:grpSpPr>
        <p:sp>
          <p:nvSpPr>
            <p:cNvPr id="3762" name="Google Shape;3762;p81"/>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1"/>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1"/>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5" name="Google Shape;3765;p81"/>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66" name="Google Shape;3766;p81"/>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1"/>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68" name="Google Shape;3768;p81"/>
          <p:cNvGrpSpPr/>
          <p:nvPr/>
        </p:nvGrpSpPr>
        <p:grpSpPr>
          <a:xfrm>
            <a:off x="3569848" y="1432716"/>
            <a:ext cx="347460" cy="347460"/>
            <a:chOff x="4397325" y="847632"/>
            <a:chExt cx="512100" cy="512100"/>
          </a:xfrm>
        </p:grpSpPr>
        <p:sp>
          <p:nvSpPr>
            <p:cNvPr id="3769" name="Google Shape;3769;p81"/>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1"/>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1"/>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2" name="Google Shape;3772;p81"/>
          <p:cNvGrpSpPr/>
          <p:nvPr/>
        </p:nvGrpSpPr>
        <p:grpSpPr>
          <a:xfrm>
            <a:off x="6323780" y="1432719"/>
            <a:ext cx="347460" cy="347460"/>
            <a:chOff x="1677570" y="2326857"/>
            <a:chExt cx="512100" cy="512100"/>
          </a:xfrm>
        </p:grpSpPr>
        <p:sp>
          <p:nvSpPr>
            <p:cNvPr id="3773" name="Google Shape;3773;p81"/>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1"/>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5" name="Google Shape;3775;p81"/>
          <p:cNvSpPr/>
          <p:nvPr/>
        </p:nvSpPr>
        <p:spPr>
          <a:xfrm>
            <a:off x="1360300" y="1227425"/>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1"/>
          <p:cNvSpPr/>
          <p:nvPr/>
        </p:nvSpPr>
        <p:spPr>
          <a:xfrm>
            <a:off x="6748272" y="886968"/>
            <a:ext cx="19683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The “Tasks” section allows you to: </a:t>
            </a:r>
            <a:endParaRPr>
              <a:solidFill>
                <a:schemeClr val="dk1"/>
              </a:solidFill>
              <a:latin typeface="Inter ExtraBold"/>
              <a:ea typeface="Inter ExtraBold"/>
              <a:cs typeface="Inter ExtraBold"/>
              <a:sym typeface="Inter ExtraBold"/>
            </a:endParaRPr>
          </a:p>
          <a:p>
            <a:pPr marL="219456" lvl="0" indent="-185928" algn="l" rtl="0">
              <a:lnSpc>
                <a:spcPct val="115000"/>
              </a:lnSpc>
              <a:spcBef>
                <a:spcPts val="240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Review </a:t>
            </a:r>
            <a:r>
              <a:rPr lang="en" sz="1200">
                <a:solidFill>
                  <a:schemeClr val="dk1"/>
                </a:solidFill>
                <a:latin typeface="Inter"/>
                <a:ea typeface="Inter"/>
                <a:cs typeface="Inter"/>
                <a:sym typeface="Inter"/>
              </a:rPr>
              <a:t>actions needed.</a:t>
            </a:r>
            <a:endParaRPr sz="1200">
              <a:solidFill>
                <a:schemeClr val="dk1"/>
              </a:solidFill>
              <a:latin typeface="Inter"/>
              <a:ea typeface="Inter"/>
              <a:cs typeface="Inter"/>
              <a:sym typeface="Inter"/>
            </a:endParaRPr>
          </a:p>
        </p:txBody>
      </p:sp>
      <p:sp>
        <p:nvSpPr>
          <p:cNvPr id="3777" name="Google Shape;3777;p8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778" name="Google Shape;3778;p81"/>
          <p:cNvPicPr preferRelativeResize="0"/>
          <p:nvPr/>
        </p:nvPicPr>
        <p:blipFill rotWithShape="1">
          <a:blip r:embed="rId3">
            <a:alphaModFix/>
          </a:blip>
          <a:srcRect l="15482" t="42485" r="12807" b="782"/>
          <a:stretch/>
        </p:blipFill>
        <p:spPr>
          <a:xfrm>
            <a:off x="471250" y="886968"/>
            <a:ext cx="6245351" cy="3767400"/>
          </a:xfrm>
          <a:prstGeom prst="rect">
            <a:avLst/>
          </a:prstGeom>
          <a:noFill/>
          <a:ln>
            <a:noFill/>
          </a:ln>
        </p:spPr>
      </p:pic>
      <p:sp>
        <p:nvSpPr>
          <p:cNvPr id="3779" name="Google Shape;3779;p81"/>
          <p:cNvSpPr/>
          <p:nvPr/>
        </p:nvSpPr>
        <p:spPr>
          <a:xfrm>
            <a:off x="1470825" y="23489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83"/>
        <p:cNvGrpSpPr/>
        <p:nvPr/>
      </p:nvGrpSpPr>
      <p:grpSpPr>
        <a:xfrm>
          <a:off x="0" y="0"/>
          <a:ext cx="0" cy="0"/>
          <a:chOff x="0" y="0"/>
          <a:chExt cx="0" cy="0"/>
        </a:xfrm>
      </p:grpSpPr>
      <p:pic>
        <p:nvPicPr>
          <p:cNvPr id="3784" name="Google Shape;3784;p82"/>
          <p:cNvPicPr preferRelativeResize="0"/>
          <p:nvPr/>
        </p:nvPicPr>
        <p:blipFill rotWithShape="1">
          <a:blip r:embed="rId3">
            <a:alphaModFix/>
          </a:blip>
          <a:srcRect l="15411" t="5198" r="16574" b="43028"/>
          <a:stretch/>
        </p:blipFill>
        <p:spPr>
          <a:xfrm>
            <a:off x="475500" y="886968"/>
            <a:ext cx="6245350" cy="3767329"/>
          </a:xfrm>
          <a:prstGeom prst="rect">
            <a:avLst/>
          </a:prstGeom>
          <a:noFill/>
          <a:ln>
            <a:noFill/>
          </a:ln>
        </p:spPr>
      </p:pic>
      <p:sp>
        <p:nvSpPr>
          <p:cNvPr id="3785" name="Google Shape;3785;p82"/>
          <p:cNvSpPr/>
          <p:nvPr/>
        </p:nvSpPr>
        <p:spPr>
          <a:xfrm>
            <a:off x="6748272" y="886968"/>
            <a:ext cx="19659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The “Accounts” section allows you to: </a:t>
            </a:r>
            <a:endParaRPr>
              <a:solidFill>
                <a:schemeClr val="dk1"/>
              </a:solidFill>
              <a:latin typeface="Inter ExtraBold"/>
              <a:ea typeface="Inter ExtraBold"/>
              <a:cs typeface="Inter ExtraBold"/>
              <a:sym typeface="Inter ExtraBold"/>
            </a:endParaRPr>
          </a:p>
          <a:p>
            <a:pPr marL="219456" lvl="0" indent="-185928" algn="l" rtl="0">
              <a:lnSpc>
                <a:spcPct val="115000"/>
              </a:lnSpc>
              <a:spcBef>
                <a:spcPts val="240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View </a:t>
            </a:r>
            <a:r>
              <a:rPr lang="en" sz="1200">
                <a:solidFill>
                  <a:schemeClr val="dk1"/>
                </a:solidFill>
                <a:latin typeface="Inter"/>
                <a:ea typeface="Inter"/>
                <a:cs typeface="Inter"/>
                <a:sym typeface="Inter"/>
              </a:rPr>
              <a:t>available balances. </a:t>
            </a:r>
            <a:endParaRPr sz="1200">
              <a:solidFill>
                <a:schemeClr val="dk1"/>
              </a:solidFill>
              <a:latin typeface="Inter"/>
              <a:ea typeface="Inter"/>
              <a:cs typeface="Inter"/>
              <a:sym typeface="Inter"/>
            </a:endParaRPr>
          </a:p>
        </p:txBody>
      </p:sp>
      <p:sp>
        <p:nvSpPr>
          <p:cNvPr id="3786" name="Google Shape;3786;p8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787" name="Google Shape;3787;p82"/>
          <p:cNvSpPr/>
          <p:nvPr/>
        </p:nvSpPr>
        <p:spPr>
          <a:xfrm>
            <a:off x="1403125" y="10272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791"/>
        <p:cNvGrpSpPr/>
        <p:nvPr/>
      </p:nvGrpSpPr>
      <p:grpSpPr>
        <a:xfrm>
          <a:off x="0" y="0"/>
          <a:ext cx="0" cy="0"/>
          <a:chOff x="0" y="0"/>
          <a:chExt cx="0" cy="0"/>
        </a:xfrm>
      </p:grpSpPr>
      <p:sp>
        <p:nvSpPr>
          <p:cNvPr id="3792" name="Google Shape;3792;p83"/>
          <p:cNvSpPr/>
          <p:nvPr/>
        </p:nvSpPr>
        <p:spPr>
          <a:xfrm>
            <a:off x="56005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93" name="Google Shape;3793;p83"/>
          <p:cNvSpPr/>
          <p:nvPr/>
        </p:nvSpPr>
        <p:spPr>
          <a:xfrm>
            <a:off x="764567" y="1386992"/>
            <a:ext cx="438900" cy="438900"/>
          </a:xfrm>
          <a:prstGeom prst="ellipse">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4" name="Google Shape;3794;p83"/>
          <p:cNvGrpSpPr/>
          <p:nvPr/>
        </p:nvGrpSpPr>
        <p:grpSpPr>
          <a:xfrm>
            <a:off x="810297" y="1432712"/>
            <a:ext cx="347460" cy="347460"/>
            <a:chOff x="1996583" y="1327992"/>
            <a:chExt cx="512100" cy="512100"/>
          </a:xfrm>
        </p:grpSpPr>
        <p:sp>
          <p:nvSpPr>
            <p:cNvPr id="3795" name="Google Shape;3795;p83"/>
            <p:cNvSpPr/>
            <p:nvPr/>
          </p:nvSpPr>
          <p:spPr>
            <a:xfrm>
              <a:off x="1996583" y="132799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3"/>
            <p:cNvSpPr/>
            <p:nvPr/>
          </p:nvSpPr>
          <p:spPr>
            <a:xfrm>
              <a:off x="2076100" y="1406237"/>
              <a:ext cx="307150" cy="354825"/>
            </a:xfrm>
            <a:custGeom>
              <a:avLst/>
              <a:gdLst/>
              <a:ahLst/>
              <a:cxnLst/>
              <a:rect l="l" t="t" r="r" b="b"/>
              <a:pathLst>
                <a:path w="12286" h="14193" extrusionOk="0">
                  <a:moveTo>
                    <a:pt x="2281" y="5631"/>
                  </a:moveTo>
                  <a:cubicBezTo>
                    <a:pt x="2281" y="5817"/>
                    <a:pt x="2281" y="6003"/>
                    <a:pt x="2281" y="6189"/>
                  </a:cubicBezTo>
                  <a:lnTo>
                    <a:pt x="745" y="6189"/>
                  </a:lnTo>
                  <a:cubicBezTo>
                    <a:pt x="745" y="6015"/>
                    <a:pt x="745" y="5842"/>
                    <a:pt x="745" y="5631"/>
                  </a:cubicBezTo>
                  <a:close/>
                  <a:moveTo>
                    <a:pt x="2188" y="6887"/>
                  </a:moveTo>
                  <a:cubicBezTo>
                    <a:pt x="2095" y="7631"/>
                    <a:pt x="1955" y="8143"/>
                    <a:pt x="1862" y="8423"/>
                  </a:cubicBezTo>
                  <a:lnTo>
                    <a:pt x="1118" y="8423"/>
                  </a:lnTo>
                  <a:cubicBezTo>
                    <a:pt x="1024" y="8143"/>
                    <a:pt x="931" y="7631"/>
                    <a:pt x="838" y="6887"/>
                  </a:cubicBezTo>
                  <a:close/>
                  <a:moveTo>
                    <a:pt x="10936" y="698"/>
                  </a:moveTo>
                  <a:cubicBezTo>
                    <a:pt x="11308" y="698"/>
                    <a:pt x="11587" y="978"/>
                    <a:pt x="11587" y="1350"/>
                  </a:cubicBezTo>
                  <a:lnTo>
                    <a:pt x="11587" y="10749"/>
                  </a:lnTo>
                  <a:cubicBezTo>
                    <a:pt x="11587" y="11121"/>
                    <a:pt x="11308" y="11401"/>
                    <a:pt x="10936" y="11401"/>
                  </a:cubicBezTo>
                  <a:lnTo>
                    <a:pt x="5957" y="11401"/>
                  </a:lnTo>
                  <a:cubicBezTo>
                    <a:pt x="5631" y="11401"/>
                    <a:pt x="5305" y="11075"/>
                    <a:pt x="5305" y="10749"/>
                  </a:cubicBezTo>
                  <a:lnTo>
                    <a:pt x="5305" y="1350"/>
                  </a:lnTo>
                  <a:cubicBezTo>
                    <a:pt x="5305" y="978"/>
                    <a:pt x="5631" y="698"/>
                    <a:pt x="5957" y="698"/>
                  </a:cubicBezTo>
                  <a:close/>
                  <a:moveTo>
                    <a:pt x="5957" y="0"/>
                  </a:moveTo>
                  <a:cubicBezTo>
                    <a:pt x="5212" y="0"/>
                    <a:pt x="4607" y="605"/>
                    <a:pt x="4607" y="1350"/>
                  </a:cubicBezTo>
                  <a:lnTo>
                    <a:pt x="4607" y="10749"/>
                  </a:lnTo>
                  <a:cubicBezTo>
                    <a:pt x="4607" y="11494"/>
                    <a:pt x="5212" y="12098"/>
                    <a:pt x="5957" y="12098"/>
                  </a:cubicBezTo>
                  <a:lnTo>
                    <a:pt x="8097" y="12098"/>
                  </a:lnTo>
                  <a:lnTo>
                    <a:pt x="8097" y="12983"/>
                  </a:lnTo>
                  <a:cubicBezTo>
                    <a:pt x="8097" y="13262"/>
                    <a:pt x="7865" y="13494"/>
                    <a:pt x="7585" y="13494"/>
                  </a:cubicBezTo>
                  <a:lnTo>
                    <a:pt x="2327" y="13494"/>
                  </a:lnTo>
                  <a:cubicBezTo>
                    <a:pt x="2048" y="13494"/>
                    <a:pt x="1816" y="13262"/>
                    <a:pt x="1816" y="12983"/>
                  </a:cubicBezTo>
                  <a:lnTo>
                    <a:pt x="1816" y="9120"/>
                  </a:lnTo>
                  <a:lnTo>
                    <a:pt x="2095" y="9120"/>
                  </a:lnTo>
                  <a:cubicBezTo>
                    <a:pt x="2188" y="9120"/>
                    <a:pt x="2327" y="9027"/>
                    <a:pt x="2374" y="8888"/>
                  </a:cubicBezTo>
                  <a:cubicBezTo>
                    <a:pt x="2420" y="8888"/>
                    <a:pt x="2932" y="7771"/>
                    <a:pt x="2979" y="5677"/>
                  </a:cubicBezTo>
                  <a:cubicBezTo>
                    <a:pt x="2979" y="5445"/>
                    <a:pt x="2932" y="5258"/>
                    <a:pt x="2793" y="5119"/>
                  </a:cubicBezTo>
                  <a:cubicBezTo>
                    <a:pt x="2653" y="4979"/>
                    <a:pt x="2467" y="4933"/>
                    <a:pt x="2234" y="4933"/>
                  </a:cubicBezTo>
                  <a:lnTo>
                    <a:pt x="745" y="4933"/>
                  </a:lnTo>
                  <a:cubicBezTo>
                    <a:pt x="513" y="4933"/>
                    <a:pt x="327" y="4979"/>
                    <a:pt x="187" y="5119"/>
                  </a:cubicBezTo>
                  <a:cubicBezTo>
                    <a:pt x="47" y="5258"/>
                    <a:pt x="1" y="5445"/>
                    <a:pt x="1" y="5677"/>
                  </a:cubicBezTo>
                  <a:cubicBezTo>
                    <a:pt x="1" y="5956"/>
                    <a:pt x="47" y="6282"/>
                    <a:pt x="47" y="6515"/>
                  </a:cubicBezTo>
                  <a:cubicBezTo>
                    <a:pt x="187" y="8050"/>
                    <a:pt x="559" y="8888"/>
                    <a:pt x="559" y="8888"/>
                  </a:cubicBezTo>
                  <a:cubicBezTo>
                    <a:pt x="606" y="9027"/>
                    <a:pt x="745" y="9120"/>
                    <a:pt x="885" y="9120"/>
                  </a:cubicBezTo>
                  <a:lnTo>
                    <a:pt x="1118" y="9120"/>
                  </a:lnTo>
                  <a:lnTo>
                    <a:pt x="1118" y="12983"/>
                  </a:lnTo>
                  <a:cubicBezTo>
                    <a:pt x="1118" y="13681"/>
                    <a:pt x="1629" y="14192"/>
                    <a:pt x="2281" y="14192"/>
                  </a:cubicBezTo>
                  <a:lnTo>
                    <a:pt x="7585" y="14192"/>
                  </a:lnTo>
                  <a:cubicBezTo>
                    <a:pt x="8237" y="14192"/>
                    <a:pt x="8795" y="13681"/>
                    <a:pt x="8795" y="12983"/>
                  </a:cubicBezTo>
                  <a:lnTo>
                    <a:pt x="8795" y="12098"/>
                  </a:lnTo>
                  <a:lnTo>
                    <a:pt x="10889" y="12098"/>
                  </a:lnTo>
                  <a:cubicBezTo>
                    <a:pt x="11680" y="12098"/>
                    <a:pt x="12285" y="11494"/>
                    <a:pt x="12285" y="10749"/>
                  </a:cubicBezTo>
                  <a:lnTo>
                    <a:pt x="12285" y="1350"/>
                  </a:lnTo>
                  <a:cubicBezTo>
                    <a:pt x="12285" y="605"/>
                    <a:pt x="11680" y="0"/>
                    <a:pt x="108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3"/>
            <p:cNvSpPr/>
            <p:nvPr/>
          </p:nvSpPr>
          <p:spPr>
            <a:xfrm>
              <a:off x="2262225" y="1487662"/>
              <a:ext cx="50050" cy="133800"/>
            </a:xfrm>
            <a:custGeom>
              <a:avLst/>
              <a:gdLst/>
              <a:ahLst/>
              <a:cxnLst/>
              <a:rect l="l" t="t" r="r" b="b"/>
              <a:pathLst>
                <a:path w="2002" h="5352" extrusionOk="0">
                  <a:moveTo>
                    <a:pt x="1576" y="1"/>
                  </a:moveTo>
                  <a:cubicBezTo>
                    <a:pt x="1448" y="1"/>
                    <a:pt x="1335" y="63"/>
                    <a:pt x="1304" y="187"/>
                  </a:cubicBezTo>
                  <a:lnTo>
                    <a:pt x="94" y="2513"/>
                  </a:lnTo>
                  <a:cubicBezTo>
                    <a:pt x="47" y="2653"/>
                    <a:pt x="47" y="2746"/>
                    <a:pt x="140" y="2885"/>
                  </a:cubicBezTo>
                  <a:cubicBezTo>
                    <a:pt x="187" y="2979"/>
                    <a:pt x="280" y="3025"/>
                    <a:pt x="420" y="3025"/>
                  </a:cubicBezTo>
                  <a:lnTo>
                    <a:pt x="1025" y="3025"/>
                  </a:lnTo>
                  <a:lnTo>
                    <a:pt x="94" y="4886"/>
                  </a:lnTo>
                  <a:cubicBezTo>
                    <a:pt x="1" y="5026"/>
                    <a:pt x="94" y="5259"/>
                    <a:pt x="280" y="5352"/>
                  </a:cubicBezTo>
                  <a:lnTo>
                    <a:pt x="420" y="5352"/>
                  </a:lnTo>
                  <a:cubicBezTo>
                    <a:pt x="559" y="5352"/>
                    <a:pt x="652" y="5305"/>
                    <a:pt x="745" y="5166"/>
                  </a:cubicBezTo>
                  <a:lnTo>
                    <a:pt x="1909" y="2839"/>
                  </a:lnTo>
                  <a:cubicBezTo>
                    <a:pt x="1955" y="2746"/>
                    <a:pt x="1955" y="2606"/>
                    <a:pt x="1862" y="2513"/>
                  </a:cubicBezTo>
                  <a:cubicBezTo>
                    <a:pt x="1816" y="2374"/>
                    <a:pt x="1722" y="2327"/>
                    <a:pt x="1583" y="2327"/>
                  </a:cubicBezTo>
                  <a:lnTo>
                    <a:pt x="978" y="2327"/>
                  </a:lnTo>
                  <a:lnTo>
                    <a:pt x="1909" y="512"/>
                  </a:lnTo>
                  <a:cubicBezTo>
                    <a:pt x="2002" y="326"/>
                    <a:pt x="1909" y="140"/>
                    <a:pt x="1769" y="47"/>
                  </a:cubicBezTo>
                  <a:cubicBezTo>
                    <a:pt x="1707" y="16"/>
                    <a:pt x="1640" y="1"/>
                    <a:pt x="15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98" name="Google Shape;3798;p83"/>
          <p:cNvSpPr/>
          <p:nvPr/>
        </p:nvSpPr>
        <p:spPr>
          <a:xfrm>
            <a:off x="3309300" y="1185675"/>
            <a:ext cx="2531700" cy="28887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182875" bIns="91425" anchor="t" anchorCtr="0">
            <a:noAutofit/>
          </a:bodyPr>
          <a:lstStyle/>
          <a:p>
            <a:pPr marL="0" marR="0" lvl="0" indent="0" algn="l" rtl="0">
              <a:spcBef>
                <a:spcPts val="0"/>
              </a:spcBef>
              <a:spcAft>
                <a:spcPts val="0"/>
              </a:spcAft>
              <a:buNone/>
            </a:pPr>
            <a:r>
              <a:rPr lang="en">
                <a:solidFill>
                  <a:schemeClr val="dk1"/>
                </a:solidFill>
                <a:latin typeface="Inter ExtraBold"/>
                <a:ea typeface="Inter ExtraBold"/>
                <a:cs typeface="Inter ExtraBold"/>
                <a:sym typeface="Inter ExtraBold"/>
              </a:rPr>
              <a:t>This is a headline or statement about a feature or benefit</a:t>
            </a:r>
            <a:endParaRPr>
              <a:solidFill>
                <a:schemeClr val="dk1"/>
              </a:solidFill>
              <a:latin typeface="Inter ExtraBold"/>
              <a:ea typeface="Inter ExtraBold"/>
              <a:cs typeface="Inter ExtraBold"/>
              <a:sym typeface="Inter ExtraBold"/>
            </a:endParaRPr>
          </a:p>
          <a:p>
            <a:pPr marL="0" marR="0" lvl="0" indent="0" algn="l" rtl="0">
              <a:lnSpc>
                <a:spcPct val="115000"/>
              </a:lnSpc>
              <a:spcBef>
                <a:spcPts val="1200"/>
              </a:spcBef>
              <a:spcAft>
                <a:spcPts val="0"/>
              </a:spcAft>
              <a:buNone/>
            </a:pPr>
            <a:r>
              <a:rPr lang="en" sz="1100">
                <a:solidFill>
                  <a:schemeClr val="dk1"/>
                </a:solidFill>
                <a:latin typeface="Inter"/>
                <a:ea typeface="Inter"/>
                <a:cs typeface="Inter"/>
                <a:sym typeface="Inter"/>
              </a:rPr>
              <a:t>This is some body copy that supports the statement above. It should be typeset like this.</a:t>
            </a:r>
            <a:endParaRPr sz="1100">
              <a:solidFill>
                <a:schemeClr val="dk1"/>
              </a:solidFill>
              <a:latin typeface="Inter"/>
              <a:ea typeface="Inter"/>
              <a:cs typeface="Inter"/>
              <a:sym typeface="Inter"/>
            </a:endParaRPr>
          </a:p>
        </p:txBody>
      </p:sp>
      <p:sp>
        <p:nvSpPr>
          <p:cNvPr id="3799" name="Google Shape;3799;p83"/>
          <p:cNvSpPr/>
          <p:nvPr/>
        </p:nvSpPr>
        <p:spPr>
          <a:xfrm>
            <a:off x="3524117" y="1386992"/>
            <a:ext cx="438900" cy="4389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3"/>
          <p:cNvSpPr/>
          <p:nvPr/>
        </p:nvSpPr>
        <p:spPr>
          <a:xfrm>
            <a:off x="6278043" y="1386992"/>
            <a:ext cx="438900" cy="4389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1" name="Google Shape;3801;p83"/>
          <p:cNvGrpSpPr/>
          <p:nvPr/>
        </p:nvGrpSpPr>
        <p:grpSpPr>
          <a:xfrm>
            <a:off x="3569848" y="1432716"/>
            <a:ext cx="347460" cy="347460"/>
            <a:chOff x="4397325" y="847632"/>
            <a:chExt cx="512100" cy="512100"/>
          </a:xfrm>
        </p:grpSpPr>
        <p:sp>
          <p:nvSpPr>
            <p:cNvPr id="3802" name="Google Shape;3802;p83"/>
            <p:cNvSpPr/>
            <p:nvPr/>
          </p:nvSpPr>
          <p:spPr>
            <a:xfrm>
              <a:off x="4397325" y="847632"/>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3"/>
            <p:cNvSpPr/>
            <p:nvPr/>
          </p:nvSpPr>
          <p:spPr>
            <a:xfrm>
              <a:off x="4453350" y="958175"/>
              <a:ext cx="403675" cy="279225"/>
            </a:xfrm>
            <a:custGeom>
              <a:avLst/>
              <a:gdLst/>
              <a:ahLst/>
              <a:cxnLst/>
              <a:rect l="l" t="t" r="r" b="b"/>
              <a:pathLst>
                <a:path w="16147" h="11169" extrusionOk="0">
                  <a:moveTo>
                    <a:pt x="13308" y="699"/>
                  </a:moveTo>
                  <a:cubicBezTo>
                    <a:pt x="13448" y="699"/>
                    <a:pt x="13541" y="792"/>
                    <a:pt x="13541" y="931"/>
                  </a:cubicBezTo>
                  <a:lnTo>
                    <a:pt x="13541" y="8144"/>
                  </a:lnTo>
                  <a:lnTo>
                    <a:pt x="2606" y="8144"/>
                  </a:lnTo>
                  <a:lnTo>
                    <a:pt x="2606" y="931"/>
                  </a:lnTo>
                  <a:cubicBezTo>
                    <a:pt x="2606" y="792"/>
                    <a:pt x="2699" y="699"/>
                    <a:pt x="2838" y="699"/>
                  </a:cubicBezTo>
                  <a:close/>
                  <a:moveTo>
                    <a:pt x="13727" y="8842"/>
                  </a:moveTo>
                  <a:lnTo>
                    <a:pt x="15355" y="10470"/>
                  </a:lnTo>
                  <a:lnTo>
                    <a:pt x="745" y="10470"/>
                  </a:lnTo>
                  <a:lnTo>
                    <a:pt x="2373" y="8842"/>
                  </a:lnTo>
                  <a:close/>
                  <a:moveTo>
                    <a:pt x="2838" y="1"/>
                  </a:moveTo>
                  <a:cubicBezTo>
                    <a:pt x="2327" y="1"/>
                    <a:pt x="1908" y="420"/>
                    <a:pt x="1908" y="931"/>
                  </a:cubicBezTo>
                  <a:lnTo>
                    <a:pt x="1908" y="8376"/>
                  </a:lnTo>
                  <a:lnTo>
                    <a:pt x="279" y="10005"/>
                  </a:lnTo>
                  <a:cubicBezTo>
                    <a:pt x="93" y="10191"/>
                    <a:pt x="0" y="10470"/>
                    <a:pt x="140" y="10750"/>
                  </a:cubicBezTo>
                  <a:cubicBezTo>
                    <a:pt x="233" y="11029"/>
                    <a:pt x="465" y="11168"/>
                    <a:pt x="791" y="11168"/>
                  </a:cubicBezTo>
                  <a:lnTo>
                    <a:pt x="15355" y="11168"/>
                  </a:lnTo>
                  <a:cubicBezTo>
                    <a:pt x="15681" y="11168"/>
                    <a:pt x="15914" y="10982"/>
                    <a:pt x="16007" y="10750"/>
                  </a:cubicBezTo>
                  <a:cubicBezTo>
                    <a:pt x="16147" y="10470"/>
                    <a:pt x="16053" y="10191"/>
                    <a:pt x="15867" y="10005"/>
                  </a:cubicBezTo>
                  <a:lnTo>
                    <a:pt x="14239" y="8376"/>
                  </a:lnTo>
                  <a:lnTo>
                    <a:pt x="14239" y="931"/>
                  </a:lnTo>
                  <a:cubicBezTo>
                    <a:pt x="14239" y="420"/>
                    <a:pt x="13820" y="1"/>
                    <a:pt x="1330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3"/>
            <p:cNvSpPr/>
            <p:nvPr/>
          </p:nvSpPr>
          <p:spPr>
            <a:xfrm>
              <a:off x="4612700" y="1015475"/>
              <a:ext cx="104725" cy="116075"/>
            </a:xfrm>
            <a:custGeom>
              <a:avLst/>
              <a:gdLst/>
              <a:ahLst/>
              <a:cxnLst/>
              <a:rect l="l" t="t" r="r" b="b"/>
              <a:pathLst>
                <a:path w="4189" h="4643" extrusionOk="0">
                  <a:moveTo>
                    <a:pt x="699" y="966"/>
                  </a:moveTo>
                  <a:lnTo>
                    <a:pt x="3119" y="2362"/>
                  </a:lnTo>
                  <a:lnTo>
                    <a:pt x="699" y="3711"/>
                  </a:lnTo>
                  <a:lnTo>
                    <a:pt x="699" y="966"/>
                  </a:lnTo>
                  <a:close/>
                  <a:moveTo>
                    <a:pt x="350" y="1"/>
                  </a:moveTo>
                  <a:cubicBezTo>
                    <a:pt x="292" y="1"/>
                    <a:pt x="234" y="12"/>
                    <a:pt x="187" y="35"/>
                  </a:cubicBezTo>
                  <a:cubicBezTo>
                    <a:pt x="94" y="128"/>
                    <a:pt x="1" y="222"/>
                    <a:pt x="1" y="361"/>
                  </a:cubicBezTo>
                  <a:lnTo>
                    <a:pt x="1" y="4316"/>
                  </a:lnTo>
                  <a:cubicBezTo>
                    <a:pt x="1" y="4409"/>
                    <a:pt x="47" y="4549"/>
                    <a:pt x="187" y="4595"/>
                  </a:cubicBezTo>
                  <a:cubicBezTo>
                    <a:pt x="234" y="4642"/>
                    <a:pt x="280" y="4642"/>
                    <a:pt x="373" y="4642"/>
                  </a:cubicBezTo>
                  <a:cubicBezTo>
                    <a:pt x="420" y="4642"/>
                    <a:pt x="466" y="4642"/>
                    <a:pt x="513" y="4595"/>
                  </a:cubicBezTo>
                  <a:lnTo>
                    <a:pt x="4003" y="2641"/>
                  </a:lnTo>
                  <a:cubicBezTo>
                    <a:pt x="4096" y="2548"/>
                    <a:pt x="4189" y="2455"/>
                    <a:pt x="4189" y="2315"/>
                  </a:cubicBezTo>
                  <a:cubicBezTo>
                    <a:pt x="4189" y="2222"/>
                    <a:pt x="4096" y="2083"/>
                    <a:pt x="4003" y="2036"/>
                  </a:cubicBezTo>
                  <a:lnTo>
                    <a:pt x="513" y="35"/>
                  </a:lnTo>
                  <a:cubicBezTo>
                    <a:pt x="466" y="12"/>
                    <a:pt x="408" y="1"/>
                    <a:pt x="35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05" name="Google Shape;3805;p83"/>
          <p:cNvGrpSpPr/>
          <p:nvPr/>
        </p:nvGrpSpPr>
        <p:grpSpPr>
          <a:xfrm>
            <a:off x="6323780" y="1432719"/>
            <a:ext cx="347460" cy="347460"/>
            <a:chOff x="1677570" y="2326857"/>
            <a:chExt cx="512100" cy="512100"/>
          </a:xfrm>
        </p:grpSpPr>
        <p:sp>
          <p:nvSpPr>
            <p:cNvPr id="3806" name="Google Shape;3806;p83"/>
            <p:cNvSpPr/>
            <p:nvPr/>
          </p:nvSpPr>
          <p:spPr>
            <a:xfrm>
              <a:off x="1677570" y="2326857"/>
              <a:ext cx="512100" cy="512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3"/>
            <p:cNvSpPr/>
            <p:nvPr/>
          </p:nvSpPr>
          <p:spPr>
            <a:xfrm>
              <a:off x="1779475" y="2426475"/>
              <a:ext cx="308300" cy="308300"/>
            </a:xfrm>
            <a:custGeom>
              <a:avLst/>
              <a:gdLst/>
              <a:ahLst/>
              <a:cxnLst/>
              <a:rect l="l" t="t" r="r" b="b"/>
              <a:pathLst>
                <a:path w="12332" h="12332" extrusionOk="0">
                  <a:moveTo>
                    <a:pt x="6142" y="1"/>
                  </a:moveTo>
                  <a:cubicBezTo>
                    <a:pt x="2746" y="47"/>
                    <a:pt x="0" y="2793"/>
                    <a:pt x="0" y="6189"/>
                  </a:cubicBezTo>
                  <a:cubicBezTo>
                    <a:pt x="0" y="8842"/>
                    <a:pt x="1722" y="11168"/>
                    <a:pt x="4235" y="12006"/>
                  </a:cubicBezTo>
                  <a:cubicBezTo>
                    <a:pt x="4281" y="12052"/>
                    <a:pt x="4328" y="12052"/>
                    <a:pt x="4328" y="12052"/>
                  </a:cubicBezTo>
                  <a:cubicBezTo>
                    <a:pt x="4514" y="12052"/>
                    <a:pt x="4653" y="11959"/>
                    <a:pt x="4700" y="11820"/>
                  </a:cubicBezTo>
                  <a:cubicBezTo>
                    <a:pt x="4746" y="11633"/>
                    <a:pt x="4653" y="11447"/>
                    <a:pt x="4467" y="11354"/>
                  </a:cubicBezTo>
                  <a:cubicBezTo>
                    <a:pt x="2234" y="10610"/>
                    <a:pt x="698" y="8516"/>
                    <a:pt x="698" y="6189"/>
                  </a:cubicBezTo>
                  <a:cubicBezTo>
                    <a:pt x="698" y="3304"/>
                    <a:pt x="2978" y="931"/>
                    <a:pt x="5817" y="699"/>
                  </a:cubicBezTo>
                  <a:lnTo>
                    <a:pt x="5817" y="2467"/>
                  </a:lnTo>
                  <a:cubicBezTo>
                    <a:pt x="4886" y="2606"/>
                    <a:pt x="3955" y="3258"/>
                    <a:pt x="3955" y="4235"/>
                  </a:cubicBezTo>
                  <a:cubicBezTo>
                    <a:pt x="3955" y="5631"/>
                    <a:pt x="5165" y="6003"/>
                    <a:pt x="6142" y="6282"/>
                  </a:cubicBezTo>
                  <a:cubicBezTo>
                    <a:pt x="7259" y="6608"/>
                    <a:pt x="7911" y="6841"/>
                    <a:pt x="7911" y="7771"/>
                  </a:cubicBezTo>
                  <a:cubicBezTo>
                    <a:pt x="7911" y="8562"/>
                    <a:pt x="7166" y="9167"/>
                    <a:pt x="6189" y="9167"/>
                  </a:cubicBezTo>
                  <a:cubicBezTo>
                    <a:pt x="4933" y="9167"/>
                    <a:pt x="4328" y="8190"/>
                    <a:pt x="4328" y="8144"/>
                  </a:cubicBezTo>
                  <a:cubicBezTo>
                    <a:pt x="4266" y="8020"/>
                    <a:pt x="4142" y="7958"/>
                    <a:pt x="4024" y="7958"/>
                  </a:cubicBezTo>
                  <a:cubicBezTo>
                    <a:pt x="3966" y="7958"/>
                    <a:pt x="3909" y="7973"/>
                    <a:pt x="3862" y="8004"/>
                  </a:cubicBezTo>
                  <a:cubicBezTo>
                    <a:pt x="3676" y="8144"/>
                    <a:pt x="3630" y="8330"/>
                    <a:pt x="3723" y="8516"/>
                  </a:cubicBezTo>
                  <a:cubicBezTo>
                    <a:pt x="3769" y="8562"/>
                    <a:pt x="4421" y="9633"/>
                    <a:pt x="5817" y="9819"/>
                  </a:cubicBezTo>
                  <a:lnTo>
                    <a:pt x="5817" y="11959"/>
                  </a:lnTo>
                  <a:cubicBezTo>
                    <a:pt x="5817" y="12192"/>
                    <a:pt x="5956" y="12331"/>
                    <a:pt x="6142" y="12331"/>
                  </a:cubicBezTo>
                  <a:lnTo>
                    <a:pt x="6189" y="12331"/>
                  </a:lnTo>
                  <a:cubicBezTo>
                    <a:pt x="9586" y="12331"/>
                    <a:pt x="12331" y="9586"/>
                    <a:pt x="12331" y="6143"/>
                  </a:cubicBezTo>
                  <a:cubicBezTo>
                    <a:pt x="12331" y="3444"/>
                    <a:pt x="10516" y="1024"/>
                    <a:pt x="7957" y="233"/>
                  </a:cubicBezTo>
                  <a:lnTo>
                    <a:pt x="7957" y="280"/>
                  </a:lnTo>
                  <a:cubicBezTo>
                    <a:pt x="7916" y="259"/>
                    <a:pt x="7873" y="250"/>
                    <a:pt x="7830" y="250"/>
                  </a:cubicBezTo>
                  <a:cubicBezTo>
                    <a:pt x="7678" y="250"/>
                    <a:pt x="7528" y="367"/>
                    <a:pt x="7492" y="512"/>
                  </a:cubicBezTo>
                  <a:cubicBezTo>
                    <a:pt x="7445" y="699"/>
                    <a:pt x="7538" y="885"/>
                    <a:pt x="7724" y="931"/>
                  </a:cubicBezTo>
                  <a:cubicBezTo>
                    <a:pt x="10051" y="1629"/>
                    <a:pt x="11633" y="3770"/>
                    <a:pt x="11633" y="6189"/>
                  </a:cubicBezTo>
                  <a:cubicBezTo>
                    <a:pt x="11633" y="9074"/>
                    <a:pt x="9353" y="11447"/>
                    <a:pt x="6515" y="11633"/>
                  </a:cubicBezTo>
                  <a:lnTo>
                    <a:pt x="6515" y="9865"/>
                  </a:lnTo>
                  <a:cubicBezTo>
                    <a:pt x="7678" y="9726"/>
                    <a:pt x="8609" y="8842"/>
                    <a:pt x="8609" y="7771"/>
                  </a:cubicBezTo>
                  <a:cubicBezTo>
                    <a:pt x="8609" y="6282"/>
                    <a:pt x="7352" y="5910"/>
                    <a:pt x="6329" y="5631"/>
                  </a:cubicBezTo>
                  <a:cubicBezTo>
                    <a:pt x="5305" y="5305"/>
                    <a:pt x="4653" y="5073"/>
                    <a:pt x="4653" y="4235"/>
                  </a:cubicBezTo>
                  <a:cubicBezTo>
                    <a:pt x="4653" y="3584"/>
                    <a:pt x="5444" y="3118"/>
                    <a:pt x="6142" y="3118"/>
                  </a:cubicBezTo>
                  <a:cubicBezTo>
                    <a:pt x="6980" y="3118"/>
                    <a:pt x="7492" y="3723"/>
                    <a:pt x="7538" y="3723"/>
                  </a:cubicBezTo>
                  <a:cubicBezTo>
                    <a:pt x="7592" y="3804"/>
                    <a:pt x="7694" y="3854"/>
                    <a:pt x="7796" y="3854"/>
                  </a:cubicBezTo>
                  <a:cubicBezTo>
                    <a:pt x="7870" y="3854"/>
                    <a:pt x="7945" y="3828"/>
                    <a:pt x="8004" y="3770"/>
                  </a:cubicBezTo>
                  <a:cubicBezTo>
                    <a:pt x="8143" y="3677"/>
                    <a:pt x="8190" y="3444"/>
                    <a:pt x="8050" y="3304"/>
                  </a:cubicBezTo>
                  <a:cubicBezTo>
                    <a:pt x="8004" y="3258"/>
                    <a:pt x="7445" y="2606"/>
                    <a:pt x="6515" y="2467"/>
                  </a:cubicBezTo>
                  <a:lnTo>
                    <a:pt x="6515" y="466"/>
                  </a:lnTo>
                  <a:cubicBezTo>
                    <a:pt x="6515" y="419"/>
                    <a:pt x="6515" y="419"/>
                    <a:pt x="6515" y="373"/>
                  </a:cubicBezTo>
                  <a:cubicBezTo>
                    <a:pt x="6515" y="187"/>
                    <a:pt x="6375" y="1"/>
                    <a:pt x="61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08" name="Google Shape;3808;p83"/>
          <p:cNvSpPr/>
          <p:nvPr/>
        </p:nvSpPr>
        <p:spPr>
          <a:xfrm>
            <a:off x="6748272" y="886968"/>
            <a:ext cx="1965900" cy="3767400"/>
          </a:xfrm>
          <a:prstGeom prst="roundRect">
            <a:avLst>
              <a:gd name="adj" fmla="val 5336"/>
            </a:avLst>
          </a:prstGeom>
          <a:solidFill>
            <a:schemeClr val="lt1"/>
          </a:solidFill>
          <a:ln>
            <a:noFill/>
          </a:ln>
          <a:effectLst>
            <a:outerShdw blurRad="514350" dist="114300" dir="5400000" algn="bl" rotWithShape="0">
              <a:schemeClr val="lt2">
                <a:alpha val="50000"/>
              </a:schemeClr>
            </a:outerShdw>
          </a:effectLst>
        </p:spPr>
        <p:txBody>
          <a:bodyPr spcFirstLastPara="1" wrap="square" lIns="182875" tIns="822950" rIns="91425" bIns="91425" anchor="t" anchorCtr="0">
            <a:noAutofit/>
          </a:bodyPr>
          <a:lstStyle/>
          <a:p>
            <a:pPr marL="0" lvl="0" indent="0" algn="l" rtl="0">
              <a:spcBef>
                <a:spcPts val="0"/>
              </a:spcBef>
              <a:spcAft>
                <a:spcPts val="0"/>
              </a:spcAft>
              <a:buNone/>
            </a:pPr>
            <a:r>
              <a:rPr lang="en">
                <a:solidFill>
                  <a:schemeClr val="dk1"/>
                </a:solidFill>
                <a:latin typeface="Inter ExtraBold"/>
                <a:ea typeface="Inter ExtraBold"/>
                <a:cs typeface="Inter ExtraBold"/>
                <a:sym typeface="Inter ExtraBold"/>
              </a:rPr>
              <a:t>The “Recent Transactions” section allows you to: </a:t>
            </a:r>
            <a:endParaRPr>
              <a:solidFill>
                <a:schemeClr val="dk1"/>
              </a:solidFill>
              <a:latin typeface="Inter ExtraBold"/>
              <a:ea typeface="Inter ExtraBold"/>
              <a:cs typeface="Inter ExtraBold"/>
              <a:sym typeface="Inter ExtraBold"/>
            </a:endParaRPr>
          </a:p>
          <a:p>
            <a:pPr marL="219456" lvl="0" indent="-185928" algn="l" rtl="0">
              <a:lnSpc>
                <a:spcPct val="115000"/>
              </a:lnSpc>
              <a:spcBef>
                <a:spcPts val="240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Check </a:t>
            </a:r>
            <a:r>
              <a:rPr lang="en" sz="1200">
                <a:solidFill>
                  <a:schemeClr val="dk1"/>
                </a:solidFill>
                <a:latin typeface="Inter"/>
                <a:ea typeface="Inter"/>
                <a:cs typeface="Inter"/>
                <a:sym typeface="Inter"/>
              </a:rPr>
              <a:t>transaction history.</a:t>
            </a:r>
            <a:endParaRPr sz="1200">
              <a:solidFill>
                <a:schemeClr val="dk1"/>
              </a:solidFill>
              <a:latin typeface="Inter"/>
              <a:ea typeface="Inter"/>
              <a:cs typeface="Inter"/>
              <a:sym typeface="Inter"/>
            </a:endParaRPr>
          </a:p>
        </p:txBody>
      </p:sp>
      <p:pic>
        <p:nvPicPr>
          <p:cNvPr id="3809" name="Google Shape;3809;p83"/>
          <p:cNvPicPr preferRelativeResize="0"/>
          <p:nvPr/>
        </p:nvPicPr>
        <p:blipFill rotWithShape="1">
          <a:blip r:embed="rId3">
            <a:alphaModFix/>
          </a:blip>
          <a:srcRect l="15296" t="40366" r="16810"/>
          <a:stretch/>
        </p:blipFill>
        <p:spPr>
          <a:xfrm>
            <a:off x="475488" y="886968"/>
            <a:ext cx="6245353" cy="3767329"/>
          </a:xfrm>
          <a:prstGeom prst="rect">
            <a:avLst/>
          </a:prstGeom>
          <a:noFill/>
          <a:ln>
            <a:noFill/>
          </a:ln>
        </p:spPr>
      </p:pic>
      <p:sp>
        <p:nvSpPr>
          <p:cNvPr id="3810" name="Google Shape;3810;p8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Home Page</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811" name="Google Shape;3811;p83"/>
          <p:cNvSpPr/>
          <p:nvPr/>
        </p:nvSpPr>
        <p:spPr>
          <a:xfrm>
            <a:off x="2014575" y="36288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5"/>
        <p:cNvGrpSpPr/>
        <p:nvPr/>
      </p:nvGrpSpPr>
      <p:grpSpPr>
        <a:xfrm>
          <a:off x="0" y="0"/>
          <a:ext cx="0" cy="0"/>
          <a:chOff x="0" y="0"/>
          <a:chExt cx="0" cy="0"/>
        </a:xfrm>
      </p:grpSpPr>
      <p:sp>
        <p:nvSpPr>
          <p:cNvPr id="3816" name="Google Shape;3816;p84"/>
          <p:cNvSpPr/>
          <p:nvPr/>
        </p:nvSpPr>
        <p:spPr>
          <a:xfrm>
            <a:off x="-74475" y="2378150"/>
            <a:ext cx="9291900" cy="2849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4"/>
          <p:cNvSpPr txBox="1">
            <a:spLocks noGrp="1"/>
          </p:cNvSpPr>
          <p:nvPr>
            <p:ph type="title" idx="4294967295"/>
          </p:nvPr>
        </p:nvSpPr>
        <p:spPr>
          <a:xfrm>
            <a:off x="265500" y="371325"/>
            <a:ext cx="56580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a:t>Accounts Page</a:t>
            </a:r>
            <a:endParaRPr sz="3100"/>
          </a:p>
        </p:txBody>
      </p:sp>
      <p:sp>
        <p:nvSpPr>
          <p:cNvPr id="3818" name="Google Shape;3818;p84"/>
          <p:cNvSpPr txBox="1"/>
          <p:nvPr/>
        </p:nvSpPr>
        <p:spPr>
          <a:xfrm>
            <a:off x="1141150" y="1118625"/>
            <a:ext cx="5726700" cy="3693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200">
                <a:solidFill>
                  <a:schemeClr val="dk2"/>
                </a:solidFill>
                <a:latin typeface="Inter"/>
                <a:ea typeface="Inter"/>
                <a:cs typeface="Inter"/>
                <a:sym typeface="Inter"/>
              </a:rPr>
              <a:t>This page shows highlights of all your recent activity. These include…</a:t>
            </a:r>
            <a:endParaRPr sz="1600">
              <a:solidFill>
                <a:schemeClr val="dk2"/>
              </a:solidFill>
              <a:latin typeface="Inter"/>
              <a:ea typeface="Inter"/>
              <a:cs typeface="Inter"/>
              <a:sym typeface="Inter"/>
            </a:endParaRPr>
          </a:p>
        </p:txBody>
      </p:sp>
      <p:sp>
        <p:nvSpPr>
          <p:cNvPr id="3819" name="Google Shape;3819;p84"/>
          <p:cNvSpPr txBox="1"/>
          <p:nvPr/>
        </p:nvSpPr>
        <p:spPr>
          <a:xfrm>
            <a:off x="1782600" y="1487925"/>
            <a:ext cx="3017700" cy="6927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Account Summary </a:t>
            </a:r>
            <a:endParaRPr sz="1100">
              <a:solidFill>
                <a:schemeClr val="accent1"/>
              </a:solidFill>
              <a:latin typeface="Inter"/>
              <a:ea typeface="Inter"/>
              <a:cs typeface="Inter"/>
              <a:sym typeface="Inter"/>
            </a:endParaRPr>
          </a:p>
          <a:p>
            <a:pPr marL="457200" lvl="0" indent="0" algn="l" rtl="0">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Claims </a:t>
            </a:r>
            <a:r>
              <a:rPr lang="en" sz="1100">
                <a:solidFill>
                  <a:schemeClr val="dk1"/>
                </a:solidFill>
                <a:latin typeface="Inter"/>
                <a:ea typeface="Inter"/>
                <a:cs typeface="Inter"/>
                <a:sym typeface="Inter"/>
              </a:rPr>
              <a:t>details</a:t>
            </a:r>
            <a:endParaRPr sz="1500">
              <a:solidFill>
                <a:schemeClr val="dk1"/>
              </a:solidFill>
              <a:latin typeface="Inter"/>
              <a:ea typeface="Inter"/>
              <a:cs typeface="Inter"/>
              <a:sym typeface="Inter"/>
            </a:endParaRPr>
          </a:p>
        </p:txBody>
      </p:sp>
      <p:sp>
        <p:nvSpPr>
          <p:cNvPr id="3820" name="Google Shape;3820;p84"/>
          <p:cNvSpPr txBox="1"/>
          <p:nvPr/>
        </p:nvSpPr>
        <p:spPr>
          <a:xfrm>
            <a:off x="4533900" y="1487925"/>
            <a:ext cx="3829200" cy="692700"/>
          </a:xfrm>
          <a:prstGeom prst="rect">
            <a:avLst/>
          </a:prstGeom>
          <a:noFill/>
          <a:ln>
            <a:noFill/>
          </a:ln>
        </p:spPr>
        <p:txBody>
          <a:bodyPr spcFirstLastPara="1" wrap="square" lIns="91425" tIns="91425" rIns="91425" bIns="91425" anchor="t" anchorCtr="0">
            <a:spAutoFit/>
          </a:bodyPr>
          <a:lstStyle/>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Payments </a:t>
            </a:r>
            <a:r>
              <a:rPr lang="en" sz="1100">
                <a:solidFill>
                  <a:schemeClr val="dk1"/>
                </a:solidFill>
                <a:latin typeface="Inter"/>
                <a:ea typeface="Inter"/>
                <a:cs typeface="Inter"/>
                <a:sym typeface="Inter"/>
              </a:rPr>
              <a:t>history</a:t>
            </a:r>
            <a:endParaRPr sz="1100">
              <a:solidFill>
                <a:schemeClr val="dk1"/>
              </a:solidFill>
              <a:latin typeface="Inter"/>
              <a:ea typeface="Inter"/>
              <a:cs typeface="Inter"/>
              <a:sym typeface="Inter"/>
            </a:endParaRPr>
          </a:p>
          <a:p>
            <a:pPr marL="457200" lvl="0" indent="0" algn="l" rtl="0">
              <a:spcBef>
                <a:spcPts val="0"/>
              </a:spcBef>
              <a:spcAft>
                <a:spcPts val="0"/>
              </a:spcAft>
              <a:buNone/>
            </a:pPr>
            <a:r>
              <a:rPr lang="en" sz="1100">
                <a:solidFill>
                  <a:schemeClr val="dk1"/>
                </a:solidFill>
                <a:latin typeface="Inter"/>
                <a:ea typeface="Inter"/>
                <a:cs typeface="Inter"/>
                <a:sym typeface="Inter"/>
              </a:rPr>
              <a:t> </a:t>
            </a:r>
            <a:endParaRPr sz="1100">
              <a:solidFill>
                <a:schemeClr val="dk1"/>
              </a:solidFill>
              <a:latin typeface="Inter"/>
              <a:ea typeface="Inter"/>
              <a:cs typeface="Inter"/>
              <a:sym typeface="Inter"/>
            </a:endParaRPr>
          </a:p>
          <a:p>
            <a:pPr marL="457200" lvl="0" indent="-298450" algn="l" rtl="0">
              <a:spcBef>
                <a:spcPts val="0"/>
              </a:spcBef>
              <a:spcAft>
                <a:spcPts val="0"/>
              </a:spcAft>
              <a:buClr>
                <a:schemeClr val="accent1"/>
              </a:buClr>
              <a:buSzPts val="1100"/>
              <a:buFont typeface="Inter"/>
              <a:buChar char="●"/>
            </a:pPr>
            <a:r>
              <a:rPr lang="en" sz="1100" b="1">
                <a:solidFill>
                  <a:schemeClr val="accent1"/>
                </a:solidFill>
                <a:latin typeface="Inter"/>
                <a:ea typeface="Inter"/>
                <a:cs typeface="Inter"/>
                <a:sym typeface="Inter"/>
              </a:rPr>
              <a:t>Dashboard </a:t>
            </a:r>
            <a:endParaRPr sz="1100">
              <a:solidFill>
                <a:schemeClr val="accent1"/>
              </a:solidFill>
              <a:latin typeface="Inter"/>
              <a:ea typeface="Inter"/>
              <a:cs typeface="Inter"/>
              <a:sym typeface="Inter"/>
            </a:endParaRPr>
          </a:p>
        </p:txBody>
      </p:sp>
      <p:pic>
        <p:nvPicPr>
          <p:cNvPr id="3821" name="Google Shape;3821;p84"/>
          <p:cNvPicPr preferRelativeResize="0"/>
          <p:nvPr/>
        </p:nvPicPr>
        <p:blipFill rotWithShape="1">
          <a:blip r:embed="rId3">
            <a:alphaModFix/>
          </a:blip>
          <a:srcRect b="11331"/>
          <a:stretch/>
        </p:blipFill>
        <p:spPr>
          <a:xfrm>
            <a:off x="1381875" y="2745975"/>
            <a:ext cx="6200000" cy="3794700"/>
          </a:xfrm>
          <a:prstGeom prst="rect">
            <a:avLst/>
          </a:prstGeom>
          <a:noFill/>
          <a:ln>
            <a:noFill/>
          </a:ln>
        </p:spPr>
      </p:pic>
      <p:pic>
        <p:nvPicPr>
          <p:cNvPr id="3822" name="Google Shape;3822;p84"/>
          <p:cNvPicPr preferRelativeResize="0"/>
          <p:nvPr/>
        </p:nvPicPr>
        <p:blipFill rotWithShape="1">
          <a:blip r:embed="rId4">
            <a:alphaModFix/>
          </a:blip>
          <a:srcRect t="8842"/>
          <a:stretch/>
        </p:blipFill>
        <p:spPr>
          <a:xfrm>
            <a:off x="1381875" y="2745975"/>
            <a:ext cx="6200001" cy="4787925"/>
          </a:xfrm>
          <a:prstGeom prst="rect">
            <a:avLst/>
          </a:prstGeom>
          <a:noFill/>
          <a:ln>
            <a:noFill/>
          </a:ln>
        </p:spPr>
      </p:pic>
      <p:sp>
        <p:nvSpPr>
          <p:cNvPr id="3823" name="Google Shape;3823;p84"/>
          <p:cNvSpPr/>
          <p:nvPr/>
        </p:nvSpPr>
        <p:spPr>
          <a:xfrm>
            <a:off x="2317075" y="39330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4"/>
          <p:cNvSpPr/>
          <p:nvPr/>
        </p:nvSpPr>
        <p:spPr>
          <a:xfrm>
            <a:off x="2970100" y="3382950"/>
            <a:ext cx="149100" cy="177000"/>
          </a:xfrm>
          <a:prstGeom prst="roundRect">
            <a:avLst>
              <a:gd name="adj" fmla="val 16667"/>
            </a:avLst>
          </a:prstGeom>
          <a:solidFill>
            <a:srgbClr val="213747"/>
          </a:solidFill>
          <a:ln w="9525" cap="flat" cmpd="sng">
            <a:solidFill>
              <a:srgbClr val="2137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28"/>
        <p:cNvGrpSpPr/>
        <p:nvPr/>
      </p:nvGrpSpPr>
      <p:grpSpPr>
        <a:xfrm>
          <a:off x="0" y="0"/>
          <a:ext cx="0" cy="0"/>
          <a:chOff x="0" y="0"/>
          <a:chExt cx="0" cy="0"/>
        </a:xfrm>
      </p:grpSpPr>
      <p:sp>
        <p:nvSpPr>
          <p:cNvPr id="3829" name="Google Shape;3829;p85"/>
          <p:cNvSpPr/>
          <p:nvPr/>
        </p:nvSpPr>
        <p:spPr>
          <a:xfrm>
            <a:off x="-74475" y="2378150"/>
            <a:ext cx="9291900" cy="2849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5"/>
          <p:cNvSpPr txBox="1">
            <a:spLocks noGrp="1"/>
          </p:cNvSpPr>
          <p:nvPr>
            <p:ph type="title" idx="4294967295"/>
          </p:nvPr>
        </p:nvSpPr>
        <p:spPr>
          <a:xfrm>
            <a:off x="265500" y="371325"/>
            <a:ext cx="56580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a:t>Videos &amp; Forms Page</a:t>
            </a:r>
            <a:endParaRPr sz="3100"/>
          </a:p>
        </p:txBody>
      </p:sp>
      <p:pic>
        <p:nvPicPr>
          <p:cNvPr id="3831" name="Google Shape;3831;p85"/>
          <p:cNvPicPr preferRelativeResize="0"/>
          <p:nvPr/>
        </p:nvPicPr>
        <p:blipFill rotWithShape="1">
          <a:blip r:embed="rId3">
            <a:alphaModFix/>
          </a:blip>
          <a:srcRect b="11331"/>
          <a:stretch/>
        </p:blipFill>
        <p:spPr>
          <a:xfrm>
            <a:off x="1381875" y="2745975"/>
            <a:ext cx="6200000" cy="3794700"/>
          </a:xfrm>
          <a:prstGeom prst="rect">
            <a:avLst/>
          </a:prstGeom>
          <a:noFill/>
          <a:ln>
            <a:noFill/>
          </a:ln>
        </p:spPr>
      </p:pic>
      <p:pic>
        <p:nvPicPr>
          <p:cNvPr id="3832" name="Google Shape;3832;p85"/>
          <p:cNvPicPr preferRelativeResize="0"/>
          <p:nvPr/>
        </p:nvPicPr>
        <p:blipFill rotWithShape="1">
          <a:blip r:embed="rId4">
            <a:alphaModFix/>
          </a:blip>
          <a:srcRect l="1597" t="-980" r="1587" b="979"/>
          <a:stretch/>
        </p:blipFill>
        <p:spPr>
          <a:xfrm>
            <a:off x="1381876" y="2727250"/>
            <a:ext cx="6199998" cy="3832151"/>
          </a:xfrm>
          <a:prstGeom prst="rect">
            <a:avLst/>
          </a:prstGeom>
          <a:noFill/>
          <a:ln>
            <a:noFill/>
          </a:ln>
        </p:spPr>
      </p:pic>
      <p:sp>
        <p:nvSpPr>
          <p:cNvPr id="3833" name="Google Shape;3833;p85"/>
          <p:cNvSpPr/>
          <p:nvPr/>
        </p:nvSpPr>
        <p:spPr>
          <a:xfrm>
            <a:off x="3799875" y="2864013"/>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34" name="Google Shape;3834;p85"/>
          <p:cNvPicPr preferRelativeResize="0"/>
          <p:nvPr/>
        </p:nvPicPr>
        <p:blipFill>
          <a:blip r:embed="rId5">
            <a:alphaModFix/>
          </a:blip>
          <a:stretch>
            <a:fillRect/>
          </a:stretch>
        </p:blipFill>
        <p:spPr>
          <a:xfrm>
            <a:off x="1381876" y="2745975"/>
            <a:ext cx="6200000" cy="3485872"/>
          </a:xfrm>
          <a:prstGeom prst="rect">
            <a:avLst/>
          </a:prstGeom>
          <a:noFill/>
          <a:ln>
            <a:noFill/>
          </a:ln>
        </p:spPr>
      </p:pic>
      <p:sp>
        <p:nvSpPr>
          <p:cNvPr id="3835" name="Google Shape;3835;p85"/>
          <p:cNvSpPr txBox="1"/>
          <p:nvPr/>
        </p:nvSpPr>
        <p:spPr>
          <a:xfrm>
            <a:off x="1141150" y="1118625"/>
            <a:ext cx="62661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00000"/>
              </a:lnSpc>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View </a:t>
            </a:r>
            <a:r>
              <a:rPr lang="en" sz="1200">
                <a:solidFill>
                  <a:schemeClr val="dk1"/>
                </a:solidFill>
                <a:latin typeface="Inter"/>
                <a:ea typeface="Inter"/>
                <a:cs typeface="Inter"/>
                <a:sym typeface="Inter"/>
              </a:rPr>
              <a:t>videos, forms and links applicable to your account(s) </a:t>
            </a:r>
            <a:endParaRPr sz="1600">
              <a:solidFill>
                <a:schemeClr val="dk1"/>
              </a:solidFill>
              <a:latin typeface="Inter"/>
              <a:ea typeface="Inter"/>
              <a:cs typeface="Inter"/>
              <a:sym typeface="Inter"/>
            </a:endParaRPr>
          </a:p>
        </p:txBody>
      </p:sp>
      <p:pic>
        <p:nvPicPr>
          <p:cNvPr id="3836" name="Google Shape;3836;p85"/>
          <p:cNvPicPr preferRelativeResize="0"/>
          <p:nvPr/>
        </p:nvPicPr>
        <p:blipFill rotWithShape="1">
          <a:blip r:embed="rId6">
            <a:alphaModFix/>
          </a:blip>
          <a:srcRect l="15048" t="20552" r="17620"/>
          <a:stretch/>
        </p:blipFill>
        <p:spPr>
          <a:xfrm>
            <a:off x="1381875" y="2745965"/>
            <a:ext cx="6200000" cy="52180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40"/>
        <p:cNvGrpSpPr/>
        <p:nvPr/>
      </p:nvGrpSpPr>
      <p:grpSpPr>
        <a:xfrm>
          <a:off x="0" y="0"/>
          <a:ext cx="0" cy="0"/>
          <a:chOff x="0" y="0"/>
          <a:chExt cx="0" cy="0"/>
        </a:xfrm>
      </p:grpSpPr>
      <p:sp>
        <p:nvSpPr>
          <p:cNvPr id="3841" name="Google Shape;3841;p86"/>
          <p:cNvSpPr/>
          <p:nvPr/>
        </p:nvSpPr>
        <p:spPr>
          <a:xfrm>
            <a:off x="-74475" y="2378150"/>
            <a:ext cx="9291900" cy="2849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6"/>
          <p:cNvSpPr txBox="1">
            <a:spLocks noGrp="1"/>
          </p:cNvSpPr>
          <p:nvPr>
            <p:ph type="title" idx="4294967295"/>
          </p:nvPr>
        </p:nvSpPr>
        <p:spPr>
          <a:xfrm>
            <a:off x="265500" y="371325"/>
            <a:ext cx="56580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a:t>Message Center Page </a:t>
            </a:r>
            <a:endParaRPr sz="3100"/>
          </a:p>
        </p:txBody>
      </p:sp>
      <p:sp>
        <p:nvSpPr>
          <p:cNvPr id="3843" name="Google Shape;3843;p86"/>
          <p:cNvSpPr txBox="1"/>
          <p:nvPr/>
        </p:nvSpPr>
        <p:spPr>
          <a:xfrm>
            <a:off x="1141150" y="1118625"/>
            <a:ext cx="6749100" cy="985200"/>
          </a:xfrm>
          <a:prstGeom prst="rect">
            <a:avLst/>
          </a:prstGeom>
          <a:noFill/>
          <a:ln>
            <a:noFill/>
          </a:ln>
        </p:spPr>
        <p:txBody>
          <a:bodyPr spcFirstLastPara="1" wrap="square" lIns="91425" tIns="91425" rIns="91425" bIns="91425" anchor="t" anchorCtr="0">
            <a:spAutoFit/>
          </a:bodyPr>
          <a:lstStyle/>
          <a:p>
            <a:pPr marL="219456" lvl="0" indent="-185928" algn="l" rtl="0">
              <a:lnSpc>
                <a:spcPct val="100000"/>
              </a:lnSpc>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Locate </a:t>
            </a:r>
            <a:r>
              <a:rPr lang="en" sz="1200">
                <a:solidFill>
                  <a:schemeClr val="dk1"/>
                </a:solidFill>
                <a:latin typeface="Inter"/>
                <a:ea typeface="Inter"/>
                <a:cs typeface="Inter"/>
                <a:sym typeface="Inter"/>
              </a:rPr>
              <a:t>account statements, receipt reminders, advices of deposit and HSA tax documents, if applicable. </a:t>
            </a:r>
            <a:endParaRPr sz="1200">
              <a:solidFill>
                <a:schemeClr val="dk1"/>
              </a:solidFill>
              <a:latin typeface="Inter"/>
              <a:ea typeface="Inter"/>
              <a:cs typeface="Inter"/>
              <a:sym typeface="Inter"/>
            </a:endParaRPr>
          </a:p>
          <a:p>
            <a:pPr marL="457200" lvl="0" indent="0" algn="l" rtl="0">
              <a:lnSpc>
                <a:spcPct val="100000"/>
              </a:lnSpc>
              <a:spcBef>
                <a:spcPts val="0"/>
              </a:spcBef>
              <a:spcAft>
                <a:spcPts val="0"/>
              </a:spcAft>
              <a:buNone/>
            </a:pPr>
            <a:r>
              <a:rPr lang="en" sz="1200">
                <a:solidFill>
                  <a:schemeClr val="dk1"/>
                </a:solidFill>
                <a:latin typeface="Inter"/>
                <a:ea typeface="Inter"/>
                <a:cs typeface="Inter"/>
                <a:sym typeface="Inter"/>
              </a:rPr>
              <a:t> </a:t>
            </a:r>
            <a:endParaRPr sz="1200">
              <a:solidFill>
                <a:schemeClr val="dk1"/>
              </a:solidFill>
              <a:latin typeface="Inter"/>
              <a:ea typeface="Inter"/>
              <a:cs typeface="Inter"/>
              <a:sym typeface="Inter"/>
            </a:endParaRPr>
          </a:p>
          <a:p>
            <a:pPr marL="457200" lvl="0" indent="0" algn="l" rtl="0">
              <a:lnSpc>
                <a:spcPct val="100000"/>
              </a:lnSpc>
              <a:spcBef>
                <a:spcPts val="0"/>
              </a:spcBef>
              <a:spcAft>
                <a:spcPts val="0"/>
              </a:spcAft>
              <a:buNone/>
            </a:pPr>
            <a:endParaRPr sz="1600">
              <a:solidFill>
                <a:schemeClr val="dk1"/>
              </a:solidFill>
              <a:latin typeface="Inter"/>
              <a:ea typeface="Inter"/>
              <a:cs typeface="Inter"/>
              <a:sym typeface="Inter"/>
            </a:endParaRPr>
          </a:p>
        </p:txBody>
      </p:sp>
      <p:pic>
        <p:nvPicPr>
          <p:cNvPr id="3844" name="Google Shape;3844;p86"/>
          <p:cNvPicPr preferRelativeResize="0"/>
          <p:nvPr/>
        </p:nvPicPr>
        <p:blipFill>
          <a:blip r:embed="rId3">
            <a:alphaModFix/>
          </a:blip>
          <a:stretch>
            <a:fillRect/>
          </a:stretch>
        </p:blipFill>
        <p:spPr>
          <a:xfrm>
            <a:off x="1381875" y="2727250"/>
            <a:ext cx="6200000" cy="3498752"/>
          </a:xfrm>
          <a:prstGeom prst="rect">
            <a:avLst/>
          </a:prstGeom>
          <a:noFill/>
          <a:ln>
            <a:noFill/>
          </a:ln>
        </p:spPr>
      </p:pic>
      <p:pic>
        <p:nvPicPr>
          <p:cNvPr id="3845" name="Google Shape;3845;p86"/>
          <p:cNvPicPr preferRelativeResize="0"/>
          <p:nvPr/>
        </p:nvPicPr>
        <p:blipFill rotWithShape="1">
          <a:blip r:embed="rId4">
            <a:alphaModFix/>
          </a:blip>
          <a:srcRect l="10912" t="17756" r="12989"/>
          <a:stretch/>
        </p:blipFill>
        <p:spPr>
          <a:xfrm>
            <a:off x="1381875" y="2727262"/>
            <a:ext cx="6199999" cy="572053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49"/>
        <p:cNvGrpSpPr/>
        <p:nvPr/>
      </p:nvGrpSpPr>
      <p:grpSpPr>
        <a:xfrm>
          <a:off x="0" y="0"/>
          <a:ext cx="0" cy="0"/>
          <a:chOff x="0" y="0"/>
          <a:chExt cx="0" cy="0"/>
        </a:xfrm>
      </p:grpSpPr>
      <p:sp>
        <p:nvSpPr>
          <p:cNvPr id="3850" name="Google Shape;3850;p87"/>
          <p:cNvSpPr/>
          <p:nvPr/>
        </p:nvSpPr>
        <p:spPr>
          <a:xfrm>
            <a:off x="-74475" y="2378150"/>
            <a:ext cx="9291900" cy="28497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7"/>
          <p:cNvSpPr txBox="1">
            <a:spLocks noGrp="1"/>
          </p:cNvSpPr>
          <p:nvPr>
            <p:ph type="title" idx="4294967295"/>
          </p:nvPr>
        </p:nvSpPr>
        <p:spPr>
          <a:xfrm>
            <a:off x="265500" y="371325"/>
            <a:ext cx="5658000" cy="685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3100"/>
              <a:t>Message Center Page </a:t>
            </a:r>
            <a:endParaRPr sz="3100"/>
          </a:p>
        </p:txBody>
      </p:sp>
      <p:sp>
        <p:nvSpPr>
          <p:cNvPr id="3852" name="Google Shape;3852;p87"/>
          <p:cNvSpPr txBox="1"/>
          <p:nvPr/>
        </p:nvSpPr>
        <p:spPr>
          <a:xfrm>
            <a:off x="1141150" y="1118625"/>
            <a:ext cx="6749100" cy="923400"/>
          </a:xfrm>
          <a:prstGeom prst="rect">
            <a:avLst/>
          </a:prstGeom>
          <a:noFill/>
          <a:ln>
            <a:noFill/>
          </a:ln>
        </p:spPr>
        <p:txBody>
          <a:bodyPr spcFirstLastPara="1" wrap="square" lIns="91425" tIns="91425" rIns="91425" bIns="91425" anchor="t" anchorCtr="0">
            <a:spAutoFit/>
          </a:bodyPr>
          <a:lstStyle/>
          <a:p>
            <a:pPr marL="219456" lvl="0" indent="-185928" algn="l" rtl="0">
              <a:lnSpc>
                <a:spcPct val="100000"/>
              </a:lnSpc>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Locate </a:t>
            </a:r>
            <a:r>
              <a:rPr lang="en" sz="1200">
                <a:solidFill>
                  <a:schemeClr val="dk1"/>
                </a:solidFill>
                <a:latin typeface="Inter"/>
                <a:ea typeface="Inter"/>
                <a:cs typeface="Inter"/>
                <a:sym typeface="Inter"/>
              </a:rPr>
              <a:t>account statements, receipt reminders, advices of deposit and HSA tax documents, if applicable. </a:t>
            </a:r>
            <a:endParaRPr sz="1200">
              <a:solidFill>
                <a:schemeClr val="dk1"/>
              </a:solidFill>
              <a:latin typeface="Inter"/>
              <a:ea typeface="Inter"/>
              <a:cs typeface="Inter"/>
              <a:sym typeface="Inter"/>
            </a:endParaRPr>
          </a:p>
          <a:p>
            <a:pPr marL="0" lvl="0" indent="0" algn="l" rtl="0">
              <a:lnSpc>
                <a:spcPct val="100000"/>
              </a:lnSpc>
              <a:spcBef>
                <a:spcPts val="0"/>
              </a:spcBef>
              <a:spcAft>
                <a:spcPts val="0"/>
              </a:spcAft>
              <a:buNone/>
            </a:pPr>
            <a:endParaRPr sz="1200">
              <a:solidFill>
                <a:schemeClr val="dk1"/>
              </a:solidFill>
              <a:latin typeface="Inter"/>
              <a:ea typeface="Inter"/>
              <a:cs typeface="Inter"/>
              <a:sym typeface="Inter"/>
            </a:endParaRPr>
          </a:p>
          <a:p>
            <a:pPr marL="219456" lvl="0" indent="-185928" algn="l" rtl="0">
              <a:spcBef>
                <a:spcPts val="0"/>
              </a:spcBef>
              <a:spcAft>
                <a:spcPts val="0"/>
              </a:spcAft>
              <a:buClr>
                <a:schemeClr val="accent1"/>
              </a:buClr>
              <a:buSzPts val="1200"/>
              <a:buFont typeface="Inter"/>
              <a:buChar char="●"/>
            </a:pPr>
            <a:r>
              <a:rPr lang="en" sz="1200" b="1">
                <a:solidFill>
                  <a:schemeClr val="accent1"/>
                </a:solidFill>
                <a:latin typeface="Inter"/>
                <a:ea typeface="Inter"/>
                <a:cs typeface="Inter"/>
                <a:sym typeface="Inter"/>
              </a:rPr>
              <a:t>Update </a:t>
            </a:r>
            <a:r>
              <a:rPr lang="en" sz="1200">
                <a:solidFill>
                  <a:schemeClr val="dk1"/>
                </a:solidFill>
                <a:latin typeface="Inter"/>
                <a:ea typeface="Inter"/>
                <a:cs typeface="Inter"/>
                <a:sym typeface="Inter"/>
              </a:rPr>
              <a:t>notification preferences to opt in or out of certain text and email alerts.</a:t>
            </a:r>
            <a:endParaRPr sz="1600">
              <a:solidFill>
                <a:schemeClr val="dk1"/>
              </a:solidFill>
              <a:latin typeface="Inter"/>
              <a:ea typeface="Inter"/>
              <a:cs typeface="Inter"/>
              <a:sym typeface="Inter"/>
            </a:endParaRPr>
          </a:p>
        </p:txBody>
      </p:sp>
      <p:pic>
        <p:nvPicPr>
          <p:cNvPr id="3853" name="Google Shape;3853;p87"/>
          <p:cNvPicPr preferRelativeResize="0"/>
          <p:nvPr/>
        </p:nvPicPr>
        <p:blipFill>
          <a:blip r:embed="rId3">
            <a:alphaModFix/>
          </a:blip>
          <a:stretch>
            <a:fillRect/>
          </a:stretch>
        </p:blipFill>
        <p:spPr>
          <a:xfrm>
            <a:off x="1381875" y="2727250"/>
            <a:ext cx="6200000" cy="3498752"/>
          </a:xfrm>
          <a:prstGeom prst="rect">
            <a:avLst/>
          </a:prstGeom>
          <a:noFill/>
          <a:ln>
            <a:noFill/>
          </a:ln>
        </p:spPr>
      </p:pic>
      <p:pic>
        <p:nvPicPr>
          <p:cNvPr id="3854" name="Google Shape;3854;p87"/>
          <p:cNvPicPr preferRelativeResize="0"/>
          <p:nvPr/>
        </p:nvPicPr>
        <p:blipFill>
          <a:blip r:embed="rId4">
            <a:alphaModFix/>
          </a:blip>
          <a:stretch>
            <a:fillRect/>
          </a:stretch>
        </p:blipFill>
        <p:spPr>
          <a:xfrm>
            <a:off x="1381886" y="2727250"/>
            <a:ext cx="6199974" cy="3498750"/>
          </a:xfrm>
          <a:prstGeom prst="rect">
            <a:avLst/>
          </a:prstGeom>
          <a:noFill/>
          <a:ln>
            <a:noFill/>
          </a:ln>
        </p:spPr>
      </p:pic>
      <p:pic>
        <p:nvPicPr>
          <p:cNvPr id="3855" name="Google Shape;3855;p87"/>
          <p:cNvPicPr preferRelativeResize="0"/>
          <p:nvPr/>
        </p:nvPicPr>
        <p:blipFill rotWithShape="1">
          <a:blip r:embed="rId5">
            <a:alphaModFix/>
          </a:blip>
          <a:srcRect l="10912" t="17756" r="12989"/>
          <a:stretch/>
        </p:blipFill>
        <p:spPr>
          <a:xfrm>
            <a:off x="1381875" y="2727262"/>
            <a:ext cx="6199999" cy="5720539"/>
          </a:xfrm>
          <a:prstGeom prst="rect">
            <a:avLst/>
          </a:prstGeom>
          <a:noFill/>
          <a:ln>
            <a:noFill/>
          </a:ln>
        </p:spPr>
      </p:pic>
      <p:sp>
        <p:nvSpPr>
          <p:cNvPr id="3856" name="Google Shape;3856;p87"/>
          <p:cNvSpPr/>
          <p:nvPr/>
        </p:nvSpPr>
        <p:spPr>
          <a:xfrm>
            <a:off x="6393100" y="36374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60"/>
        <p:cNvGrpSpPr/>
        <p:nvPr/>
      </p:nvGrpSpPr>
      <p:grpSpPr>
        <a:xfrm>
          <a:off x="0" y="0"/>
          <a:ext cx="0" cy="0"/>
          <a:chOff x="0" y="0"/>
          <a:chExt cx="0" cy="0"/>
        </a:xfrm>
      </p:grpSpPr>
      <p:sp>
        <p:nvSpPr>
          <p:cNvPr id="3861" name="Google Shape;3861;p88"/>
          <p:cNvSpPr txBox="1">
            <a:spLocks noGrp="1"/>
          </p:cNvSpPr>
          <p:nvPr>
            <p:ph type="title"/>
          </p:nvPr>
        </p:nvSpPr>
        <p:spPr>
          <a:xfrm>
            <a:off x="609452" y="1546890"/>
            <a:ext cx="4366500" cy="11463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How to set up direct deposit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466"/>
        <p:cNvGrpSpPr/>
        <p:nvPr/>
      </p:nvGrpSpPr>
      <p:grpSpPr>
        <a:xfrm>
          <a:off x="0" y="0"/>
          <a:ext cx="0" cy="0"/>
          <a:chOff x="0" y="0"/>
          <a:chExt cx="0" cy="0"/>
        </a:xfrm>
      </p:grpSpPr>
      <p:pic>
        <p:nvPicPr>
          <p:cNvPr id="3467" name="Google Shape;3467;p53"/>
          <p:cNvPicPr preferRelativeResize="0"/>
          <p:nvPr/>
        </p:nvPicPr>
        <p:blipFill rotWithShape="1">
          <a:blip r:embed="rId3">
            <a:alphaModFix/>
          </a:blip>
          <a:srcRect l="31443" r="13890"/>
          <a:stretch/>
        </p:blipFill>
        <p:spPr>
          <a:xfrm>
            <a:off x="4925425" y="0"/>
            <a:ext cx="4218573" cy="5143501"/>
          </a:xfrm>
          <a:prstGeom prst="rect">
            <a:avLst/>
          </a:prstGeom>
          <a:noFill/>
          <a:ln>
            <a:noFill/>
          </a:ln>
        </p:spPr>
      </p:pic>
      <p:sp>
        <p:nvSpPr>
          <p:cNvPr id="3468" name="Google Shape;3468;p53"/>
          <p:cNvSpPr txBox="1"/>
          <p:nvPr/>
        </p:nvSpPr>
        <p:spPr>
          <a:xfrm>
            <a:off x="3048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469" name="Google Shape;3469;p53"/>
          <p:cNvSpPr txBox="1">
            <a:spLocks noGrp="1"/>
          </p:cNvSpPr>
          <p:nvPr>
            <p:ph type="ctrTitle"/>
          </p:nvPr>
        </p:nvSpPr>
        <p:spPr>
          <a:xfrm>
            <a:off x="311700" y="1126550"/>
            <a:ext cx="4721700" cy="3240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a:t>How to set up your online account</a:t>
            </a:r>
            <a:endParaRPr sz="4000"/>
          </a:p>
        </p:txBody>
      </p:sp>
      <p:sp>
        <p:nvSpPr>
          <p:cNvPr id="3470" name="Google Shape;3470;p53"/>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65"/>
        <p:cNvGrpSpPr/>
        <p:nvPr/>
      </p:nvGrpSpPr>
      <p:grpSpPr>
        <a:xfrm>
          <a:off x="0" y="0"/>
          <a:ext cx="0" cy="0"/>
          <a:chOff x="0" y="0"/>
          <a:chExt cx="0" cy="0"/>
        </a:xfrm>
      </p:grpSpPr>
      <p:sp>
        <p:nvSpPr>
          <p:cNvPr id="3866" name="Google Shape;3866;p89"/>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867" name="Google Shape;3867;p89"/>
          <p:cNvPicPr preferRelativeResize="0"/>
          <p:nvPr/>
        </p:nvPicPr>
        <p:blipFill rotWithShape="1">
          <a:blip r:embed="rId3">
            <a:alphaModFix/>
          </a:blip>
          <a:srcRect l="19025" t="4824" r="17089" b="53186"/>
          <a:stretch/>
        </p:blipFill>
        <p:spPr>
          <a:xfrm>
            <a:off x="1473513" y="1448925"/>
            <a:ext cx="6203276" cy="2929600"/>
          </a:xfrm>
          <a:prstGeom prst="rect">
            <a:avLst/>
          </a:prstGeom>
          <a:noFill/>
          <a:ln>
            <a:noFill/>
          </a:ln>
          <a:effectLst>
            <a:outerShdw blurRad="57150" dist="19050" dir="5400000" algn="bl" rotWithShape="0">
              <a:srgbClr val="000000">
                <a:alpha val="50000"/>
              </a:srgbClr>
            </a:outerShdw>
          </a:effectLst>
        </p:spPr>
      </p:pic>
      <p:sp>
        <p:nvSpPr>
          <p:cNvPr id="3868" name="Google Shape;3868;p89"/>
          <p:cNvSpPr/>
          <p:nvPr/>
        </p:nvSpPr>
        <p:spPr>
          <a:xfrm>
            <a:off x="3867475" y="24284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72"/>
        <p:cNvGrpSpPr/>
        <p:nvPr/>
      </p:nvGrpSpPr>
      <p:grpSpPr>
        <a:xfrm>
          <a:off x="0" y="0"/>
          <a:ext cx="0" cy="0"/>
          <a:chOff x="0" y="0"/>
          <a:chExt cx="0" cy="0"/>
        </a:xfrm>
      </p:grpSpPr>
      <p:sp>
        <p:nvSpPr>
          <p:cNvPr id="3873" name="Google Shape;3873;p90"/>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874" name="Google Shape;3874;p90"/>
          <p:cNvPicPr preferRelativeResize="0"/>
          <p:nvPr/>
        </p:nvPicPr>
        <p:blipFill rotWithShape="1">
          <a:blip r:embed="rId3">
            <a:alphaModFix/>
          </a:blip>
          <a:srcRect t="8841" b="36784"/>
          <a:stretch/>
        </p:blipFill>
        <p:spPr>
          <a:xfrm>
            <a:off x="1380613" y="1540275"/>
            <a:ext cx="6200001" cy="2855899"/>
          </a:xfrm>
          <a:prstGeom prst="rect">
            <a:avLst/>
          </a:prstGeom>
          <a:noFill/>
          <a:ln>
            <a:noFill/>
          </a:ln>
          <a:effectLst>
            <a:outerShdw blurRad="57150" dist="19050" dir="5400000" algn="bl" rotWithShape="0">
              <a:srgbClr val="000000">
                <a:alpha val="50000"/>
              </a:srgbClr>
            </a:outerShdw>
          </a:effectLst>
        </p:spPr>
      </p:pic>
      <p:sp>
        <p:nvSpPr>
          <p:cNvPr id="3875" name="Google Shape;3875;p90"/>
          <p:cNvSpPr/>
          <p:nvPr/>
        </p:nvSpPr>
        <p:spPr>
          <a:xfrm>
            <a:off x="5428425" y="25222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90"/>
          <p:cNvSpPr/>
          <p:nvPr/>
        </p:nvSpPr>
        <p:spPr>
          <a:xfrm>
            <a:off x="2977300" y="2224775"/>
            <a:ext cx="149100" cy="177000"/>
          </a:xfrm>
          <a:prstGeom prst="roundRect">
            <a:avLst>
              <a:gd name="adj" fmla="val 16667"/>
            </a:avLst>
          </a:prstGeom>
          <a:solidFill>
            <a:srgbClr val="213747"/>
          </a:solidFill>
          <a:ln w="9525" cap="flat" cmpd="sng">
            <a:solidFill>
              <a:srgbClr val="2137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80"/>
        <p:cNvGrpSpPr/>
        <p:nvPr/>
      </p:nvGrpSpPr>
      <p:grpSpPr>
        <a:xfrm>
          <a:off x="0" y="0"/>
          <a:ext cx="0" cy="0"/>
          <a:chOff x="0" y="0"/>
          <a:chExt cx="0" cy="0"/>
        </a:xfrm>
      </p:grpSpPr>
      <p:sp>
        <p:nvSpPr>
          <p:cNvPr id="3881" name="Google Shape;3881;p91"/>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882" name="Google Shape;3882;p91"/>
          <p:cNvPicPr preferRelativeResize="0"/>
          <p:nvPr/>
        </p:nvPicPr>
        <p:blipFill rotWithShape="1">
          <a:blip r:embed="rId3">
            <a:alphaModFix/>
          </a:blip>
          <a:srcRect l="24985" t="21220" r="25313" b="32263"/>
          <a:stretch/>
        </p:blipFill>
        <p:spPr>
          <a:xfrm>
            <a:off x="1380813" y="1506150"/>
            <a:ext cx="6199632" cy="2924159"/>
          </a:xfrm>
          <a:prstGeom prst="rect">
            <a:avLst/>
          </a:prstGeom>
          <a:noFill/>
          <a:ln>
            <a:noFill/>
          </a:ln>
          <a:effectLst>
            <a:outerShdw blurRad="57150" dist="19050" dir="5400000" algn="bl" rotWithShape="0">
              <a:srgbClr val="000000">
                <a:alpha val="50000"/>
              </a:srgbClr>
            </a:outerShdw>
          </a:effectLst>
        </p:spPr>
      </p:pic>
      <p:sp>
        <p:nvSpPr>
          <p:cNvPr id="3883" name="Google Shape;3883;p91"/>
          <p:cNvSpPr/>
          <p:nvPr/>
        </p:nvSpPr>
        <p:spPr>
          <a:xfrm>
            <a:off x="4362175" y="25051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87"/>
        <p:cNvGrpSpPr/>
        <p:nvPr/>
      </p:nvGrpSpPr>
      <p:grpSpPr>
        <a:xfrm>
          <a:off x="0" y="0"/>
          <a:ext cx="0" cy="0"/>
          <a:chOff x="0" y="0"/>
          <a:chExt cx="0" cy="0"/>
        </a:xfrm>
      </p:grpSpPr>
      <p:sp>
        <p:nvSpPr>
          <p:cNvPr id="3888" name="Google Shape;3888;p92"/>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grpSp>
        <p:nvGrpSpPr>
          <p:cNvPr id="3889" name="Google Shape;3889;p92"/>
          <p:cNvGrpSpPr/>
          <p:nvPr/>
        </p:nvGrpSpPr>
        <p:grpSpPr>
          <a:xfrm>
            <a:off x="1472175" y="797200"/>
            <a:ext cx="6199625" cy="4270100"/>
            <a:chOff x="1380825" y="797200"/>
            <a:chExt cx="6199625" cy="4270100"/>
          </a:xfrm>
        </p:grpSpPr>
        <p:pic>
          <p:nvPicPr>
            <p:cNvPr id="3890" name="Google Shape;3890;p92"/>
            <p:cNvPicPr preferRelativeResize="0"/>
            <p:nvPr/>
          </p:nvPicPr>
          <p:blipFill rotWithShape="1">
            <a:blip r:embed="rId3">
              <a:alphaModFix/>
            </a:blip>
            <a:srcRect l="3975" t="22051" b="34090"/>
            <a:stretch/>
          </p:blipFill>
          <p:spPr>
            <a:xfrm>
              <a:off x="1380825" y="797200"/>
              <a:ext cx="6199625" cy="3786026"/>
            </a:xfrm>
            <a:prstGeom prst="rect">
              <a:avLst/>
            </a:prstGeom>
            <a:noFill/>
            <a:ln>
              <a:noFill/>
            </a:ln>
            <a:effectLst>
              <a:outerShdw blurRad="57150" dist="19050" dir="5400000" algn="bl" rotWithShape="0">
                <a:srgbClr val="000000">
                  <a:alpha val="50000"/>
                </a:srgbClr>
              </a:outerShdw>
            </a:effectLst>
          </p:spPr>
        </p:pic>
        <p:pic>
          <p:nvPicPr>
            <p:cNvPr id="3891" name="Google Shape;3891;p92"/>
            <p:cNvPicPr preferRelativeResize="0"/>
            <p:nvPr/>
          </p:nvPicPr>
          <p:blipFill rotWithShape="1">
            <a:blip r:embed="rId3">
              <a:alphaModFix/>
            </a:blip>
            <a:srcRect l="3975" t="27097" b="29698"/>
            <a:stretch/>
          </p:blipFill>
          <p:spPr>
            <a:xfrm>
              <a:off x="1380825" y="1056025"/>
              <a:ext cx="6199625" cy="3729501"/>
            </a:xfrm>
            <a:prstGeom prst="rect">
              <a:avLst/>
            </a:prstGeom>
            <a:noFill/>
            <a:ln>
              <a:noFill/>
            </a:ln>
          </p:spPr>
        </p:pic>
        <p:pic>
          <p:nvPicPr>
            <p:cNvPr id="3892" name="Google Shape;3892;p92"/>
            <p:cNvPicPr preferRelativeResize="0"/>
            <p:nvPr/>
          </p:nvPicPr>
          <p:blipFill rotWithShape="1">
            <a:blip r:embed="rId3">
              <a:alphaModFix/>
            </a:blip>
            <a:srcRect l="3975" t="71798" b="22593"/>
            <a:stretch/>
          </p:blipFill>
          <p:spPr>
            <a:xfrm>
              <a:off x="1380825" y="4583226"/>
              <a:ext cx="6199625" cy="484074"/>
            </a:xfrm>
            <a:prstGeom prst="rect">
              <a:avLst/>
            </a:prstGeom>
            <a:noFill/>
            <a:ln>
              <a:noFill/>
            </a:ln>
            <a:effectLst>
              <a:outerShdw blurRad="57150" dist="19050" dir="5400000" algn="bl" rotWithShape="0">
                <a:srgbClr val="000000">
                  <a:alpha val="50000"/>
                </a:srgbClr>
              </a:outerShdw>
            </a:effectLst>
          </p:spPr>
        </p:pic>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896"/>
        <p:cNvGrpSpPr/>
        <p:nvPr/>
      </p:nvGrpSpPr>
      <p:grpSpPr>
        <a:xfrm>
          <a:off x="0" y="0"/>
          <a:ext cx="0" cy="0"/>
          <a:chOff x="0" y="0"/>
          <a:chExt cx="0" cy="0"/>
        </a:xfrm>
      </p:grpSpPr>
      <p:sp>
        <p:nvSpPr>
          <p:cNvPr id="3897" name="Google Shape;3897;p93"/>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898" name="Google Shape;3898;p93"/>
          <p:cNvPicPr preferRelativeResize="0"/>
          <p:nvPr/>
        </p:nvPicPr>
        <p:blipFill rotWithShape="1">
          <a:blip r:embed="rId3">
            <a:alphaModFix/>
          </a:blip>
          <a:srcRect l="24776" t="19665" r="24771" b="29360"/>
          <a:stretch/>
        </p:blipFill>
        <p:spPr>
          <a:xfrm>
            <a:off x="1380825" y="1506150"/>
            <a:ext cx="6199627" cy="3161295"/>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902"/>
        <p:cNvGrpSpPr/>
        <p:nvPr/>
      </p:nvGrpSpPr>
      <p:grpSpPr>
        <a:xfrm>
          <a:off x="0" y="0"/>
          <a:ext cx="0" cy="0"/>
          <a:chOff x="0" y="0"/>
          <a:chExt cx="0" cy="0"/>
        </a:xfrm>
      </p:grpSpPr>
      <p:sp>
        <p:nvSpPr>
          <p:cNvPr id="3903" name="Google Shape;3903;p9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Direct Deposit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904" name="Google Shape;3904;p94"/>
          <p:cNvPicPr preferRelativeResize="0"/>
          <p:nvPr/>
        </p:nvPicPr>
        <p:blipFill rotWithShape="1">
          <a:blip r:embed="rId3">
            <a:alphaModFix/>
          </a:blip>
          <a:srcRect l="24733" t="21228" r="25298" b="32075"/>
          <a:stretch/>
        </p:blipFill>
        <p:spPr>
          <a:xfrm>
            <a:off x="1380825" y="1506150"/>
            <a:ext cx="6199627" cy="2924149"/>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908"/>
        <p:cNvGrpSpPr/>
        <p:nvPr/>
      </p:nvGrpSpPr>
      <p:grpSpPr>
        <a:xfrm>
          <a:off x="0" y="0"/>
          <a:ext cx="0" cy="0"/>
          <a:chOff x="0" y="0"/>
          <a:chExt cx="0" cy="0"/>
        </a:xfrm>
      </p:grpSpPr>
      <p:pic>
        <p:nvPicPr>
          <p:cNvPr id="3909" name="Google Shape;3909;p95"/>
          <p:cNvPicPr preferRelativeResize="0"/>
          <p:nvPr/>
        </p:nvPicPr>
        <p:blipFill rotWithShape="1">
          <a:blip r:embed="rId3">
            <a:alphaModFix/>
          </a:blip>
          <a:srcRect l="35322" r="11410"/>
          <a:stretch/>
        </p:blipFill>
        <p:spPr>
          <a:xfrm>
            <a:off x="5033275" y="0"/>
            <a:ext cx="4110725" cy="5143501"/>
          </a:xfrm>
          <a:prstGeom prst="rect">
            <a:avLst/>
          </a:prstGeom>
          <a:noFill/>
          <a:ln>
            <a:noFill/>
          </a:ln>
        </p:spPr>
      </p:pic>
      <p:sp>
        <p:nvSpPr>
          <p:cNvPr id="3910" name="Google Shape;3910;p95"/>
          <p:cNvSpPr txBox="1"/>
          <p:nvPr/>
        </p:nvSpPr>
        <p:spPr>
          <a:xfrm>
            <a:off x="3810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3911" name="Google Shape;3911;p95"/>
          <p:cNvSpPr txBox="1">
            <a:spLocks noGrp="1"/>
          </p:cNvSpPr>
          <p:nvPr>
            <p:ph type="ctrTitle"/>
          </p:nvPr>
        </p:nvSpPr>
        <p:spPr>
          <a:xfrm>
            <a:off x="311700" y="1674475"/>
            <a:ext cx="4260300" cy="17964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4000"/>
              <a:t>How to set up your benefits mobile app</a:t>
            </a:r>
            <a:endParaRPr sz="4000"/>
          </a:p>
        </p:txBody>
      </p:sp>
      <p:sp>
        <p:nvSpPr>
          <p:cNvPr id="3912" name="Google Shape;3912;p95"/>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46</a:t>
            </a:fld>
            <a:endParaRPr/>
          </a:p>
        </p:txBody>
      </p:sp>
      <p:pic>
        <p:nvPicPr>
          <p:cNvPr id="3913" name="Google Shape;3913;p95"/>
          <p:cNvPicPr preferRelativeResize="0"/>
          <p:nvPr/>
        </p:nvPicPr>
        <p:blipFill rotWithShape="1">
          <a:blip r:embed="rId4">
            <a:alphaModFix/>
          </a:blip>
          <a:srcRect l="27966" r="18734"/>
          <a:stretch/>
        </p:blipFill>
        <p:spPr>
          <a:xfrm>
            <a:off x="5033275" y="925"/>
            <a:ext cx="4110724" cy="5143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17"/>
        <p:cNvGrpSpPr/>
        <p:nvPr/>
      </p:nvGrpSpPr>
      <p:grpSpPr>
        <a:xfrm>
          <a:off x="0" y="0"/>
          <a:ext cx="0" cy="0"/>
          <a:chOff x="0" y="0"/>
          <a:chExt cx="0" cy="0"/>
        </a:xfrm>
      </p:grpSpPr>
      <p:sp>
        <p:nvSpPr>
          <p:cNvPr id="3918" name="Google Shape;3918;p96"/>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96"/>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9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21" name="Google Shape;3921;p96"/>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96"/>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Download the app from your phone’s online store </a:t>
            </a:r>
            <a:endParaRPr sz="1600"/>
          </a:p>
          <a:p>
            <a:pPr marL="0" lvl="0" indent="0" algn="l" rtl="0">
              <a:spcBef>
                <a:spcPts val="1200"/>
              </a:spcBef>
              <a:spcAft>
                <a:spcPts val="0"/>
              </a:spcAft>
              <a:buNone/>
            </a:pPr>
            <a:endParaRPr sz="1200">
              <a:solidFill>
                <a:schemeClr val="dk2"/>
              </a:solidFill>
            </a:endParaRPr>
          </a:p>
        </p:txBody>
      </p:sp>
      <p:pic>
        <p:nvPicPr>
          <p:cNvPr id="3923" name="Google Shape;3923;p96"/>
          <p:cNvPicPr preferRelativeResize="0"/>
          <p:nvPr/>
        </p:nvPicPr>
        <p:blipFill>
          <a:blip r:embed="rId3">
            <a:alphaModFix/>
          </a:blip>
          <a:stretch>
            <a:fillRect/>
          </a:stretch>
        </p:blipFill>
        <p:spPr>
          <a:xfrm>
            <a:off x="5903686" y="670950"/>
            <a:ext cx="2103120" cy="3801601"/>
          </a:xfrm>
          <a:prstGeom prst="rect">
            <a:avLst/>
          </a:prstGeom>
          <a:noFill/>
          <a:ln>
            <a:noFill/>
          </a:ln>
        </p:spPr>
      </p:pic>
      <p:grpSp>
        <p:nvGrpSpPr>
          <p:cNvPr id="3924" name="Google Shape;3924;p96"/>
          <p:cNvGrpSpPr/>
          <p:nvPr/>
        </p:nvGrpSpPr>
        <p:grpSpPr>
          <a:xfrm>
            <a:off x="440950" y="1795550"/>
            <a:ext cx="408600" cy="386400"/>
            <a:chOff x="461250" y="3326550"/>
            <a:chExt cx="408600" cy="386400"/>
          </a:xfrm>
        </p:grpSpPr>
        <p:sp>
          <p:nvSpPr>
            <p:cNvPr id="3925" name="Google Shape;3925;p96"/>
            <p:cNvSpPr/>
            <p:nvPr/>
          </p:nvSpPr>
          <p:spPr>
            <a:xfrm>
              <a:off x="480900" y="3343650"/>
              <a:ext cx="369300" cy="36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96"/>
            <p:cNvSpPr txBox="1"/>
            <p:nvPr/>
          </p:nvSpPr>
          <p:spPr>
            <a:xfrm>
              <a:off x="461250" y="3326550"/>
              <a:ext cx="4086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sz="1600" b="1">
                <a:solidFill>
                  <a:schemeClr val="lt1"/>
                </a:solidFill>
                <a:latin typeface="Inter"/>
                <a:ea typeface="Inter"/>
                <a:cs typeface="Inter"/>
                <a:sym typeface="Inter"/>
              </a:endParaRPr>
            </a:p>
          </p:txBody>
        </p:sp>
      </p:grpSp>
      <p:pic>
        <p:nvPicPr>
          <p:cNvPr id="3927" name="Google Shape;3927;p96"/>
          <p:cNvPicPr preferRelativeResize="0"/>
          <p:nvPr/>
        </p:nvPicPr>
        <p:blipFill rotWithShape="1">
          <a:blip r:embed="rId4">
            <a:alphaModFix/>
          </a:blip>
          <a:srcRect l="3007" t="42901" r="3016" b="1684"/>
          <a:stretch/>
        </p:blipFill>
        <p:spPr>
          <a:xfrm>
            <a:off x="5894538" y="2408450"/>
            <a:ext cx="2121408" cy="210652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31"/>
        <p:cNvGrpSpPr/>
        <p:nvPr/>
      </p:nvGrpSpPr>
      <p:grpSpPr>
        <a:xfrm>
          <a:off x="0" y="0"/>
          <a:ext cx="0" cy="0"/>
          <a:chOff x="0" y="0"/>
          <a:chExt cx="0" cy="0"/>
        </a:xfrm>
      </p:grpSpPr>
      <p:sp>
        <p:nvSpPr>
          <p:cNvPr id="3932" name="Google Shape;3932;p97"/>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97"/>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9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97"/>
          <p:cNvSpPr txBox="1"/>
          <p:nvPr/>
        </p:nvSpPr>
        <p:spPr>
          <a:xfrm>
            <a:off x="334000" y="35058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3936" name="Google Shape;3936;p9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37" name="Google Shape;3937;p97"/>
          <p:cNvPicPr preferRelativeResize="0"/>
          <p:nvPr/>
        </p:nvPicPr>
        <p:blipFill>
          <a:blip r:embed="rId3">
            <a:alphaModFix/>
          </a:blip>
          <a:stretch>
            <a:fillRect/>
          </a:stretch>
        </p:blipFill>
        <p:spPr>
          <a:xfrm>
            <a:off x="5903686" y="670950"/>
            <a:ext cx="2103120" cy="3801601"/>
          </a:xfrm>
          <a:prstGeom prst="rect">
            <a:avLst/>
          </a:prstGeom>
          <a:noFill/>
          <a:ln>
            <a:noFill/>
          </a:ln>
        </p:spPr>
      </p:pic>
      <p:sp>
        <p:nvSpPr>
          <p:cNvPr id="3938" name="Google Shape;3938;p97"/>
          <p:cNvSpPr/>
          <p:nvPr/>
        </p:nvSpPr>
        <p:spPr>
          <a:xfrm>
            <a:off x="7732300" y="40669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9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40" name="Google Shape;3940;p97"/>
          <p:cNvSpPr txBox="1">
            <a:spLocks noGrp="1"/>
          </p:cNvSpPr>
          <p:nvPr>
            <p:ph type="body" idx="1"/>
          </p:nvPr>
        </p:nvSpPr>
        <p:spPr>
          <a:xfrm>
            <a:off x="887700" y="1795550"/>
            <a:ext cx="3684300" cy="11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Select “New User? Find your account” </a:t>
            </a:r>
            <a:endParaRPr sz="1600"/>
          </a:p>
          <a:p>
            <a:pPr marL="0" lvl="0" indent="0" algn="l" rtl="0">
              <a:spcBef>
                <a:spcPts val="1200"/>
              </a:spcBef>
              <a:spcAft>
                <a:spcPts val="0"/>
              </a:spcAft>
              <a:buNone/>
            </a:pPr>
            <a:endParaRPr sz="1200">
              <a:solidFill>
                <a:schemeClr val="dk2"/>
              </a:solidFill>
            </a:endParaRPr>
          </a:p>
        </p:txBody>
      </p:sp>
      <p:grpSp>
        <p:nvGrpSpPr>
          <p:cNvPr id="3941" name="Google Shape;3941;p97"/>
          <p:cNvGrpSpPr/>
          <p:nvPr/>
        </p:nvGrpSpPr>
        <p:grpSpPr>
          <a:xfrm>
            <a:off x="440950" y="1795550"/>
            <a:ext cx="408600" cy="386400"/>
            <a:chOff x="461250" y="3326550"/>
            <a:chExt cx="408600" cy="386400"/>
          </a:xfrm>
        </p:grpSpPr>
        <p:sp>
          <p:nvSpPr>
            <p:cNvPr id="3942" name="Google Shape;3942;p97"/>
            <p:cNvSpPr/>
            <p:nvPr/>
          </p:nvSpPr>
          <p:spPr>
            <a:xfrm>
              <a:off x="480900" y="3343650"/>
              <a:ext cx="369300" cy="36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97"/>
            <p:cNvSpPr txBox="1"/>
            <p:nvPr/>
          </p:nvSpPr>
          <p:spPr>
            <a:xfrm>
              <a:off x="461250" y="3326550"/>
              <a:ext cx="4086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2</a:t>
              </a:r>
              <a:endParaRPr sz="1600" b="1">
                <a:solidFill>
                  <a:schemeClr val="lt1"/>
                </a:solidFill>
                <a:latin typeface="Inter"/>
                <a:ea typeface="Inter"/>
                <a:cs typeface="Inter"/>
                <a:sym typeface="Inter"/>
              </a:endParaRPr>
            </a:p>
          </p:txBody>
        </p:sp>
      </p:grpSp>
      <p:sp>
        <p:nvSpPr>
          <p:cNvPr id="3944" name="Google Shape;3944;p97"/>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Must have an email address on file</a:t>
            </a:r>
            <a:endParaRPr sz="1200">
              <a:solidFill>
                <a:schemeClr val="dk1"/>
              </a:solidFill>
              <a:latin typeface="Inter"/>
              <a:ea typeface="Inter"/>
              <a:cs typeface="Inter"/>
              <a:sym typeface="Inte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48"/>
        <p:cNvGrpSpPr/>
        <p:nvPr/>
      </p:nvGrpSpPr>
      <p:grpSpPr>
        <a:xfrm>
          <a:off x="0" y="0"/>
          <a:ext cx="0" cy="0"/>
          <a:chOff x="0" y="0"/>
          <a:chExt cx="0" cy="0"/>
        </a:xfrm>
      </p:grpSpPr>
      <p:sp>
        <p:nvSpPr>
          <p:cNvPr id="3949" name="Google Shape;3949;p98"/>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98"/>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98"/>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52" name="Google Shape;3952;p98"/>
          <p:cNvPicPr preferRelativeResize="0"/>
          <p:nvPr/>
        </p:nvPicPr>
        <p:blipFill rotWithShape="1">
          <a:blip r:embed="rId3">
            <a:alphaModFix/>
          </a:blip>
          <a:srcRect l="3442" t="22822" r="4007" b="14821"/>
          <a:stretch/>
        </p:blipFill>
        <p:spPr>
          <a:xfrm>
            <a:off x="5889538" y="879663"/>
            <a:ext cx="2131426" cy="3384177"/>
          </a:xfrm>
          <a:prstGeom prst="rect">
            <a:avLst/>
          </a:prstGeom>
          <a:noFill/>
          <a:ln>
            <a:noFill/>
          </a:ln>
        </p:spPr>
      </p:pic>
      <p:sp>
        <p:nvSpPr>
          <p:cNvPr id="3953" name="Google Shape;3953;p9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54" name="Google Shape;3954;p98"/>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Complete required fields</a:t>
            </a:r>
            <a:endParaRPr sz="1600"/>
          </a:p>
          <a:p>
            <a:pPr marL="0" lvl="0" indent="0" algn="l" rtl="0">
              <a:spcBef>
                <a:spcPts val="1200"/>
              </a:spcBef>
              <a:spcAft>
                <a:spcPts val="0"/>
              </a:spcAft>
              <a:buNone/>
            </a:pPr>
            <a:endParaRPr sz="1200">
              <a:solidFill>
                <a:schemeClr val="dk2"/>
              </a:solidFill>
            </a:endParaRPr>
          </a:p>
        </p:txBody>
      </p:sp>
      <p:sp>
        <p:nvSpPr>
          <p:cNvPr id="3955" name="Google Shape;3955;p98"/>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56" name="Google Shape;3956;p98"/>
          <p:cNvGrpSpPr/>
          <p:nvPr/>
        </p:nvGrpSpPr>
        <p:grpSpPr>
          <a:xfrm>
            <a:off x="440950" y="1795550"/>
            <a:ext cx="408600" cy="386400"/>
            <a:chOff x="461250" y="3326550"/>
            <a:chExt cx="408600" cy="386400"/>
          </a:xfrm>
        </p:grpSpPr>
        <p:sp>
          <p:nvSpPr>
            <p:cNvPr id="3957" name="Google Shape;3957;p98"/>
            <p:cNvSpPr/>
            <p:nvPr/>
          </p:nvSpPr>
          <p:spPr>
            <a:xfrm>
              <a:off x="480900" y="3343650"/>
              <a:ext cx="369300" cy="36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98"/>
            <p:cNvSpPr txBox="1"/>
            <p:nvPr/>
          </p:nvSpPr>
          <p:spPr>
            <a:xfrm>
              <a:off x="461250" y="3326550"/>
              <a:ext cx="4086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3</a:t>
              </a:r>
              <a:endParaRPr sz="1600" b="1">
                <a:solidFill>
                  <a:schemeClr val="lt1"/>
                </a:solidFill>
                <a:latin typeface="Inter"/>
                <a:ea typeface="Inter"/>
                <a:cs typeface="Inter"/>
                <a:sym typeface="Inte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74"/>
        <p:cNvGrpSpPr/>
        <p:nvPr/>
      </p:nvGrpSpPr>
      <p:grpSpPr>
        <a:xfrm>
          <a:off x="0" y="0"/>
          <a:ext cx="0" cy="0"/>
          <a:chOff x="0" y="0"/>
          <a:chExt cx="0" cy="0"/>
        </a:xfrm>
      </p:grpSpPr>
      <p:sp>
        <p:nvSpPr>
          <p:cNvPr id="3475" name="Google Shape;3475;p54"/>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476" name="Google Shape;3476;p54"/>
          <p:cNvPicPr preferRelativeResize="0"/>
          <p:nvPr/>
        </p:nvPicPr>
        <p:blipFill>
          <a:blip r:embed="rId3">
            <a:alphaModFix/>
          </a:blip>
          <a:stretch>
            <a:fillRect/>
          </a:stretch>
        </p:blipFill>
        <p:spPr>
          <a:xfrm>
            <a:off x="1161913" y="1174200"/>
            <a:ext cx="6826483" cy="3445241"/>
          </a:xfrm>
          <a:prstGeom prst="rect">
            <a:avLst/>
          </a:prstGeom>
          <a:noFill/>
          <a:ln>
            <a:noFill/>
          </a:ln>
          <a:effectLst>
            <a:outerShdw blurRad="57150" dist="19050" dir="5400000" algn="bl" rotWithShape="0">
              <a:srgbClr val="000000">
                <a:alpha val="50000"/>
              </a:srgbClr>
            </a:outerShdw>
          </a:effectLst>
        </p:spPr>
      </p:pic>
      <p:sp>
        <p:nvSpPr>
          <p:cNvPr id="3477" name="Google Shape;3477;p54"/>
          <p:cNvSpPr/>
          <p:nvPr/>
        </p:nvSpPr>
        <p:spPr>
          <a:xfrm rot="59800">
            <a:off x="6730563" y="1129136"/>
            <a:ext cx="931341" cy="445568"/>
          </a:xfrm>
          <a:prstGeom prst="leftArrow">
            <a:avLst>
              <a:gd name="adj1" fmla="val 50000"/>
              <a:gd name="adj2" fmla="val 50000"/>
            </a:avLst>
          </a:prstGeom>
          <a:solidFill>
            <a:srgbClr val="00C7B1"/>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62"/>
        <p:cNvGrpSpPr/>
        <p:nvPr/>
      </p:nvGrpSpPr>
      <p:grpSpPr>
        <a:xfrm>
          <a:off x="0" y="0"/>
          <a:ext cx="0" cy="0"/>
          <a:chOff x="0" y="0"/>
          <a:chExt cx="0" cy="0"/>
        </a:xfrm>
      </p:grpSpPr>
      <p:sp>
        <p:nvSpPr>
          <p:cNvPr id="3963" name="Google Shape;3963;p99"/>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99"/>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99"/>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99"/>
          <p:cNvSpPr txBox="1"/>
          <p:nvPr/>
        </p:nvSpPr>
        <p:spPr>
          <a:xfrm>
            <a:off x="311700" y="36976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pic>
        <p:nvPicPr>
          <p:cNvPr id="3967" name="Google Shape;3967;p99"/>
          <p:cNvPicPr preferRelativeResize="0"/>
          <p:nvPr/>
        </p:nvPicPr>
        <p:blipFill rotWithShape="1">
          <a:blip r:embed="rId3">
            <a:alphaModFix/>
          </a:blip>
          <a:srcRect t="12211" b="18756"/>
          <a:stretch/>
        </p:blipFill>
        <p:spPr>
          <a:xfrm>
            <a:off x="5803700" y="775150"/>
            <a:ext cx="2303101" cy="3384138"/>
          </a:xfrm>
          <a:prstGeom prst="rect">
            <a:avLst/>
          </a:prstGeom>
          <a:noFill/>
          <a:ln>
            <a:noFill/>
          </a:ln>
        </p:spPr>
      </p:pic>
      <p:sp>
        <p:nvSpPr>
          <p:cNvPr id="3968" name="Google Shape;3968;p99"/>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69" name="Google Shape;3969;p99"/>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Enter the temporary password in the required field </a:t>
            </a:r>
            <a:endParaRPr sz="1600"/>
          </a:p>
          <a:p>
            <a:pPr marL="0" lvl="0" indent="0" algn="l" rtl="0">
              <a:spcBef>
                <a:spcPts val="1200"/>
              </a:spcBef>
              <a:spcAft>
                <a:spcPts val="0"/>
              </a:spcAft>
              <a:buNone/>
            </a:pPr>
            <a:endParaRPr sz="1200">
              <a:solidFill>
                <a:schemeClr val="dk2"/>
              </a:solidFill>
            </a:endParaRPr>
          </a:p>
        </p:txBody>
      </p:sp>
      <p:sp>
        <p:nvSpPr>
          <p:cNvPr id="3970" name="Google Shape;3970;p99"/>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71" name="Google Shape;3971;p99"/>
          <p:cNvGrpSpPr/>
          <p:nvPr/>
        </p:nvGrpSpPr>
        <p:grpSpPr>
          <a:xfrm>
            <a:off x="440950" y="1795550"/>
            <a:ext cx="408600" cy="386400"/>
            <a:chOff x="461250" y="3326550"/>
            <a:chExt cx="408600" cy="386400"/>
          </a:xfrm>
        </p:grpSpPr>
        <p:sp>
          <p:nvSpPr>
            <p:cNvPr id="3972" name="Google Shape;3972;p99"/>
            <p:cNvSpPr/>
            <p:nvPr/>
          </p:nvSpPr>
          <p:spPr>
            <a:xfrm>
              <a:off x="480900" y="3343650"/>
              <a:ext cx="369300" cy="36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99"/>
            <p:cNvSpPr txBox="1"/>
            <p:nvPr/>
          </p:nvSpPr>
          <p:spPr>
            <a:xfrm>
              <a:off x="461250" y="3326550"/>
              <a:ext cx="4086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4</a:t>
              </a:r>
              <a:endParaRPr sz="1600" b="1">
                <a:solidFill>
                  <a:schemeClr val="lt1"/>
                </a:solidFill>
                <a:latin typeface="Inter"/>
                <a:ea typeface="Inter"/>
                <a:cs typeface="Inter"/>
                <a:sym typeface="Inte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3977"/>
        <p:cNvGrpSpPr/>
        <p:nvPr/>
      </p:nvGrpSpPr>
      <p:grpSpPr>
        <a:xfrm>
          <a:off x="0" y="0"/>
          <a:ext cx="0" cy="0"/>
          <a:chOff x="0" y="0"/>
          <a:chExt cx="0" cy="0"/>
        </a:xfrm>
      </p:grpSpPr>
      <p:sp>
        <p:nvSpPr>
          <p:cNvPr id="3978" name="Google Shape;3978;p100"/>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00"/>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00"/>
          <p:cNvSpPr txBox="1">
            <a:spLocks noGrp="1"/>
          </p:cNvSpPr>
          <p:nvPr>
            <p:ph type="body" idx="1"/>
          </p:nvPr>
        </p:nvSpPr>
        <p:spPr>
          <a:xfrm>
            <a:off x="849550" y="2971150"/>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l" rtl="0">
              <a:spcBef>
                <a:spcPts val="1200"/>
              </a:spcBef>
              <a:spcAft>
                <a:spcPts val="0"/>
              </a:spcAft>
              <a:buNone/>
            </a:pPr>
            <a:endParaRPr sz="1200">
              <a:solidFill>
                <a:schemeClr val="dk2"/>
              </a:solidFill>
            </a:endParaRPr>
          </a:p>
        </p:txBody>
      </p:sp>
      <p:sp>
        <p:nvSpPr>
          <p:cNvPr id="3981" name="Google Shape;3981;p100"/>
          <p:cNvSpPr txBox="1"/>
          <p:nvPr/>
        </p:nvSpPr>
        <p:spPr>
          <a:xfrm>
            <a:off x="311700" y="3697675"/>
            <a:ext cx="30000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2400"/>
              </a:spcBef>
              <a:spcAft>
                <a:spcPts val="0"/>
              </a:spcAft>
              <a:buNone/>
            </a:pPr>
            <a:endParaRPr sz="1200">
              <a:solidFill>
                <a:schemeClr val="dk1"/>
              </a:solidFill>
              <a:latin typeface="Inter"/>
              <a:ea typeface="Inter"/>
              <a:cs typeface="Inter"/>
              <a:sym typeface="Inter"/>
            </a:endParaRPr>
          </a:p>
        </p:txBody>
      </p:sp>
      <p:sp>
        <p:nvSpPr>
          <p:cNvPr id="3982" name="Google Shape;3982;p100"/>
          <p:cNvSpPr/>
          <p:nvPr/>
        </p:nvSpPr>
        <p:spPr>
          <a:xfrm>
            <a:off x="5809775" y="521208"/>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83" name="Google Shape;3983;p100"/>
          <p:cNvGrpSpPr/>
          <p:nvPr/>
        </p:nvGrpSpPr>
        <p:grpSpPr>
          <a:xfrm>
            <a:off x="5916600" y="900449"/>
            <a:ext cx="2129851" cy="3641501"/>
            <a:chOff x="5803694" y="871320"/>
            <a:chExt cx="2188053" cy="3707117"/>
          </a:xfrm>
        </p:grpSpPr>
        <p:pic>
          <p:nvPicPr>
            <p:cNvPr id="3984" name="Google Shape;3984;p100"/>
            <p:cNvPicPr preferRelativeResize="0"/>
            <p:nvPr/>
          </p:nvPicPr>
          <p:blipFill rotWithShape="1">
            <a:blip r:embed="rId3">
              <a:alphaModFix/>
            </a:blip>
            <a:srcRect t="26180" r="4997" b="58718"/>
            <a:stretch/>
          </p:blipFill>
          <p:spPr>
            <a:xfrm>
              <a:off x="5803694" y="1119666"/>
              <a:ext cx="2188053" cy="1070168"/>
            </a:xfrm>
            <a:prstGeom prst="rect">
              <a:avLst/>
            </a:prstGeom>
            <a:noFill/>
            <a:ln>
              <a:noFill/>
            </a:ln>
          </p:spPr>
        </p:pic>
        <p:pic>
          <p:nvPicPr>
            <p:cNvPr id="3985" name="Google Shape;3985;p100"/>
            <p:cNvPicPr preferRelativeResize="0"/>
            <p:nvPr/>
          </p:nvPicPr>
          <p:blipFill rotWithShape="1">
            <a:blip r:embed="rId3">
              <a:alphaModFix/>
            </a:blip>
            <a:srcRect t="43856" r="4997" b="48645"/>
            <a:stretch/>
          </p:blipFill>
          <p:spPr>
            <a:xfrm>
              <a:off x="5803694" y="2229841"/>
              <a:ext cx="2188053" cy="531408"/>
            </a:xfrm>
            <a:prstGeom prst="rect">
              <a:avLst/>
            </a:prstGeom>
            <a:noFill/>
            <a:ln>
              <a:noFill/>
            </a:ln>
          </p:spPr>
        </p:pic>
        <p:pic>
          <p:nvPicPr>
            <p:cNvPr id="3986" name="Google Shape;3986;p100"/>
            <p:cNvPicPr preferRelativeResize="0"/>
            <p:nvPr/>
          </p:nvPicPr>
          <p:blipFill rotWithShape="1">
            <a:blip r:embed="rId3">
              <a:alphaModFix/>
            </a:blip>
            <a:srcRect t="53660" r="4997" b="38841"/>
            <a:stretch/>
          </p:blipFill>
          <p:spPr>
            <a:xfrm>
              <a:off x="5803694" y="2767915"/>
              <a:ext cx="2188053" cy="531408"/>
            </a:xfrm>
            <a:prstGeom prst="rect">
              <a:avLst/>
            </a:prstGeom>
            <a:noFill/>
            <a:ln>
              <a:noFill/>
            </a:ln>
          </p:spPr>
        </p:pic>
        <p:pic>
          <p:nvPicPr>
            <p:cNvPr id="3987" name="Google Shape;3987;p100"/>
            <p:cNvPicPr preferRelativeResize="0"/>
            <p:nvPr/>
          </p:nvPicPr>
          <p:blipFill rotWithShape="1">
            <a:blip r:embed="rId3">
              <a:alphaModFix/>
            </a:blip>
            <a:srcRect t="63252" r="4997" b="29249"/>
            <a:stretch/>
          </p:blipFill>
          <p:spPr>
            <a:xfrm>
              <a:off x="5803694" y="3305989"/>
              <a:ext cx="2188053" cy="531408"/>
            </a:xfrm>
            <a:prstGeom prst="rect">
              <a:avLst/>
            </a:prstGeom>
            <a:noFill/>
            <a:ln>
              <a:noFill/>
            </a:ln>
          </p:spPr>
        </p:pic>
        <p:pic>
          <p:nvPicPr>
            <p:cNvPr id="3988" name="Google Shape;3988;p100"/>
            <p:cNvPicPr preferRelativeResize="0"/>
            <p:nvPr/>
          </p:nvPicPr>
          <p:blipFill rotWithShape="1">
            <a:blip r:embed="rId3">
              <a:alphaModFix/>
            </a:blip>
            <a:srcRect t="73353" r="4997" b="19531"/>
            <a:stretch/>
          </p:blipFill>
          <p:spPr>
            <a:xfrm>
              <a:off x="5803694" y="3844063"/>
              <a:ext cx="2188053" cy="504274"/>
            </a:xfrm>
            <a:prstGeom prst="rect">
              <a:avLst/>
            </a:prstGeom>
            <a:noFill/>
            <a:ln>
              <a:noFill/>
            </a:ln>
          </p:spPr>
        </p:pic>
        <p:pic>
          <p:nvPicPr>
            <p:cNvPr id="3989" name="Google Shape;3989;p100"/>
            <p:cNvPicPr preferRelativeResize="0"/>
            <p:nvPr/>
          </p:nvPicPr>
          <p:blipFill rotWithShape="1">
            <a:blip r:embed="rId3">
              <a:alphaModFix/>
            </a:blip>
            <a:srcRect t="19635" b="67467"/>
            <a:stretch/>
          </p:blipFill>
          <p:spPr>
            <a:xfrm>
              <a:off x="5803695" y="871320"/>
              <a:ext cx="2050442" cy="813773"/>
            </a:xfrm>
            <a:prstGeom prst="rect">
              <a:avLst/>
            </a:prstGeom>
            <a:noFill/>
            <a:ln>
              <a:noFill/>
            </a:ln>
          </p:spPr>
        </p:pic>
        <p:pic>
          <p:nvPicPr>
            <p:cNvPr id="3990" name="Google Shape;3990;p100"/>
            <p:cNvPicPr preferRelativeResize="0"/>
            <p:nvPr/>
          </p:nvPicPr>
          <p:blipFill rotWithShape="1">
            <a:blip r:embed="rId3">
              <a:alphaModFix/>
            </a:blip>
            <a:srcRect l="76796" t="84633" r="8981" b="11437"/>
            <a:stretch/>
          </p:blipFill>
          <p:spPr>
            <a:xfrm>
              <a:off x="7539389" y="4299958"/>
              <a:ext cx="314747" cy="278480"/>
            </a:xfrm>
            <a:prstGeom prst="rect">
              <a:avLst/>
            </a:prstGeom>
            <a:noFill/>
            <a:ln>
              <a:noFill/>
            </a:ln>
          </p:spPr>
        </p:pic>
      </p:grpSp>
      <p:pic>
        <p:nvPicPr>
          <p:cNvPr id="3991" name="Google Shape;3991;p100"/>
          <p:cNvPicPr preferRelativeResize="0"/>
          <p:nvPr/>
        </p:nvPicPr>
        <p:blipFill rotWithShape="1">
          <a:blip r:embed="rId3">
            <a:alphaModFix/>
          </a:blip>
          <a:srcRect l="2200" t="14889" r="51867" b="82941"/>
          <a:stretch/>
        </p:blipFill>
        <p:spPr>
          <a:xfrm>
            <a:off x="6004198" y="708236"/>
            <a:ext cx="1057875" cy="153725"/>
          </a:xfrm>
          <a:prstGeom prst="rect">
            <a:avLst/>
          </a:prstGeom>
          <a:noFill/>
          <a:ln>
            <a:noFill/>
          </a:ln>
        </p:spPr>
      </p:pic>
      <p:sp>
        <p:nvSpPr>
          <p:cNvPr id="3992" name="Google Shape;3992;p10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3993" name="Google Shape;3993;p100"/>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Set up security questions in the required fields</a:t>
            </a:r>
            <a:endParaRPr sz="1600"/>
          </a:p>
          <a:p>
            <a:pPr marL="0" lvl="0" indent="0" algn="l" rtl="0">
              <a:spcBef>
                <a:spcPts val="1200"/>
              </a:spcBef>
              <a:spcAft>
                <a:spcPts val="0"/>
              </a:spcAft>
              <a:buNone/>
            </a:pPr>
            <a:endParaRPr sz="1200">
              <a:solidFill>
                <a:schemeClr val="dk2"/>
              </a:solidFill>
            </a:endParaRPr>
          </a:p>
        </p:txBody>
      </p:sp>
      <p:sp>
        <p:nvSpPr>
          <p:cNvPr id="3994" name="Google Shape;3994;p100"/>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3995" name="Google Shape;3995;p100"/>
          <p:cNvGrpSpPr/>
          <p:nvPr/>
        </p:nvGrpSpPr>
        <p:grpSpPr>
          <a:xfrm>
            <a:off x="440950" y="1795550"/>
            <a:ext cx="408600" cy="386400"/>
            <a:chOff x="461250" y="3326550"/>
            <a:chExt cx="408600" cy="386400"/>
          </a:xfrm>
        </p:grpSpPr>
        <p:sp>
          <p:nvSpPr>
            <p:cNvPr id="3996" name="Google Shape;3996;p100"/>
            <p:cNvSpPr/>
            <p:nvPr/>
          </p:nvSpPr>
          <p:spPr>
            <a:xfrm>
              <a:off x="480900" y="3343650"/>
              <a:ext cx="369300" cy="36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00"/>
            <p:cNvSpPr txBox="1"/>
            <p:nvPr/>
          </p:nvSpPr>
          <p:spPr>
            <a:xfrm>
              <a:off x="461250" y="3326550"/>
              <a:ext cx="4086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5</a:t>
              </a:r>
              <a:endParaRPr sz="1600" b="1">
                <a:solidFill>
                  <a:schemeClr val="lt1"/>
                </a:solidFill>
                <a:latin typeface="Inter"/>
                <a:ea typeface="Inter"/>
                <a:cs typeface="Inter"/>
                <a:sym typeface="Inter"/>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01"/>
        <p:cNvGrpSpPr/>
        <p:nvPr/>
      </p:nvGrpSpPr>
      <p:grpSpPr>
        <a:xfrm>
          <a:off x="0" y="0"/>
          <a:ext cx="0" cy="0"/>
          <a:chOff x="0" y="0"/>
          <a:chExt cx="0" cy="0"/>
        </a:xfrm>
      </p:grpSpPr>
      <p:sp>
        <p:nvSpPr>
          <p:cNvPr id="4002" name="Google Shape;4002;p101"/>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01"/>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01"/>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05" name="Google Shape;4005;p101"/>
          <p:cNvPicPr preferRelativeResize="0"/>
          <p:nvPr/>
        </p:nvPicPr>
        <p:blipFill rotWithShape="1">
          <a:blip r:embed="rId3">
            <a:alphaModFix/>
          </a:blip>
          <a:srcRect t="18319" b="6908"/>
          <a:stretch/>
        </p:blipFill>
        <p:spPr>
          <a:xfrm>
            <a:off x="5835112" y="896937"/>
            <a:ext cx="2240280" cy="3291840"/>
          </a:xfrm>
          <a:prstGeom prst="rect">
            <a:avLst/>
          </a:prstGeom>
          <a:noFill/>
          <a:ln>
            <a:noFill/>
          </a:ln>
        </p:spPr>
      </p:pic>
      <p:sp>
        <p:nvSpPr>
          <p:cNvPr id="4006" name="Google Shape;4006;p101"/>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4007" name="Google Shape;4007;p101"/>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Enter desired username and password in the required fields</a:t>
            </a:r>
            <a:endParaRPr sz="1600"/>
          </a:p>
          <a:p>
            <a:pPr marL="0" lvl="0" indent="0" algn="l" rtl="0">
              <a:spcBef>
                <a:spcPts val="1200"/>
              </a:spcBef>
              <a:spcAft>
                <a:spcPts val="0"/>
              </a:spcAft>
              <a:buNone/>
            </a:pPr>
            <a:endParaRPr sz="1200">
              <a:solidFill>
                <a:schemeClr val="dk2"/>
              </a:solidFill>
            </a:endParaRPr>
          </a:p>
        </p:txBody>
      </p:sp>
      <p:sp>
        <p:nvSpPr>
          <p:cNvPr id="4008" name="Google Shape;4008;p101"/>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grpSp>
        <p:nvGrpSpPr>
          <p:cNvPr id="4009" name="Google Shape;4009;p101"/>
          <p:cNvGrpSpPr/>
          <p:nvPr/>
        </p:nvGrpSpPr>
        <p:grpSpPr>
          <a:xfrm>
            <a:off x="440950" y="1795550"/>
            <a:ext cx="408600" cy="386400"/>
            <a:chOff x="461250" y="3326550"/>
            <a:chExt cx="408600" cy="386400"/>
          </a:xfrm>
        </p:grpSpPr>
        <p:sp>
          <p:nvSpPr>
            <p:cNvPr id="4010" name="Google Shape;4010;p101"/>
            <p:cNvSpPr/>
            <p:nvPr/>
          </p:nvSpPr>
          <p:spPr>
            <a:xfrm>
              <a:off x="480900" y="3343650"/>
              <a:ext cx="369300" cy="36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01"/>
            <p:cNvSpPr txBox="1"/>
            <p:nvPr/>
          </p:nvSpPr>
          <p:spPr>
            <a:xfrm>
              <a:off x="461250" y="3326550"/>
              <a:ext cx="4086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6</a:t>
              </a:r>
              <a:endParaRPr sz="1600" b="1">
                <a:solidFill>
                  <a:schemeClr val="lt1"/>
                </a:solidFill>
                <a:latin typeface="Inter"/>
                <a:ea typeface="Inter"/>
                <a:cs typeface="Inter"/>
                <a:sym typeface="Inte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15"/>
        <p:cNvGrpSpPr/>
        <p:nvPr/>
      </p:nvGrpSpPr>
      <p:grpSpPr>
        <a:xfrm>
          <a:off x="0" y="0"/>
          <a:ext cx="0" cy="0"/>
          <a:chOff x="0" y="0"/>
          <a:chExt cx="0" cy="0"/>
        </a:xfrm>
      </p:grpSpPr>
      <p:sp>
        <p:nvSpPr>
          <p:cNvPr id="4016" name="Google Shape;4016;p102"/>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02"/>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02"/>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19" name="Google Shape;4019;p102"/>
          <p:cNvPicPr preferRelativeResize="0"/>
          <p:nvPr/>
        </p:nvPicPr>
        <p:blipFill rotWithShape="1">
          <a:blip r:embed="rId3">
            <a:alphaModFix/>
          </a:blip>
          <a:srcRect t="3572" b="27184"/>
          <a:stretch/>
        </p:blipFill>
        <p:spPr>
          <a:xfrm>
            <a:off x="5835113" y="896925"/>
            <a:ext cx="2240280" cy="3291840"/>
          </a:xfrm>
          <a:prstGeom prst="rect">
            <a:avLst/>
          </a:prstGeom>
          <a:noFill/>
          <a:ln>
            <a:noFill/>
          </a:ln>
        </p:spPr>
      </p:pic>
      <p:sp>
        <p:nvSpPr>
          <p:cNvPr id="4020" name="Google Shape;4020;p10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set up your WEX benefits mobile app </a:t>
            </a:r>
            <a:endParaRPr>
              <a:latin typeface="Inter Medium"/>
              <a:ea typeface="Inter Medium"/>
              <a:cs typeface="Inter Medium"/>
              <a:sym typeface="Inter Medium"/>
            </a:endParaRPr>
          </a:p>
        </p:txBody>
      </p:sp>
      <p:sp>
        <p:nvSpPr>
          <p:cNvPr id="4021" name="Google Shape;4021;p102"/>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You’ll receive a confirmation message</a:t>
            </a:r>
            <a:endParaRPr sz="1600"/>
          </a:p>
          <a:p>
            <a:pPr marL="0" lvl="0" indent="0" algn="l" rtl="0">
              <a:spcBef>
                <a:spcPts val="1200"/>
              </a:spcBef>
              <a:spcAft>
                <a:spcPts val="0"/>
              </a:spcAft>
              <a:buNone/>
            </a:pPr>
            <a:endParaRPr sz="1200">
              <a:solidFill>
                <a:schemeClr val="dk2"/>
              </a:solidFill>
            </a:endParaRPr>
          </a:p>
        </p:txBody>
      </p:sp>
      <p:sp>
        <p:nvSpPr>
          <p:cNvPr id="4022" name="Google Shape;4022;p102"/>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“Done” </a:t>
            </a:r>
            <a:endParaRPr sz="1200">
              <a:solidFill>
                <a:schemeClr val="dk1"/>
              </a:solidFill>
              <a:latin typeface="Inter"/>
              <a:ea typeface="Inter"/>
              <a:cs typeface="Inter"/>
              <a:sym typeface="Inter"/>
            </a:endParaRPr>
          </a:p>
        </p:txBody>
      </p:sp>
      <p:grpSp>
        <p:nvGrpSpPr>
          <p:cNvPr id="4023" name="Google Shape;4023;p102"/>
          <p:cNvGrpSpPr/>
          <p:nvPr/>
        </p:nvGrpSpPr>
        <p:grpSpPr>
          <a:xfrm>
            <a:off x="440950" y="1795550"/>
            <a:ext cx="408600" cy="386400"/>
            <a:chOff x="461250" y="3326550"/>
            <a:chExt cx="408600" cy="386400"/>
          </a:xfrm>
        </p:grpSpPr>
        <p:sp>
          <p:nvSpPr>
            <p:cNvPr id="4024" name="Google Shape;4024;p102"/>
            <p:cNvSpPr/>
            <p:nvPr/>
          </p:nvSpPr>
          <p:spPr>
            <a:xfrm>
              <a:off x="480900" y="3343650"/>
              <a:ext cx="369300" cy="3693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02"/>
            <p:cNvSpPr txBox="1"/>
            <p:nvPr/>
          </p:nvSpPr>
          <p:spPr>
            <a:xfrm>
              <a:off x="461250" y="3326550"/>
              <a:ext cx="408600" cy="316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7</a:t>
              </a:r>
              <a:endParaRPr sz="1600" b="1">
                <a:solidFill>
                  <a:schemeClr val="lt1"/>
                </a:solidFill>
                <a:latin typeface="Inter"/>
                <a:ea typeface="Inter"/>
                <a:cs typeface="Inter"/>
                <a:sym typeface="Inter"/>
              </a:endParaRP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29"/>
        <p:cNvGrpSpPr/>
        <p:nvPr/>
      </p:nvGrpSpPr>
      <p:grpSpPr>
        <a:xfrm>
          <a:off x="0" y="0"/>
          <a:ext cx="0" cy="0"/>
          <a:chOff x="0" y="0"/>
          <a:chExt cx="0" cy="0"/>
        </a:xfrm>
      </p:grpSpPr>
      <p:pic>
        <p:nvPicPr>
          <p:cNvPr id="4030" name="Google Shape;4030;p103"/>
          <p:cNvPicPr preferRelativeResize="0"/>
          <p:nvPr/>
        </p:nvPicPr>
        <p:blipFill rotWithShape="1">
          <a:blip r:embed="rId3">
            <a:alphaModFix/>
          </a:blip>
          <a:srcRect l="31443" r="13890"/>
          <a:stretch/>
        </p:blipFill>
        <p:spPr>
          <a:xfrm>
            <a:off x="4925425" y="0"/>
            <a:ext cx="4218573" cy="5143501"/>
          </a:xfrm>
          <a:prstGeom prst="rect">
            <a:avLst/>
          </a:prstGeom>
          <a:noFill/>
          <a:ln>
            <a:noFill/>
          </a:ln>
        </p:spPr>
      </p:pic>
      <p:sp>
        <p:nvSpPr>
          <p:cNvPr id="4031" name="Google Shape;4031;p103"/>
          <p:cNvSpPr txBox="1"/>
          <p:nvPr/>
        </p:nvSpPr>
        <p:spPr>
          <a:xfrm>
            <a:off x="381000" y="4543425"/>
            <a:ext cx="18099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chemeClr val="dk2"/>
                </a:solidFill>
                <a:latin typeface="Inter Medium"/>
                <a:ea typeface="Inter Medium"/>
                <a:cs typeface="Inter Medium"/>
                <a:sym typeface="Inter Medium"/>
              </a:rPr>
              <a:t>Proprietary &amp; Confidential</a:t>
            </a:r>
            <a:endParaRPr sz="800">
              <a:solidFill>
                <a:schemeClr val="dk2"/>
              </a:solidFill>
              <a:latin typeface="Inter Medium"/>
              <a:ea typeface="Inter Medium"/>
              <a:cs typeface="Inter Medium"/>
              <a:sym typeface="Inter Medium"/>
            </a:endParaRPr>
          </a:p>
        </p:txBody>
      </p:sp>
      <p:sp>
        <p:nvSpPr>
          <p:cNvPr id="4032" name="Google Shape;4032;p103"/>
          <p:cNvSpPr txBox="1">
            <a:spLocks noGrp="1"/>
          </p:cNvSpPr>
          <p:nvPr>
            <p:ph type="ctrTitle"/>
          </p:nvPr>
        </p:nvSpPr>
        <p:spPr>
          <a:xfrm>
            <a:off x="311700" y="1126550"/>
            <a:ext cx="4721700" cy="3240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sz="4000"/>
              <a:t>How to reset   your username and password in the mobile app </a:t>
            </a:r>
            <a:endParaRPr sz="4000"/>
          </a:p>
        </p:txBody>
      </p:sp>
      <p:sp>
        <p:nvSpPr>
          <p:cNvPr id="4033" name="Google Shape;4033;p103"/>
          <p:cNvSpPr txBox="1">
            <a:spLocks noGrp="1"/>
          </p:cNvSpPr>
          <p:nvPr>
            <p:ph type="sldNum" idx="4294967295"/>
          </p:nvPr>
        </p:nvSpPr>
        <p:spPr>
          <a:xfrm>
            <a:off x="8671884" y="4749901"/>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54</a:t>
            </a:fld>
            <a:endParaRPr/>
          </a:p>
        </p:txBody>
      </p:sp>
      <p:pic>
        <p:nvPicPr>
          <p:cNvPr id="4034" name="Google Shape;4034;p103"/>
          <p:cNvPicPr preferRelativeResize="0"/>
          <p:nvPr/>
        </p:nvPicPr>
        <p:blipFill rotWithShape="1">
          <a:blip r:embed="rId4">
            <a:alphaModFix/>
          </a:blip>
          <a:srcRect l="26450" r="18821"/>
          <a:stretch/>
        </p:blipFill>
        <p:spPr>
          <a:xfrm>
            <a:off x="4925425" y="0"/>
            <a:ext cx="4218574" cy="51435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38"/>
        <p:cNvGrpSpPr/>
        <p:nvPr/>
      </p:nvGrpSpPr>
      <p:grpSpPr>
        <a:xfrm>
          <a:off x="0" y="0"/>
          <a:ext cx="0" cy="0"/>
          <a:chOff x="0" y="0"/>
          <a:chExt cx="0" cy="0"/>
        </a:xfrm>
      </p:grpSpPr>
      <p:sp>
        <p:nvSpPr>
          <p:cNvPr id="4039" name="Google Shape;4039;p104"/>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104"/>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104"/>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42" name="Google Shape;4042;p104"/>
          <p:cNvPicPr preferRelativeResize="0"/>
          <p:nvPr/>
        </p:nvPicPr>
        <p:blipFill rotWithShape="1">
          <a:blip r:embed="rId3">
            <a:alphaModFix/>
          </a:blip>
          <a:srcRect r="1029"/>
          <a:stretch/>
        </p:blipFill>
        <p:spPr>
          <a:xfrm>
            <a:off x="5907024" y="670950"/>
            <a:ext cx="2103120" cy="3801601"/>
          </a:xfrm>
          <a:prstGeom prst="rect">
            <a:avLst/>
          </a:prstGeom>
          <a:noFill/>
          <a:ln>
            <a:noFill/>
          </a:ln>
        </p:spPr>
      </p:pic>
      <p:sp>
        <p:nvSpPr>
          <p:cNvPr id="4043" name="Google Shape;4043;p104"/>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44" name="Google Shape;4044;p104"/>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Select “Forgot Username or Password?” </a:t>
            </a:r>
            <a:endParaRPr/>
          </a:p>
          <a:p>
            <a:pPr marL="0" lvl="0" indent="0" algn="l" rtl="0">
              <a:spcBef>
                <a:spcPts val="1200"/>
              </a:spcBef>
              <a:spcAft>
                <a:spcPts val="0"/>
              </a:spcAft>
              <a:buNone/>
            </a:pPr>
            <a:endParaRPr/>
          </a:p>
          <a:p>
            <a:pPr marL="0" lvl="0" indent="0" algn="l" rtl="0">
              <a:spcBef>
                <a:spcPts val="1200"/>
              </a:spcBef>
              <a:spcAft>
                <a:spcPts val="0"/>
              </a:spcAft>
              <a:buNone/>
            </a:pPr>
            <a:endParaRPr sz="1200">
              <a:solidFill>
                <a:schemeClr val="dk2"/>
              </a:solidFill>
            </a:endParaRPr>
          </a:p>
        </p:txBody>
      </p:sp>
      <p:sp>
        <p:nvSpPr>
          <p:cNvPr id="4045" name="Google Shape;4045;p104"/>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a:p>
        </p:txBody>
      </p:sp>
      <p:sp>
        <p:nvSpPr>
          <p:cNvPr id="4046" name="Google Shape;4046;p104"/>
          <p:cNvSpPr/>
          <p:nvPr/>
        </p:nvSpPr>
        <p:spPr>
          <a:xfrm>
            <a:off x="7840500" y="35084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50"/>
        <p:cNvGrpSpPr/>
        <p:nvPr/>
      </p:nvGrpSpPr>
      <p:grpSpPr>
        <a:xfrm>
          <a:off x="0" y="0"/>
          <a:ext cx="0" cy="0"/>
          <a:chOff x="0" y="0"/>
          <a:chExt cx="0" cy="0"/>
        </a:xfrm>
      </p:grpSpPr>
      <p:sp>
        <p:nvSpPr>
          <p:cNvPr id="4051" name="Google Shape;4051;p105"/>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105"/>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105"/>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54" name="Google Shape;4054;p105"/>
          <p:cNvPicPr preferRelativeResize="0"/>
          <p:nvPr/>
        </p:nvPicPr>
        <p:blipFill>
          <a:blip r:embed="rId3">
            <a:alphaModFix/>
          </a:blip>
          <a:stretch>
            <a:fillRect/>
          </a:stretch>
        </p:blipFill>
        <p:spPr>
          <a:xfrm>
            <a:off x="5903700" y="669800"/>
            <a:ext cx="2103120" cy="3803903"/>
          </a:xfrm>
          <a:prstGeom prst="rect">
            <a:avLst/>
          </a:prstGeom>
          <a:noFill/>
          <a:ln>
            <a:noFill/>
          </a:ln>
        </p:spPr>
      </p:pic>
      <p:sp>
        <p:nvSpPr>
          <p:cNvPr id="4055" name="Google Shape;4055;p105"/>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56" name="Google Shape;4056;p105"/>
          <p:cNvSpPr txBox="1">
            <a:spLocks noGrp="1"/>
          </p:cNvSpPr>
          <p:nvPr>
            <p:ph type="body" idx="1"/>
          </p:nvPr>
        </p:nvSpPr>
        <p:spPr>
          <a:xfrm>
            <a:off x="887700" y="1795550"/>
            <a:ext cx="36843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Select “Forgot Username?”</a:t>
            </a:r>
            <a:endParaRPr sz="1200">
              <a:solidFill>
                <a:schemeClr val="dk2"/>
              </a:solidFill>
            </a:endParaRPr>
          </a:p>
        </p:txBody>
      </p:sp>
      <p:sp>
        <p:nvSpPr>
          <p:cNvPr id="4057" name="Google Shape;4057;p105"/>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2</a:t>
            </a:r>
            <a:endParaRPr/>
          </a:p>
        </p:txBody>
      </p:sp>
      <p:sp>
        <p:nvSpPr>
          <p:cNvPr id="4058" name="Google Shape;4058;p105"/>
          <p:cNvSpPr/>
          <p:nvPr/>
        </p:nvSpPr>
        <p:spPr>
          <a:xfrm>
            <a:off x="7748925" y="15706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62"/>
        <p:cNvGrpSpPr/>
        <p:nvPr/>
      </p:nvGrpSpPr>
      <p:grpSpPr>
        <a:xfrm>
          <a:off x="0" y="0"/>
          <a:ext cx="0" cy="0"/>
          <a:chOff x="0" y="0"/>
          <a:chExt cx="0" cy="0"/>
        </a:xfrm>
      </p:grpSpPr>
      <p:sp>
        <p:nvSpPr>
          <p:cNvPr id="4063" name="Google Shape;4063;p106"/>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106"/>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106"/>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6" name="Google Shape;4066;p106"/>
          <p:cNvPicPr preferRelativeResize="0"/>
          <p:nvPr/>
        </p:nvPicPr>
        <p:blipFill rotWithShape="1">
          <a:blip r:embed="rId3">
            <a:alphaModFix/>
          </a:blip>
          <a:srcRect t="1960"/>
          <a:stretch/>
        </p:blipFill>
        <p:spPr>
          <a:xfrm>
            <a:off x="5907024" y="667512"/>
            <a:ext cx="2103120" cy="3803903"/>
          </a:xfrm>
          <a:prstGeom prst="rect">
            <a:avLst/>
          </a:prstGeom>
          <a:noFill/>
          <a:ln>
            <a:noFill/>
          </a:ln>
        </p:spPr>
      </p:pic>
      <p:pic>
        <p:nvPicPr>
          <p:cNvPr id="4067" name="Google Shape;4067;p106"/>
          <p:cNvPicPr preferRelativeResize="0"/>
          <p:nvPr/>
        </p:nvPicPr>
        <p:blipFill rotWithShape="1">
          <a:blip r:embed="rId4">
            <a:alphaModFix/>
          </a:blip>
          <a:srcRect l="9853" t="15739" r="9845"/>
          <a:stretch/>
        </p:blipFill>
        <p:spPr>
          <a:xfrm>
            <a:off x="7038925" y="4197800"/>
            <a:ext cx="844175" cy="395525"/>
          </a:xfrm>
          <a:prstGeom prst="rect">
            <a:avLst/>
          </a:prstGeom>
          <a:noFill/>
          <a:ln>
            <a:noFill/>
          </a:ln>
        </p:spPr>
      </p:pic>
      <p:sp>
        <p:nvSpPr>
          <p:cNvPr id="4068" name="Google Shape;4068;p10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69" name="Google Shape;4069;p106"/>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a:t>Provide email address and full name</a:t>
            </a:r>
            <a:endParaRPr>
              <a:solidFill>
                <a:schemeClr val="dk2"/>
              </a:solidFill>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070" name="Google Shape;4070;p106"/>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3</a:t>
            </a:r>
            <a:endParaRPr/>
          </a:p>
        </p:txBody>
      </p:sp>
      <p:sp>
        <p:nvSpPr>
          <p:cNvPr id="4071" name="Google Shape;4071;p106"/>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75"/>
        <p:cNvGrpSpPr/>
        <p:nvPr/>
      </p:nvGrpSpPr>
      <p:grpSpPr>
        <a:xfrm>
          <a:off x="0" y="0"/>
          <a:ext cx="0" cy="0"/>
          <a:chOff x="0" y="0"/>
          <a:chExt cx="0" cy="0"/>
        </a:xfrm>
      </p:grpSpPr>
      <p:sp>
        <p:nvSpPr>
          <p:cNvPr id="4076" name="Google Shape;4076;p107"/>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107"/>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10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79" name="Google Shape;4079;p107"/>
          <p:cNvPicPr preferRelativeResize="0"/>
          <p:nvPr/>
        </p:nvPicPr>
        <p:blipFill rotWithShape="1">
          <a:blip r:embed="rId3">
            <a:alphaModFix/>
          </a:blip>
          <a:srcRect t="1960"/>
          <a:stretch/>
        </p:blipFill>
        <p:spPr>
          <a:xfrm>
            <a:off x="5907024" y="667512"/>
            <a:ext cx="2103120" cy="3803903"/>
          </a:xfrm>
          <a:prstGeom prst="rect">
            <a:avLst/>
          </a:prstGeom>
          <a:noFill/>
          <a:ln>
            <a:noFill/>
          </a:ln>
        </p:spPr>
      </p:pic>
      <p:pic>
        <p:nvPicPr>
          <p:cNvPr id="4080" name="Google Shape;4080;p107"/>
          <p:cNvPicPr preferRelativeResize="0"/>
          <p:nvPr/>
        </p:nvPicPr>
        <p:blipFill rotWithShape="1">
          <a:blip r:embed="rId4">
            <a:alphaModFix/>
          </a:blip>
          <a:srcRect t="30594"/>
          <a:stretch/>
        </p:blipFill>
        <p:spPr>
          <a:xfrm>
            <a:off x="5907025" y="1146736"/>
            <a:ext cx="2103125" cy="2640164"/>
          </a:xfrm>
          <a:prstGeom prst="rect">
            <a:avLst/>
          </a:prstGeom>
          <a:noFill/>
          <a:ln>
            <a:noFill/>
          </a:ln>
        </p:spPr>
      </p:pic>
      <p:sp>
        <p:nvSpPr>
          <p:cNvPr id="4081" name="Google Shape;4081;p107"/>
          <p:cNvSpPr/>
          <p:nvPr/>
        </p:nvSpPr>
        <p:spPr>
          <a:xfrm>
            <a:off x="5907025" y="3694125"/>
            <a:ext cx="2103000" cy="739800"/>
          </a:xfrm>
          <a:prstGeom prst="roundRect">
            <a:avLst>
              <a:gd name="adj" fmla="val 16667"/>
            </a:avLst>
          </a:prstGeom>
          <a:solidFill>
            <a:srgbClr val="F0ED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10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83" name="Google Shape;4083;p107"/>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a:t>Retrieve your username from the email and reopen the app</a:t>
            </a:r>
            <a:endParaRPr>
              <a:solidFill>
                <a:schemeClr val="dk2"/>
              </a:solidFill>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084" name="Google Shape;4084;p107"/>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4</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88"/>
        <p:cNvGrpSpPr/>
        <p:nvPr/>
      </p:nvGrpSpPr>
      <p:grpSpPr>
        <a:xfrm>
          <a:off x="0" y="0"/>
          <a:ext cx="0" cy="0"/>
          <a:chOff x="0" y="0"/>
          <a:chExt cx="0" cy="0"/>
        </a:xfrm>
      </p:grpSpPr>
      <p:sp>
        <p:nvSpPr>
          <p:cNvPr id="4089" name="Google Shape;4089;p108"/>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108"/>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108"/>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92" name="Google Shape;4092;p108"/>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093" name="Google Shape;4093;p10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094" name="Google Shape;4094;p108"/>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a:t>Use the username retrieved from your email to log in</a:t>
            </a:r>
            <a:endParaRPr>
              <a:solidFill>
                <a:schemeClr val="dk2"/>
              </a:solidFill>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095" name="Google Shape;4095;p108"/>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5</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81"/>
        <p:cNvGrpSpPr/>
        <p:nvPr/>
      </p:nvGrpSpPr>
      <p:grpSpPr>
        <a:xfrm>
          <a:off x="0" y="0"/>
          <a:ext cx="0" cy="0"/>
          <a:chOff x="0" y="0"/>
          <a:chExt cx="0" cy="0"/>
        </a:xfrm>
      </p:grpSpPr>
      <p:pic>
        <p:nvPicPr>
          <p:cNvPr id="3482" name="Google Shape;3482;p55"/>
          <p:cNvPicPr preferRelativeResize="0"/>
          <p:nvPr/>
        </p:nvPicPr>
        <p:blipFill>
          <a:blip r:embed="rId3">
            <a:alphaModFix/>
          </a:blip>
          <a:stretch>
            <a:fillRect/>
          </a:stretch>
        </p:blipFill>
        <p:spPr>
          <a:xfrm>
            <a:off x="1161925" y="1174200"/>
            <a:ext cx="6826541" cy="3445250"/>
          </a:xfrm>
          <a:prstGeom prst="rect">
            <a:avLst/>
          </a:prstGeom>
          <a:noFill/>
          <a:ln>
            <a:noFill/>
          </a:ln>
          <a:effectLst>
            <a:outerShdw blurRad="57150" dist="19050" dir="5400000" algn="bl" rotWithShape="0">
              <a:srgbClr val="000000">
                <a:alpha val="50000"/>
              </a:srgbClr>
            </a:outerShdw>
          </a:effectLst>
        </p:spPr>
      </p:pic>
      <p:sp>
        <p:nvSpPr>
          <p:cNvPr id="3483" name="Google Shape;3483;p55"/>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sp>
        <p:nvSpPr>
          <p:cNvPr id="3484" name="Google Shape;3484;p55"/>
          <p:cNvSpPr/>
          <p:nvPr/>
        </p:nvSpPr>
        <p:spPr>
          <a:xfrm>
            <a:off x="6707675" y="1326763"/>
            <a:ext cx="931200" cy="4455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099"/>
        <p:cNvGrpSpPr/>
        <p:nvPr/>
      </p:nvGrpSpPr>
      <p:grpSpPr>
        <a:xfrm>
          <a:off x="0" y="0"/>
          <a:ext cx="0" cy="0"/>
          <a:chOff x="0" y="0"/>
          <a:chExt cx="0" cy="0"/>
        </a:xfrm>
      </p:grpSpPr>
      <p:sp>
        <p:nvSpPr>
          <p:cNvPr id="4100" name="Google Shape;4100;p109"/>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109"/>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109"/>
          <p:cNvSpPr txBox="1">
            <a:spLocks noGrp="1"/>
          </p:cNvSpPr>
          <p:nvPr>
            <p:ph type="body" idx="1"/>
          </p:nvPr>
        </p:nvSpPr>
        <p:spPr>
          <a:xfrm>
            <a:off x="311700" y="3084775"/>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0" lvl="0" indent="0" algn="l" rtl="0">
              <a:spcBef>
                <a:spcPts val="1200"/>
              </a:spcBef>
              <a:spcAft>
                <a:spcPts val="0"/>
              </a:spcAft>
              <a:buNone/>
            </a:pPr>
            <a:endParaRPr sz="1200">
              <a:solidFill>
                <a:schemeClr val="dk2"/>
              </a:solidFill>
            </a:endParaRPr>
          </a:p>
        </p:txBody>
      </p:sp>
      <p:sp>
        <p:nvSpPr>
          <p:cNvPr id="4103" name="Google Shape;4103;p109"/>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04" name="Google Shape;4104;p109"/>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105" name="Google Shape;4105;p109"/>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06" name="Google Shape;4106;p109"/>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a:t>Select “Forgot Username or Password?” </a:t>
            </a: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07" name="Google Shape;4107;p109"/>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6</a:t>
            </a:r>
            <a:endParaRPr/>
          </a:p>
        </p:txBody>
      </p:sp>
      <p:sp>
        <p:nvSpPr>
          <p:cNvPr id="4108" name="Google Shape;4108;p109"/>
          <p:cNvSpPr/>
          <p:nvPr/>
        </p:nvSpPr>
        <p:spPr>
          <a:xfrm>
            <a:off x="7844250" y="350846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12"/>
        <p:cNvGrpSpPr/>
        <p:nvPr/>
      </p:nvGrpSpPr>
      <p:grpSpPr>
        <a:xfrm>
          <a:off x="0" y="0"/>
          <a:ext cx="0" cy="0"/>
          <a:chOff x="0" y="0"/>
          <a:chExt cx="0" cy="0"/>
        </a:xfrm>
      </p:grpSpPr>
      <p:sp>
        <p:nvSpPr>
          <p:cNvPr id="4113" name="Google Shape;4113;p110"/>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110"/>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110"/>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16" name="Google Shape;4116;p110"/>
          <p:cNvPicPr preferRelativeResize="0"/>
          <p:nvPr/>
        </p:nvPicPr>
        <p:blipFill>
          <a:blip r:embed="rId3">
            <a:alphaModFix/>
          </a:blip>
          <a:stretch>
            <a:fillRect/>
          </a:stretch>
        </p:blipFill>
        <p:spPr>
          <a:xfrm>
            <a:off x="5907024" y="667512"/>
            <a:ext cx="2103120" cy="3803903"/>
          </a:xfrm>
          <a:prstGeom prst="rect">
            <a:avLst/>
          </a:prstGeom>
          <a:noFill/>
          <a:ln>
            <a:noFill/>
          </a:ln>
        </p:spPr>
      </p:pic>
      <p:sp>
        <p:nvSpPr>
          <p:cNvPr id="4117" name="Google Shape;4117;p11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18" name="Google Shape;4118;p110"/>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1018"/>
              <a:buNone/>
            </a:pPr>
            <a:r>
              <a:rPr lang="en"/>
              <a:t>Select “Forgot Password?” </a:t>
            </a: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19" name="Google Shape;4119;p110"/>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7</a:t>
            </a:r>
            <a:endParaRPr/>
          </a:p>
        </p:txBody>
      </p:sp>
      <p:sp>
        <p:nvSpPr>
          <p:cNvPr id="4120" name="Google Shape;4120;p110"/>
          <p:cNvSpPr/>
          <p:nvPr/>
        </p:nvSpPr>
        <p:spPr>
          <a:xfrm>
            <a:off x="7741300" y="1982213"/>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24"/>
        <p:cNvGrpSpPr/>
        <p:nvPr/>
      </p:nvGrpSpPr>
      <p:grpSpPr>
        <a:xfrm>
          <a:off x="0" y="0"/>
          <a:ext cx="0" cy="0"/>
          <a:chOff x="0" y="0"/>
          <a:chExt cx="0" cy="0"/>
        </a:xfrm>
      </p:grpSpPr>
      <p:sp>
        <p:nvSpPr>
          <p:cNvPr id="4125" name="Google Shape;4125;p111"/>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111"/>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111"/>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28" name="Google Shape;4128;p111"/>
          <p:cNvPicPr preferRelativeResize="0"/>
          <p:nvPr/>
        </p:nvPicPr>
        <p:blipFill rotWithShape="1">
          <a:blip r:embed="rId3">
            <a:alphaModFix/>
          </a:blip>
          <a:srcRect t="1960"/>
          <a:stretch/>
        </p:blipFill>
        <p:spPr>
          <a:xfrm>
            <a:off x="5903700" y="667512"/>
            <a:ext cx="2103125" cy="3803904"/>
          </a:xfrm>
          <a:prstGeom prst="rect">
            <a:avLst/>
          </a:prstGeom>
          <a:noFill/>
          <a:ln>
            <a:noFill/>
          </a:ln>
        </p:spPr>
      </p:pic>
      <p:sp>
        <p:nvSpPr>
          <p:cNvPr id="4129" name="Google Shape;4129;p111"/>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30" name="Google Shape;4130;p111"/>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Provide username and email address</a:t>
            </a:r>
            <a:endParaRPr sz="1200">
              <a:solidFill>
                <a:schemeClr val="dk2"/>
              </a:solidFill>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31" name="Google Shape;4131;p111"/>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8</a:t>
            </a:r>
            <a:endParaRPr/>
          </a:p>
        </p:txBody>
      </p:sp>
      <p:sp>
        <p:nvSpPr>
          <p:cNvPr id="4132" name="Google Shape;4132;p111"/>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36"/>
        <p:cNvGrpSpPr/>
        <p:nvPr/>
      </p:nvGrpSpPr>
      <p:grpSpPr>
        <a:xfrm>
          <a:off x="0" y="0"/>
          <a:ext cx="0" cy="0"/>
          <a:chOff x="0" y="0"/>
          <a:chExt cx="0" cy="0"/>
        </a:xfrm>
      </p:grpSpPr>
      <p:sp>
        <p:nvSpPr>
          <p:cNvPr id="4137" name="Google Shape;4137;p112"/>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112"/>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112"/>
          <p:cNvSpPr txBox="1">
            <a:spLocks noGrp="1"/>
          </p:cNvSpPr>
          <p:nvPr>
            <p:ph type="body" idx="1"/>
          </p:nvPr>
        </p:nvSpPr>
        <p:spPr>
          <a:xfrm>
            <a:off x="377075" y="3553350"/>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l" rtl="0">
              <a:spcBef>
                <a:spcPts val="1200"/>
              </a:spcBef>
              <a:spcAft>
                <a:spcPts val="0"/>
              </a:spcAft>
              <a:buNone/>
            </a:pPr>
            <a:endParaRPr sz="1200">
              <a:solidFill>
                <a:schemeClr val="dk2"/>
              </a:solidFill>
            </a:endParaRPr>
          </a:p>
        </p:txBody>
      </p:sp>
      <p:sp>
        <p:nvSpPr>
          <p:cNvPr id="4140" name="Google Shape;4140;p112"/>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41" name="Google Shape;4141;p112"/>
          <p:cNvPicPr preferRelativeResize="0"/>
          <p:nvPr/>
        </p:nvPicPr>
        <p:blipFill rotWithShape="1">
          <a:blip r:embed="rId3">
            <a:alphaModFix/>
          </a:blip>
          <a:srcRect t="2238" b="6395"/>
          <a:stretch/>
        </p:blipFill>
        <p:spPr>
          <a:xfrm>
            <a:off x="5907024" y="667512"/>
            <a:ext cx="2103120" cy="3803904"/>
          </a:xfrm>
          <a:prstGeom prst="rect">
            <a:avLst/>
          </a:prstGeom>
          <a:noFill/>
          <a:ln>
            <a:noFill/>
          </a:ln>
        </p:spPr>
      </p:pic>
      <p:sp>
        <p:nvSpPr>
          <p:cNvPr id="4142" name="Google Shape;4142;p11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43" name="Google Shape;4143;p112"/>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Check your email and select the password reset link </a:t>
            </a:r>
            <a:endParaRPr sz="1200">
              <a:solidFill>
                <a:schemeClr val="dk2"/>
              </a:solidFill>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44" name="Google Shape;4144;p112"/>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9</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48"/>
        <p:cNvGrpSpPr/>
        <p:nvPr/>
      </p:nvGrpSpPr>
      <p:grpSpPr>
        <a:xfrm>
          <a:off x="0" y="0"/>
          <a:ext cx="0" cy="0"/>
          <a:chOff x="0" y="0"/>
          <a:chExt cx="0" cy="0"/>
        </a:xfrm>
      </p:grpSpPr>
      <p:sp>
        <p:nvSpPr>
          <p:cNvPr id="4149" name="Google Shape;4149;p113"/>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113"/>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113"/>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52" name="Google Shape;4152;p113"/>
          <p:cNvPicPr preferRelativeResize="0"/>
          <p:nvPr/>
        </p:nvPicPr>
        <p:blipFill rotWithShape="1">
          <a:blip r:embed="rId3">
            <a:alphaModFix/>
          </a:blip>
          <a:srcRect t="2238"/>
          <a:stretch/>
        </p:blipFill>
        <p:spPr>
          <a:xfrm>
            <a:off x="5903688" y="667512"/>
            <a:ext cx="2103125" cy="3803904"/>
          </a:xfrm>
          <a:prstGeom prst="rect">
            <a:avLst/>
          </a:prstGeom>
          <a:noFill/>
          <a:ln>
            <a:noFill/>
          </a:ln>
        </p:spPr>
      </p:pic>
      <p:sp>
        <p:nvSpPr>
          <p:cNvPr id="4153" name="Google Shape;4153;p113"/>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54" name="Google Shape;4154;p113"/>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Follow the link to continue the reset </a:t>
            </a: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55" name="Google Shape;4155;p113"/>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56" name="Google Shape;4156;p113"/>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57" name="Google Shape;4157;p113"/>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10</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61"/>
        <p:cNvGrpSpPr/>
        <p:nvPr/>
      </p:nvGrpSpPr>
      <p:grpSpPr>
        <a:xfrm>
          <a:off x="0" y="0"/>
          <a:ext cx="0" cy="0"/>
          <a:chOff x="0" y="0"/>
          <a:chExt cx="0" cy="0"/>
        </a:xfrm>
      </p:grpSpPr>
      <p:sp>
        <p:nvSpPr>
          <p:cNvPr id="4162" name="Google Shape;4162;p114"/>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114"/>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114"/>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65" name="Google Shape;4165;p114"/>
          <p:cNvPicPr preferRelativeResize="0"/>
          <p:nvPr/>
        </p:nvPicPr>
        <p:blipFill rotWithShape="1">
          <a:blip r:embed="rId3">
            <a:alphaModFix/>
          </a:blip>
          <a:srcRect t="1806"/>
          <a:stretch/>
        </p:blipFill>
        <p:spPr>
          <a:xfrm>
            <a:off x="5903688" y="667512"/>
            <a:ext cx="2103125" cy="3803904"/>
          </a:xfrm>
          <a:prstGeom prst="rect">
            <a:avLst/>
          </a:prstGeom>
          <a:noFill/>
          <a:ln>
            <a:noFill/>
          </a:ln>
        </p:spPr>
      </p:pic>
      <p:pic>
        <p:nvPicPr>
          <p:cNvPr id="4166" name="Google Shape;4166;p114"/>
          <p:cNvPicPr preferRelativeResize="0"/>
          <p:nvPr/>
        </p:nvPicPr>
        <p:blipFill rotWithShape="1">
          <a:blip r:embed="rId4">
            <a:alphaModFix/>
          </a:blip>
          <a:srcRect l="12749" t="21537" r="12472"/>
          <a:stretch/>
        </p:blipFill>
        <p:spPr>
          <a:xfrm>
            <a:off x="7106925" y="4122475"/>
            <a:ext cx="844175" cy="395525"/>
          </a:xfrm>
          <a:prstGeom prst="rect">
            <a:avLst/>
          </a:prstGeom>
          <a:noFill/>
          <a:ln>
            <a:noFill/>
          </a:ln>
        </p:spPr>
      </p:pic>
      <p:sp>
        <p:nvSpPr>
          <p:cNvPr id="4167" name="Google Shape;4167;p114"/>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68" name="Google Shape;4168;p114"/>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Verify your identity by text message or last </a:t>
            </a: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69" name="Google Shape;4169;p114"/>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70" name="Google Shape;4170;p114"/>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71" name="Google Shape;4171;p114"/>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11</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75"/>
        <p:cNvGrpSpPr/>
        <p:nvPr/>
      </p:nvGrpSpPr>
      <p:grpSpPr>
        <a:xfrm>
          <a:off x="0" y="0"/>
          <a:ext cx="0" cy="0"/>
          <a:chOff x="0" y="0"/>
          <a:chExt cx="0" cy="0"/>
        </a:xfrm>
      </p:grpSpPr>
      <p:sp>
        <p:nvSpPr>
          <p:cNvPr id="4176" name="Google Shape;4176;p115"/>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115"/>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115"/>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79" name="Google Shape;4179;p115"/>
          <p:cNvPicPr preferRelativeResize="0"/>
          <p:nvPr/>
        </p:nvPicPr>
        <p:blipFill rotWithShape="1">
          <a:blip r:embed="rId3">
            <a:alphaModFix/>
          </a:blip>
          <a:srcRect t="2018"/>
          <a:stretch/>
        </p:blipFill>
        <p:spPr>
          <a:xfrm>
            <a:off x="5903687" y="667512"/>
            <a:ext cx="2103125" cy="3803903"/>
          </a:xfrm>
          <a:prstGeom prst="rect">
            <a:avLst/>
          </a:prstGeom>
          <a:noFill/>
          <a:ln>
            <a:noFill/>
          </a:ln>
        </p:spPr>
      </p:pic>
      <p:sp>
        <p:nvSpPr>
          <p:cNvPr id="4180" name="Google Shape;4180;p115"/>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81" name="Google Shape;4181;p115"/>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Enter the appropriate information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82" name="Google Shape;4182;p115"/>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83" name="Google Shape;4183;p115"/>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84" name="Google Shape;4184;p115"/>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12</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188"/>
        <p:cNvGrpSpPr/>
        <p:nvPr/>
      </p:nvGrpSpPr>
      <p:grpSpPr>
        <a:xfrm>
          <a:off x="0" y="0"/>
          <a:ext cx="0" cy="0"/>
          <a:chOff x="0" y="0"/>
          <a:chExt cx="0" cy="0"/>
        </a:xfrm>
      </p:grpSpPr>
      <p:sp>
        <p:nvSpPr>
          <p:cNvPr id="4189" name="Google Shape;4189;p116"/>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116"/>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116"/>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92" name="Google Shape;4192;p116"/>
          <p:cNvPicPr preferRelativeResize="0"/>
          <p:nvPr/>
        </p:nvPicPr>
        <p:blipFill rotWithShape="1">
          <a:blip r:embed="rId3">
            <a:alphaModFix/>
          </a:blip>
          <a:srcRect t="1816" b="-9"/>
          <a:stretch/>
        </p:blipFill>
        <p:spPr>
          <a:xfrm>
            <a:off x="5907025" y="667512"/>
            <a:ext cx="2103125" cy="3803904"/>
          </a:xfrm>
          <a:prstGeom prst="rect">
            <a:avLst/>
          </a:prstGeom>
          <a:noFill/>
          <a:ln>
            <a:noFill/>
          </a:ln>
        </p:spPr>
      </p:pic>
      <p:sp>
        <p:nvSpPr>
          <p:cNvPr id="4193" name="Google Shape;4193;p11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194" name="Google Shape;4194;p116"/>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Enter and confirm your new password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195" name="Google Shape;4195;p116"/>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196" name="Google Shape;4196;p116"/>
          <p:cNvSpPr txBox="1"/>
          <p:nvPr/>
        </p:nvSpPr>
        <p:spPr>
          <a:xfrm>
            <a:off x="1229850" y="2408450"/>
            <a:ext cx="3000000" cy="369300"/>
          </a:xfrm>
          <a:prstGeom prst="rect">
            <a:avLst/>
          </a:prstGeom>
          <a:noFill/>
          <a:ln>
            <a:noFill/>
          </a:ln>
        </p:spPr>
        <p:txBody>
          <a:bodyPr spcFirstLastPara="1" wrap="square" lIns="91425" tIns="91425" rIns="91425" bIns="91425" anchor="t" anchorCtr="0">
            <a:spAutoFit/>
          </a:bodyPr>
          <a:lstStyle/>
          <a:p>
            <a:pPr marL="219456" lvl="0" indent="-185928" algn="l" rtl="0">
              <a:lnSpc>
                <a:spcPct val="115000"/>
              </a:lnSpc>
              <a:spcBef>
                <a:spcPts val="2400"/>
              </a:spcBef>
              <a:spcAft>
                <a:spcPts val="0"/>
              </a:spcAft>
              <a:buClr>
                <a:schemeClr val="dk1"/>
              </a:buClr>
              <a:buSzPts val="1200"/>
              <a:buFont typeface="Inter"/>
              <a:buChar char="●"/>
            </a:pPr>
            <a:r>
              <a:rPr lang="en" sz="1200">
                <a:solidFill>
                  <a:schemeClr val="dk1"/>
                </a:solidFill>
                <a:latin typeface="Inter"/>
                <a:ea typeface="Inter"/>
                <a:cs typeface="Inter"/>
                <a:sym typeface="Inter"/>
              </a:rPr>
              <a:t>Select “Next” </a:t>
            </a:r>
            <a:endParaRPr sz="1200">
              <a:solidFill>
                <a:schemeClr val="dk1"/>
              </a:solidFill>
              <a:latin typeface="Inter"/>
              <a:ea typeface="Inter"/>
              <a:cs typeface="Inter"/>
              <a:sym typeface="Inter"/>
            </a:endParaRPr>
          </a:p>
        </p:txBody>
      </p:sp>
      <p:sp>
        <p:nvSpPr>
          <p:cNvPr id="4197" name="Google Shape;4197;p116"/>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13</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01"/>
        <p:cNvGrpSpPr/>
        <p:nvPr/>
      </p:nvGrpSpPr>
      <p:grpSpPr>
        <a:xfrm>
          <a:off x="0" y="0"/>
          <a:ext cx="0" cy="0"/>
          <a:chOff x="0" y="0"/>
          <a:chExt cx="0" cy="0"/>
        </a:xfrm>
      </p:grpSpPr>
      <p:sp>
        <p:nvSpPr>
          <p:cNvPr id="4202" name="Google Shape;4202;p117"/>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117"/>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117"/>
          <p:cNvSpPr txBox="1">
            <a:spLocks noGrp="1"/>
          </p:cNvSpPr>
          <p:nvPr>
            <p:ph type="body" idx="1"/>
          </p:nvPr>
        </p:nvSpPr>
        <p:spPr>
          <a:xfrm>
            <a:off x="311700" y="3084775"/>
            <a:ext cx="4029000" cy="149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sz="1600"/>
          </a:p>
          <a:p>
            <a:pPr marL="0" lvl="0" indent="0" algn="l" rtl="0">
              <a:spcBef>
                <a:spcPts val="1200"/>
              </a:spcBef>
              <a:spcAft>
                <a:spcPts val="0"/>
              </a:spcAft>
              <a:buNone/>
            </a:pPr>
            <a:endParaRPr sz="1200">
              <a:solidFill>
                <a:schemeClr val="dk2"/>
              </a:solidFill>
            </a:endParaRPr>
          </a:p>
        </p:txBody>
      </p:sp>
      <p:sp>
        <p:nvSpPr>
          <p:cNvPr id="4205" name="Google Shape;4205;p117"/>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06" name="Google Shape;4206;p117"/>
          <p:cNvPicPr preferRelativeResize="0"/>
          <p:nvPr/>
        </p:nvPicPr>
        <p:blipFill rotWithShape="1">
          <a:blip r:embed="rId3">
            <a:alphaModFix/>
          </a:blip>
          <a:srcRect t="2018"/>
          <a:stretch/>
        </p:blipFill>
        <p:spPr>
          <a:xfrm>
            <a:off x="5903687" y="667512"/>
            <a:ext cx="2103125" cy="3803904"/>
          </a:xfrm>
          <a:prstGeom prst="rect">
            <a:avLst/>
          </a:prstGeom>
          <a:noFill/>
          <a:ln>
            <a:noFill/>
          </a:ln>
        </p:spPr>
      </p:pic>
      <p:sp>
        <p:nvSpPr>
          <p:cNvPr id="4207" name="Google Shape;4207;p11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208" name="Google Shape;4208;p117"/>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You’ll receive confirmation the password is updated </a:t>
            </a: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209" name="Google Shape;4209;p117"/>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10" name="Google Shape;4210;p117"/>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14</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14"/>
        <p:cNvGrpSpPr/>
        <p:nvPr/>
      </p:nvGrpSpPr>
      <p:grpSpPr>
        <a:xfrm>
          <a:off x="0" y="0"/>
          <a:ext cx="0" cy="0"/>
          <a:chOff x="0" y="0"/>
          <a:chExt cx="0" cy="0"/>
        </a:xfrm>
      </p:grpSpPr>
      <p:sp>
        <p:nvSpPr>
          <p:cNvPr id="4215" name="Google Shape;4215;p118"/>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118"/>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118"/>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18" name="Google Shape;4218;p118"/>
          <p:cNvPicPr preferRelativeResize="0"/>
          <p:nvPr/>
        </p:nvPicPr>
        <p:blipFill>
          <a:blip r:embed="rId3">
            <a:alphaModFix/>
          </a:blip>
          <a:stretch>
            <a:fillRect/>
          </a:stretch>
        </p:blipFill>
        <p:spPr>
          <a:xfrm>
            <a:off x="5907024" y="670950"/>
            <a:ext cx="2103120" cy="3801601"/>
          </a:xfrm>
          <a:prstGeom prst="rect">
            <a:avLst/>
          </a:prstGeom>
          <a:noFill/>
          <a:ln>
            <a:noFill/>
          </a:ln>
        </p:spPr>
      </p:pic>
      <p:sp>
        <p:nvSpPr>
          <p:cNvPr id="4219" name="Google Shape;4219;p11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reset your username in the WEX Benefits mobile app </a:t>
            </a:r>
            <a:endParaRPr>
              <a:latin typeface="Inter Medium"/>
              <a:ea typeface="Inter Medium"/>
              <a:cs typeface="Inter Medium"/>
              <a:sym typeface="Inter Medium"/>
            </a:endParaRPr>
          </a:p>
        </p:txBody>
      </p:sp>
      <p:sp>
        <p:nvSpPr>
          <p:cNvPr id="4220" name="Google Shape;4220;p118"/>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Log in using your new password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221" name="Google Shape;4221;p118"/>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22" name="Google Shape;4222;p118"/>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15</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88"/>
        <p:cNvGrpSpPr/>
        <p:nvPr/>
      </p:nvGrpSpPr>
      <p:grpSpPr>
        <a:xfrm>
          <a:off x="0" y="0"/>
          <a:ext cx="0" cy="0"/>
          <a:chOff x="0" y="0"/>
          <a:chExt cx="0" cy="0"/>
        </a:xfrm>
      </p:grpSpPr>
      <p:sp>
        <p:nvSpPr>
          <p:cNvPr id="3489" name="Google Shape;3489;p56"/>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490" name="Google Shape;3490;p56"/>
          <p:cNvPicPr preferRelativeResize="0"/>
          <p:nvPr/>
        </p:nvPicPr>
        <p:blipFill>
          <a:blip r:embed="rId3">
            <a:alphaModFix/>
          </a:blip>
          <a:stretch>
            <a:fillRect/>
          </a:stretch>
        </p:blipFill>
        <p:spPr>
          <a:xfrm>
            <a:off x="1152144" y="1170719"/>
            <a:ext cx="6830568" cy="3452205"/>
          </a:xfrm>
          <a:prstGeom prst="rect">
            <a:avLst/>
          </a:prstGeom>
          <a:noFill/>
          <a:ln>
            <a:noFill/>
          </a:ln>
          <a:effectLst>
            <a:outerShdw blurRad="57150" dist="19050" dir="5400000" algn="bl" rotWithShape="0">
              <a:srgbClr val="000000">
                <a:alpha val="50000"/>
              </a:srgbClr>
            </a:outerShdw>
          </a:effectLst>
        </p:spPr>
      </p:pic>
      <p:sp>
        <p:nvSpPr>
          <p:cNvPr id="3491" name="Google Shape;3491;p56"/>
          <p:cNvSpPr/>
          <p:nvPr/>
        </p:nvSpPr>
        <p:spPr>
          <a:xfrm rot="10800000">
            <a:off x="1535240" y="3310752"/>
            <a:ext cx="931500" cy="4458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226"/>
        <p:cNvGrpSpPr/>
        <p:nvPr/>
      </p:nvGrpSpPr>
      <p:grpSpPr>
        <a:xfrm>
          <a:off x="0" y="0"/>
          <a:ext cx="0" cy="0"/>
          <a:chOff x="0" y="0"/>
          <a:chExt cx="0" cy="0"/>
        </a:xfrm>
      </p:grpSpPr>
      <p:sp>
        <p:nvSpPr>
          <p:cNvPr id="4227" name="Google Shape;4227;p119"/>
          <p:cNvSpPr txBox="1">
            <a:spLocks noGrp="1"/>
          </p:cNvSpPr>
          <p:nvPr>
            <p:ph type="title"/>
          </p:nvPr>
        </p:nvSpPr>
        <p:spPr>
          <a:xfrm>
            <a:off x="4094275" y="1749240"/>
            <a:ext cx="4366500" cy="11463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a:t>How to Access WEX Knowledgebase </a:t>
            </a:r>
            <a:endParaRPr/>
          </a:p>
        </p:txBody>
      </p:sp>
      <p:sp>
        <p:nvSpPr>
          <p:cNvPr id="4228" name="Google Shape;4228;p119"/>
          <p:cNvSpPr txBox="1">
            <a:spLocks noGrp="1"/>
          </p:cNvSpPr>
          <p:nvPr>
            <p:ph type="subTitle" idx="1"/>
          </p:nvPr>
        </p:nvSpPr>
        <p:spPr>
          <a:xfrm>
            <a:off x="4094275" y="2705915"/>
            <a:ext cx="4366500" cy="1044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a:t>from your mobile or online account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32"/>
        <p:cNvGrpSpPr/>
        <p:nvPr/>
      </p:nvGrpSpPr>
      <p:grpSpPr>
        <a:xfrm>
          <a:off x="0" y="0"/>
          <a:ext cx="0" cy="0"/>
          <a:chOff x="0" y="0"/>
          <a:chExt cx="0" cy="0"/>
        </a:xfrm>
      </p:grpSpPr>
      <p:sp>
        <p:nvSpPr>
          <p:cNvPr id="4233" name="Google Shape;4233;p120"/>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120"/>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120"/>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36" name="Google Shape;4236;p120"/>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37" name="Google Shape;4237;p120"/>
          <p:cNvPicPr preferRelativeResize="0"/>
          <p:nvPr/>
        </p:nvPicPr>
        <p:blipFill>
          <a:blip r:embed="rId3">
            <a:alphaModFix/>
          </a:blip>
          <a:stretch>
            <a:fillRect/>
          </a:stretch>
        </p:blipFill>
        <p:spPr>
          <a:xfrm>
            <a:off x="5903700" y="669800"/>
            <a:ext cx="2103120" cy="3803903"/>
          </a:xfrm>
          <a:prstGeom prst="rect">
            <a:avLst/>
          </a:prstGeom>
          <a:noFill/>
          <a:ln>
            <a:noFill/>
          </a:ln>
        </p:spPr>
      </p:pic>
      <p:pic>
        <p:nvPicPr>
          <p:cNvPr id="4238" name="Google Shape;4238;p120"/>
          <p:cNvPicPr preferRelativeResize="0"/>
          <p:nvPr/>
        </p:nvPicPr>
        <p:blipFill rotWithShape="1">
          <a:blip r:embed="rId4">
            <a:alphaModFix/>
          </a:blip>
          <a:srcRect t="26046"/>
          <a:stretch/>
        </p:blipFill>
        <p:spPr>
          <a:xfrm>
            <a:off x="5911725" y="669800"/>
            <a:ext cx="2087050" cy="3803899"/>
          </a:xfrm>
          <a:prstGeom prst="rect">
            <a:avLst/>
          </a:prstGeom>
          <a:noFill/>
          <a:ln>
            <a:noFill/>
          </a:ln>
        </p:spPr>
      </p:pic>
      <p:sp>
        <p:nvSpPr>
          <p:cNvPr id="4239" name="Google Shape;4239;p120"/>
          <p:cNvSpPr/>
          <p:nvPr/>
        </p:nvSpPr>
        <p:spPr>
          <a:xfrm>
            <a:off x="7436575" y="39103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120"/>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a:p>
        </p:txBody>
      </p:sp>
      <p:sp>
        <p:nvSpPr>
          <p:cNvPr id="4241" name="Google Shape;4241;p120"/>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Select “Eligible Expenses”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242" name="Google Shape;4242;p120"/>
          <p:cNvSpPr/>
          <p:nvPr/>
        </p:nvSpPr>
        <p:spPr>
          <a:xfrm>
            <a:off x="457750" y="1806950"/>
            <a:ext cx="375000" cy="375000"/>
          </a:xfrm>
          <a:prstGeom prst="ellipse">
            <a:avLst/>
          </a:prstGeom>
          <a:solidFill>
            <a:srgbClr val="2537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43" name="Google Shape;4243;p120"/>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47"/>
        <p:cNvGrpSpPr/>
        <p:nvPr/>
      </p:nvGrpSpPr>
      <p:grpSpPr>
        <a:xfrm>
          <a:off x="0" y="0"/>
          <a:ext cx="0" cy="0"/>
          <a:chOff x="0" y="0"/>
          <a:chExt cx="0" cy="0"/>
        </a:xfrm>
      </p:grpSpPr>
      <p:sp>
        <p:nvSpPr>
          <p:cNvPr id="4248" name="Google Shape;4248;p121"/>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121"/>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121"/>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1" name="Google Shape;4251;p121"/>
          <p:cNvPicPr preferRelativeResize="0"/>
          <p:nvPr/>
        </p:nvPicPr>
        <p:blipFill>
          <a:blip r:embed="rId3">
            <a:alphaModFix/>
          </a:blip>
          <a:stretch>
            <a:fillRect/>
          </a:stretch>
        </p:blipFill>
        <p:spPr>
          <a:xfrm>
            <a:off x="5803700" y="925625"/>
            <a:ext cx="2303101" cy="3282736"/>
          </a:xfrm>
          <a:prstGeom prst="rect">
            <a:avLst/>
          </a:prstGeom>
          <a:noFill/>
          <a:ln>
            <a:noFill/>
          </a:ln>
        </p:spPr>
      </p:pic>
      <p:sp>
        <p:nvSpPr>
          <p:cNvPr id="4252" name="Google Shape;4252;p121"/>
          <p:cNvSpPr/>
          <p:nvPr/>
        </p:nvSpPr>
        <p:spPr>
          <a:xfrm>
            <a:off x="7962600" y="21958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121"/>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54" name="Google Shape;4254;p121"/>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Select “Knowledgebase”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255" name="Google Shape;4255;p121"/>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a:p>
        </p:txBody>
      </p:sp>
      <p:sp>
        <p:nvSpPr>
          <p:cNvPr id="4256" name="Google Shape;4256;p121"/>
          <p:cNvSpPr/>
          <p:nvPr/>
        </p:nvSpPr>
        <p:spPr>
          <a:xfrm>
            <a:off x="457750" y="1806950"/>
            <a:ext cx="375000" cy="375000"/>
          </a:xfrm>
          <a:prstGeom prst="ellipse">
            <a:avLst/>
          </a:prstGeom>
          <a:solidFill>
            <a:srgbClr val="2537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57" name="Google Shape;4257;p121"/>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2</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61"/>
        <p:cNvGrpSpPr/>
        <p:nvPr/>
      </p:nvGrpSpPr>
      <p:grpSpPr>
        <a:xfrm>
          <a:off x="0" y="0"/>
          <a:ext cx="0" cy="0"/>
          <a:chOff x="0" y="0"/>
          <a:chExt cx="0" cy="0"/>
        </a:xfrm>
      </p:grpSpPr>
      <p:sp>
        <p:nvSpPr>
          <p:cNvPr id="4262" name="Google Shape;4262;p122"/>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122"/>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122"/>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65" name="Google Shape;4265;p122"/>
          <p:cNvPicPr preferRelativeResize="0"/>
          <p:nvPr/>
        </p:nvPicPr>
        <p:blipFill>
          <a:blip r:embed="rId3">
            <a:alphaModFix/>
          </a:blip>
          <a:stretch>
            <a:fillRect/>
          </a:stretch>
        </p:blipFill>
        <p:spPr>
          <a:xfrm>
            <a:off x="5803700" y="910112"/>
            <a:ext cx="2303100" cy="3265499"/>
          </a:xfrm>
          <a:prstGeom prst="rect">
            <a:avLst/>
          </a:prstGeom>
          <a:noFill/>
          <a:ln>
            <a:noFill/>
          </a:ln>
        </p:spPr>
      </p:pic>
      <p:sp>
        <p:nvSpPr>
          <p:cNvPr id="4266" name="Google Shape;4266;p122"/>
          <p:cNvSpPr/>
          <p:nvPr/>
        </p:nvSpPr>
        <p:spPr>
          <a:xfrm>
            <a:off x="7844250" y="32791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122"/>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68" name="Google Shape;4268;p122"/>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a:p>
        </p:txBody>
      </p:sp>
      <p:sp>
        <p:nvSpPr>
          <p:cNvPr id="4269" name="Google Shape;4269;p122"/>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Select “OK”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270" name="Google Shape;4270;p122"/>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a:p>
        </p:txBody>
      </p:sp>
      <p:sp>
        <p:nvSpPr>
          <p:cNvPr id="4271" name="Google Shape;4271;p122"/>
          <p:cNvSpPr/>
          <p:nvPr/>
        </p:nvSpPr>
        <p:spPr>
          <a:xfrm>
            <a:off x="457750" y="1806950"/>
            <a:ext cx="375000" cy="375000"/>
          </a:xfrm>
          <a:prstGeom prst="ellipse">
            <a:avLst/>
          </a:prstGeom>
          <a:solidFill>
            <a:srgbClr val="2537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72" name="Google Shape;4272;p122"/>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3</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76"/>
        <p:cNvGrpSpPr/>
        <p:nvPr/>
      </p:nvGrpSpPr>
      <p:grpSpPr>
        <a:xfrm>
          <a:off x="0" y="0"/>
          <a:ext cx="0" cy="0"/>
          <a:chOff x="0" y="0"/>
          <a:chExt cx="0" cy="0"/>
        </a:xfrm>
      </p:grpSpPr>
      <p:sp>
        <p:nvSpPr>
          <p:cNvPr id="4277" name="Google Shape;4277;p123"/>
          <p:cNvSpPr/>
          <p:nvPr/>
        </p:nvSpPr>
        <p:spPr>
          <a:xfrm>
            <a:off x="69325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123"/>
          <p:cNvSpPr/>
          <p:nvPr/>
        </p:nvSpPr>
        <p:spPr>
          <a:xfrm>
            <a:off x="5199076" y="785754"/>
            <a:ext cx="1786800" cy="35142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123"/>
          <p:cNvSpPr/>
          <p:nvPr/>
        </p:nvSpPr>
        <p:spPr>
          <a:xfrm>
            <a:off x="5803700" y="519450"/>
            <a:ext cx="2303100" cy="4104600"/>
          </a:xfrm>
          <a:prstGeom prst="roundRect">
            <a:avLst>
              <a:gd name="adj" fmla="val 13743"/>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80" name="Google Shape;4280;p123"/>
          <p:cNvPicPr preferRelativeResize="0"/>
          <p:nvPr/>
        </p:nvPicPr>
        <p:blipFill>
          <a:blip r:embed="rId3">
            <a:alphaModFix/>
          </a:blip>
          <a:stretch>
            <a:fillRect/>
          </a:stretch>
        </p:blipFill>
        <p:spPr>
          <a:xfrm>
            <a:off x="5803700" y="910112"/>
            <a:ext cx="2303100" cy="3265499"/>
          </a:xfrm>
          <a:prstGeom prst="rect">
            <a:avLst/>
          </a:prstGeom>
          <a:noFill/>
          <a:ln>
            <a:noFill/>
          </a:ln>
        </p:spPr>
      </p:pic>
      <p:pic>
        <p:nvPicPr>
          <p:cNvPr id="4281" name="Google Shape;4281;p123"/>
          <p:cNvPicPr preferRelativeResize="0"/>
          <p:nvPr/>
        </p:nvPicPr>
        <p:blipFill>
          <a:blip r:embed="rId4">
            <a:alphaModFix/>
          </a:blip>
          <a:stretch>
            <a:fillRect/>
          </a:stretch>
        </p:blipFill>
        <p:spPr>
          <a:xfrm>
            <a:off x="5803700" y="939000"/>
            <a:ext cx="2303100" cy="3265499"/>
          </a:xfrm>
          <a:prstGeom prst="rect">
            <a:avLst/>
          </a:prstGeom>
          <a:noFill/>
          <a:ln>
            <a:noFill/>
          </a:ln>
        </p:spPr>
      </p:pic>
      <p:sp>
        <p:nvSpPr>
          <p:cNvPr id="4282" name="Google Shape;4282;p123"/>
          <p:cNvSpPr/>
          <p:nvPr/>
        </p:nvSpPr>
        <p:spPr>
          <a:xfrm>
            <a:off x="8106800" y="91008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123"/>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WEX benefits mobile app </a:t>
            </a:r>
            <a:endParaRPr>
              <a:latin typeface="Inter Medium"/>
              <a:ea typeface="Inter Medium"/>
              <a:cs typeface="Inter Medium"/>
              <a:sym typeface="Inter Medium"/>
            </a:endParaRPr>
          </a:p>
        </p:txBody>
      </p:sp>
      <p:sp>
        <p:nvSpPr>
          <p:cNvPr id="4284" name="Google Shape;4284;p123"/>
          <p:cNvSpPr txBox="1">
            <a:spLocks noGrp="1"/>
          </p:cNvSpPr>
          <p:nvPr>
            <p:ph type="body" idx="1"/>
          </p:nvPr>
        </p:nvSpPr>
        <p:spPr>
          <a:xfrm>
            <a:off x="887700" y="1795550"/>
            <a:ext cx="3652200" cy="149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Select “Menu” icon to browse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p>
          <a:p>
            <a:pPr marL="0" lvl="0" indent="0" algn="l" rtl="0">
              <a:lnSpc>
                <a:spcPct val="95000"/>
              </a:lnSpc>
              <a:spcBef>
                <a:spcPts val="1200"/>
              </a:spcBef>
              <a:spcAft>
                <a:spcPts val="0"/>
              </a:spcAft>
              <a:buSzPts val="1018"/>
              <a:buNone/>
            </a:pPr>
            <a:endParaRPr>
              <a:solidFill>
                <a:schemeClr val="dk2"/>
              </a:solidFill>
            </a:endParaRPr>
          </a:p>
        </p:txBody>
      </p:sp>
      <p:sp>
        <p:nvSpPr>
          <p:cNvPr id="4285" name="Google Shape;4285;p123"/>
          <p:cNvSpPr/>
          <p:nvPr/>
        </p:nvSpPr>
        <p:spPr>
          <a:xfrm>
            <a:off x="457750" y="1806950"/>
            <a:ext cx="375000" cy="375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1</a:t>
            </a:r>
            <a:endParaRPr/>
          </a:p>
        </p:txBody>
      </p:sp>
      <p:sp>
        <p:nvSpPr>
          <p:cNvPr id="4286" name="Google Shape;4286;p123"/>
          <p:cNvSpPr/>
          <p:nvPr/>
        </p:nvSpPr>
        <p:spPr>
          <a:xfrm>
            <a:off x="457750" y="1806950"/>
            <a:ext cx="375000" cy="375000"/>
          </a:xfrm>
          <a:prstGeom prst="ellipse">
            <a:avLst/>
          </a:prstGeom>
          <a:solidFill>
            <a:srgbClr val="25374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287" name="Google Shape;4287;p123"/>
          <p:cNvSpPr/>
          <p:nvPr/>
        </p:nvSpPr>
        <p:spPr>
          <a:xfrm>
            <a:off x="269200" y="1697150"/>
            <a:ext cx="752100" cy="594600"/>
          </a:xfrm>
          <a:prstGeom prst="ellipse">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b="1">
                <a:solidFill>
                  <a:schemeClr val="lt1"/>
                </a:solidFill>
                <a:latin typeface="Inter"/>
                <a:ea typeface="Inter"/>
                <a:cs typeface="Inter"/>
                <a:sym typeface="Inter"/>
              </a:rPr>
              <a:t>4</a:t>
            </a: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291"/>
        <p:cNvGrpSpPr/>
        <p:nvPr/>
      </p:nvGrpSpPr>
      <p:grpSpPr>
        <a:xfrm>
          <a:off x="0" y="0"/>
          <a:ext cx="0" cy="0"/>
          <a:chOff x="0" y="0"/>
          <a:chExt cx="0" cy="0"/>
        </a:xfrm>
      </p:grpSpPr>
      <p:sp>
        <p:nvSpPr>
          <p:cNvPr id="4292" name="Google Shape;4292;p124"/>
          <p:cNvSpPr/>
          <p:nvPr/>
        </p:nvSpPr>
        <p:spPr>
          <a:xfrm>
            <a:off x="3341700" y="-25"/>
            <a:ext cx="5878500" cy="5143500"/>
          </a:xfrm>
          <a:prstGeom prst="rect">
            <a:avLst/>
          </a:pr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124"/>
          <p:cNvSpPr txBox="1"/>
          <p:nvPr/>
        </p:nvSpPr>
        <p:spPr>
          <a:xfrm>
            <a:off x="265500" y="2826900"/>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sz="1600">
              <a:solidFill>
                <a:schemeClr val="dk1"/>
              </a:solidFill>
              <a:latin typeface="Inter"/>
              <a:ea typeface="Inter"/>
              <a:cs typeface="Inter"/>
              <a:sym typeface="Inter"/>
            </a:endParaRPr>
          </a:p>
        </p:txBody>
      </p:sp>
      <p:sp>
        <p:nvSpPr>
          <p:cNvPr id="4294" name="Google Shape;4294;p124"/>
          <p:cNvSpPr txBox="1">
            <a:spLocks noGrp="1"/>
          </p:cNvSpPr>
          <p:nvPr>
            <p:ph type="title" idx="4294967295"/>
          </p:nvPr>
        </p:nvSpPr>
        <p:spPr>
          <a:xfrm>
            <a:off x="311700" y="1623950"/>
            <a:ext cx="2871600" cy="189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560"/>
              <a:t>How to access Knowledgebase in your online account </a:t>
            </a:r>
            <a:endParaRPr sz="2560"/>
          </a:p>
        </p:txBody>
      </p:sp>
      <p:sp>
        <p:nvSpPr>
          <p:cNvPr id="4295" name="Google Shape;4295;p124"/>
          <p:cNvSpPr/>
          <p:nvPr/>
        </p:nvSpPr>
        <p:spPr>
          <a:xfrm>
            <a:off x="3377700" y="738900"/>
            <a:ext cx="5842500" cy="36657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96" name="Google Shape;4296;p124"/>
          <p:cNvPicPr preferRelativeResize="0"/>
          <p:nvPr/>
        </p:nvPicPr>
        <p:blipFill rotWithShape="1">
          <a:blip r:embed="rId3">
            <a:alphaModFix/>
          </a:blip>
          <a:srcRect l="19154" t="10153" r="17357" b="39851"/>
          <a:stretch/>
        </p:blipFill>
        <p:spPr>
          <a:xfrm>
            <a:off x="3543513" y="1012625"/>
            <a:ext cx="5510873" cy="3118176"/>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00"/>
        <p:cNvGrpSpPr/>
        <p:nvPr/>
      </p:nvGrpSpPr>
      <p:grpSpPr>
        <a:xfrm>
          <a:off x="0" y="0"/>
          <a:ext cx="0" cy="0"/>
          <a:chOff x="0" y="0"/>
          <a:chExt cx="0" cy="0"/>
        </a:xfrm>
      </p:grpSpPr>
      <p:sp>
        <p:nvSpPr>
          <p:cNvPr id="4301" name="Google Shape;4301;p125"/>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02" name="Google Shape;4302;p125"/>
          <p:cNvSpPr/>
          <p:nvPr/>
        </p:nvSpPr>
        <p:spPr>
          <a:xfrm>
            <a:off x="4775250" y="0"/>
            <a:ext cx="4392600" cy="891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125"/>
          <p:cNvSpPr/>
          <p:nvPr/>
        </p:nvSpPr>
        <p:spPr>
          <a:xfrm>
            <a:off x="0" y="891000"/>
            <a:ext cx="4989000" cy="4252500"/>
          </a:xfrm>
          <a:prstGeom prst="rect">
            <a:avLst/>
          </a:prstGeom>
          <a:solidFill>
            <a:srgbClr val="253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125"/>
          <p:cNvSpPr txBox="1"/>
          <p:nvPr/>
        </p:nvSpPr>
        <p:spPr>
          <a:xfrm>
            <a:off x="265500" y="2826900"/>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sz="1600">
              <a:solidFill>
                <a:schemeClr val="dk1"/>
              </a:solidFill>
              <a:latin typeface="Inter"/>
              <a:ea typeface="Inter"/>
              <a:cs typeface="Inter"/>
              <a:sym typeface="Inter"/>
            </a:endParaRPr>
          </a:p>
        </p:txBody>
      </p:sp>
      <p:sp>
        <p:nvSpPr>
          <p:cNvPr id="4305" name="Google Shape;4305;p125"/>
          <p:cNvSpPr/>
          <p:nvPr/>
        </p:nvSpPr>
        <p:spPr>
          <a:xfrm>
            <a:off x="1650750" y="1216050"/>
            <a:ext cx="5842500" cy="36657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06" name="Google Shape;4306;p125"/>
          <p:cNvPicPr preferRelativeResize="0"/>
          <p:nvPr/>
        </p:nvPicPr>
        <p:blipFill rotWithShape="1">
          <a:blip r:embed="rId3">
            <a:alphaModFix/>
          </a:blip>
          <a:srcRect l="19154" t="10153" r="17357" b="39851"/>
          <a:stretch/>
        </p:blipFill>
        <p:spPr>
          <a:xfrm>
            <a:off x="1816563" y="1489775"/>
            <a:ext cx="5510873" cy="3118176"/>
          </a:xfrm>
          <a:prstGeom prst="rect">
            <a:avLst/>
          </a:prstGeom>
          <a:noFill/>
          <a:ln>
            <a:noFill/>
          </a:ln>
          <a:effectLst>
            <a:outerShdw blurRad="57150" dist="19050" dir="5400000" algn="bl" rotWithShape="0">
              <a:srgbClr val="000000">
                <a:alpha val="50000"/>
              </a:srgbClr>
            </a:outerShdw>
          </a:effectLst>
        </p:spPr>
      </p:pic>
      <p:sp>
        <p:nvSpPr>
          <p:cNvPr id="4307" name="Google Shape;4307;p125"/>
          <p:cNvSpPr/>
          <p:nvPr/>
        </p:nvSpPr>
        <p:spPr>
          <a:xfrm rot="10800000">
            <a:off x="1203700" y="3745038"/>
            <a:ext cx="931200" cy="4455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11"/>
        <p:cNvGrpSpPr/>
        <p:nvPr/>
      </p:nvGrpSpPr>
      <p:grpSpPr>
        <a:xfrm>
          <a:off x="0" y="0"/>
          <a:ext cx="0" cy="0"/>
          <a:chOff x="0" y="0"/>
          <a:chExt cx="0" cy="0"/>
        </a:xfrm>
      </p:grpSpPr>
      <p:sp>
        <p:nvSpPr>
          <p:cNvPr id="4312" name="Google Shape;4312;p126"/>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13" name="Google Shape;4313;p126"/>
          <p:cNvSpPr/>
          <p:nvPr/>
        </p:nvSpPr>
        <p:spPr>
          <a:xfrm>
            <a:off x="4775250" y="0"/>
            <a:ext cx="4392600" cy="891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126"/>
          <p:cNvSpPr/>
          <p:nvPr/>
        </p:nvSpPr>
        <p:spPr>
          <a:xfrm>
            <a:off x="0" y="891000"/>
            <a:ext cx="4989000" cy="4252500"/>
          </a:xfrm>
          <a:prstGeom prst="rect">
            <a:avLst/>
          </a:prstGeom>
          <a:solidFill>
            <a:srgbClr val="253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126"/>
          <p:cNvSpPr txBox="1"/>
          <p:nvPr/>
        </p:nvSpPr>
        <p:spPr>
          <a:xfrm>
            <a:off x="265500" y="2826900"/>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sz="1600">
              <a:solidFill>
                <a:schemeClr val="dk1"/>
              </a:solidFill>
              <a:latin typeface="Inter"/>
              <a:ea typeface="Inter"/>
              <a:cs typeface="Inter"/>
              <a:sym typeface="Inter"/>
            </a:endParaRPr>
          </a:p>
        </p:txBody>
      </p:sp>
      <p:sp>
        <p:nvSpPr>
          <p:cNvPr id="4316" name="Google Shape;4316;p126"/>
          <p:cNvSpPr/>
          <p:nvPr/>
        </p:nvSpPr>
        <p:spPr>
          <a:xfrm>
            <a:off x="1650750" y="1216050"/>
            <a:ext cx="5842500" cy="36657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17" name="Google Shape;4317;p126"/>
          <p:cNvPicPr preferRelativeResize="0"/>
          <p:nvPr/>
        </p:nvPicPr>
        <p:blipFill rotWithShape="1">
          <a:blip r:embed="rId3">
            <a:alphaModFix/>
          </a:blip>
          <a:srcRect l="8196" t="10658" r="9431" b="3871"/>
          <a:stretch/>
        </p:blipFill>
        <p:spPr>
          <a:xfrm>
            <a:off x="1797800" y="1489850"/>
            <a:ext cx="5548392" cy="3118105"/>
          </a:xfrm>
          <a:prstGeom prst="rect">
            <a:avLst/>
          </a:prstGeom>
          <a:noFill/>
          <a:ln>
            <a:noFill/>
          </a:ln>
          <a:effectLst>
            <a:outerShdw blurRad="57150" dist="19050" dir="5400000" algn="bl" rotWithShape="0">
              <a:srgbClr val="000000">
                <a:alpha val="50000"/>
              </a:srgbClr>
            </a:outerShdw>
          </a:effectLst>
        </p:spPr>
      </p:pic>
      <p:sp>
        <p:nvSpPr>
          <p:cNvPr id="4318" name="Google Shape;4318;p126"/>
          <p:cNvSpPr/>
          <p:nvPr/>
        </p:nvSpPr>
        <p:spPr>
          <a:xfrm rot="10797314" flipH="1">
            <a:off x="5603635" y="3389590"/>
            <a:ext cx="384000" cy="1680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22"/>
        <p:cNvGrpSpPr/>
        <p:nvPr/>
      </p:nvGrpSpPr>
      <p:grpSpPr>
        <a:xfrm>
          <a:off x="0" y="0"/>
          <a:ext cx="0" cy="0"/>
          <a:chOff x="0" y="0"/>
          <a:chExt cx="0" cy="0"/>
        </a:xfrm>
      </p:grpSpPr>
      <p:sp>
        <p:nvSpPr>
          <p:cNvPr id="4323" name="Google Shape;4323;p127"/>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24" name="Google Shape;4324;p127"/>
          <p:cNvSpPr/>
          <p:nvPr/>
        </p:nvSpPr>
        <p:spPr>
          <a:xfrm>
            <a:off x="4775250" y="0"/>
            <a:ext cx="4392600" cy="891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127"/>
          <p:cNvSpPr/>
          <p:nvPr/>
        </p:nvSpPr>
        <p:spPr>
          <a:xfrm>
            <a:off x="0" y="891000"/>
            <a:ext cx="4989000" cy="4252500"/>
          </a:xfrm>
          <a:prstGeom prst="rect">
            <a:avLst/>
          </a:prstGeom>
          <a:solidFill>
            <a:srgbClr val="253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127"/>
          <p:cNvSpPr txBox="1"/>
          <p:nvPr/>
        </p:nvSpPr>
        <p:spPr>
          <a:xfrm>
            <a:off x="265500" y="2826900"/>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sz="1600">
              <a:solidFill>
                <a:schemeClr val="dk1"/>
              </a:solidFill>
              <a:latin typeface="Inter"/>
              <a:ea typeface="Inter"/>
              <a:cs typeface="Inter"/>
              <a:sym typeface="Inter"/>
            </a:endParaRPr>
          </a:p>
        </p:txBody>
      </p:sp>
      <p:sp>
        <p:nvSpPr>
          <p:cNvPr id="4327" name="Google Shape;4327;p127"/>
          <p:cNvSpPr/>
          <p:nvPr/>
        </p:nvSpPr>
        <p:spPr>
          <a:xfrm>
            <a:off x="1650750" y="1216050"/>
            <a:ext cx="5842500" cy="36657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28" name="Google Shape;4328;p127"/>
          <p:cNvPicPr preferRelativeResize="0"/>
          <p:nvPr/>
        </p:nvPicPr>
        <p:blipFill rotWithShape="1">
          <a:blip r:embed="rId3">
            <a:alphaModFix/>
          </a:blip>
          <a:srcRect l="8488" t="10221" r="9497" b="9611"/>
          <a:stretch/>
        </p:blipFill>
        <p:spPr>
          <a:xfrm>
            <a:off x="1776038" y="1471375"/>
            <a:ext cx="5591923" cy="2960599"/>
          </a:xfrm>
          <a:prstGeom prst="rect">
            <a:avLst/>
          </a:prstGeom>
          <a:noFill/>
          <a:ln>
            <a:noFill/>
          </a:ln>
          <a:effectLst>
            <a:outerShdw blurRad="57150" dist="19050" dir="5400000" algn="bl" rotWithShape="0">
              <a:srgbClr val="000000">
                <a:alpha val="50000"/>
              </a:srgbClr>
            </a:outerShdw>
          </a:effectLst>
        </p:spPr>
      </p:pic>
      <p:grpSp>
        <p:nvGrpSpPr>
          <p:cNvPr id="4329" name="Google Shape;4329;p127"/>
          <p:cNvGrpSpPr/>
          <p:nvPr/>
        </p:nvGrpSpPr>
        <p:grpSpPr>
          <a:xfrm>
            <a:off x="5039028" y="3608949"/>
            <a:ext cx="2148778" cy="1017471"/>
            <a:chOff x="5103575" y="3096775"/>
            <a:chExt cx="3519126" cy="1698900"/>
          </a:xfrm>
        </p:grpSpPr>
        <p:pic>
          <p:nvPicPr>
            <p:cNvPr id="4330" name="Google Shape;4330;p127"/>
            <p:cNvPicPr preferRelativeResize="0"/>
            <p:nvPr/>
          </p:nvPicPr>
          <p:blipFill rotWithShape="1">
            <a:blip r:embed="rId4">
              <a:alphaModFix/>
            </a:blip>
            <a:srcRect b="21054"/>
            <a:stretch/>
          </p:blipFill>
          <p:spPr>
            <a:xfrm>
              <a:off x="5103575" y="3096775"/>
              <a:ext cx="3519126" cy="1500625"/>
            </a:xfrm>
            <a:prstGeom prst="rect">
              <a:avLst/>
            </a:prstGeom>
            <a:noFill/>
            <a:ln>
              <a:noFill/>
            </a:ln>
            <a:effectLst>
              <a:outerShdw blurRad="57150" dist="19050" algn="bl" rotWithShape="0">
                <a:srgbClr val="000000">
                  <a:alpha val="50000"/>
                </a:srgbClr>
              </a:outerShdw>
            </a:effectLst>
          </p:spPr>
        </p:pic>
        <p:pic>
          <p:nvPicPr>
            <p:cNvPr id="4331" name="Google Shape;4331;p127"/>
            <p:cNvPicPr preferRelativeResize="0"/>
            <p:nvPr/>
          </p:nvPicPr>
          <p:blipFill rotWithShape="1">
            <a:blip r:embed="rId4">
              <a:alphaModFix/>
            </a:blip>
            <a:srcRect t="23687"/>
            <a:stretch/>
          </p:blipFill>
          <p:spPr>
            <a:xfrm>
              <a:off x="5103575" y="3345125"/>
              <a:ext cx="3519126" cy="1450550"/>
            </a:xfrm>
            <a:prstGeom prst="rect">
              <a:avLst/>
            </a:prstGeom>
            <a:noFill/>
            <a:ln>
              <a:noFill/>
            </a:ln>
            <a:effectLst>
              <a:outerShdw blurRad="57150" dist="19050" algn="bl" rotWithShape="0">
                <a:srgbClr val="000000">
                  <a:alpha val="50000"/>
                </a:srgbClr>
              </a:outerShdw>
            </a:effectLst>
          </p:spPr>
        </p:pic>
      </p:grpSp>
      <p:sp>
        <p:nvSpPr>
          <p:cNvPr id="4332" name="Google Shape;4332;p127"/>
          <p:cNvSpPr/>
          <p:nvPr/>
        </p:nvSpPr>
        <p:spPr>
          <a:xfrm flipH="1">
            <a:off x="5570775" y="2951663"/>
            <a:ext cx="384000" cy="1680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127"/>
          <p:cNvSpPr/>
          <p:nvPr/>
        </p:nvSpPr>
        <p:spPr>
          <a:xfrm rot="5400000" flipH="1">
            <a:off x="6026363" y="3227663"/>
            <a:ext cx="384000" cy="1680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337"/>
        <p:cNvGrpSpPr/>
        <p:nvPr/>
      </p:nvGrpSpPr>
      <p:grpSpPr>
        <a:xfrm>
          <a:off x="0" y="0"/>
          <a:ext cx="0" cy="0"/>
          <a:chOff x="0" y="0"/>
          <a:chExt cx="0" cy="0"/>
        </a:xfrm>
      </p:grpSpPr>
      <p:sp>
        <p:nvSpPr>
          <p:cNvPr id="4338" name="Google Shape;4338;p128"/>
          <p:cNvSpPr txBox="1">
            <a:spLocks noGrp="1"/>
          </p:cNvSpPr>
          <p:nvPr>
            <p:ph type="subTitle" idx="2"/>
          </p:nvPr>
        </p:nvSpPr>
        <p:spPr>
          <a:xfrm>
            <a:off x="581025" y="201937"/>
            <a:ext cx="4029000" cy="316800"/>
          </a:xfrm>
          <a:prstGeom prst="rect">
            <a:avLst/>
          </a:prstGeom>
        </p:spPr>
        <p:txBody>
          <a:bodyPr spcFirstLastPara="1" wrap="square" lIns="91425" tIns="91425" rIns="91425" bIns="91425" anchor="ctr" anchorCtr="0">
            <a:noAutofit/>
          </a:bodyPr>
          <a:lstStyle/>
          <a:p>
            <a:pPr marL="0" lvl="0" indent="0" algn="l" rtl="0">
              <a:spcBef>
                <a:spcPts val="0"/>
              </a:spcBef>
              <a:spcAft>
                <a:spcPts val="1200"/>
              </a:spcAft>
              <a:buNone/>
            </a:pPr>
            <a:r>
              <a:rPr lang="en"/>
              <a:t>How to access the Knowledgebase in your online account </a:t>
            </a:r>
            <a:endParaRPr>
              <a:latin typeface="Inter Medium"/>
              <a:ea typeface="Inter Medium"/>
              <a:cs typeface="Inter Medium"/>
              <a:sym typeface="Inter Medium"/>
            </a:endParaRPr>
          </a:p>
        </p:txBody>
      </p:sp>
      <p:sp>
        <p:nvSpPr>
          <p:cNvPr id="4339" name="Google Shape;4339;p128"/>
          <p:cNvSpPr/>
          <p:nvPr/>
        </p:nvSpPr>
        <p:spPr>
          <a:xfrm>
            <a:off x="4775250" y="0"/>
            <a:ext cx="4392600" cy="891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128"/>
          <p:cNvSpPr/>
          <p:nvPr/>
        </p:nvSpPr>
        <p:spPr>
          <a:xfrm>
            <a:off x="0" y="891000"/>
            <a:ext cx="4989000" cy="4252500"/>
          </a:xfrm>
          <a:prstGeom prst="rect">
            <a:avLst/>
          </a:prstGeom>
          <a:solidFill>
            <a:srgbClr val="2537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128"/>
          <p:cNvSpPr txBox="1"/>
          <p:nvPr/>
        </p:nvSpPr>
        <p:spPr>
          <a:xfrm>
            <a:off x="265500" y="2826900"/>
            <a:ext cx="3000000" cy="431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endParaRPr sz="1600">
              <a:solidFill>
                <a:schemeClr val="dk1"/>
              </a:solidFill>
              <a:latin typeface="Inter"/>
              <a:ea typeface="Inter"/>
              <a:cs typeface="Inter"/>
              <a:sym typeface="Inter"/>
            </a:endParaRPr>
          </a:p>
        </p:txBody>
      </p:sp>
      <p:sp>
        <p:nvSpPr>
          <p:cNvPr id="4342" name="Google Shape;4342;p128"/>
          <p:cNvSpPr/>
          <p:nvPr/>
        </p:nvSpPr>
        <p:spPr>
          <a:xfrm>
            <a:off x="1650750" y="1216050"/>
            <a:ext cx="5842500" cy="3665700"/>
          </a:xfrm>
          <a:prstGeom prst="roundRect">
            <a:avLst>
              <a:gd name="adj" fmla="val 1374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343" name="Google Shape;4343;p128"/>
          <p:cNvPicPr preferRelativeResize="0"/>
          <p:nvPr/>
        </p:nvPicPr>
        <p:blipFill rotWithShape="1">
          <a:blip r:embed="rId3">
            <a:alphaModFix/>
          </a:blip>
          <a:srcRect l="8488" t="10220" r="9497" b="5519"/>
          <a:stretch/>
        </p:blipFill>
        <p:spPr>
          <a:xfrm>
            <a:off x="1776050" y="1492913"/>
            <a:ext cx="5591899" cy="3111974"/>
          </a:xfrm>
          <a:prstGeom prst="rect">
            <a:avLst/>
          </a:prstGeom>
          <a:noFill/>
          <a:ln>
            <a:noFill/>
          </a:ln>
          <a:effectLst>
            <a:outerShdw blurRad="57150" dist="19050" dir="5400000" algn="bl" rotWithShape="0">
              <a:srgbClr val="000000">
                <a:alpha val="50000"/>
              </a:srgbClr>
            </a:outerShdw>
          </a:effectLst>
        </p:spPr>
      </p:pic>
      <p:pic>
        <p:nvPicPr>
          <p:cNvPr id="4344" name="Google Shape;4344;p128"/>
          <p:cNvPicPr preferRelativeResize="0"/>
          <p:nvPr/>
        </p:nvPicPr>
        <p:blipFill>
          <a:blip r:embed="rId4">
            <a:alphaModFix/>
          </a:blip>
          <a:stretch>
            <a:fillRect/>
          </a:stretch>
        </p:blipFill>
        <p:spPr>
          <a:xfrm>
            <a:off x="6826856" y="1772580"/>
            <a:ext cx="475488" cy="486809"/>
          </a:xfrm>
          <a:prstGeom prst="rect">
            <a:avLst/>
          </a:prstGeom>
          <a:noFill/>
          <a:ln>
            <a:noFill/>
          </a:ln>
          <a:effectLst>
            <a:outerShdw blurRad="57150" dist="19050" dir="5400000" algn="bl" rotWithShape="0">
              <a:srgbClr val="000000">
                <a:alpha val="50000"/>
              </a:srgbClr>
            </a:outerShdw>
          </a:effectLst>
        </p:spPr>
      </p:pic>
      <p:sp>
        <p:nvSpPr>
          <p:cNvPr id="4345" name="Google Shape;4345;p128"/>
          <p:cNvSpPr/>
          <p:nvPr/>
        </p:nvSpPr>
        <p:spPr>
          <a:xfrm rot="-10797762">
            <a:off x="6703776" y="1493064"/>
            <a:ext cx="460800" cy="225000"/>
          </a:xfrm>
          <a:prstGeom prst="leftArrow">
            <a:avLst>
              <a:gd name="adj1" fmla="val 50000"/>
              <a:gd name="adj2" fmla="val 50000"/>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495"/>
        <p:cNvGrpSpPr/>
        <p:nvPr/>
      </p:nvGrpSpPr>
      <p:grpSpPr>
        <a:xfrm>
          <a:off x="0" y="0"/>
          <a:ext cx="0" cy="0"/>
          <a:chOff x="0" y="0"/>
          <a:chExt cx="0" cy="0"/>
        </a:xfrm>
      </p:grpSpPr>
      <p:sp>
        <p:nvSpPr>
          <p:cNvPr id="3496" name="Google Shape;3496;p57"/>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497" name="Google Shape;3497;p57"/>
          <p:cNvPicPr preferRelativeResize="0"/>
          <p:nvPr/>
        </p:nvPicPr>
        <p:blipFill rotWithShape="1">
          <a:blip r:embed="rId3">
            <a:alphaModFix/>
          </a:blip>
          <a:srcRect l="25106" t="4682" r="25953" b="21111"/>
          <a:stretch/>
        </p:blipFill>
        <p:spPr>
          <a:xfrm>
            <a:off x="2348375" y="843576"/>
            <a:ext cx="4447249" cy="4106500"/>
          </a:xfrm>
          <a:prstGeom prst="rect">
            <a:avLst/>
          </a:prstGeom>
          <a:noFill/>
          <a:ln>
            <a:noFill/>
          </a:ln>
          <a:effectLst>
            <a:outerShdw blurRad="57150" dist="19050" dir="5400000" algn="bl" rotWithShape="0">
              <a:srgbClr val="000000">
                <a:alpha val="50000"/>
              </a:srgbClr>
            </a:outerShdw>
          </a:effectLst>
        </p:spPr>
      </p:pic>
      <p:sp>
        <p:nvSpPr>
          <p:cNvPr id="3498" name="Google Shape;3498;p57"/>
          <p:cNvSpPr/>
          <p:nvPr/>
        </p:nvSpPr>
        <p:spPr>
          <a:xfrm>
            <a:off x="5667390" y="4225777"/>
            <a:ext cx="931500" cy="445800"/>
          </a:xfrm>
          <a:prstGeom prst="leftArrow">
            <a:avLst>
              <a:gd name="adj1" fmla="val 50000"/>
              <a:gd name="adj2" fmla="val 50000"/>
            </a:avLst>
          </a:prstGeom>
          <a:solidFill>
            <a:schemeClr val="accent4"/>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0965"/>
        <p:cNvGrpSpPr/>
        <p:nvPr/>
      </p:nvGrpSpPr>
      <p:grpSpPr>
        <a:xfrm>
          <a:off x="0" y="0"/>
          <a:ext cx="0" cy="0"/>
          <a:chOff x="0" y="0"/>
          <a:chExt cx="0" cy="0"/>
        </a:xfrm>
      </p:grpSpPr>
      <p:pic>
        <p:nvPicPr>
          <p:cNvPr id="10966" name="Google Shape;10966;p156"/>
          <p:cNvPicPr preferRelativeResize="0"/>
          <p:nvPr/>
        </p:nvPicPr>
        <p:blipFill rotWithShape="1">
          <a:blip r:embed="rId3">
            <a:alphaModFix/>
          </a:blip>
          <a:srcRect/>
          <a:stretch/>
        </p:blipFill>
        <p:spPr>
          <a:xfrm rot="10800000">
            <a:off x="7631839" y="424326"/>
            <a:ext cx="2133570" cy="2070275"/>
          </a:xfrm>
          <a:prstGeom prst="rect">
            <a:avLst/>
          </a:prstGeom>
          <a:noFill/>
          <a:ln>
            <a:noFill/>
          </a:ln>
        </p:spPr>
      </p:pic>
      <p:sp>
        <p:nvSpPr>
          <p:cNvPr id="10967" name="Google Shape;10967;p156"/>
          <p:cNvSpPr/>
          <p:nvPr/>
        </p:nvSpPr>
        <p:spPr>
          <a:xfrm>
            <a:off x="-1075538" y="2686154"/>
            <a:ext cx="3232500" cy="3232500"/>
          </a:xfrm>
          <a:prstGeom prst="ellipse">
            <a:avLst/>
          </a:prstGeom>
          <a:noFill/>
          <a:ln w="25400" cap="flat" cmpd="sng">
            <a:solidFill>
              <a:srgbClr val="C9D8E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0968" name="Google Shape;10968;p156"/>
          <p:cNvSpPr txBox="1">
            <a:spLocks noGrp="1"/>
          </p:cNvSpPr>
          <p:nvPr>
            <p:ph type="title" idx="4294967295"/>
          </p:nvPr>
        </p:nvSpPr>
        <p:spPr>
          <a:xfrm>
            <a:off x="700750" y="258400"/>
            <a:ext cx="5375400" cy="12537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SzPts val="1800"/>
              <a:buNone/>
            </a:pPr>
            <a:r>
              <a:rPr lang="en" sz="2800"/>
              <a:t>Contact Participant Services</a:t>
            </a:r>
            <a:endParaRPr sz="2800"/>
          </a:p>
          <a:p>
            <a:pPr marL="88900" lvl="0" indent="0" algn="l" rtl="0">
              <a:lnSpc>
                <a:spcPct val="124000"/>
              </a:lnSpc>
              <a:spcBef>
                <a:spcPts val="1600"/>
              </a:spcBef>
              <a:spcAft>
                <a:spcPts val="0"/>
              </a:spcAft>
              <a:buSzPts val="1800"/>
              <a:buNone/>
            </a:pPr>
            <a:r>
              <a:rPr lang="en" sz="1200">
                <a:solidFill>
                  <a:schemeClr val="dk2"/>
                </a:solidFill>
                <a:latin typeface="Inter"/>
                <a:ea typeface="Inter"/>
                <a:cs typeface="Inter"/>
                <a:sym typeface="Inter"/>
              </a:rPr>
              <a:t>Our Participant Services team is available Monday through Friday, from 6 a.m. to 9 p.m. CT, except holidays.</a:t>
            </a:r>
            <a:endParaRPr/>
          </a:p>
        </p:txBody>
      </p:sp>
      <p:sp>
        <p:nvSpPr>
          <p:cNvPr id="35" name="Google Shape;7227;g3058893a927_0_0">
            <a:extLst>
              <a:ext uri="{FF2B5EF4-FFF2-40B4-BE49-F238E27FC236}">
                <a16:creationId xmlns:a16="http://schemas.microsoft.com/office/drawing/2014/main" id="{9B008970-67B6-4BD0-8C6D-9CD6472A5AF2}"/>
              </a:ext>
            </a:extLst>
          </p:cNvPr>
          <p:cNvSpPr/>
          <p:nvPr/>
        </p:nvSpPr>
        <p:spPr>
          <a:xfrm>
            <a:off x="4785717"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Phone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1000"/>
              <a:buFont typeface="Arial"/>
              <a:buNone/>
            </a:pPr>
            <a:r>
              <a:rPr lang="en" sz="1000" b="1" i="0" u="none" strike="noStrike" cap="none" dirty="0">
                <a:solidFill>
                  <a:srgbClr val="C8102E"/>
                </a:solidFill>
                <a:latin typeface="Inter"/>
                <a:ea typeface="Inter"/>
                <a:cs typeface="Inter"/>
                <a:sym typeface="Inter"/>
              </a:rPr>
              <a:t>––––</a:t>
            </a:r>
            <a:endParaRPr sz="10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Current WEX participants: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866-451-3399</a:t>
            </a:r>
            <a:endParaRPr sz="1100" b="0" i="0" u="none" strike="noStrike" cap="none" dirty="0">
              <a:solidFill>
                <a:srgbClr val="253746"/>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100"/>
              <a:buFont typeface="Arial"/>
              <a:buNone/>
            </a:pPr>
            <a:r>
              <a:rPr lang="en" sz="1100" b="1" i="0" u="none" strike="noStrike" cap="none" dirty="0">
                <a:solidFill>
                  <a:srgbClr val="253746"/>
                </a:solidFill>
                <a:latin typeface="Inter"/>
                <a:ea typeface="Inter"/>
                <a:cs typeface="Inter"/>
                <a:sym typeface="Inter"/>
              </a:rPr>
              <a:t>New to WEX: </a:t>
            </a:r>
            <a:endParaRPr sz="1400" b="0" i="0" u="none" strike="noStrike" cap="none" dirty="0">
              <a:solidFill>
                <a:srgbClr val="000000"/>
              </a:solidFill>
              <a:latin typeface="Arial"/>
              <a:ea typeface="Arial"/>
              <a:cs typeface="Arial"/>
              <a:sym typeface="Arial"/>
            </a:endParaRPr>
          </a:p>
          <a:p>
            <a:pPr marL="0" marR="0" lvl="0" indent="0" algn="l" rtl="0">
              <a:lnSpc>
                <a:spcPct val="115000"/>
              </a:lnSpc>
              <a:spcBef>
                <a:spcPts val="600"/>
              </a:spcBef>
              <a:spcAft>
                <a:spcPts val="0"/>
              </a:spcAft>
              <a:buClr>
                <a:srgbClr val="000000"/>
              </a:buClr>
              <a:buSzPts val="1100"/>
              <a:buFont typeface="Arial"/>
              <a:buNone/>
            </a:pPr>
            <a:r>
              <a:rPr lang="en" sz="1100" b="0" i="0" u="none" strike="noStrike" cap="none" dirty="0">
                <a:solidFill>
                  <a:srgbClr val="253746"/>
                </a:solidFill>
                <a:latin typeface="Inter"/>
                <a:ea typeface="Inter"/>
                <a:cs typeface="Inter"/>
                <a:sym typeface="Inter"/>
              </a:rPr>
              <a:t>844-561-1337</a:t>
            </a:r>
            <a:endParaRPr sz="900" b="0" i="0" u="none" strike="noStrike" cap="none" dirty="0">
              <a:solidFill>
                <a:srgbClr val="253746"/>
              </a:solidFill>
              <a:latin typeface="Inter"/>
              <a:ea typeface="Inter"/>
              <a:cs typeface="Inter"/>
              <a:sym typeface="Inter"/>
            </a:endParaRPr>
          </a:p>
        </p:txBody>
      </p:sp>
      <p:sp>
        <p:nvSpPr>
          <p:cNvPr id="36" name="Google Shape;7228;g3058893a927_0_0">
            <a:extLst>
              <a:ext uri="{FF2B5EF4-FFF2-40B4-BE49-F238E27FC236}">
                <a16:creationId xmlns:a16="http://schemas.microsoft.com/office/drawing/2014/main" id="{D98DD587-3FFF-47B4-A45E-57531DB802B5}"/>
              </a:ext>
            </a:extLst>
          </p:cNvPr>
          <p:cNvSpPr/>
          <p:nvPr/>
        </p:nvSpPr>
        <p:spPr>
          <a:xfrm>
            <a:off x="1721204" y="2686154"/>
            <a:ext cx="2460300" cy="2070300"/>
          </a:xfrm>
          <a:prstGeom prst="roundRect">
            <a:avLst>
              <a:gd name="adj" fmla="val 8026"/>
            </a:avLst>
          </a:prstGeom>
          <a:solidFill>
            <a:srgbClr val="F2F8FC"/>
          </a:solidFill>
          <a:ln>
            <a:noFill/>
          </a:ln>
          <a:effectLst>
            <a:outerShdw blurRad="50800" dist="38100" dir="5400000" algn="t" rotWithShape="0">
              <a:schemeClr val="dk2">
                <a:alpha val="27450"/>
              </a:schemeClr>
            </a:outerShdw>
          </a:effectLst>
        </p:spPr>
        <p:txBody>
          <a:bodyPr spcFirstLastPara="1" wrap="square" lIns="128000" tIns="438900" rIns="128000" bIns="18287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400" b="1" i="0" u="none" strike="noStrike" cap="none" dirty="0">
                <a:solidFill>
                  <a:srgbClr val="253746"/>
                </a:solidFill>
                <a:latin typeface="Inter"/>
                <a:ea typeface="Inter"/>
                <a:cs typeface="Inter"/>
                <a:sym typeface="Inter"/>
              </a:rPr>
              <a:t>Website</a:t>
            </a:r>
            <a:endParaRPr sz="1400" b="1" i="0" u="none" strike="noStrike" cap="none" dirty="0">
              <a:solidFill>
                <a:srgbClr val="253746"/>
              </a:solidFill>
              <a:latin typeface="Inter"/>
              <a:ea typeface="Inter"/>
              <a:cs typeface="Inter"/>
              <a:sym typeface="Inter"/>
            </a:endParaRPr>
          </a:p>
          <a:p>
            <a:pPr marL="0" marR="0" lvl="0" indent="0" algn="l" rtl="0">
              <a:lnSpc>
                <a:spcPct val="100000"/>
              </a:lnSpc>
              <a:spcBef>
                <a:spcPts val="600"/>
              </a:spcBef>
              <a:spcAft>
                <a:spcPts val="0"/>
              </a:spcAft>
              <a:buClr>
                <a:srgbClr val="000000"/>
              </a:buClr>
              <a:buSzPts val="900"/>
              <a:buFont typeface="Arial"/>
              <a:buNone/>
            </a:pPr>
            <a:r>
              <a:rPr lang="en" sz="900" b="1" i="0" u="none" strike="noStrike" cap="none" dirty="0">
                <a:solidFill>
                  <a:srgbClr val="C8102E"/>
                </a:solidFill>
                <a:latin typeface="Inter"/>
                <a:ea typeface="Inter"/>
                <a:cs typeface="Inter"/>
                <a:sym typeface="Inter"/>
              </a:rPr>
              <a:t>––––</a:t>
            </a:r>
            <a:endParaRPr sz="900" b="1" i="0" u="none" strike="noStrike" cap="none" dirty="0">
              <a:solidFill>
                <a:srgbClr val="C8102E"/>
              </a:solidFill>
              <a:latin typeface="Inter"/>
              <a:ea typeface="Inter"/>
              <a:cs typeface="Inter"/>
              <a:sym typeface="Inter"/>
            </a:endParaRPr>
          </a:p>
          <a:p>
            <a:pPr marL="0" marR="0" lvl="0" indent="0" algn="l" rtl="0">
              <a:lnSpc>
                <a:spcPct val="115000"/>
              </a:lnSpc>
              <a:spcBef>
                <a:spcPts val="600"/>
              </a:spcBef>
              <a:spcAft>
                <a:spcPts val="0"/>
              </a:spcAft>
              <a:buClr>
                <a:srgbClr val="000000"/>
              </a:buClr>
              <a:buSzPts val="1000"/>
              <a:buFont typeface="Arial"/>
              <a:buNone/>
            </a:pPr>
            <a:r>
              <a:rPr lang="en" sz="1000" b="0" i="0" u="none" strike="noStrike" cap="none" dirty="0">
                <a:solidFill>
                  <a:srgbClr val="253746"/>
                </a:solidFill>
                <a:latin typeface="Inter"/>
                <a:ea typeface="Inter"/>
                <a:cs typeface="Inter"/>
                <a:sym typeface="Inter"/>
              </a:rPr>
              <a:t>www.wexinc.com</a:t>
            </a:r>
            <a:endParaRPr sz="1400" b="0" i="0" u="none" strike="noStrike" cap="none" dirty="0">
              <a:solidFill>
                <a:srgbClr val="000000"/>
              </a:solidFill>
              <a:latin typeface="Arial"/>
              <a:ea typeface="Arial"/>
              <a:cs typeface="Arial"/>
              <a:sym typeface="Arial"/>
            </a:endParaRPr>
          </a:p>
        </p:txBody>
      </p:sp>
      <p:sp>
        <p:nvSpPr>
          <p:cNvPr id="37" name="Google Shape;7240;g3058893a927_0_0">
            <a:extLst>
              <a:ext uri="{FF2B5EF4-FFF2-40B4-BE49-F238E27FC236}">
                <a16:creationId xmlns:a16="http://schemas.microsoft.com/office/drawing/2014/main" id="{4F556F4B-A5DF-474C-AA92-2DA1863550E1}"/>
              </a:ext>
            </a:extLst>
          </p:cNvPr>
          <p:cNvSpPr/>
          <p:nvPr/>
        </p:nvSpPr>
        <p:spPr>
          <a:xfrm>
            <a:off x="2297654" y="1727480"/>
            <a:ext cx="1307400" cy="1307400"/>
          </a:xfrm>
          <a:prstGeom prst="ellipse">
            <a:avLst/>
          </a:prstGeom>
          <a:solidFill>
            <a:srgbClr val="00C7B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sp>
        <p:nvSpPr>
          <p:cNvPr id="38" name="Google Shape;7241;g3058893a927_0_0">
            <a:extLst>
              <a:ext uri="{FF2B5EF4-FFF2-40B4-BE49-F238E27FC236}">
                <a16:creationId xmlns:a16="http://schemas.microsoft.com/office/drawing/2014/main" id="{8024B133-E3F6-4597-8FFE-C888B58087DD}"/>
              </a:ext>
            </a:extLst>
          </p:cNvPr>
          <p:cNvSpPr/>
          <p:nvPr/>
        </p:nvSpPr>
        <p:spPr>
          <a:xfrm>
            <a:off x="5362171" y="1685405"/>
            <a:ext cx="1307400" cy="1307400"/>
          </a:xfrm>
          <a:prstGeom prst="ellipse">
            <a:avLst/>
          </a:prstGeom>
          <a:solidFill>
            <a:srgbClr val="FFBF3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100"/>
              <a:buFont typeface="Arial"/>
              <a:buNone/>
            </a:pPr>
            <a:endParaRPr sz="1100" b="0" i="0" u="none" strike="noStrike" cap="none">
              <a:solidFill>
                <a:srgbClr val="FFFFFF"/>
              </a:solidFill>
              <a:latin typeface="Arial"/>
              <a:ea typeface="Arial"/>
              <a:cs typeface="Arial"/>
              <a:sym typeface="Arial"/>
            </a:endParaRPr>
          </a:p>
        </p:txBody>
      </p:sp>
      <p:grpSp>
        <p:nvGrpSpPr>
          <p:cNvPr id="39" name="Google Shape;7242;g3058893a927_0_0">
            <a:extLst>
              <a:ext uri="{FF2B5EF4-FFF2-40B4-BE49-F238E27FC236}">
                <a16:creationId xmlns:a16="http://schemas.microsoft.com/office/drawing/2014/main" id="{74DACA60-BDF8-4FA0-AC2D-DFF9A32D8F4D}"/>
              </a:ext>
            </a:extLst>
          </p:cNvPr>
          <p:cNvGrpSpPr/>
          <p:nvPr/>
        </p:nvGrpSpPr>
        <p:grpSpPr>
          <a:xfrm>
            <a:off x="5699342" y="1998384"/>
            <a:ext cx="632930" cy="681331"/>
            <a:chOff x="259050" y="664600"/>
            <a:chExt cx="91725" cy="101375"/>
          </a:xfrm>
        </p:grpSpPr>
        <p:sp>
          <p:nvSpPr>
            <p:cNvPr id="40" name="Google Shape;7243;g3058893a927_0_0">
              <a:extLst>
                <a:ext uri="{FF2B5EF4-FFF2-40B4-BE49-F238E27FC236}">
                  <a16:creationId xmlns:a16="http://schemas.microsoft.com/office/drawing/2014/main" id="{F0FEEF52-02D9-42CD-B11D-078830E1665E}"/>
                </a:ext>
              </a:extLst>
            </p:cNvPr>
            <p:cNvSpPr/>
            <p:nvPr/>
          </p:nvSpPr>
          <p:spPr>
            <a:xfrm>
              <a:off x="318100" y="730350"/>
              <a:ext cx="31425" cy="35625"/>
            </a:xfrm>
            <a:custGeom>
              <a:avLst/>
              <a:gdLst/>
              <a:ahLst/>
              <a:cxnLst/>
              <a:rect l="l" t="t" r="r" b="b"/>
              <a:pathLst>
                <a:path w="1257" h="1425" extrusionOk="0">
                  <a:moveTo>
                    <a:pt x="51" y="0"/>
                  </a:moveTo>
                  <a:lnTo>
                    <a:pt x="17" y="34"/>
                  </a:lnTo>
                  <a:lnTo>
                    <a:pt x="0" y="67"/>
                  </a:lnTo>
                  <a:lnTo>
                    <a:pt x="0" y="101"/>
                  </a:lnTo>
                  <a:lnTo>
                    <a:pt x="17" y="134"/>
                  </a:lnTo>
                  <a:lnTo>
                    <a:pt x="34" y="168"/>
                  </a:lnTo>
                  <a:lnTo>
                    <a:pt x="67" y="185"/>
                  </a:lnTo>
                  <a:lnTo>
                    <a:pt x="285" y="268"/>
                  </a:lnTo>
                  <a:lnTo>
                    <a:pt x="486" y="369"/>
                  </a:lnTo>
                  <a:lnTo>
                    <a:pt x="654" y="503"/>
                  </a:lnTo>
                  <a:lnTo>
                    <a:pt x="788" y="637"/>
                  </a:lnTo>
                  <a:lnTo>
                    <a:pt x="905" y="804"/>
                  </a:lnTo>
                  <a:lnTo>
                    <a:pt x="989" y="972"/>
                  </a:lnTo>
                  <a:lnTo>
                    <a:pt x="1039" y="1139"/>
                  </a:lnTo>
                  <a:lnTo>
                    <a:pt x="1056" y="1324"/>
                  </a:lnTo>
                  <a:lnTo>
                    <a:pt x="1072" y="1374"/>
                  </a:lnTo>
                  <a:lnTo>
                    <a:pt x="1089" y="1407"/>
                  </a:lnTo>
                  <a:lnTo>
                    <a:pt x="1123" y="1424"/>
                  </a:lnTo>
                  <a:lnTo>
                    <a:pt x="1206" y="1424"/>
                  </a:lnTo>
                  <a:lnTo>
                    <a:pt x="1240" y="1407"/>
                  </a:lnTo>
                  <a:lnTo>
                    <a:pt x="1257" y="1374"/>
                  </a:lnTo>
                  <a:lnTo>
                    <a:pt x="1257" y="1324"/>
                  </a:lnTo>
                  <a:lnTo>
                    <a:pt x="1257" y="1223"/>
                  </a:lnTo>
                  <a:lnTo>
                    <a:pt x="1240" y="1106"/>
                  </a:lnTo>
                  <a:lnTo>
                    <a:pt x="1190" y="905"/>
                  </a:lnTo>
                  <a:lnTo>
                    <a:pt x="1089" y="704"/>
                  </a:lnTo>
                  <a:lnTo>
                    <a:pt x="955" y="520"/>
                  </a:lnTo>
                  <a:lnTo>
                    <a:pt x="788" y="352"/>
                  </a:lnTo>
                  <a:lnTo>
                    <a:pt x="603" y="218"/>
                  </a:lnTo>
                  <a:lnTo>
                    <a:pt x="369" y="101"/>
                  </a:lnTo>
                  <a:lnTo>
                    <a:pt x="134"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 name="Google Shape;7244;g3058893a927_0_0">
              <a:extLst>
                <a:ext uri="{FF2B5EF4-FFF2-40B4-BE49-F238E27FC236}">
                  <a16:creationId xmlns:a16="http://schemas.microsoft.com/office/drawing/2014/main" id="{BEAC30CB-9719-4589-A63C-5AD8B6C692CB}"/>
                </a:ext>
              </a:extLst>
            </p:cNvPr>
            <p:cNvSpPr/>
            <p:nvPr/>
          </p:nvSpPr>
          <p:spPr>
            <a:xfrm>
              <a:off x="261150" y="730350"/>
              <a:ext cx="31000" cy="35625"/>
            </a:xfrm>
            <a:custGeom>
              <a:avLst/>
              <a:gdLst/>
              <a:ahLst/>
              <a:cxnLst/>
              <a:rect l="l" t="t" r="r" b="b"/>
              <a:pathLst>
                <a:path w="1240" h="1425" extrusionOk="0">
                  <a:moveTo>
                    <a:pt x="1106" y="0"/>
                  </a:moveTo>
                  <a:lnTo>
                    <a:pt x="871" y="101"/>
                  </a:lnTo>
                  <a:lnTo>
                    <a:pt x="654" y="218"/>
                  </a:lnTo>
                  <a:lnTo>
                    <a:pt x="453" y="369"/>
                  </a:lnTo>
                  <a:lnTo>
                    <a:pt x="302" y="520"/>
                  </a:lnTo>
                  <a:lnTo>
                    <a:pt x="168" y="704"/>
                  </a:lnTo>
                  <a:lnTo>
                    <a:pt x="67" y="905"/>
                  </a:lnTo>
                  <a:lnTo>
                    <a:pt x="17" y="1106"/>
                  </a:lnTo>
                  <a:lnTo>
                    <a:pt x="0" y="1223"/>
                  </a:lnTo>
                  <a:lnTo>
                    <a:pt x="0" y="1324"/>
                  </a:lnTo>
                  <a:lnTo>
                    <a:pt x="0" y="1374"/>
                  </a:lnTo>
                  <a:lnTo>
                    <a:pt x="17" y="1407"/>
                  </a:lnTo>
                  <a:lnTo>
                    <a:pt x="51" y="1424"/>
                  </a:lnTo>
                  <a:lnTo>
                    <a:pt x="134" y="1424"/>
                  </a:lnTo>
                  <a:lnTo>
                    <a:pt x="168" y="1407"/>
                  </a:lnTo>
                  <a:lnTo>
                    <a:pt x="185" y="1374"/>
                  </a:lnTo>
                  <a:lnTo>
                    <a:pt x="201" y="1324"/>
                  </a:lnTo>
                  <a:lnTo>
                    <a:pt x="218" y="1139"/>
                  </a:lnTo>
                  <a:lnTo>
                    <a:pt x="268" y="972"/>
                  </a:lnTo>
                  <a:lnTo>
                    <a:pt x="352" y="804"/>
                  </a:lnTo>
                  <a:lnTo>
                    <a:pt x="469" y="654"/>
                  </a:lnTo>
                  <a:lnTo>
                    <a:pt x="603" y="503"/>
                  </a:lnTo>
                  <a:lnTo>
                    <a:pt x="771" y="386"/>
                  </a:lnTo>
                  <a:lnTo>
                    <a:pt x="955" y="285"/>
                  </a:lnTo>
                  <a:lnTo>
                    <a:pt x="1173" y="201"/>
                  </a:lnTo>
                  <a:lnTo>
                    <a:pt x="1206" y="185"/>
                  </a:lnTo>
                  <a:lnTo>
                    <a:pt x="1240" y="151"/>
                  </a:lnTo>
                  <a:lnTo>
                    <a:pt x="1240" y="118"/>
                  </a:lnTo>
                  <a:lnTo>
                    <a:pt x="1240" y="67"/>
                  </a:lnTo>
                  <a:lnTo>
                    <a:pt x="1223" y="34"/>
                  </a:lnTo>
                  <a:lnTo>
                    <a:pt x="1190" y="17"/>
                  </a:lnTo>
                  <a:lnTo>
                    <a:pt x="11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7245;g3058893a927_0_0">
              <a:extLst>
                <a:ext uri="{FF2B5EF4-FFF2-40B4-BE49-F238E27FC236}">
                  <a16:creationId xmlns:a16="http://schemas.microsoft.com/office/drawing/2014/main" id="{8E2ED207-A448-4717-8306-2B3FF8A1D40E}"/>
                </a:ext>
              </a:extLst>
            </p:cNvPr>
            <p:cNvSpPr/>
            <p:nvPr/>
          </p:nvSpPr>
          <p:spPr>
            <a:xfrm>
              <a:off x="273700" y="677175"/>
              <a:ext cx="62850" cy="62400"/>
            </a:xfrm>
            <a:custGeom>
              <a:avLst/>
              <a:gdLst/>
              <a:ahLst/>
              <a:cxnLst/>
              <a:rect l="l" t="t" r="r" b="b"/>
              <a:pathLst>
                <a:path w="2514" h="2496" extrusionOk="0">
                  <a:moveTo>
                    <a:pt x="1358" y="201"/>
                  </a:moveTo>
                  <a:lnTo>
                    <a:pt x="1475" y="218"/>
                  </a:lnTo>
                  <a:lnTo>
                    <a:pt x="1575" y="235"/>
                  </a:lnTo>
                  <a:lnTo>
                    <a:pt x="1659" y="268"/>
                  </a:lnTo>
                  <a:lnTo>
                    <a:pt x="1843" y="369"/>
                  </a:lnTo>
                  <a:lnTo>
                    <a:pt x="1994" y="503"/>
                  </a:lnTo>
                  <a:lnTo>
                    <a:pt x="2128" y="653"/>
                  </a:lnTo>
                  <a:lnTo>
                    <a:pt x="2229" y="838"/>
                  </a:lnTo>
                  <a:lnTo>
                    <a:pt x="2262" y="938"/>
                  </a:lnTo>
                  <a:lnTo>
                    <a:pt x="2296" y="1039"/>
                  </a:lnTo>
                  <a:lnTo>
                    <a:pt x="2312" y="1139"/>
                  </a:lnTo>
                  <a:lnTo>
                    <a:pt x="2312" y="1256"/>
                  </a:lnTo>
                  <a:lnTo>
                    <a:pt x="2312" y="1357"/>
                  </a:lnTo>
                  <a:lnTo>
                    <a:pt x="2296" y="1457"/>
                  </a:lnTo>
                  <a:lnTo>
                    <a:pt x="2262" y="1558"/>
                  </a:lnTo>
                  <a:lnTo>
                    <a:pt x="2229" y="1658"/>
                  </a:lnTo>
                  <a:lnTo>
                    <a:pt x="2128" y="1843"/>
                  </a:lnTo>
                  <a:lnTo>
                    <a:pt x="1994" y="1993"/>
                  </a:lnTo>
                  <a:lnTo>
                    <a:pt x="1843" y="2127"/>
                  </a:lnTo>
                  <a:lnTo>
                    <a:pt x="1659" y="2228"/>
                  </a:lnTo>
                  <a:lnTo>
                    <a:pt x="1575" y="2261"/>
                  </a:lnTo>
                  <a:lnTo>
                    <a:pt x="1475" y="2278"/>
                  </a:lnTo>
                  <a:lnTo>
                    <a:pt x="1358" y="2295"/>
                  </a:lnTo>
                  <a:lnTo>
                    <a:pt x="1140" y="2295"/>
                  </a:lnTo>
                  <a:lnTo>
                    <a:pt x="1039" y="2278"/>
                  </a:lnTo>
                  <a:lnTo>
                    <a:pt x="939" y="2261"/>
                  </a:lnTo>
                  <a:lnTo>
                    <a:pt x="838" y="2228"/>
                  </a:lnTo>
                  <a:lnTo>
                    <a:pt x="671" y="2127"/>
                  </a:lnTo>
                  <a:lnTo>
                    <a:pt x="503" y="1993"/>
                  </a:lnTo>
                  <a:lnTo>
                    <a:pt x="386" y="1843"/>
                  </a:lnTo>
                  <a:lnTo>
                    <a:pt x="286" y="1658"/>
                  </a:lnTo>
                  <a:lnTo>
                    <a:pt x="252" y="1558"/>
                  </a:lnTo>
                  <a:lnTo>
                    <a:pt x="219" y="1457"/>
                  </a:lnTo>
                  <a:lnTo>
                    <a:pt x="202" y="1357"/>
                  </a:lnTo>
                  <a:lnTo>
                    <a:pt x="202" y="1256"/>
                  </a:lnTo>
                  <a:lnTo>
                    <a:pt x="202" y="1139"/>
                  </a:lnTo>
                  <a:lnTo>
                    <a:pt x="219" y="1039"/>
                  </a:lnTo>
                  <a:lnTo>
                    <a:pt x="252" y="938"/>
                  </a:lnTo>
                  <a:lnTo>
                    <a:pt x="286" y="838"/>
                  </a:lnTo>
                  <a:lnTo>
                    <a:pt x="386" y="653"/>
                  </a:lnTo>
                  <a:lnTo>
                    <a:pt x="503" y="503"/>
                  </a:lnTo>
                  <a:lnTo>
                    <a:pt x="671" y="369"/>
                  </a:lnTo>
                  <a:lnTo>
                    <a:pt x="838" y="268"/>
                  </a:lnTo>
                  <a:lnTo>
                    <a:pt x="939" y="235"/>
                  </a:lnTo>
                  <a:lnTo>
                    <a:pt x="1039" y="218"/>
                  </a:lnTo>
                  <a:lnTo>
                    <a:pt x="1140" y="201"/>
                  </a:lnTo>
                  <a:close/>
                  <a:moveTo>
                    <a:pt x="1123" y="0"/>
                  </a:moveTo>
                  <a:lnTo>
                    <a:pt x="1006" y="17"/>
                  </a:lnTo>
                  <a:lnTo>
                    <a:pt x="889" y="50"/>
                  </a:lnTo>
                  <a:lnTo>
                    <a:pt x="771" y="84"/>
                  </a:lnTo>
                  <a:lnTo>
                    <a:pt x="654" y="151"/>
                  </a:lnTo>
                  <a:lnTo>
                    <a:pt x="554" y="201"/>
                  </a:lnTo>
                  <a:lnTo>
                    <a:pt x="453" y="285"/>
                  </a:lnTo>
                  <a:lnTo>
                    <a:pt x="369" y="369"/>
                  </a:lnTo>
                  <a:lnTo>
                    <a:pt x="286" y="452"/>
                  </a:lnTo>
                  <a:lnTo>
                    <a:pt x="219" y="553"/>
                  </a:lnTo>
                  <a:lnTo>
                    <a:pt x="152" y="653"/>
                  </a:lnTo>
                  <a:lnTo>
                    <a:pt x="101" y="754"/>
                  </a:lnTo>
                  <a:lnTo>
                    <a:pt x="51" y="871"/>
                  </a:lnTo>
                  <a:lnTo>
                    <a:pt x="18" y="988"/>
                  </a:lnTo>
                  <a:lnTo>
                    <a:pt x="1" y="1122"/>
                  </a:lnTo>
                  <a:lnTo>
                    <a:pt x="1" y="1256"/>
                  </a:lnTo>
                  <a:lnTo>
                    <a:pt x="1" y="1374"/>
                  </a:lnTo>
                  <a:lnTo>
                    <a:pt x="18" y="1508"/>
                  </a:lnTo>
                  <a:lnTo>
                    <a:pt x="51" y="1625"/>
                  </a:lnTo>
                  <a:lnTo>
                    <a:pt x="101" y="1742"/>
                  </a:lnTo>
                  <a:lnTo>
                    <a:pt x="152" y="1843"/>
                  </a:lnTo>
                  <a:lnTo>
                    <a:pt x="219" y="1943"/>
                  </a:lnTo>
                  <a:lnTo>
                    <a:pt x="286" y="2044"/>
                  </a:lnTo>
                  <a:lnTo>
                    <a:pt x="369" y="2127"/>
                  </a:lnTo>
                  <a:lnTo>
                    <a:pt x="453" y="2211"/>
                  </a:lnTo>
                  <a:lnTo>
                    <a:pt x="554" y="2295"/>
                  </a:lnTo>
                  <a:lnTo>
                    <a:pt x="654" y="2345"/>
                  </a:lnTo>
                  <a:lnTo>
                    <a:pt x="771" y="2412"/>
                  </a:lnTo>
                  <a:lnTo>
                    <a:pt x="889" y="2446"/>
                  </a:lnTo>
                  <a:lnTo>
                    <a:pt x="1006" y="2479"/>
                  </a:lnTo>
                  <a:lnTo>
                    <a:pt x="1123" y="2496"/>
                  </a:lnTo>
                  <a:lnTo>
                    <a:pt x="1391" y="2496"/>
                  </a:lnTo>
                  <a:lnTo>
                    <a:pt x="1508" y="2479"/>
                  </a:lnTo>
                  <a:lnTo>
                    <a:pt x="1626" y="2446"/>
                  </a:lnTo>
                  <a:lnTo>
                    <a:pt x="1743" y="2412"/>
                  </a:lnTo>
                  <a:lnTo>
                    <a:pt x="1860" y="2345"/>
                  </a:lnTo>
                  <a:lnTo>
                    <a:pt x="1961" y="2295"/>
                  </a:lnTo>
                  <a:lnTo>
                    <a:pt x="2061" y="2211"/>
                  </a:lnTo>
                  <a:lnTo>
                    <a:pt x="2145" y="2127"/>
                  </a:lnTo>
                  <a:lnTo>
                    <a:pt x="2229" y="2044"/>
                  </a:lnTo>
                  <a:lnTo>
                    <a:pt x="2296" y="1943"/>
                  </a:lnTo>
                  <a:lnTo>
                    <a:pt x="2363" y="1843"/>
                  </a:lnTo>
                  <a:lnTo>
                    <a:pt x="2413" y="1742"/>
                  </a:lnTo>
                  <a:lnTo>
                    <a:pt x="2446" y="1625"/>
                  </a:lnTo>
                  <a:lnTo>
                    <a:pt x="2480" y="1508"/>
                  </a:lnTo>
                  <a:lnTo>
                    <a:pt x="2497" y="1374"/>
                  </a:lnTo>
                  <a:lnTo>
                    <a:pt x="2513" y="1256"/>
                  </a:lnTo>
                  <a:lnTo>
                    <a:pt x="2497" y="1122"/>
                  </a:lnTo>
                  <a:lnTo>
                    <a:pt x="2480" y="988"/>
                  </a:lnTo>
                  <a:lnTo>
                    <a:pt x="2446" y="871"/>
                  </a:lnTo>
                  <a:lnTo>
                    <a:pt x="2413" y="754"/>
                  </a:lnTo>
                  <a:lnTo>
                    <a:pt x="2363" y="653"/>
                  </a:lnTo>
                  <a:lnTo>
                    <a:pt x="2296" y="553"/>
                  </a:lnTo>
                  <a:lnTo>
                    <a:pt x="2229" y="452"/>
                  </a:lnTo>
                  <a:lnTo>
                    <a:pt x="2145" y="369"/>
                  </a:lnTo>
                  <a:lnTo>
                    <a:pt x="2061" y="285"/>
                  </a:lnTo>
                  <a:lnTo>
                    <a:pt x="1961" y="201"/>
                  </a:lnTo>
                  <a:lnTo>
                    <a:pt x="1860" y="151"/>
                  </a:lnTo>
                  <a:lnTo>
                    <a:pt x="1743" y="84"/>
                  </a:lnTo>
                  <a:lnTo>
                    <a:pt x="1626" y="50"/>
                  </a:lnTo>
                  <a:lnTo>
                    <a:pt x="1508" y="17"/>
                  </a:lnTo>
                  <a:lnTo>
                    <a:pt x="1391"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 name="Google Shape;7246;g3058893a927_0_0">
              <a:extLst>
                <a:ext uri="{FF2B5EF4-FFF2-40B4-BE49-F238E27FC236}">
                  <a16:creationId xmlns:a16="http://schemas.microsoft.com/office/drawing/2014/main" id="{C4A719E4-DF84-46E5-8C85-CB905104EFFF}"/>
                </a:ext>
              </a:extLst>
            </p:cNvPr>
            <p:cNvSpPr/>
            <p:nvPr/>
          </p:nvSpPr>
          <p:spPr>
            <a:xfrm>
              <a:off x="266175" y="664600"/>
              <a:ext cx="77900" cy="34375"/>
            </a:xfrm>
            <a:custGeom>
              <a:avLst/>
              <a:gdLst/>
              <a:ahLst/>
              <a:cxnLst/>
              <a:rect l="l" t="t" r="r" b="b"/>
              <a:pathLst>
                <a:path w="3116" h="1375" extrusionOk="0">
                  <a:moveTo>
                    <a:pt x="1391" y="1"/>
                  </a:moveTo>
                  <a:lnTo>
                    <a:pt x="1240" y="34"/>
                  </a:lnTo>
                  <a:lnTo>
                    <a:pt x="1089" y="51"/>
                  </a:lnTo>
                  <a:lnTo>
                    <a:pt x="955" y="101"/>
                  </a:lnTo>
                  <a:lnTo>
                    <a:pt x="821" y="151"/>
                  </a:lnTo>
                  <a:lnTo>
                    <a:pt x="687" y="218"/>
                  </a:lnTo>
                  <a:lnTo>
                    <a:pt x="570" y="285"/>
                  </a:lnTo>
                  <a:lnTo>
                    <a:pt x="453" y="369"/>
                  </a:lnTo>
                  <a:lnTo>
                    <a:pt x="352" y="470"/>
                  </a:lnTo>
                  <a:lnTo>
                    <a:pt x="268" y="553"/>
                  </a:lnTo>
                  <a:lnTo>
                    <a:pt x="185" y="671"/>
                  </a:lnTo>
                  <a:lnTo>
                    <a:pt x="118" y="771"/>
                  </a:lnTo>
                  <a:lnTo>
                    <a:pt x="67" y="888"/>
                  </a:lnTo>
                  <a:lnTo>
                    <a:pt x="34" y="1006"/>
                  </a:lnTo>
                  <a:lnTo>
                    <a:pt x="0" y="1140"/>
                  </a:lnTo>
                  <a:lnTo>
                    <a:pt x="0" y="1274"/>
                  </a:lnTo>
                  <a:lnTo>
                    <a:pt x="0" y="1307"/>
                  </a:lnTo>
                  <a:lnTo>
                    <a:pt x="34" y="1341"/>
                  </a:lnTo>
                  <a:lnTo>
                    <a:pt x="51" y="1357"/>
                  </a:lnTo>
                  <a:lnTo>
                    <a:pt x="101" y="1374"/>
                  </a:lnTo>
                  <a:lnTo>
                    <a:pt x="134" y="1357"/>
                  </a:lnTo>
                  <a:lnTo>
                    <a:pt x="168" y="1341"/>
                  </a:lnTo>
                  <a:lnTo>
                    <a:pt x="185" y="1307"/>
                  </a:lnTo>
                  <a:lnTo>
                    <a:pt x="201" y="1274"/>
                  </a:lnTo>
                  <a:lnTo>
                    <a:pt x="201" y="1156"/>
                  </a:lnTo>
                  <a:lnTo>
                    <a:pt x="218" y="1056"/>
                  </a:lnTo>
                  <a:lnTo>
                    <a:pt x="252" y="955"/>
                  </a:lnTo>
                  <a:lnTo>
                    <a:pt x="302" y="855"/>
                  </a:lnTo>
                  <a:lnTo>
                    <a:pt x="369" y="754"/>
                  </a:lnTo>
                  <a:lnTo>
                    <a:pt x="436" y="671"/>
                  </a:lnTo>
                  <a:lnTo>
                    <a:pt x="503" y="587"/>
                  </a:lnTo>
                  <a:lnTo>
                    <a:pt x="603" y="520"/>
                  </a:lnTo>
                  <a:lnTo>
                    <a:pt x="687" y="453"/>
                  </a:lnTo>
                  <a:lnTo>
                    <a:pt x="804" y="386"/>
                  </a:lnTo>
                  <a:lnTo>
                    <a:pt x="905" y="336"/>
                  </a:lnTo>
                  <a:lnTo>
                    <a:pt x="1022" y="285"/>
                  </a:lnTo>
                  <a:lnTo>
                    <a:pt x="1156" y="252"/>
                  </a:lnTo>
                  <a:lnTo>
                    <a:pt x="1290" y="218"/>
                  </a:lnTo>
                  <a:lnTo>
                    <a:pt x="1424" y="202"/>
                  </a:lnTo>
                  <a:lnTo>
                    <a:pt x="1692" y="202"/>
                  </a:lnTo>
                  <a:lnTo>
                    <a:pt x="1826" y="218"/>
                  </a:lnTo>
                  <a:lnTo>
                    <a:pt x="1960" y="252"/>
                  </a:lnTo>
                  <a:lnTo>
                    <a:pt x="2077" y="285"/>
                  </a:lnTo>
                  <a:lnTo>
                    <a:pt x="2195" y="336"/>
                  </a:lnTo>
                  <a:lnTo>
                    <a:pt x="2312" y="386"/>
                  </a:lnTo>
                  <a:lnTo>
                    <a:pt x="2412" y="453"/>
                  </a:lnTo>
                  <a:lnTo>
                    <a:pt x="2513" y="520"/>
                  </a:lnTo>
                  <a:lnTo>
                    <a:pt x="2597" y="587"/>
                  </a:lnTo>
                  <a:lnTo>
                    <a:pt x="2680" y="671"/>
                  </a:lnTo>
                  <a:lnTo>
                    <a:pt x="2747" y="754"/>
                  </a:lnTo>
                  <a:lnTo>
                    <a:pt x="2798" y="855"/>
                  </a:lnTo>
                  <a:lnTo>
                    <a:pt x="2848" y="955"/>
                  </a:lnTo>
                  <a:lnTo>
                    <a:pt x="2881" y="1056"/>
                  </a:lnTo>
                  <a:lnTo>
                    <a:pt x="2898" y="1156"/>
                  </a:lnTo>
                  <a:lnTo>
                    <a:pt x="2915" y="1274"/>
                  </a:lnTo>
                  <a:lnTo>
                    <a:pt x="2915" y="1307"/>
                  </a:lnTo>
                  <a:lnTo>
                    <a:pt x="2948" y="1341"/>
                  </a:lnTo>
                  <a:lnTo>
                    <a:pt x="2982" y="1357"/>
                  </a:lnTo>
                  <a:lnTo>
                    <a:pt x="3015" y="1374"/>
                  </a:lnTo>
                  <a:lnTo>
                    <a:pt x="3049" y="1357"/>
                  </a:lnTo>
                  <a:lnTo>
                    <a:pt x="3082" y="1341"/>
                  </a:lnTo>
                  <a:lnTo>
                    <a:pt x="3099" y="1307"/>
                  </a:lnTo>
                  <a:lnTo>
                    <a:pt x="3116" y="1274"/>
                  </a:lnTo>
                  <a:lnTo>
                    <a:pt x="3099" y="1140"/>
                  </a:lnTo>
                  <a:lnTo>
                    <a:pt x="3082" y="1006"/>
                  </a:lnTo>
                  <a:lnTo>
                    <a:pt x="3049" y="888"/>
                  </a:lnTo>
                  <a:lnTo>
                    <a:pt x="2999" y="771"/>
                  </a:lnTo>
                  <a:lnTo>
                    <a:pt x="2932" y="671"/>
                  </a:lnTo>
                  <a:lnTo>
                    <a:pt x="2848" y="553"/>
                  </a:lnTo>
                  <a:lnTo>
                    <a:pt x="2764" y="470"/>
                  </a:lnTo>
                  <a:lnTo>
                    <a:pt x="2664" y="369"/>
                  </a:lnTo>
                  <a:lnTo>
                    <a:pt x="2546" y="285"/>
                  </a:lnTo>
                  <a:lnTo>
                    <a:pt x="2429" y="218"/>
                  </a:lnTo>
                  <a:lnTo>
                    <a:pt x="2295" y="151"/>
                  </a:lnTo>
                  <a:lnTo>
                    <a:pt x="2161" y="101"/>
                  </a:lnTo>
                  <a:lnTo>
                    <a:pt x="2010" y="51"/>
                  </a:lnTo>
                  <a:lnTo>
                    <a:pt x="1876" y="34"/>
                  </a:lnTo>
                  <a:lnTo>
                    <a:pt x="1709"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 name="Google Shape;7247;g3058893a927_0_0">
              <a:extLst>
                <a:ext uri="{FF2B5EF4-FFF2-40B4-BE49-F238E27FC236}">
                  <a16:creationId xmlns:a16="http://schemas.microsoft.com/office/drawing/2014/main" id="{4DD3346F-B391-4794-BAB1-4F530B01470F}"/>
                </a:ext>
              </a:extLst>
            </p:cNvPr>
            <p:cNvSpPr/>
            <p:nvPr/>
          </p:nvSpPr>
          <p:spPr>
            <a:xfrm>
              <a:off x="259050" y="694750"/>
              <a:ext cx="19700" cy="21800"/>
            </a:xfrm>
            <a:custGeom>
              <a:avLst/>
              <a:gdLst/>
              <a:ahLst/>
              <a:cxnLst/>
              <a:rect l="l" t="t" r="r" b="b"/>
              <a:pathLst>
                <a:path w="788" h="872" extrusionOk="0">
                  <a:moveTo>
                    <a:pt x="453" y="202"/>
                  </a:moveTo>
                  <a:lnTo>
                    <a:pt x="503" y="218"/>
                  </a:lnTo>
                  <a:lnTo>
                    <a:pt x="553" y="235"/>
                  </a:lnTo>
                  <a:lnTo>
                    <a:pt x="570" y="285"/>
                  </a:lnTo>
                  <a:lnTo>
                    <a:pt x="587" y="319"/>
                  </a:lnTo>
                  <a:lnTo>
                    <a:pt x="587" y="553"/>
                  </a:lnTo>
                  <a:lnTo>
                    <a:pt x="570" y="604"/>
                  </a:lnTo>
                  <a:lnTo>
                    <a:pt x="553" y="637"/>
                  </a:lnTo>
                  <a:lnTo>
                    <a:pt x="503" y="671"/>
                  </a:lnTo>
                  <a:lnTo>
                    <a:pt x="285" y="671"/>
                  </a:lnTo>
                  <a:lnTo>
                    <a:pt x="235" y="637"/>
                  </a:lnTo>
                  <a:lnTo>
                    <a:pt x="218" y="604"/>
                  </a:lnTo>
                  <a:lnTo>
                    <a:pt x="202" y="553"/>
                  </a:lnTo>
                  <a:lnTo>
                    <a:pt x="202" y="319"/>
                  </a:lnTo>
                  <a:lnTo>
                    <a:pt x="218" y="285"/>
                  </a:lnTo>
                  <a:lnTo>
                    <a:pt x="235" y="235"/>
                  </a:lnTo>
                  <a:lnTo>
                    <a:pt x="285" y="218"/>
                  </a:lnTo>
                  <a:lnTo>
                    <a:pt x="336" y="202"/>
                  </a:lnTo>
                  <a:close/>
                  <a:moveTo>
                    <a:pt x="269" y="1"/>
                  </a:moveTo>
                  <a:lnTo>
                    <a:pt x="202" y="34"/>
                  </a:lnTo>
                  <a:lnTo>
                    <a:pt x="151" y="51"/>
                  </a:lnTo>
                  <a:lnTo>
                    <a:pt x="101" y="101"/>
                  </a:lnTo>
                  <a:lnTo>
                    <a:pt x="68" y="151"/>
                  </a:lnTo>
                  <a:lnTo>
                    <a:pt x="34" y="202"/>
                  </a:lnTo>
                  <a:lnTo>
                    <a:pt x="17" y="269"/>
                  </a:lnTo>
                  <a:lnTo>
                    <a:pt x="1" y="319"/>
                  </a:lnTo>
                  <a:lnTo>
                    <a:pt x="1" y="553"/>
                  </a:lnTo>
                  <a:lnTo>
                    <a:pt x="17" y="620"/>
                  </a:lnTo>
                  <a:lnTo>
                    <a:pt x="34" y="671"/>
                  </a:lnTo>
                  <a:lnTo>
                    <a:pt x="68" y="738"/>
                  </a:lnTo>
                  <a:lnTo>
                    <a:pt x="101" y="788"/>
                  </a:lnTo>
                  <a:lnTo>
                    <a:pt x="151" y="821"/>
                  </a:lnTo>
                  <a:lnTo>
                    <a:pt x="202" y="855"/>
                  </a:lnTo>
                  <a:lnTo>
                    <a:pt x="269" y="872"/>
                  </a:lnTo>
                  <a:lnTo>
                    <a:pt x="520" y="872"/>
                  </a:lnTo>
                  <a:lnTo>
                    <a:pt x="587" y="855"/>
                  </a:lnTo>
                  <a:lnTo>
                    <a:pt x="637" y="821"/>
                  </a:lnTo>
                  <a:lnTo>
                    <a:pt x="687" y="788"/>
                  </a:lnTo>
                  <a:lnTo>
                    <a:pt x="738" y="738"/>
                  </a:lnTo>
                  <a:lnTo>
                    <a:pt x="754" y="671"/>
                  </a:lnTo>
                  <a:lnTo>
                    <a:pt x="771" y="620"/>
                  </a:lnTo>
                  <a:lnTo>
                    <a:pt x="788" y="553"/>
                  </a:lnTo>
                  <a:lnTo>
                    <a:pt x="788" y="319"/>
                  </a:lnTo>
                  <a:lnTo>
                    <a:pt x="771" y="269"/>
                  </a:lnTo>
                  <a:lnTo>
                    <a:pt x="754" y="202"/>
                  </a:lnTo>
                  <a:lnTo>
                    <a:pt x="738"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 name="Google Shape;7248;g3058893a927_0_0">
              <a:extLst>
                <a:ext uri="{FF2B5EF4-FFF2-40B4-BE49-F238E27FC236}">
                  <a16:creationId xmlns:a16="http://schemas.microsoft.com/office/drawing/2014/main" id="{D9AC18B8-8682-4766-9FB9-F0238DE9E960}"/>
                </a:ext>
              </a:extLst>
            </p:cNvPr>
            <p:cNvSpPr/>
            <p:nvPr/>
          </p:nvSpPr>
          <p:spPr>
            <a:xfrm>
              <a:off x="331500" y="694750"/>
              <a:ext cx="19275" cy="21800"/>
            </a:xfrm>
            <a:custGeom>
              <a:avLst/>
              <a:gdLst/>
              <a:ahLst/>
              <a:cxnLst/>
              <a:rect l="l" t="t" r="r" b="b"/>
              <a:pathLst>
                <a:path w="771" h="872" extrusionOk="0">
                  <a:moveTo>
                    <a:pt x="453" y="202"/>
                  </a:moveTo>
                  <a:lnTo>
                    <a:pt x="503" y="218"/>
                  </a:lnTo>
                  <a:lnTo>
                    <a:pt x="536" y="235"/>
                  </a:lnTo>
                  <a:lnTo>
                    <a:pt x="570" y="285"/>
                  </a:lnTo>
                  <a:lnTo>
                    <a:pt x="570" y="319"/>
                  </a:lnTo>
                  <a:lnTo>
                    <a:pt x="570" y="553"/>
                  </a:lnTo>
                  <a:lnTo>
                    <a:pt x="570" y="604"/>
                  </a:lnTo>
                  <a:lnTo>
                    <a:pt x="536" y="637"/>
                  </a:lnTo>
                  <a:lnTo>
                    <a:pt x="503" y="671"/>
                  </a:lnTo>
                  <a:lnTo>
                    <a:pt x="268" y="671"/>
                  </a:lnTo>
                  <a:lnTo>
                    <a:pt x="235" y="637"/>
                  </a:lnTo>
                  <a:lnTo>
                    <a:pt x="201" y="604"/>
                  </a:lnTo>
                  <a:lnTo>
                    <a:pt x="201" y="553"/>
                  </a:lnTo>
                  <a:lnTo>
                    <a:pt x="201" y="319"/>
                  </a:lnTo>
                  <a:lnTo>
                    <a:pt x="201" y="285"/>
                  </a:lnTo>
                  <a:lnTo>
                    <a:pt x="235" y="235"/>
                  </a:lnTo>
                  <a:lnTo>
                    <a:pt x="268" y="218"/>
                  </a:lnTo>
                  <a:lnTo>
                    <a:pt x="319" y="202"/>
                  </a:lnTo>
                  <a:close/>
                  <a:moveTo>
                    <a:pt x="252" y="1"/>
                  </a:moveTo>
                  <a:lnTo>
                    <a:pt x="201" y="34"/>
                  </a:lnTo>
                  <a:lnTo>
                    <a:pt x="134" y="51"/>
                  </a:lnTo>
                  <a:lnTo>
                    <a:pt x="101" y="101"/>
                  </a:lnTo>
                  <a:lnTo>
                    <a:pt x="51" y="151"/>
                  </a:lnTo>
                  <a:lnTo>
                    <a:pt x="17" y="202"/>
                  </a:lnTo>
                  <a:lnTo>
                    <a:pt x="0" y="269"/>
                  </a:lnTo>
                  <a:lnTo>
                    <a:pt x="0" y="319"/>
                  </a:lnTo>
                  <a:lnTo>
                    <a:pt x="0" y="553"/>
                  </a:lnTo>
                  <a:lnTo>
                    <a:pt x="0" y="620"/>
                  </a:lnTo>
                  <a:lnTo>
                    <a:pt x="17" y="671"/>
                  </a:lnTo>
                  <a:lnTo>
                    <a:pt x="51" y="738"/>
                  </a:lnTo>
                  <a:lnTo>
                    <a:pt x="101" y="788"/>
                  </a:lnTo>
                  <a:lnTo>
                    <a:pt x="134" y="821"/>
                  </a:lnTo>
                  <a:lnTo>
                    <a:pt x="201" y="855"/>
                  </a:lnTo>
                  <a:lnTo>
                    <a:pt x="252" y="872"/>
                  </a:lnTo>
                  <a:lnTo>
                    <a:pt x="520" y="872"/>
                  </a:lnTo>
                  <a:lnTo>
                    <a:pt x="587" y="855"/>
                  </a:lnTo>
                  <a:lnTo>
                    <a:pt x="637" y="821"/>
                  </a:lnTo>
                  <a:lnTo>
                    <a:pt x="687" y="788"/>
                  </a:lnTo>
                  <a:lnTo>
                    <a:pt x="721" y="738"/>
                  </a:lnTo>
                  <a:lnTo>
                    <a:pt x="754" y="671"/>
                  </a:lnTo>
                  <a:lnTo>
                    <a:pt x="771" y="620"/>
                  </a:lnTo>
                  <a:lnTo>
                    <a:pt x="771" y="553"/>
                  </a:lnTo>
                  <a:lnTo>
                    <a:pt x="771" y="319"/>
                  </a:lnTo>
                  <a:lnTo>
                    <a:pt x="771" y="269"/>
                  </a:lnTo>
                  <a:lnTo>
                    <a:pt x="754" y="202"/>
                  </a:lnTo>
                  <a:lnTo>
                    <a:pt x="721" y="151"/>
                  </a:lnTo>
                  <a:lnTo>
                    <a:pt x="687" y="101"/>
                  </a:lnTo>
                  <a:lnTo>
                    <a:pt x="637" y="51"/>
                  </a:lnTo>
                  <a:lnTo>
                    <a:pt x="587" y="34"/>
                  </a:lnTo>
                  <a:lnTo>
                    <a:pt x="52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 name="Google Shape;7249;g3058893a927_0_0">
              <a:extLst>
                <a:ext uri="{FF2B5EF4-FFF2-40B4-BE49-F238E27FC236}">
                  <a16:creationId xmlns:a16="http://schemas.microsoft.com/office/drawing/2014/main" id="{BBAB3F1B-E193-4634-AE49-2C54BBC59B5F}"/>
                </a:ext>
              </a:extLst>
            </p:cNvPr>
            <p:cNvSpPr/>
            <p:nvPr/>
          </p:nvSpPr>
          <p:spPr>
            <a:xfrm>
              <a:off x="303025" y="711500"/>
              <a:ext cx="40650" cy="16775"/>
            </a:xfrm>
            <a:custGeom>
              <a:avLst/>
              <a:gdLst/>
              <a:ahLst/>
              <a:cxnLst/>
              <a:rect l="l" t="t" r="r" b="b"/>
              <a:pathLst>
                <a:path w="1626" h="671" extrusionOk="0">
                  <a:moveTo>
                    <a:pt x="1525" y="1"/>
                  </a:moveTo>
                  <a:lnTo>
                    <a:pt x="1491" y="17"/>
                  </a:lnTo>
                  <a:lnTo>
                    <a:pt x="1458" y="34"/>
                  </a:lnTo>
                  <a:lnTo>
                    <a:pt x="1441" y="68"/>
                  </a:lnTo>
                  <a:lnTo>
                    <a:pt x="1424" y="101"/>
                  </a:lnTo>
                  <a:lnTo>
                    <a:pt x="1424" y="369"/>
                  </a:lnTo>
                  <a:lnTo>
                    <a:pt x="1424" y="403"/>
                  </a:lnTo>
                  <a:lnTo>
                    <a:pt x="1407" y="436"/>
                  </a:lnTo>
                  <a:lnTo>
                    <a:pt x="1357" y="470"/>
                  </a:lnTo>
                  <a:lnTo>
                    <a:pt x="201" y="470"/>
                  </a:lnTo>
                  <a:lnTo>
                    <a:pt x="201" y="269"/>
                  </a:lnTo>
                  <a:lnTo>
                    <a:pt x="185" y="218"/>
                  </a:lnTo>
                  <a:lnTo>
                    <a:pt x="168" y="185"/>
                  </a:lnTo>
                  <a:lnTo>
                    <a:pt x="134" y="168"/>
                  </a:lnTo>
                  <a:lnTo>
                    <a:pt x="51" y="168"/>
                  </a:lnTo>
                  <a:lnTo>
                    <a:pt x="17" y="185"/>
                  </a:lnTo>
                  <a:lnTo>
                    <a:pt x="0" y="218"/>
                  </a:lnTo>
                  <a:lnTo>
                    <a:pt x="0" y="269"/>
                  </a:lnTo>
                  <a:lnTo>
                    <a:pt x="0" y="570"/>
                  </a:lnTo>
                  <a:lnTo>
                    <a:pt x="0" y="620"/>
                  </a:lnTo>
                  <a:lnTo>
                    <a:pt x="17" y="637"/>
                  </a:lnTo>
                  <a:lnTo>
                    <a:pt x="51" y="671"/>
                  </a:lnTo>
                  <a:lnTo>
                    <a:pt x="1374" y="671"/>
                  </a:lnTo>
                  <a:lnTo>
                    <a:pt x="1458" y="637"/>
                  </a:lnTo>
                  <a:lnTo>
                    <a:pt x="1525" y="604"/>
                  </a:lnTo>
                  <a:lnTo>
                    <a:pt x="1575" y="553"/>
                  </a:lnTo>
                  <a:lnTo>
                    <a:pt x="1608" y="503"/>
                  </a:lnTo>
                  <a:lnTo>
                    <a:pt x="1625" y="453"/>
                  </a:lnTo>
                  <a:lnTo>
                    <a:pt x="1625" y="369"/>
                  </a:lnTo>
                  <a:lnTo>
                    <a:pt x="1625" y="101"/>
                  </a:lnTo>
                  <a:lnTo>
                    <a:pt x="1625" y="68"/>
                  </a:lnTo>
                  <a:lnTo>
                    <a:pt x="1592" y="34"/>
                  </a:lnTo>
                  <a:lnTo>
                    <a:pt x="1558" y="17"/>
                  </a:lnTo>
                  <a:lnTo>
                    <a:pt x="1525"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grpSp>
        <p:nvGrpSpPr>
          <p:cNvPr id="47" name="Google Shape;7250;g3058893a927_0_0">
            <a:extLst>
              <a:ext uri="{FF2B5EF4-FFF2-40B4-BE49-F238E27FC236}">
                <a16:creationId xmlns:a16="http://schemas.microsoft.com/office/drawing/2014/main" id="{C12223B2-2DA5-40AF-BE23-7552F88CBD52}"/>
              </a:ext>
            </a:extLst>
          </p:cNvPr>
          <p:cNvGrpSpPr/>
          <p:nvPr/>
        </p:nvGrpSpPr>
        <p:grpSpPr>
          <a:xfrm>
            <a:off x="2473357" y="2043998"/>
            <a:ext cx="956001" cy="674353"/>
            <a:chOff x="627575" y="1056975"/>
            <a:chExt cx="116425" cy="82125"/>
          </a:xfrm>
        </p:grpSpPr>
        <p:sp>
          <p:nvSpPr>
            <p:cNvPr id="48" name="Google Shape;7251;g3058893a927_0_0">
              <a:extLst>
                <a:ext uri="{FF2B5EF4-FFF2-40B4-BE49-F238E27FC236}">
                  <a16:creationId xmlns:a16="http://schemas.microsoft.com/office/drawing/2014/main" id="{B1F2802C-B614-4837-9FE6-C0679136BA75}"/>
                </a:ext>
              </a:extLst>
            </p:cNvPr>
            <p:cNvSpPr/>
            <p:nvPr/>
          </p:nvSpPr>
          <p:spPr>
            <a:xfrm>
              <a:off x="627575" y="1121900"/>
              <a:ext cx="116425" cy="17200"/>
            </a:xfrm>
            <a:custGeom>
              <a:avLst/>
              <a:gdLst/>
              <a:ahLst/>
              <a:cxnLst/>
              <a:rect l="l" t="t" r="r" b="b"/>
              <a:pathLst>
                <a:path w="4657" h="688" extrusionOk="0">
                  <a:moveTo>
                    <a:pt x="4456" y="201"/>
                  </a:moveTo>
                  <a:lnTo>
                    <a:pt x="4456" y="486"/>
                  </a:lnTo>
                  <a:lnTo>
                    <a:pt x="201" y="486"/>
                  </a:lnTo>
                  <a:lnTo>
                    <a:pt x="201" y="201"/>
                  </a:lnTo>
                  <a:close/>
                  <a:moveTo>
                    <a:pt x="101" y="0"/>
                  </a:moveTo>
                  <a:lnTo>
                    <a:pt x="50" y="17"/>
                  </a:lnTo>
                  <a:lnTo>
                    <a:pt x="17" y="34"/>
                  </a:lnTo>
                  <a:lnTo>
                    <a:pt x="0" y="67"/>
                  </a:lnTo>
                  <a:lnTo>
                    <a:pt x="0" y="101"/>
                  </a:lnTo>
                  <a:lnTo>
                    <a:pt x="0" y="587"/>
                  </a:lnTo>
                  <a:lnTo>
                    <a:pt x="0" y="620"/>
                  </a:lnTo>
                  <a:lnTo>
                    <a:pt x="17" y="654"/>
                  </a:lnTo>
                  <a:lnTo>
                    <a:pt x="50" y="670"/>
                  </a:lnTo>
                  <a:lnTo>
                    <a:pt x="101" y="687"/>
                  </a:lnTo>
                  <a:lnTo>
                    <a:pt x="4556" y="687"/>
                  </a:lnTo>
                  <a:lnTo>
                    <a:pt x="4607" y="670"/>
                  </a:lnTo>
                  <a:lnTo>
                    <a:pt x="4640" y="654"/>
                  </a:lnTo>
                  <a:lnTo>
                    <a:pt x="4657" y="620"/>
                  </a:lnTo>
                  <a:lnTo>
                    <a:pt x="4657" y="587"/>
                  </a:lnTo>
                  <a:lnTo>
                    <a:pt x="4657" y="101"/>
                  </a:lnTo>
                  <a:lnTo>
                    <a:pt x="4657" y="67"/>
                  </a:lnTo>
                  <a:lnTo>
                    <a:pt x="4640" y="34"/>
                  </a:lnTo>
                  <a:lnTo>
                    <a:pt x="4607" y="17"/>
                  </a:lnTo>
                  <a:lnTo>
                    <a:pt x="4556" y="0"/>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 name="Google Shape;7252;g3058893a927_0_0">
              <a:extLst>
                <a:ext uri="{FF2B5EF4-FFF2-40B4-BE49-F238E27FC236}">
                  <a16:creationId xmlns:a16="http://schemas.microsoft.com/office/drawing/2014/main" id="{C411D5BA-26E2-41BB-AA64-A7FAC9E8C763}"/>
                </a:ext>
              </a:extLst>
            </p:cNvPr>
            <p:cNvSpPr/>
            <p:nvPr/>
          </p:nvSpPr>
          <p:spPr>
            <a:xfrm>
              <a:off x="635525" y="1056975"/>
              <a:ext cx="101375" cy="69975"/>
            </a:xfrm>
            <a:custGeom>
              <a:avLst/>
              <a:gdLst/>
              <a:ahLst/>
              <a:cxnLst/>
              <a:rect l="l" t="t" r="r" b="b"/>
              <a:pathLst>
                <a:path w="4055" h="2799" extrusionOk="0">
                  <a:moveTo>
                    <a:pt x="3853" y="202"/>
                  </a:moveTo>
                  <a:lnTo>
                    <a:pt x="3853" y="2597"/>
                  </a:lnTo>
                  <a:lnTo>
                    <a:pt x="201" y="2597"/>
                  </a:lnTo>
                  <a:lnTo>
                    <a:pt x="201" y="202"/>
                  </a:lnTo>
                  <a:close/>
                  <a:moveTo>
                    <a:pt x="101" y="1"/>
                  </a:moveTo>
                  <a:lnTo>
                    <a:pt x="51" y="18"/>
                  </a:lnTo>
                  <a:lnTo>
                    <a:pt x="17" y="34"/>
                  </a:lnTo>
                  <a:lnTo>
                    <a:pt x="0" y="68"/>
                  </a:lnTo>
                  <a:lnTo>
                    <a:pt x="0" y="101"/>
                  </a:lnTo>
                  <a:lnTo>
                    <a:pt x="0" y="2698"/>
                  </a:lnTo>
                  <a:lnTo>
                    <a:pt x="0" y="2748"/>
                  </a:lnTo>
                  <a:lnTo>
                    <a:pt x="17" y="2782"/>
                  </a:lnTo>
                  <a:lnTo>
                    <a:pt x="51" y="2798"/>
                  </a:lnTo>
                  <a:lnTo>
                    <a:pt x="3987" y="2798"/>
                  </a:lnTo>
                  <a:lnTo>
                    <a:pt x="4021" y="2782"/>
                  </a:lnTo>
                  <a:lnTo>
                    <a:pt x="4054" y="2748"/>
                  </a:lnTo>
                  <a:lnTo>
                    <a:pt x="4054" y="2698"/>
                  </a:lnTo>
                  <a:lnTo>
                    <a:pt x="4054" y="101"/>
                  </a:lnTo>
                  <a:lnTo>
                    <a:pt x="4054" y="68"/>
                  </a:lnTo>
                  <a:lnTo>
                    <a:pt x="4021" y="34"/>
                  </a:lnTo>
                  <a:lnTo>
                    <a:pt x="3987" y="18"/>
                  </a:lnTo>
                  <a:lnTo>
                    <a:pt x="3954"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 name="Google Shape;7253;g3058893a927_0_0">
              <a:extLst>
                <a:ext uri="{FF2B5EF4-FFF2-40B4-BE49-F238E27FC236}">
                  <a16:creationId xmlns:a16="http://schemas.microsoft.com/office/drawing/2014/main" id="{3437A05C-6F6F-4729-9584-723E25FA7590}"/>
                </a:ext>
              </a:extLst>
            </p:cNvPr>
            <p:cNvSpPr/>
            <p:nvPr/>
          </p:nvSpPr>
          <p:spPr>
            <a:xfrm>
              <a:off x="652275" y="1074150"/>
              <a:ext cx="67450" cy="5050"/>
            </a:xfrm>
            <a:custGeom>
              <a:avLst/>
              <a:gdLst/>
              <a:ahLst/>
              <a:cxnLst/>
              <a:rect l="l" t="t" r="r" b="b"/>
              <a:pathLst>
                <a:path w="2698" h="202" extrusionOk="0">
                  <a:moveTo>
                    <a:pt x="101" y="1"/>
                  </a:moveTo>
                  <a:lnTo>
                    <a:pt x="51" y="17"/>
                  </a:lnTo>
                  <a:lnTo>
                    <a:pt x="17" y="34"/>
                  </a:lnTo>
                  <a:lnTo>
                    <a:pt x="0" y="68"/>
                  </a:lnTo>
                  <a:lnTo>
                    <a:pt x="0" y="101"/>
                  </a:lnTo>
                  <a:lnTo>
                    <a:pt x="0" y="135"/>
                  </a:lnTo>
                  <a:lnTo>
                    <a:pt x="17" y="168"/>
                  </a:lnTo>
                  <a:lnTo>
                    <a:pt x="51" y="202"/>
                  </a:lnTo>
                  <a:lnTo>
                    <a:pt x="2630" y="202"/>
                  </a:lnTo>
                  <a:lnTo>
                    <a:pt x="2664" y="168"/>
                  </a:lnTo>
                  <a:lnTo>
                    <a:pt x="2681" y="135"/>
                  </a:lnTo>
                  <a:lnTo>
                    <a:pt x="2697" y="101"/>
                  </a:lnTo>
                  <a:lnTo>
                    <a:pt x="2681" y="68"/>
                  </a:lnTo>
                  <a:lnTo>
                    <a:pt x="2664" y="34"/>
                  </a:lnTo>
                  <a:lnTo>
                    <a:pt x="2630" y="17"/>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 name="Google Shape;7254;g3058893a927_0_0">
              <a:extLst>
                <a:ext uri="{FF2B5EF4-FFF2-40B4-BE49-F238E27FC236}">
                  <a16:creationId xmlns:a16="http://schemas.microsoft.com/office/drawing/2014/main" id="{6AAD9B47-E976-438E-9B93-40D822E88956}"/>
                </a:ext>
              </a:extLst>
            </p:cNvPr>
            <p:cNvSpPr/>
            <p:nvPr/>
          </p:nvSpPr>
          <p:spPr>
            <a:xfrm>
              <a:off x="652275" y="1090900"/>
              <a:ext cx="67450" cy="5050"/>
            </a:xfrm>
            <a:custGeom>
              <a:avLst/>
              <a:gdLst/>
              <a:ahLst/>
              <a:cxnLst/>
              <a:rect l="l" t="t" r="r" b="b"/>
              <a:pathLst>
                <a:path w="2698" h="202" extrusionOk="0">
                  <a:moveTo>
                    <a:pt x="51" y="1"/>
                  </a:moveTo>
                  <a:lnTo>
                    <a:pt x="17" y="18"/>
                  </a:lnTo>
                  <a:lnTo>
                    <a:pt x="0" y="51"/>
                  </a:lnTo>
                  <a:lnTo>
                    <a:pt x="0" y="101"/>
                  </a:lnTo>
                  <a:lnTo>
                    <a:pt x="0" y="135"/>
                  </a:lnTo>
                  <a:lnTo>
                    <a:pt x="17" y="168"/>
                  </a:lnTo>
                  <a:lnTo>
                    <a:pt x="51" y="185"/>
                  </a:lnTo>
                  <a:lnTo>
                    <a:pt x="101" y="202"/>
                  </a:lnTo>
                  <a:lnTo>
                    <a:pt x="2597" y="202"/>
                  </a:lnTo>
                  <a:lnTo>
                    <a:pt x="2630" y="185"/>
                  </a:lnTo>
                  <a:lnTo>
                    <a:pt x="2664" y="168"/>
                  </a:lnTo>
                  <a:lnTo>
                    <a:pt x="2681" y="135"/>
                  </a:lnTo>
                  <a:lnTo>
                    <a:pt x="2697" y="101"/>
                  </a:lnTo>
                  <a:lnTo>
                    <a:pt x="2681" y="51"/>
                  </a:lnTo>
                  <a:lnTo>
                    <a:pt x="2664" y="18"/>
                  </a:lnTo>
                  <a:lnTo>
                    <a:pt x="2630"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 name="Google Shape;7255;g3058893a927_0_0">
              <a:extLst>
                <a:ext uri="{FF2B5EF4-FFF2-40B4-BE49-F238E27FC236}">
                  <a16:creationId xmlns:a16="http://schemas.microsoft.com/office/drawing/2014/main" id="{9F276FFB-CB9F-4E39-8139-AAA256F8B362}"/>
                </a:ext>
              </a:extLst>
            </p:cNvPr>
            <p:cNvSpPr/>
            <p:nvPr/>
          </p:nvSpPr>
          <p:spPr>
            <a:xfrm>
              <a:off x="652275" y="1107650"/>
              <a:ext cx="67450" cy="5050"/>
            </a:xfrm>
            <a:custGeom>
              <a:avLst/>
              <a:gdLst/>
              <a:ahLst/>
              <a:cxnLst/>
              <a:rect l="l" t="t" r="r" b="b"/>
              <a:pathLst>
                <a:path w="2698" h="202" extrusionOk="0">
                  <a:moveTo>
                    <a:pt x="101" y="1"/>
                  </a:moveTo>
                  <a:lnTo>
                    <a:pt x="51" y="18"/>
                  </a:lnTo>
                  <a:lnTo>
                    <a:pt x="17" y="34"/>
                  </a:lnTo>
                  <a:lnTo>
                    <a:pt x="0" y="68"/>
                  </a:lnTo>
                  <a:lnTo>
                    <a:pt x="0" y="101"/>
                  </a:lnTo>
                  <a:lnTo>
                    <a:pt x="0" y="152"/>
                  </a:lnTo>
                  <a:lnTo>
                    <a:pt x="17" y="185"/>
                  </a:lnTo>
                  <a:lnTo>
                    <a:pt x="51" y="202"/>
                  </a:lnTo>
                  <a:lnTo>
                    <a:pt x="2630" y="202"/>
                  </a:lnTo>
                  <a:lnTo>
                    <a:pt x="2664" y="185"/>
                  </a:lnTo>
                  <a:lnTo>
                    <a:pt x="2681" y="152"/>
                  </a:lnTo>
                  <a:lnTo>
                    <a:pt x="2697" y="101"/>
                  </a:lnTo>
                  <a:lnTo>
                    <a:pt x="2681" y="68"/>
                  </a:lnTo>
                  <a:lnTo>
                    <a:pt x="2664" y="34"/>
                  </a:lnTo>
                  <a:lnTo>
                    <a:pt x="2630" y="18"/>
                  </a:lnTo>
                  <a:lnTo>
                    <a:pt x="2597" y="1"/>
                  </a:lnTo>
                  <a:close/>
                </a:path>
              </a:pathLst>
            </a:cu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4386"/>
        <p:cNvGrpSpPr/>
        <p:nvPr/>
      </p:nvGrpSpPr>
      <p:grpSpPr>
        <a:xfrm>
          <a:off x="0" y="0"/>
          <a:ext cx="0" cy="0"/>
          <a:chOff x="0" y="0"/>
          <a:chExt cx="0" cy="0"/>
        </a:xfrm>
      </p:grpSpPr>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F0F9">
            <a:alpha val="58099"/>
          </a:srgbClr>
        </a:solidFill>
        <a:effectLst/>
      </p:bgPr>
    </p:bg>
    <p:spTree>
      <p:nvGrpSpPr>
        <p:cNvPr id="1" name="Shape 3502"/>
        <p:cNvGrpSpPr/>
        <p:nvPr/>
      </p:nvGrpSpPr>
      <p:grpSpPr>
        <a:xfrm>
          <a:off x="0" y="0"/>
          <a:ext cx="0" cy="0"/>
          <a:chOff x="0" y="0"/>
          <a:chExt cx="0" cy="0"/>
        </a:xfrm>
      </p:grpSpPr>
      <p:pic>
        <p:nvPicPr>
          <p:cNvPr id="3503" name="Google Shape;3503;p58"/>
          <p:cNvPicPr preferRelativeResize="0"/>
          <p:nvPr/>
        </p:nvPicPr>
        <p:blipFill rotWithShape="1">
          <a:blip r:embed="rId3">
            <a:alphaModFix/>
          </a:blip>
          <a:srcRect l="25208" t="9556" r="24883" b="18805"/>
          <a:stretch/>
        </p:blipFill>
        <p:spPr>
          <a:xfrm>
            <a:off x="1859025" y="931525"/>
            <a:ext cx="5425949" cy="3930601"/>
          </a:xfrm>
          <a:prstGeom prst="rect">
            <a:avLst/>
          </a:prstGeom>
          <a:noFill/>
          <a:ln>
            <a:noFill/>
          </a:ln>
          <a:effectLst>
            <a:outerShdw blurRad="57150" dist="19050" dir="5400000" algn="bl" rotWithShape="0">
              <a:srgbClr val="000000">
                <a:alpha val="50000"/>
              </a:srgbClr>
            </a:outerShdw>
          </a:effectLst>
        </p:spPr>
      </p:pic>
      <p:sp>
        <p:nvSpPr>
          <p:cNvPr id="3504" name="Google Shape;3504;p58"/>
          <p:cNvSpPr/>
          <p:nvPr/>
        </p:nvSpPr>
        <p:spPr>
          <a:xfrm>
            <a:off x="2375750" y="1414725"/>
            <a:ext cx="1968000" cy="2274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58"/>
          <p:cNvSpPr txBox="1">
            <a:spLocks noGrp="1"/>
          </p:cNvSpPr>
          <p:nvPr>
            <p:ph type="title"/>
          </p:nvPr>
        </p:nvSpPr>
        <p:spPr>
          <a:xfrm>
            <a:off x="244350" y="200600"/>
            <a:ext cx="8661600" cy="3114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1955">
                <a:latin typeface="Inter Medium"/>
                <a:ea typeface="Inter Medium"/>
                <a:cs typeface="Inter Medium"/>
                <a:sym typeface="Inter Medium"/>
              </a:rPr>
              <a:t>Set up your online account </a:t>
            </a:r>
            <a:endParaRPr sz="1955">
              <a:latin typeface="Inter Medium"/>
              <a:ea typeface="Inter Medium"/>
              <a:cs typeface="Inter Medium"/>
              <a:sym typeface="Inter Medium"/>
            </a:endParaRPr>
          </a:p>
          <a:p>
            <a:pPr marL="0" lvl="0" indent="0" algn="l" rtl="0">
              <a:spcBef>
                <a:spcPts val="0"/>
              </a:spcBef>
              <a:spcAft>
                <a:spcPts val="0"/>
              </a:spcAft>
              <a:buNone/>
            </a:pPr>
            <a:endParaRPr sz="1955">
              <a:latin typeface="Inter Medium"/>
              <a:ea typeface="Inter Medium"/>
              <a:cs typeface="Inter Medium"/>
              <a:sym typeface="Inter Medium"/>
            </a:endParaRPr>
          </a:p>
          <a:p>
            <a:pPr marL="0" lvl="0" indent="0" algn="l" rtl="0">
              <a:spcBef>
                <a:spcPts val="0"/>
              </a:spcBef>
              <a:spcAft>
                <a:spcPts val="0"/>
              </a:spcAft>
              <a:buNone/>
            </a:pPr>
            <a:endParaRPr/>
          </a:p>
        </p:txBody>
      </p:sp>
      <p:pic>
        <p:nvPicPr>
          <p:cNvPr id="3506" name="Google Shape;3506;p58"/>
          <p:cNvPicPr preferRelativeResize="0"/>
          <p:nvPr/>
        </p:nvPicPr>
        <p:blipFill rotWithShape="1">
          <a:blip r:embed="rId4">
            <a:alphaModFix/>
          </a:blip>
          <a:srcRect t="55618" b="16304"/>
          <a:stretch/>
        </p:blipFill>
        <p:spPr>
          <a:xfrm>
            <a:off x="1863945" y="3638976"/>
            <a:ext cx="5422399" cy="1223149"/>
          </a:xfrm>
          <a:prstGeom prst="rect">
            <a:avLst/>
          </a:prstGeom>
          <a:noFill/>
          <a:ln>
            <a:noFill/>
          </a:ln>
        </p:spPr>
      </p:pic>
      <p:sp>
        <p:nvSpPr>
          <p:cNvPr id="3507" name="Google Shape;3507;p58"/>
          <p:cNvSpPr/>
          <p:nvPr/>
        </p:nvSpPr>
        <p:spPr>
          <a:xfrm>
            <a:off x="1860800" y="1538025"/>
            <a:ext cx="5384100" cy="2755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58"/>
          <p:cNvSpPr txBox="1"/>
          <p:nvPr/>
        </p:nvSpPr>
        <p:spPr>
          <a:xfrm>
            <a:off x="2906275" y="2132675"/>
            <a:ext cx="4014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Inter"/>
              <a:ea typeface="Inter"/>
              <a:cs typeface="Inter"/>
              <a:sym typeface="Inter"/>
            </a:endParaRPr>
          </a:p>
        </p:txBody>
      </p:sp>
      <p:pic>
        <p:nvPicPr>
          <p:cNvPr id="3509" name="Google Shape;3509;p58"/>
          <p:cNvPicPr preferRelativeResize="0"/>
          <p:nvPr/>
        </p:nvPicPr>
        <p:blipFill rotWithShape="1">
          <a:blip r:embed="rId5">
            <a:alphaModFix/>
          </a:blip>
          <a:srcRect b="22402"/>
          <a:stretch/>
        </p:blipFill>
        <p:spPr>
          <a:xfrm>
            <a:off x="2060725" y="1766675"/>
            <a:ext cx="5028848" cy="27558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WEX Theme 2022">
  <a:themeElements>
    <a:clrScheme name="Simple Light">
      <a:dk1>
        <a:srgbClr val="253746"/>
      </a:dk1>
      <a:lt1>
        <a:srgbClr val="FFFFFF"/>
      </a:lt1>
      <a:dk2>
        <a:srgbClr val="7C868F"/>
      </a:dk2>
      <a:lt2>
        <a:srgbClr val="D2D6D9"/>
      </a:lt2>
      <a:accent1>
        <a:srgbClr val="C8102E"/>
      </a:accent1>
      <a:accent2>
        <a:srgbClr val="FFBF3F"/>
      </a:accent2>
      <a:accent3>
        <a:srgbClr val="9BCBEB"/>
      </a:accent3>
      <a:accent4>
        <a:srgbClr val="00C7B1"/>
      </a:accent4>
      <a:accent5>
        <a:srgbClr val="54A6DD"/>
      </a:accent5>
      <a:accent6>
        <a:srgbClr val="E2F0F9"/>
      </a:accent6>
      <a:hlink>
        <a:srgbClr val="2886C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Definition name="AD_HOC" displayName="AD_HOC" id="cde42b45-fe89-4317-8ed1-6151b4cc957c" isdomainofvalue="False" dataSourceId="a4a8b6b7-093f-4687-8c5c-681ab3d2c5eb"/>
</file>

<file path=customXml/item2.xml><?xml version="1.0" encoding="utf-8"?>
<VariableList UniqueId="cde42b45-fe89-4317-8ed1-6151b4cc957c" Name="AD_HOC" ContentType="XML" MajorVersion="0" MinorVersion="1" isLocalCopy="False" IsBaseObject="False" DataSourceId="a4a8b6b7-093f-4687-8c5c-681ab3d2c5eb" DataSourceMajorVersion="0" DataSourceMinorVersion="1"/>
</file>

<file path=customXml/item3.xml><?xml version="1.0" encoding="utf-8"?>
<VariableListDefinition name="Computed" displayName="Computed" id="b731fea3-f465-41ee-a2aa-0a6d2e89a8da" isdomainofvalue="False" dataSourceId="2950180e-da27-4810-95e1-669f5eb94132"/>
</file>

<file path=customXml/item4.xml><?xml version="1.0" encoding="utf-8"?>
<VariableList UniqueId="b731fea3-f465-41ee-a2aa-0a6d2e89a8da" Name="Computed" ContentType="XML" MajorVersion="0" MinorVersion="1" isLocalCopy="False" IsBaseObject="False" DataSourceId="2950180e-da27-4810-95e1-669f5eb94132" DataSourceMajorVersion="0" DataSourceMinorVersion="1"/>
</file>

<file path=customXml/item5.xml><?xml version="1.0" encoding="utf-8"?>
<VariableListDefinition name="System" displayName="System" id="ecc46122-b768-43f0-b044-e16cd14cd25a" isdomainofvalue="False" dataSourceId="edb0768f-a8c8-4004-af8a-9026e48d211f"/>
</file>

<file path=customXml/item6.xml><?xml version="1.0" encoding="utf-8"?>
<VariableList UniqueId="ecc46122-b768-43f0-b044-e16cd14cd25a" Name="System" ContentType="XML" MajorVersion="0" MinorVersion="1" isLocalCopy="False" IsBaseObject="False" DataSourceId="edb0768f-a8c8-4004-af8a-9026e48d211f" DataSourceMajorVersion="0" DataSourceMinorVersion="1"/>
</file>

<file path=customXml/item7.xml><?xml version="1.0" encoding="utf-8"?>
<AllExternalAdhocVariableMappings/>
</file>

<file path=customXml/itemProps1.xml><?xml version="1.0" encoding="utf-8"?>
<ds:datastoreItem xmlns:ds="http://schemas.openxmlformats.org/officeDocument/2006/customXml" ds:itemID="{CA528C54-9597-4B4F-86FC-0D54E8580249}">
  <ds:schemaRefs/>
</ds:datastoreItem>
</file>

<file path=customXml/itemProps2.xml><?xml version="1.0" encoding="utf-8"?>
<ds:datastoreItem xmlns:ds="http://schemas.openxmlformats.org/officeDocument/2006/customXml" ds:itemID="{69EE61AA-3CE8-4662-801C-6BD596485068}">
  <ds:schemaRefs/>
</ds:datastoreItem>
</file>

<file path=customXml/itemProps3.xml><?xml version="1.0" encoding="utf-8"?>
<ds:datastoreItem xmlns:ds="http://schemas.openxmlformats.org/officeDocument/2006/customXml" ds:itemID="{E69D3D77-AB19-4E7F-84F1-8A5E31F04748}">
  <ds:schemaRefs/>
</ds:datastoreItem>
</file>

<file path=customXml/itemProps4.xml><?xml version="1.0" encoding="utf-8"?>
<ds:datastoreItem xmlns:ds="http://schemas.openxmlformats.org/officeDocument/2006/customXml" ds:itemID="{DDC356CF-5D0E-4B34-96F9-797011D65683}">
  <ds:schemaRefs/>
</ds:datastoreItem>
</file>

<file path=customXml/itemProps5.xml><?xml version="1.0" encoding="utf-8"?>
<ds:datastoreItem xmlns:ds="http://schemas.openxmlformats.org/officeDocument/2006/customXml" ds:itemID="{63A92F96-B610-4DF7-BADE-990B8EB65F1F}">
  <ds:schemaRefs/>
</ds:datastoreItem>
</file>

<file path=customXml/itemProps6.xml><?xml version="1.0" encoding="utf-8"?>
<ds:datastoreItem xmlns:ds="http://schemas.openxmlformats.org/officeDocument/2006/customXml" ds:itemID="{519ABC9C-C837-4EEE-8F2A-F65A0FE014E0}">
  <ds:schemaRefs/>
</ds:datastoreItem>
</file>

<file path=customXml/itemProps7.xml><?xml version="1.0" encoding="utf-8"?>
<ds:datastoreItem xmlns:ds="http://schemas.openxmlformats.org/officeDocument/2006/customXml" ds:itemID="{0C296F73-D392-400D-816F-252AF0147F83}">
  <ds:schemaRefs/>
</ds:datastoreItem>
</file>

<file path=docProps/app.xml><?xml version="1.0" encoding="utf-8"?>
<Properties xmlns="http://schemas.openxmlformats.org/officeDocument/2006/extended-properties" xmlns:vt="http://schemas.openxmlformats.org/officeDocument/2006/docPropsVTypes">
  <TotalTime>0</TotalTime>
  <Words>4073</Words>
  <Application>Microsoft Office PowerPoint</Application>
  <PresentationFormat>On-screen Show (16:9)</PresentationFormat>
  <Paragraphs>550</Paragraphs>
  <Slides>81</Slides>
  <Notes>81</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81</vt:i4>
      </vt:variant>
    </vt:vector>
  </HeadingPairs>
  <TitlesOfParts>
    <vt:vector size="91" baseType="lpstr">
      <vt:lpstr>Inter ExtraBold</vt:lpstr>
      <vt:lpstr>Calibri</vt:lpstr>
      <vt:lpstr>Inter Medium</vt:lpstr>
      <vt:lpstr>Inter</vt:lpstr>
      <vt:lpstr>Arial</vt:lpstr>
      <vt:lpstr>Inter Black</vt:lpstr>
      <vt:lpstr>Open Sans</vt:lpstr>
      <vt:lpstr>Times New Roman</vt:lpstr>
      <vt:lpstr>Simple Light</vt:lpstr>
      <vt:lpstr>WEX Theme 2022</vt:lpstr>
      <vt:lpstr>PowerPoint Presentation</vt:lpstr>
      <vt:lpstr>Client name</vt:lpstr>
      <vt:lpstr>Getting started with your online account </vt:lpstr>
      <vt:lpstr>How to set up your online account</vt:lpstr>
      <vt:lpstr>Set up your online account  </vt:lpstr>
      <vt:lpstr>Set up your online account   </vt:lpstr>
      <vt:lpstr>Set up your online account   </vt:lpstr>
      <vt:lpstr>Set up your online account   </vt:lpstr>
      <vt:lpstr>Set up your online account   </vt:lpstr>
      <vt:lpstr>Set up your online account   </vt:lpstr>
      <vt:lpstr>Set up your online account   </vt:lpstr>
      <vt:lpstr>Set up your online account   </vt:lpstr>
      <vt:lpstr>Set up your online account   </vt:lpstr>
      <vt:lpstr>Set up your online account   </vt:lpstr>
      <vt:lpstr>Set up your online account  </vt:lpstr>
      <vt:lpstr>Set up your online account  </vt:lpstr>
      <vt:lpstr>How to reset your password in your online account</vt:lpstr>
      <vt:lpstr>Password Reset </vt:lpstr>
      <vt:lpstr>Password Reset </vt:lpstr>
      <vt:lpstr>Password Reset </vt:lpstr>
      <vt:lpstr>Password Reset </vt:lpstr>
      <vt:lpstr>Password Reset </vt:lpstr>
      <vt:lpstr>Password Reset </vt:lpstr>
      <vt:lpstr>Password Reset </vt:lpstr>
      <vt:lpstr>Password Reset </vt:lpstr>
      <vt:lpstr>Password Reset </vt:lpstr>
      <vt:lpstr>Navigate your online account </vt:lpstr>
      <vt:lpstr>Navigate your online account</vt:lpstr>
      <vt:lpstr>Profile Menu</vt:lpstr>
      <vt:lpstr>Home Page</vt:lpstr>
      <vt:lpstr>Home Page </vt:lpstr>
      <vt:lpstr>Home Page </vt:lpstr>
      <vt:lpstr>Home Page </vt:lpstr>
      <vt:lpstr>Home Page </vt:lpstr>
      <vt:lpstr>Accounts Page</vt:lpstr>
      <vt:lpstr>Videos &amp; Forms Page</vt:lpstr>
      <vt:lpstr>Message Center Page </vt:lpstr>
      <vt:lpstr>Message Center Page </vt:lpstr>
      <vt:lpstr>How to set up direct deposit </vt:lpstr>
      <vt:lpstr>Direct Deposit  </vt:lpstr>
      <vt:lpstr>Direct Deposit  </vt:lpstr>
      <vt:lpstr>Direct Deposit  </vt:lpstr>
      <vt:lpstr>Direct Deposit  </vt:lpstr>
      <vt:lpstr>Direct Deposit  </vt:lpstr>
      <vt:lpstr>Direct Deposit  </vt:lpstr>
      <vt:lpstr>How to set up your benefits mobile app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reset   your username and password in the mobile app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to Access WEX Knowledgebase </vt:lpstr>
      <vt:lpstr>PowerPoint Presentation</vt:lpstr>
      <vt:lpstr>PowerPoint Presentation</vt:lpstr>
      <vt:lpstr>PowerPoint Presentation</vt:lpstr>
      <vt:lpstr>PowerPoint Presentation</vt:lpstr>
      <vt:lpstr>How to access Knowledgebase in your online account </vt:lpstr>
      <vt:lpstr>PowerPoint Presentation</vt:lpstr>
      <vt:lpstr>PowerPoint Presentation</vt:lpstr>
      <vt:lpstr>PowerPoint Presentation</vt:lpstr>
      <vt:lpstr>PowerPoint Presentation</vt:lpstr>
      <vt:lpstr>Contact Participant Services Our Participant Services team is available Monday through Friday, from 6 a.m. to 9 p.m. CT, except holidays.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Lily Bruce-Ritchie</cp:lastModifiedBy>
  <cp:revision>2</cp:revision>
  <dcterms:modified xsi:type="dcterms:W3CDTF">2025-12-17T17:17:37Z</dcterms:modified>
</cp:coreProperties>
</file>