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8"/>
    <p:sldMasterId id="2147483669" r:id="rId9"/>
    <p:sldMasterId id="2147483699" r:id="rId10"/>
    <p:sldMasterId id="2147483747" r:id="rId11"/>
  </p:sldMasterIdLst>
  <p:notesMasterIdLst>
    <p:notesMasterId r:id="rId21"/>
  </p:notesMasterIdLst>
  <p:sldIdLst>
    <p:sldId id="256" r:id="rId12"/>
    <p:sldId id="257" r:id="rId13"/>
    <p:sldId id="258" r:id="rId14"/>
    <p:sldId id="259" r:id="rId15"/>
    <p:sldId id="260" r:id="rId16"/>
    <p:sldId id="261" r:id="rId17"/>
    <p:sldId id="273" r:id="rId18"/>
    <p:sldId id="263" r:id="rId19"/>
    <p:sldId id="264"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Inter" panose="02000803000000020004" pitchFamily="50" charset="0"/>
      <p:regular r:id="rId26"/>
      <p:bold r:id="rId27"/>
      <p:italic r:id="rId28"/>
      <p:boldItalic r:id="rId29"/>
    </p:embeddedFont>
    <p:embeddedFont>
      <p:font typeface="Inter Black" panose="02000A03000000020004" pitchFamily="50" charset="0"/>
      <p:bold r:id="rId30"/>
      <p:boldItalic r:id="rId31"/>
    </p:embeddedFont>
    <p:embeddedFont>
      <p:font typeface="Inter ExtraBold" panose="020B0604020202020204" charset="0"/>
      <p:bold r:id="rId32"/>
      <p:boldItalic r:id="rId33"/>
    </p:embeddedFont>
    <p:embeddedFont>
      <p:font typeface="Inter Medium" panose="02000603000000020004" pitchFamily="50" charset="0"/>
      <p:regular r:id="rId34"/>
      <p:bold r:id="rId35"/>
      <p:italic r:id="rId36"/>
      <p:boldItalic r:id="rId37"/>
    </p:embeddedFont>
    <p:embeddedFont>
      <p:font typeface="Roboto Condensed" panose="02000000000000000000" pitchFamily="2" charset="0"/>
      <p:regular r:id="rId38"/>
      <p:bold r:id="rId39"/>
      <p:italic r:id="rId40"/>
      <p:boldItalic r:id="rId41"/>
    </p:embeddedFont>
  </p:embeddedFontLst>
  <p:custDataLst>
    <p:custData r:id="rId3"/>
    <p:custData r:id="rId7"/>
    <p:custData r:id="rId6"/>
    <p:custData r:id="rId5"/>
    <p:custData r:id="rId1"/>
    <p:custData r:id="rId4"/>
    <p:custData r:id="rId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gBCqxHw7hBQturzNsWwC0+gvrIq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955" autoAdjust="0"/>
  </p:normalViewPr>
  <p:slideViewPr>
    <p:cSldViewPr snapToGrid="0">
      <p:cViewPr varScale="1">
        <p:scale>
          <a:sx n="98" d="100"/>
          <a:sy n="98" d="100"/>
        </p:scale>
        <p:origin x="197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customschemas.google.com/relationships/presentationmetadata" Target="metadata"/><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0" name="Google Shape;7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Adoption Assistance Flexible Spending Account.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3"/>
        <p:cNvGrpSpPr/>
        <p:nvPr/>
      </p:nvGrpSpPr>
      <p:grpSpPr>
        <a:xfrm>
          <a:off x="0" y="0"/>
          <a:ext cx="0" cy="0"/>
          <a:chOff x="0" y="0"/>
          <a:chExt cx="0" cy="0"/>
        </a:xfrm>
      </p:grpSpPr>
      <p:sp>
        <p:nvSpPr>
          <p:cNvPr id="7154" name="Google Shape;71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5" name="Google Shape;715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Now let us start out by covering adoption assistance, what it is, and how you can leverage this benefit.</a:t>
            </a: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9"/>
        <p:cNvGrpSpPr/>
        <p:nvPr/>
      </p:nvGrpSpPr>
      <p:grpSpPr>
        <a:xfrm>
          <a:off x="0" y="0"/>
          <a:ext cx="0" cy="0"/>
          <a:chOff x="0" y="0"/>
          <a:chExt cx="0" cy="0"/>
        </a:xfrm>
      </p:grpSpPr>
      <p:sp>
        <p:nvSpPr>
          <p:cNvPr id="7160" name="Google Shape;716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1" name="Google Shape;716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Adoption assistance flexible spending accounts (adoption assistance FSAs) are plans established and maintained by employers to provide adoption assistance to their employees. This saves you money by reducing your taxable income, and reimbursing you for eligible expenses related to adoption. </a:t>
            </a:r>
            <a:endParaRPr sz="120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Planning ahead for your adoption related expenses by taking advantage of an adoption assistance FSA is a great way to prepare for adding a new member to your family.</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0"/>
        <p:cNvGrpSpPr/>
        <p:nvPr/>
      </p:nvGrpSpPr>
      <p:grpSpPr>
        <a:xfrm>
          <a:off x="0" y="0"/>
          <a:ext cx="0" cy="0"/>
          <a:chOff x="0" y="0"/>
          <a:chExt cx="0" cy="0"/>
        </a:xfrm>
      </p:grpSpPr>
      <p:sp>
        <p:nvSpPr>
          <p:cNvPr id="7171" name="Google Shape;71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2" name="Google Shape;717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The IRS sets the maximum dollar amount you can elect and contribute to an adoption assistance FSA. This amount can change and is typically communicated by the IRS prior to the start of the new tax year.</a:t>
            </a:r>
            <a:endParaRPr sz="1200"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The </a:t>
            </a:r>
            <a:r>
              <a:rPr lang="en" sz="1200" b="1" dirty="0">
                <a:solidFill>
                  <a:schemeClr val="dk1"/>
                </a:solidFill>
              </a:rPr>
              <a:t>2026 </a:t>
            </a:r>
            <a:r>
              <a:rPr lang="en" sz="1200" dirty="0">
                <a:solidFill>
                  <a:schemeClr val="dk1"/>
                </a:solidFill>
              </a:rPr>
              <a:t>adoption assistance FSA annual contribution limit is: </a:t>
            </a:r>
            <a:r>
              <a:rPr lang="en" sz="1200" b="1" dirty="0">
                <a:solidFill>
                  <a:schemeClr val="dk1"/>
                </a:solidFill>
              </a:rPr>
              <a:t>$17,670</a:t>
            </a:r>
            <a:r>
              <a:rPr lang="en" sz="1200" dirty="0">
                <a:solidFill>
                  <a:schemeClr val="dk1"/>
                </a:solidFill>
              </a:rPr>
              <a:t>.</a:t>
            </a:r>
            <a:endParaRPr sz="1200"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Once you elect an adoption assistance FSA, your funds are available as you contribute them. </a:t>
            </a:r>
            <a:endParaRPr sz="12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1"/>
        <p:cNvGrpSpPr/>
        <p:nvPr/>
      </p:nvGrpSpPr>
      <p:grpSpPr>
        <a:xfrm>
          <a:off x="0" y="0"/>
          <a:ext cx="0" cy="0"/>
          <a:chOff x="0" y="0"/>
          <a:chExt cx="0" cy="0"/>
        </a:xfrm>
      </p:grpSpPr>
      <p:sp>
        <p:nvSpPr>
          <p:cNvPr id="7182" name="Google Shape;7182;g280e6f0b55c_0_6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3" name="Google Shape;7183;g280e6f0b55c_0_6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rPr>
              <a:t>When expenses become eligible for reimbursement depends on whether the adoption is domestic, meaning that the child is a citizen or resident of the United States, or foreign, meaning that the child is not a citizen or resident of the United States.</a:t>
            </a:r>
            <a:endParaRPr sz="1200">
              <a:solidFill>
                <a:schemeClr val="dk1"/>
              </a:solidFill>
            </a:endParaRPr>
          </a:p>
          <a:p>
            <a:pPr marL="15875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For domestic adoptions, expenses are eligible for reimbursement before the adoption has been finalized. For foreign adoptions, the adoption does need to be finalized before eligible expenses can be reimbursed. </a:t>
            </a:r>
            <a:endParaRPr sz="1200">
              <a:solidFill>
                <a:schemeClr val="dk1"/>
              </a:solidFill>
            </a:endParaRPr>
          </a:p>
          <a:p>
            <a:pPr marL="15875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The IRS determines eligible expenses for adoption assistance FSAs. These expenses include adoption fees, court costs, attorney fees, travel expenses, and other expenses related to legal adoption. </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0"/>
        <p:cNvGrpSpPr/>
        <p:nvPr/>
      </p:nvGrpSpPr>
      <p:grpSpPr>
        <a:xfrm>
          <a:off x="0" y="0"/>
          <a:ext cx="0" cy="0"/>
          <a:chOff x="0" y="0"/>
          <a:chExt cx="0" cy="0"/>
        </a:xfrm>
      </p:grpSpPr>
      <p:sp>
        <p:nvSpPr>
          <p:cNvPr id="7201" name="Google Shape;720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2" name="Google Shape;720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Let us talk a bit about documentation! </a:t>
            </a:r>
            <a:r>
              <a:rPr lang="en" sz="1200" i="1">
                <a:solidFill>
                  <a:schemeClr val="dk1"/>
                </a:solidFill>
              </a:rPr>
              <a:t>(say jokingly) </a:t>
            </a:r>
            <a:r>
              <a:rPr lang="en" sz="1200">
                <a:solidFill>
                  <a:schemeClr val="dk1"/>
                </a:solidFill>
              </a:rPr>
              <a:t>Everyone loves providing documentation, right? </a:t>
            </a: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Any documentation provided must contain the following information:</a:t>
            </a:r>
            <a:endParaRPr sz="1200">
              <a:solidFill>
                <a:schemeClr val="dk1"/>
              </a:solidFill>
            </a:endParaRPr>
          </a:p>
          <a:p>
            <a:pPr marL="800100" lvl="1" indent="-304800" algn="l" rtl="0">
              <a:lnSpc>
                <a:spcPct val="150000"/>
              </a:lnSpc>
              <a:spcBef>
                <a:spcPts val="500"/>
              </a:spcBef>
              <a:spcAft>
                <a:spcPts val="0"/>
              </a:spcAft>
              <a:buClr>
                <a:schemeClr val="dk1"/>
              </a:buClr>
              <a:buSzPts val="1200"/>
              <a:buChar char="•"/>
            </a:pPr>
            <a:r>
              <a:rPr lang="en" sz="1200">
                <a:solidFill>
                  <a:schemeClr val="dk1"/>
                </a:solidFill>
              </a:rPr>
              <a:t>When the expense was incurred</a:t>
            </a:r>
            <a:endParaRPr sz="1200">
              <a:solidFill>
                <a:schemeClr val="dk1"/>
              </a:solidFill>
            </a:endParaRPr>
          </a:p>
          <a:p>
            <a:pPr marL="800100" lvl="1" indent="-304800" algn="l" rtl="0">
              <a:lnSpc>
                <a:spcPct val="150000"/>
              </a:lnSpc>
              <a:spcBef>
                <a:spcPts val="500"/>
              </a:spcBef>
              <a:spcAft>
                <a:spcPts val="0"/>
              </a:spcAft>
              <a:buClr>
                <a:schemeClr val="dk1"/>
              </a:buClr>
              <a:buSzPts val="1200"/>
              <a:buChar char="•"/>
            </a:pPr>
            <a:r>
              <a:rPr lang="en" sz="1200">
                <a:solidFill>
                  <a:schemeClr val="dk1"/>
                </a:solidFill>
              </a:rPr>
              <a:t>Where the expense was incurred</a:t>
            </a:r>
            <a:endParaRPr sz="1200">
              <a:solidFill>
                <a:schemeClr val="dk1"/>
              </a:solidFill>
            </a:endParaRPr>
          </a:p>
          <a:p>
            <a:pPr marL="800100" lvl="1" indent="-304800" algn="l" rtl="0">
              <a:lnSpc>
                <a:spcPct val="150000"/>
              </a:lnSpc>
              <a:spcBef>
                <a:spcPts val="500"/>
              </a:spcBef>
              <a:spcAft>
                <a:spcPts val="0"/>
              </a:spcAft>
              <a:buClr>
                <a:schemeClr val="dk1"/>
              </a:buClr>
              <a:buSzPts val="1200"/>
              <a:buChar char="•"/>
            </a:pPr>
            <a:r>
              <a:rPr lang="en" sz="1200">
                <a:solidFill>
                  <a:schemeClr val="dk1"/>
                </a:solidFill>
              </a:rPr>
              <a:t>What the expense was</a:t>
            </a:r>
            <a:endParaRPr sz="1200">
              <a:solidFill>
                <a:schemeClr val="dk1"/>
              </a:solidFill>
            </a:endParaRPr>
          </a:p>
          <a:p>
            <a:pPr marL="800100" lvl="1" indent="-304800" algn="l" rtl="0">
              <a:lnSpc>
                <a:spcPct val="150000"/>
              </a:lnSpc>
              <a:spcBef>
                <a:spcPts val="500"/>
              </a:spcBef>
              <a:spcAft>
                <a:spcPts val="0"/>
              </a:spcAft>
              <a:buClr>
                <a:schemeClr val="dk1"/>
              </a:buClr>
              <a:buSzPts val="1200"/>
              <a:buChar char="•"/>
            </a:pPr>
            <a:r>
              <a:rPr lang="en" sz="1200">
                <a:solidFill>
                  <a:schemeClr val="dk1"/>
                </a:solidFill>
              </a:rPr>
              <a:t>The amount/cost of the expense incurred</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2"/>
        <p:cNvGrpSpPr/>
        <p:nvPr/>
      </p:nvGrpSpPr>
      <p:grpSpPr>
        <a:xfrm>
          <a:off x="0" y="0"/>
          <a:ext cx="0" cy="0"/>
          <a:chOff x="0" y="0"/>
          <a:chExt cx="0" cy="0"/>
        </a:xfrm>
      </p:grpSpPr>
      <p:sp>
        <p:nvSpPr>
          <p:cNvPr id="10963" name="Google Shape;10963;g2f8901c336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4" name="Google Shape;10964;g2f8901c336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6"/>
        <p:cNvGrpSpPr/>
        <p:nvPr/>
      </p:nvGrpSpPr>
      <p:grpSpPr>
        <a:xfrm>
          <a:off x="0" y="0"/>
          <a:ext cx="0" cy="0"/>
          <a:chOff x="0" y="0"/>
          <a:chExt cx="0" cy="0"/>
        </a:xfrm>
      </p:grpSpPr>
      <p:sp>
        <p:nvSpPr>
          <p:cNvPr id="7257" name="Google Shape;725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58" name="Google Shape;72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0"/>
        <p:cNvGrpSpPr/>
        <p:nvPr/>
      </p:nvGrpSpPr>
      <p:grpSpPr>
        <a:xfrm>
          <a:off x="0" y="0"/>
          <a:ext cx="0" cy="0"/>
          <a:chOff x="0" y="0"/>
          <a:chExt cx="0" cy="0"/>
        </a:xfrm>
      </p:grpSpPr>
      <p:sp>
        <p:nvSpPr>
          <p:cNvPr id="7261" name="Google Shape;72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2" name="Google Shape;72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7.jp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10.jp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12" name="Google Shape;12;p73"/>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3" name="Google Shape;13;p73"/>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4" name="Google Shape;14;p73"/>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1004" name="Google Shape;1004;p1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005" name="Google Shape;1005;p1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006" name="Google Shape;1006;p101"/>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4103"/>
        <p:cNvGrpSpPr/>
        <p:nvPr/>
      </p:nvGrpSpPr>
      <p:grpSpPr>
        <a:xfrm>
          <a:off x="0" y="0"/>
          <a:ext cx="0" cy="0"/>
          <a:chOff x="0" y="0"/>
          <a:chExt cx="0" cy="0"/>
        </a:xfrm>
      </p:grpSpPr>
      <p:sp>
        <p:nvSpPr>
          <p:cNvPr id="4104" name="Google Shape;4104;p195"/>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4105" name="Google Shape;4105;p195"/>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4106" name="Google Shape;4106;p195"/>
          <p:cNvGrpSpPr/>
          <p:nvPr/>
        </p:nvGrpSpPr>
        <p:grpSpPr>
          <a:xfrm>
            <a:off x="7833119" y="4564515"/>
            <a:ext cx="1026629" cy="292418"/>
            <a:chOff x="238125" y="1822850"/>
            <a:chExt cx="7080200" cy="2016675"/>
          </a:xfrm>
        </p:grpSpPr>
        <p:sp>
          <p:nvSpPr>
            <p:cNvPr id="4107" name="Google Shape;4107;p19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8" name="Google Shape;4108;p19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9" name="Google Shape;4109;p19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0" name="Google Shape;4110;p19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1" name="Google Shape;4111;p19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2" name="Google Shape;4112;p19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3" name="Google Shape;4113;p19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4114"/>
        <p:cNvGrpSpPr/>
        <p:nvPr/>
      </p:nvGrpSpPr>
      <p:grpSpPr>
        <a:xfrm>
          <a:off x="0" y="0"/>
          <a:ext cx="0" cy="0"/>
          <a:chOff x="0" y="0"/>
          <a:chExt cx="0" cy="0"/>
        </a:xfrm>
      </p:grpSpPr>
      <p:sp>
        <p:nvSpPr>
          <p:cNvPr id="4115" name="Google Shape;4115;p196"/>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6" name="Google Shape;4116;p196"/>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4117" name="Google Shape;4117;p196"/>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4118" name="Google Shape;4118;p196"/>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4119"/>
        <p:cNvGrpSpPr/>
        <p:nvPr/>
      </p:nvGrpSpPr>
      <p:grpSpPr>
        <a:xfrm>
          <a:off x="0" y="0"/>
          <a:ext cx="0" cy="0"/>
          <a:chOff x="0" y="0"/>
          <a:chExt cx="0" cy="0"/>
        </a:xfrm>
      </p:grpSpPr>
      <p:sp>
        <p:nvSpPr>
          <p:cNvPr id="4120" name="Google Shape;4120;p197"/>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4121" name="Google Shape;4121;p197"/>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4122" name="Google Shape;4122;p197"/>
          <p:cNvGrpSpPr/>
          <p:nvPr/>
        </p:nvGrpSpPr>
        <p:grpSpPr>
          <a:xfrm>
            <a:off x="455001" y="401909"/>
            <a:ext cx="908390" cy="258739"/>
            <a:chOff x="238125" y="1822850"/>
            <a:chExt cx="7080200" cy="2016675"/>
          </a:xfrm>
        </p:grpSpPr>
        <p:sp>
          <p:nvSpPr>
            <p:cNvPr id="4123" name="Google Shape;4123;p19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4" name="Google Shape;4124;p19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5" name="Google Shape;4125;p19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6" name="Google Shape;4126;p19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7" name="Google Shape;4127;p19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8" name="Google Shape;4128;p19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9" name="Google Shape;4129;p19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130" name="Google Shape;4130;p197"/>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4131"/>
        <p:cNvGrpSpPr/>
        <p:nvPr/>
      </p:nvGrpSpPr>
      <p:grpSpPr>
        <a:xfrm>
          <a:off x="0" y="0"/>
          <a:ext cx="0" cy="0"/>
          <a:chOff x="0" y="0"/>
          <a:chExt cx="0" cy="0"/>
        </a:xfrm>
      </p:grpSpPr>
      <p:sp>
        <p:nvSpPr>
          <p:cNvPr id="4132" name="Google Shape;4132;p198"/>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4133" name="Google Shape;4133;p198"/>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4134" name="Google Shape;4134;p198"/>
          <p:cNvGrpSpPr/>
          <p:nvPr/>
        </p:nvGrpSpPr>
        <p:grpSpPr>
          <a:xfrm>
            <a:off x="455001" y="401909"/>
            <a:ext cx="908390" cy="258739"/>
            <a:chOff x="238125" y="1822850"/>
            <a:chExt cx="7080200" cy="2016675"/>
          </a:xfrm>
        </p:grpSpPr>
        <p:sp>
          <p:nvSpPr>
            <p:cNvPr id="4135" name="Google Shape;4135;p19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6" name="Google Shape;4136;p19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7" name="Google Shape;4137;p19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8" name="Google Shape;4138;p19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9" name="Google Shape;4139;p19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0" name="Google Shape;4140;p19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1" name="Google Shape;4141;p19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142" name="Google Shape;4142;p198"/>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chemeClr val="accent6"/>
        </a:solidFill>
        <a:effectLst/>
      </p:bgPr>
    </p:bg>
    <p:spTree>
      <p:nvGrpSpPr>
        <p:cNvPr id="1" name="Shape 4143"/>
        <p:cNvGrpSpPr/>
        <p:nvPr/>
      </p:nvGrpSpPr>
      <p:grpSpPr>
        <a:xfrm>
          <a:off x="0" y="0"/>
          <a:ext cx="0" cy="0"/>
          <a:chOff x="0" y="0"/>
          <a:chExt cx="0" cy="0"/>
        </a:xfrm>
      </p:grpSpPr>
      <p:sp>
        <p:nvSpPr>
          <p:cNvPr id="4144" name="Google Shape;4144;p199"/>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45" name="Google Shape;4145;p199"/>
          <p:cNvGrpSpPr/>
          <p:nvPr/>
        </p:nvGrpSpPr>
        <p:grpSpPr>
          <a:xfrm>
            <a:off x="2622652" y="3587454"/>
            <a:ext cx="2377550" cy="653782"/>
            <a:chOff x="2159414" y="3486447"/>
            <a:chExt cx="2606105" cy="720500"/>
          </a:xfrm>
        </p:grpSpPr>
        <p:grpSp>
          <p:nvGrpSpPr>
            <p:cNvPr id="4146" name="Google Shape;4146;p199"/>
            <p:cNvGrpSpPr/>
            <p:nvPr/>
          </p:nvGrpSpPr>
          <p:grpSpPr>
            <a:xfrm>
              <a:off x="2159414" y="3486447"/>
              <a:ext cx="2606105" cy="49200"/>
              <a:chOff x="2159414" y="3486447"/>
              <a:chExt cx="2606105" cy="49200"/>
            </a:xfrm>
          </p:grpSpPr>
          <p:sp>
            <p:nvSpPr>
              <p:cNvPr id="4147" name="Google Shape;4147;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8" name="Google Shape;4148;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9" name="Google Shape;4149;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0" name="Google Shape;4150;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1" name="Google Shape;4151;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4" name="Google Shape;4154;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5" name="Google Shape;4155;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6" name="Google Shape;4156;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7" name="Google Shape;4157;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9" name="Google Shape;4159;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0" name="Google Shape;4160;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2" name="Google Shape;4162;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63" name="Google Shape;4163;p199"/>
            <p:cNvGrpSpPr/>
            <p:nvPr/>
          </p:nvGrpSpPr>
          <p:grpSpPr>
            <a:xfrm>
              <a:off x="2159414" y="3652838"/>
              <a:ext cx="2606105" cy="49200"/>
              <a:chOff x="2159414" y="3486447"/>
              <a:chExt cx="2606105" cy="49200"/>
            </a:xfrm>
          </p:grpSpPr>
          <p:sp>
            <p:nvSpPr>
              <p:cNvPr id="4164" name="Google Shape;4164;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5" name="Google Shape;4165;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6" name="Google Shape;4166;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7" name="Google Shape;4167;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8" name="Google Shape;4168;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0" name="Google Shape;4170;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1" name="Google Shape;4171;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2" name="Google Shape;4172;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3" name="Google Shape;4173;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4" name="Google Shape;4174;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5" name="Google Shape;4175;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6" name="Google Shape;4176;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7" name="Google Shape;4177;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8" name="Google Shape;4178;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9" name="Google Shape;4179;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80" name="Google Shape;4180;p199"/>
            <p:cNvGrpSpPr/>
            <p:nvPr/>
          </p:nvGrpSpPr>
          <p:grpSpPr>
            <a:xfrm>
              <a:off x="2159414" y="3819188"/>
              <a:ext cx="2606105" cy="49200"/>
              <a:chOff x="2159414" y="3486447"/>
              <a:chExt cx="2606105" cy="49200"/>
            </a:xfrm>
          </p:grpSpPr>
          <p:sp>
            <p:nvSpPr>
              <p:cNvPr id="4181" name="Google Shape;4181;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2" name="Google Shape;4182;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3" name="Google Shape;4183;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4" name="Google Shape;4184;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6" name="Google Shape;4186;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7" name="Google Shape;4187;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8" name="Google Shape;4188;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9" name="Google Shape;4189;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0" name="Google Shape;4190;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1" name="Google Shape;4191;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2" name="Google Shape;4192;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3" name="Google Shape;4193;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4" name="Google Shape;4194;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5" name="Google Shape;4195;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6" name="Google Shape;4196;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97" name="Google Shape;4197;p199"/>
            <p:cNvGrpSpPr/>
            <p:nvPr/>
          </p:nvGrpSpPr>
          <p:grpSpPr>
            <a:xfrm>
              <a:off x="2159414" y="3983540"/>
              <a:ext cx="2606105" cy="49200"/>
              <a:chOff x="2159414" y="3486447"/>
              <a:chExt cx="2606105" cy="49200"/>
            </a:xfrm>
          </p:grpSpPr>
          <p:sp>
            <p:nvSpPr>
              <p:cNvPr id="4198" name="Google Shape;4198;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9" name="Google Shape;4199;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0" name="Google Shape;4200;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1" name="Google Shape;4201;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2" name="Google Shape;4202;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3" name="Google Shape;4203;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4" name="Google Shape;4204;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5" name="Google Shape;4205;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6" name="Google Shape;4206;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7" name="Google Shape;4207;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9" name="Google Shape;4209;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0" name="Google Shape;4210;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2" name="Google Shape;4212;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3" name="Google Shape;4213;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14" name="Google Shape;4214;p199"/>
            <p:cNvGrpSpPr/>
            <p:nvPr/>
          </p:nvGrpSpPr>
          <p:grpSpPr>
            <a:xfrm>
              <a:off x="2159414" y="4157747"/>
              <a:ext cx="2606105" cy="49200"/>
              <a:chOff x="2159414" y="3486447"/>
              <a:chExt cx="2606105" cy="49200"/>
            </a:xfrm>
          </p:grpSpPr>
          <p:sp>
            <p:nvSpPr>
              <p:cNvPr id="4215" name="Google Shape;4215;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6" name="Google Shape;4216;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7" name="Google Shape;4217;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8" name="Google Shape;4218;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9" name="Google Shape;4219;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1" name="Google Shape;4221;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2" name="Google Shape;4222;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3" name="Google Shape;4223;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4" name="Google Shape;4224;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5" name="Google Shape;4225;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6" name="Google Shape;4226;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7" name="Google Shape;4227;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9" name="Google Shape;4229;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0" name="Google Shape;4230;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231" name="Google Shape;4231;p199"/>
          <p:cNvSpPr txBox="1">
            <a:spLocks noGrp="1"/>
          </p:cNvSpPr>
          <p:nvPr>
            <p:ph type="ctrTitle"/>
          </p:nvPr>
        </p:nvSpPr>
        <p:spPr>
          <a:xfrm>
            <a:off x="311700" y="1979275"/>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4232" name="Google Shape;4232;p199"/>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4233" name="Google Shape;4233;p199"/>
          <p:cNvGrpSpPr/>
          <p:nvPr/>
        </p:nvGrpSpPr>
        <p:grpSpPr>
          <a:xfrm>
            <a:off x="455001" y="401909"/>
            <a:ext cx="908390" cy="258739"/>
            <a:chOff x="238125" y="1822850"/>
            <a:chExt cx="7080200" cy="2016675"/>
          </a:xfrm>
        </p:grpSpPr>
        <p:sp>
          <p:nvSpPr>
            <p:cNvPr id="4234" name="Google Shape;4234;p19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p19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19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p19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p19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19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p19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241" name="Google Shape;4241;p199"/>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4242" name="Google Shape;4242;p199"/>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Alt title w/shapes &amp; imgs">
  <p:cSld name="Alt title w/shapes &amp; imgs">
    <p:bg>
      <p:bgPr>
        <a:solidFill>
          <a:schemeClr val="dk1"/>
        </a:solidFill>
        <a:effectLst/>
      </p:bgPr>
    </p:bg>
    <p:spTree>
      <p:nvGrpSpPr>
        <p:cNvPr id="1" name="Shape 4243"/>
        <p:cNvGrpSpPr/>
        <p:nvPr/>
      </p:nvGrpSpPr>
      <p:grpSpPr>
        <a:xfrm>
          <a:off x="0" y="0"/>
          <a:ext cx="0" cy="0"/>
          <a:chOff x="0" y="0"/>
          <a:chExt cx="0" cy="0"/>
        </a:xfrm>
      </p:grpSpPr>
      <p:sp>
        <p:nvSpPr>
          <p:cNvPr id="4244" name="Google Shape;4244;p200"/>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5" name="Google Shape;4245;p200"/>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4246" name="Google Shape;4246;p200"/>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4247" name="Google Shape;4247;p200"/>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4248" name="Google Shape;4248;p200"/>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p200"/>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200"/>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1" name="Google Shape;4251;p200"/>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4252" name="Google Shape;4252;p200"/>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4253" name="Google Shape;4253;p200"/>
          <p:cNvGrpSpPr/>
          <p:nvPr/>
        </p:nvGrpSpPr>
        <p:grpSpPr>
          <a:xfrm>
            <a:off x="5825945" y="3085919"/>
            <a:ext cx="1376700" cy="330600"/>
            <a:chOff x="5457350" y="2701375"/>
            <a:chExt cx="1376700" cy="330600"/>
          </a:xfrm>
        </p:grpSpPr>
        <p:sp>
          <p:nvSpPr>
            <p:cNvPr id="4254" name="Google Shape;4254;p200"/>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4255" name="Google Shape;4255;p200"/>
            <p:cNvGrpSpPr/>
            <p:nvPr/>
          </p:nvGrpSpPr>
          <p:grpSpPr>
            <a:xfrm>
              <a:off x="5541202" y="2774463"/>
              <a:ext cx="183000" cy="183000"/>
              <a:chOff x="5541202" y="2774463"/>
              <a:chExt cx="183000" cy="183000"/>
            </a:xfrm>
          </p:grpSpPr>
          <p:sp>
            <p:nvSpPr>
              <p:cNvPr id="4256" name="Google Shape;4256;p200"/>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7" name="Google Shape;4257;p200"/>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258" name="Google Shape;4258;p200"/>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59" name="Google Shape;4259;p200"/>
          <p:cNvGrpSpPr/>
          <p:nvPr/>
        </p:nvGrpSpPr>
        <p:grpSpPr>
          <a:xfrm>
            <a:off x="2446251" y="4626183"/>
            <a:ext cx="845188" cy="162953"/>
            <a:chOff x="3701600" y="2570125"/>
            <a:chExt cx="1503625" cy="289900"/>
          </a:xfrm>
        </p:grpSpPr>
        <p:sp>
          <p:nvSpPr>
            <p:cNvPr id="4260" name="Google Shape;4260;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1" name="Google Shape;4261;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2" name="Google Shape;4262;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3" name="Google Shape;4263;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4" name="Google Shape;4264;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5" name="Google Shape;4265;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6" name="Google Shape;4266;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7" name="Google Shape;4267;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8" name="Google Shape;4268;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9" name="Google Shape;4269;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0" name="Google Shape;4270;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1" name="Google Shape;4271;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72" name="Google Shape;4272;p200"/>
          <p:cNvGrpSpPr/>
          <p:nvPr/>
        </p:nvGrpSpPr>
        <p:grpSpPr>
          <a:xfrm>
            <a:off x="5267232" y="4595310"/>
            <a:ext cx="908377" cy="201300"/>
            <a:chOff x="5577025" y="2564875"/>
            <a:chExt cx="1764525" cy="390950"/>
          </a:xfrm>
        </p:grpSpPr>
        <p:sp>
          <p:nvSpPr>
            <p:cNvPr id="4273" name="Google Shape;4273;p200"/>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4" name="Google Shape;4274;p200"/>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5" name="Google Shape;4275;p200"/>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6" name="Google Shape;4276;p200"/>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7" name="Google Shape;4277;p200"/>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8" name="Google Shape;4278;p200"/>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9" name="Google Shape;4279;p200"/>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0" name="Google Shape;4280;p200"/>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1" name="Google Shape;4281;p200"/>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2" name="Google Shape;4282;p200"/>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3" name="Google Shape;4283;p200"/>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4" name="Google Shape;4284;p200"/>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5" name="Google Shape;4285;p200"/>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6" name="Google Shape;4286;p200"/>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7" name="Google Shape;4287;p200"/>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8" name="Google Shape;4288;p200"/>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89" name="Google Shape;4289;p200"/>
          <p:cNvGrpSpPr/>
          <p:nvPr/>
        </p:nvGrpSpPr>
        <p:grpSpPr>
          <a:xfrm>
            <a:off x="3882459" y="4590170"/>
            <a:ext cx="682107" cy="266863"/>
            <a:chOff x="238125" y="2500825"/>
            <a:chExt cx="1678825" cy="656650"/>
          </a:xfrm>
        </p:grpSpPr>
        <p:sp>
          <p:nvSpPr>
            <p:cNvPr id="4290" name="Google Shape;4290;p200"/>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1" name="Google Shape;4291;p200"/>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2" name="Google Shape;4292;p200"/>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3" name="Google Shape;4293;p200"/>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4" name="Google Shape;4294;p200"/>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5" name="Google Shape;4295;p200"/>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6" name="Google Shape;4296;p200"/>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7" name="Google Shape;4297;p200"/>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8" name="Google Shape;4298;p200"/>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9" name="Google Shape;4299;p200"/>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0" name="Google Shape;4300;p200"/>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1" name="Google Shape;4301;p200"/>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2" name="Google Shape;4302;p200"/>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3" name="Google Shape;4303;p200"/>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4" name="Google Shape;4304;p200"/>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5" name="Google Shape;4305;p200"/>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6" name="Google Shape;4306;p200"/>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7" name="Google Shape;4307;p200"/>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8" name="Google Shape;4308;p200"/>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09" name="Google Shape;4309;p200"/>
          <p:cNvGrpSpPr/>
          <p:nvPr/>
        </p:nvGrpSpPr>
        <p:grpSpPr>
          <a:xfrm>
            <a:off x="6779579" y="4626183"/>
            <a:ext cx="845188" cy="162953"/>
            <a:chOff x="3701600" y="2570125"/>
            <a:chExt cx="1503625" cy="289900"/>
          </a:xfrm>
        </p:grpSpPr>
        <p:sp>
          <p:nvSpPr>
            <p:cNvPr id="4310" name="Google Shape;4310;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1" name="Google Shape;4311;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2" name="Google Shape;4312;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3" name="Google Shape;4313;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4" name="Google Shape;4314;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5" name="Google Shape;4315;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6" name="Google Shape;4316;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7" name="Google Shape;4317;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8" name="Google Shape;4318;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9" name="Google Shape;4319;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0" name="Google Shape;4320;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1" name="Google Shape;4321;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22" name="Google Shape;4322;p200"/>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3" name="Google Shape;4323;p200"/>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4324" name="Google Shape;4324;p200"/>
          <p:cNvGrpSpPr/>
          <p:nvPr/>
        </p:nvGrpSpPr>
        <p:grpSpPr>
          <a:xfrm>
            <a:off x="6292189" y="1426141"/>
            <a:ext cx="1425849" cy="1425202"/>
            <a:chOff x="1189450" y="238125"/>
            <a:chExt cx="5177375" cy="5175025"/>
          </a:xfrm>
        </p:grpSpPr>
        <p:sp>
          <p:nvSpPr>
            <p:cNvPr id="4325" name="Google Shape;4325;p20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6" name="Google Shape;4326;p20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7" name="Google Shape;4327;p20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8" name="Google Shape;4328;p20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9" name="Google Shape;4329;p20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0" name="Google Shape;4330;p20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1" name="Google Shape;4331;p20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2" name="Google Shape;4332;p20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3" name="Google Shape;4333;p20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4" name="Google Shape;4334;p20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5" name="Google Shape;4335;p20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6" name="Google Shape;4336;p20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7" name="Google Shape;4337;p20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8" name="Google Shape;4338;p20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9" name="Google Shape;4339;p20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0" name="Google Shape;4340;p20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1" name="Google Shape;4341;p20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2" name="Google Shape;4342;p20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3" name="Google Shape;4343;p20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4" name="Google Shape;4344;p20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5" name="Google Shape;4345;p20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6" name="Google Shape;4346;p20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7" name="Google Shape;4347;p20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8" name="Google Shape;4348;p20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9" name="Google Shape;4349;p20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0" name="Google Shape;4350;p20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1" name="Google Shape;4351;p20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2" name="Google Shape;4352;p20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3" name="Google Shape;4353;p20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4" name="Google Shape;4354;p20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5" name="Google Shape;4355;p20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6" name="Google Shape;4356;p20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7" name="Google Shape;4357;p20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8" name="Google Shape;4358;p20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9" name="Google Shape;4359;p20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0" name="Google Shape;4360;p20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1" name="Google Shape;4361;p20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2" name="Google Shape;4362;p20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3" name="Google Shape;4363;p20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4" name="Google Shape;4364;p20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5" name="Google Shape;4365;p20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6" name="Google Shape;4366;p20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7" name="Google Shape;4367;p20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8" name="Google Shape;4368;p20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9" name="Google Shape;4369;p20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0" name="Google Shape;4370;p20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1" name="Google Shape;4371;p20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2" name="Google Shape;4372;p20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3" name="Google Shape;4373;p20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4" name="Google Shape;4374;p20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5" name="Google Shape;4375;p20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6" name="Google Shape;4376;p20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7" name="Google Shape;4377;p20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8" name="Google Shape;4378;p20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9" name="Google Shape;4379;p20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0" name="Google Shape;4380;p20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1" name="Google Shape;4381;p20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p20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3" name="Google Shape;4383;p20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4" name="Google Shape;4384;p20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5" name="Google Shape;4385;p20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6" name="Google Shape;4386;p20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7" name="Google Shape;4387;p20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8" name="Google Shape;4388;p20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9" name="Google Shape;4389;p20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0" name="Google Shape;4390;p20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1" name="Google Shape;4391;p20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2" name="Google Shape;4392;p20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3" name="Google Shape;4393;p20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4" name="Google Shape;4394;p20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5" name="Google Shape;4395;p20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6" name="Google Shape;4396;p20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7" name="Google Shape;4397;p20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8" name="Google Shape;4398;p20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9" name="Google Shape;4399;p20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0" name="Google Shape;4400;p20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1" name="Google Shape;4401;p20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2" name="Google Shape;4402;p20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3" name="Google Shape;4403;p20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4" name="Google Shape;4404;p20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5" name="Google Shape;4405;p20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6" name="Google Shape;4406;p20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7" name="Google Shape;4407;p20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8" name="Google Shape;4408;p20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9" name="Google Shape;4409;p20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0" name="Google Shape;4410;p20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1" name="Google Shape;4411;p20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2" name="Google Shape;4412;p20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3" name="Google Shape;4413;p20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4" name="Google Shape;4414;p20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5" name="Google Shape;4415;p20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6" name="Google Shape;4416;p20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7" name="Google Shape;4417;p20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8" name="Google Shape;4418;p20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9" name="Google Shape;4419;p20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0" name="Google Shape;4420;p20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1" name="Google Shape;4421;p20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2" name="Google Shape;4422;p20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3" name="Google Shape;4423;p20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4" name="Google Shape;4424;p20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5" name="Google Shape;4425;p20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6" name="Google Shape;4426;p20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7" name="Google Shape;4427;p20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8" name="Google Shape;4428;p20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9" name="Google Shape;4429;p20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0" name="Google Shape;4430;p20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1" name="Google Shape;4431;p20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2" name="Google Shape;4432;p20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3" name="Google Shape;4433;p20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4" name="Google Shape;4434;p20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5" name="Google Shape;4435;p20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6" name="Google Shape;4436;p20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7" name="Google Shape;4437;p20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8" name="Google Shape;4438;p20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9" name="Google Shape;4439;p20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0" name="Google Shape;4440;p20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1" name="Google Shape;4441;p20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2" name="Google Shape;4442;p20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3" name="Google Shape;4443;p20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4" name="Google Shape;4444;p20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5" name="Google Shape;4445;p20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6" name="Google Shape;4446;p20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7" name="Google Shape;4447;p20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8" name="Google Shape;4448;p20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9" name="Google Shape;4449;p20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0" name="Google Shape;4450;p20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1" name="Google Shape;4451;p20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2" name="Google Shape;4452;p20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3" name="Google Shape;4453;p20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4" name="Google Shape;4454;p20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5" name="Google Shape;4455;p20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6" name="Google Shape;4456;p20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7" name="Google Shape;4457;p20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8" name="Google Shape;4458;p20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9" name="Google Shape;4459;p20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0" name="Google Shape;4460;p20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1" name="Google Shape;4461;p20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2" name="Google Shape;4462;p20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3" name="Google Shape;4463;p20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4" name="Google Shape;4464;p20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5" name="Google Shape;4465;p20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6" name="Google Shape;4466;p20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7" name="Google Shape;4467;p20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8" name="Google Shape;4468;p20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9" name="Google Shape;4469;p20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0" name="Google Shape;4470;p20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1" name="Google Shape;4471;p20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2" name="Google Shape;4472;p20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3" name="Google Shape;4473;p20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4" name="Google Shape;4474;p20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5" name="Google Shape;4475;p20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6" name="Google Shape;4476;p20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7" name="Google Shape;4477;p20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8" name="Google Shape;4478;p20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9" name="Google Shape;4479;p20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0" name="Google Shape;4480;p20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1" name="Google Shape;4481;p20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2" name="Google Shape;4482;p20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3" name="Google Shape;4483;p20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4" name="Google Shape;4484;p20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5" name="Google Shape;4485;p20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6" name="Google Shape;4486;p20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7" name="Google Shape;4487;p20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8" name="Google Shape;4488;p20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9" name="Google Shape;4489;p20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0" name="Google Shape;4490;p20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1" name="Google Shape;4491;p20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2" name="Google Shape;4492;p20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3" name="Google Shape;4493;p20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4" name="Google Shape;4494;p20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5" name="Google Shape;4495;p20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6" name="Google Shape;4496;p20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7" name="Google Shape;4497;p20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8" name="Google Shape;4498;p20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9" name="Google Shape;4499;p20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0" name="Google Shape;4500;p20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1" name="Google Shape;4501;p20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2" name="Google Shape;4502;p20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3" name="Google Shape;4503;p20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4" name="Google Shape;4504;p20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5" name="Google Shape;4505;p20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6" name="Google Shape;4506;p20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7" name="Google Shape;4507;p20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8" name="Google Shape;4508;p20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9" name="Google Shape;4509;p20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0" name="Google Shape;4510;p20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1" name="Google Shape;4511;p20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2" name="Google Shape;4512;p20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3" name="Google Shape;4513;p20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4" name="Google Shape;4514;p20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5" name="Google Shape;4515;p20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6" name="Google Shape;4516;p20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7" name="Google Shape;4517;p20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8" name="Google Shape;4518;p20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9" name="Google Shape;4519;p20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0" name="Google Shape;4520;p20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1" name="Google Shape;4521;p20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2" name="Google Shape;4522;p20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3" name="Google Shape;4523;p20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4" name="Google Shape;4524;p20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5" name="Google Shape;4525;p20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6" name="Google Shape;4526;p20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7" name="Google Shape;4527;p20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8" name="Google Shape;4528;p20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9" name="Google Shape;4529;p20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0" name="Google Shape;4530;p20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1" name="Google Shape;4531;p20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2" name="Google Shape;4532;p20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3" name="Google Shape;4533;p20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4" name="Google Shape;4534;p20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5" name="Google Shape;4535;p20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6" name="Google Shape;4536;p20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7" name="Google Shape;4537;p20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8" name="Google Shape;4538;p20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9" name="Google Shape;4539;p20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0" name="Google Shape;4540;p20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1" name="Google Shape;4541;p20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2" name="Google Shape;4542;p20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3" name="Google Shape;4543;p20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4" name="Google Shape;4544;p20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5" name="Google Shape;4545;p20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6" name="Google Shape;4546;p20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7" name="Google Shape;4547;p20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8" name="Google Shape;4548;p20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9" name="Google Shape;4549;p20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0" name="Google Shape;4550;p20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1" name="Google Shape;4551;p20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2" name="Google Shape;4552;p20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3" name="Google Shape;4553;p20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4" name="Google Shape;4554;p20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5" name="Google Shape;4555;p20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6" name="Google Shape;4556;p20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7" name="Google Shape;4557;p20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8" name="Google Shape;4558;p20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9" name="Google Shape;4559;p20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0" name="Google Shape;4560;p20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1" name="Google Shape;4561;p20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2" name="Google Shape;4562;p20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3" name="Google Shape;4563;p20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4" name="Google Shape;4564;p20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5" name="Google Shape;4565;p20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6" name="Google Shape;4566;p20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7" name="Google Shape;4567;p20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8" name="Google Shape;4568;p20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9" name="Google Shape;4569;p20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0" name="Google Shape;4570;p20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1" name="Google Shape;4571;p20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2" name="Google Shape;4572;p20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3" name="Google Shape;4573;p20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4" name="Google Shape;4574;p20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5" name="Google Shape;4575;p20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6" name="Google Shape;4576;p20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7" name="Google Shape;4577;p20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8" name="Google Shape;4578;p20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9" name="Google Shape;4579;p20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0" name="Google Shape;4580;p20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1" name="Google Shape;4581;p20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2" name="Google Shape;4582;p20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3" name="Google Shape;4583;p20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4" name="Google Shape;4584;p20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5" name="Google Shape;4585;p20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6" name="Google Shape;4586;p20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7" name="Google Shape;4587;p20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8" name="Google Shape;4588;p20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9" name="Google Shape;4589;p20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0" name="Google Shape;4590;p20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1" name="Google Shape;4591;p20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2" name="Google Shape;4592;p20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3" name="Google Shape;4593;p20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4" name="Google Shape;4594;p20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5" name="Google Shape;4595;p20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6" name="Google Shape;4596;p20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7" name="Google Shape;4597;p20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8" name="Google Shape;4598;p20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9" name="Google Shape;4599;p20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0" name="Google Shape;4600;p20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1" name="Google Shape;4601;p20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2" name="Google Shape;4602;p20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3" name="Google Shape;4603;p20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4" name="Google Shape;4604;p20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5" name="Google Shape;4605;p20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6" name="Google Shape;4606;p20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7" name="Google Shape;4607;p20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8" name="Google Shape;4608;p20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9" name="Google Shape;4609;p20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0" name="Google Shape;4610;p20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1" name="Google Shape;4611;p20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2" name="Google Shape;4612;p20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3" name="Google Shape;4613;p20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4" name="Google Shape;4614;p20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5" name="Google Shape;4615;p20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6" name="Google Shape;4616;p20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7" name="Google Shape;4617;p20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8" name="Google Shape;4618;p20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9" name="Google Shape;4619;p20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0" name="Google Shape;4620;p20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1" name="Google Shape;4621;p20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2" name="Google Shape;4622;p20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3" name="Google Shape;4623;p20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4" name="Google Shape;4624;p20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5" name="Google Shape;4625;p20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6" name="Google Shape;4626;p20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7" name="Google Shape;4627;p20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8" name="Google Shape;4628;p20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9" name="Google Shape;4629;p20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0" name="Google Shape;4630;p20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1" name="Google Shape;4631;p20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2" name="Google Shape;4632;p20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3" name="Google Shape;4633;p20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4" name="Google Shape;4634;p20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5" name="Google Shape;4635;p20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6" name="Google Shape;4636;p20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7" name="Google Shape;4637;p20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8" name="Google Shape;4638;p20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9" name="Google Shape;4639;p20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0" name="Google Shape;4640;p20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1" name="Google Shape;4641;p20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2" name="Google Shape;4642;p20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3" name="Google Shape;4643;p20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4" name="Google Shape;4644;p20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5" name="Google Shape;4645;p20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6" name="Google Shape;4646;p20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7" name="Google Shape;4647;p20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8" name="Google Shape;4648;p20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9" name="Google Shape;4649;p20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0" name="Google Shape;4650;p20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1" name="Google Shape;4651;p20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2" name="Google Shape;4652;p20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3" name="Google Shape;4653;p20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4" name="Google Shape;4654;p20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5" name="Google Shape;4655;p20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6" name="Google Shape;4656;p20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7" name="Google Shape;4657;p20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8" name="Google Shape;4658;p20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9" name="Google Shape;4659;p20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0" name="Google Shape;4660;p20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1" name="Google Shape;4661;p20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2" name="Google Shape;4662;p20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3" name="Google Shape;4663;p20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4" name="Google Shape;4664;p20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5" name="Google Shape;4665;p20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6" name="Google Shape;4666;p20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7" name="Google Shape;4667;p20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8" name="Google Shape;4668;p20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9" name="Google Shape;4669;p20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0" name="Google Shape;4670;p20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1" name="Google Shape;4671;p20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2" name="Google Shape;4672;p20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3" name="Google Shape;4673;p20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4" name="Google Shape;4674;p20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5" name="Google Shape;4675;p20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6" name="Google Shape;4676;p20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7" name="Google Shape;4677;p20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8" name="Google Shape;4678;p20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9" name="Google Shape;4679;p20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0" name="Google Shape;4680;p20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1" name="Google Shape;4681;p20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2" name="Google Shape;4682;p20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3" name="Google Shape;4683;p20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4" name="Google Shape;4684;p20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5" name="Google Shape;4685;p20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6" name="Google Shape;4686;p20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7" name="Google Shape;4687;p20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8" name="Google Shape;4688;p20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9" name="Google Shape;4689;p20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0" name="Google Shape;4690;p20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1" name="Google Shape;4691;p20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2" name="Google Shape;4692;p20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3" name="Google Shape;4693;p20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4" name="Google Shape;4694;p20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5" name="Google Shape;4695;p20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6" name="Google Shape;4696;p20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7" name="Google Shape;4697;p20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8" name="Google Shape;4698;p20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9" name="Google Shape;4699;p20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0" name="Google Shape;4700;p20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1" name="Google Shape;4701;p20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2" name="Google Shape;4702;p20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3" name="Google Shape;4703;p20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4" name="Google Shape;4704;p20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5" name="Google Shape;4705;p20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6" name="Google Shape;4706;p20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7" name="Google Shape;4707;p20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8" name="Google Shape;4708;p20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9" name="Google Shape;4709;p20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0" name="Google Shape;4710;p20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1" name="Google Shape;4711;p20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2" name="Google Shape;4712;p20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3" name="Google Shape;4713;p20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4" name="Google Shape;4714;p20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5" name="Google Shape;4715;p20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6" name="Google Shape;4716;p20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7" name="Google Shape;4717;p20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8" name="Google Shape;4718;p20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9" name="Google Shape;4719;p20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0" name="Google Shape;4720;p20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1" name="Google Shape;4721;p20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2" name="Google Shape;4722;p20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3" name="Google Shape;4723;p20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4" name="Google Shape;4724;p20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5" name="Google Shape;4725;p20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6" name="Google Shape;4726;p20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7" name="Google Shape;4727;p20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8" name="Google Shape;4728;p20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9" name="Google Shape;4729;p20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0" name="Google Shape;4730;p20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1" name="Google Shape;4731;p20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2" name="Google Shape;4732;p20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3" name="Google Shape;4733;p20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4" name="Google Shape;4734;p20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5" name="Google Shape;4735;p20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6" name="Google Shape;4736;p20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7" name="Google Shape;4737;p20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8" name="Google Shape;4738;p20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9" name="Google Shape;4739;p20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0" name="Google Shape;4740;p20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1" name="Google Shape;4741;p20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2" name="Google Shape;4742;p20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3" name="Google Shape;4743;p20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4" name="Google Shape;4744;p20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5" name="Google Shape;4745;p20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6" name="Google Shape;4746;p20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7" name="Google Shape;4747;p20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8" name="Google Shape;4748;p20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9" name="Google Shape;4749;p20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0" name="Google Shape;4750;p20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1" name="Google Shape;4751;p20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2" name="Google Shape;4752;p20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3" name="Google Shape;4753;p20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4" name="Google Shape;4754;p20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5" name="Google Shape;4755;p20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6" name="Google Shape;4756;p20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7" name="Google Shape;4757;p20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8" name="Google Shape;4758;p20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9" name="Google Shape;4759;p20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0" name="Google Shape;4760;p20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1" name="Google Shape;4761;p20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2" name="Google Shape;4762;p20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3" name="Google Shape;4763;p20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4" name="Google Shape;4764;p20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5" name="Google Shape;4765;p20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6" name="Google Shape;4766;p20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7" name="Google Shape;4767;p20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8" name="Google Shape;4768;p20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9" name="Google Shape;4769;p20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0" name="Google Shape;4770;p20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1" name="Google Shape;4771;p20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2" name="Google Shape;4772;p20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3" name="Google Shape;4773;p20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4" name="Google Shape;4774;p20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5" name="Google Shape;4775;p20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6" name="Google Shape;4776;p20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7" name="Google Shape;4777;p20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8" name="Google Shape;4778;p20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9" name="Google Shape;4779;p20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0" name="Google Shape;4780;p20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1" name="Google Shape;4781;p20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2" name="Google Shape;4782;p20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3" name="Google Shape;4783;p20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4" name="Google Shape;4784;p20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5" name="Google Shape;4785;p20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6" name="Google Shape;4786;p20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7" name="Google Shape;4787;p20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8" name="Google Shape;4788;p20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9" name="Google Shape;4789;p20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0" name="Google Shape;4790;p20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1" name="Google Shape;4791;p20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2" name="Google Shape;4792;p20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3" name="Google Shape;4793;p20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4" name="Google Shape;4794;p20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5" name="Google Shape;4795;p20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6" name="Google Shape;4796;p20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7" name="Google Shape;4797;p20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8" name="Google Shape;4798;p20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9" name="Google Shape;4799;p20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0" name="Google Shape;4800;p20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1" name="Google Shape;4801;p20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2" name="Google Shape;4802;p20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3" name="Google Shape;4803;p20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4" name="Google Shape;4804;p20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5" name="Google Shape;4805;p20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6" name="Google Shape;4806;p20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7" name="Google Shape;4807;p20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8" name="Google Shape;4808;p20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9" name="Google Shape;4809;p20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0" name="Google Shape;4810;p20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1" name="Google Shape;4811;p20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2" name="Google Shape;4812;p20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3" name="Google Shape;4813;p20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4" name="Google Shape;4814;p20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5" name="Google Shape;4815;p20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6" name="Google Shape;4816;p20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7" name="Google Shape;4817;p20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8" name="Google Shape;4818;p20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9" name="Google Shape;4819;p20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0" name="Google Shape;4820;p20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1" name="Google Shape;4821;p20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2" name="Google Shape;4822;p20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3" name="Google Shape;4823;p20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4" name="Google Shape;4824;p20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5" name="Google Shape;4825;p20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6" name="Google Shape;4826;p20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7" name="Google Shape;4827;p20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8" name="Google Shape;4828;p20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9" name="Google Shape;4829;p20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0" name="Google Shape;4830;p20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1" name="Google Shape;4831;p20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2" name="Google Shape;4832;p20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3" name="Google Shape;4833;p20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4" name="Google Shape;4834;p20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5" name="Google Shape;4835;p20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6" name="Google Shape;4836;p20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7" name="Google Shape;4837;p20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8" name="Google Shape;4838;p20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9" name="Google Shape;4839;p20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0" name="Google Shape;4840;p20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1" name="Google Shape;4841;p20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2" name="Google Shape;4842;p20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3" name="Google Shape;4843;p20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4" name="Google Shape;4844;p20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5" name="Google Shape;4845;p20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6" name="Google Shape;4846;p20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7" name="Google Shape;4847;p20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8" name="Google Shape;4848;p20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p20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0" name="Google Shape;4850;p20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1" name="Google Shape;4851;p20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2" name="Google Shape;4852;p20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3" name="Google Shape;4853;p20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4" name="Google Shape;4854;p20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5" name="Google Shape;4855;p20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6" name="Google Shape;4856;p20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7" name="Google Shape;4857;p20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8" name="Google Shape;4858;p20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9" name="Google Shape;4859;p20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0" name="Google Shape;4860;p20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1" name="Google Shape;4861;p20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2" name="Google Shape;4862;p20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3" name="Google Shape;4863;p20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4" name="Google Shape;4864;p20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5" name="Google Shape;4865;p20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6" name="Google Shape;4866;p20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7" name="Google Shape;4867;p20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8" name="Google Shape;4868;p20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9" name="Google Shape;4869;p20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0" name="Google Shape;4870;p20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1" name="Google Shape;4871;p20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2" name="Google Shape;4872;p20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3" name="Google Shape;4873;p20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4" name="Google Shape;4874;p20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5" name="Google Shape;4875;p20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6" name="Google Shape;4876;p20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7" name="Google Shape;4877;p20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8" name="Google Shape;4878;p20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9" name="Google Shape;4879;p20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0" name="Google Shape;4880;p20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1" name="Google Shape;4881;p20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2" name="Google Shape;4882;p20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3" name="Google Shape;4883;p20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4" name="Google Shape;4884;p20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5" name="Google Shape;4885;p20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6" name="Google Shape;4886;p20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7" name="Google Shape;4887;p20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8" name="Google Shape;4888;p20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9" name="Google Shape;4889;p20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0" name="Google Shape;4890;p20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1" name="Google Shape;4891;p20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2" name="Google Shape;4892;p20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93" name="Google Shape;4893;p200"/>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4" name="Google Shape;4894;p200"/>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Alt title w/shapes &amp; imgs 1">
  <p:cSld name="Alt title w/shapes &amp; imgs 1">
    <p:bg>
      <p:bgPr>
        <a:solidFill>
          <a:schemeClr val="dk1"/>
        </a:solidFill>
        <a:effectLst/>
      </p:bgPr>
    </p:bg>
    <p:spTree>
      <p:nvGrpSpPr>
        <p:cNvPr id="1" name="Shape 4895"/>
        <p:cNvGrpSpPr/>
        <p:nvPr/>
      </p:nvGrpSpPr>
      <p:grpSpPr>
        <a:xfrm>
          <a:off x="0" y="0"/>
          <a:ext cx="0" cy="0"/>
          <a:chOff x="0" y="0"/>
          <a:chExt cx="0" cy="0"/>
        </a:xfrm>
      </p:grpSpPr>
      <p:sp>
        <p:nvSpPr>
          <p:cNvPr id="4896" name="Google Shape;4896;p201"/>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7" name="Google Shape;4897;p201"/>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4898" name="Google Shape;4898;p2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4899" name="Google Shape;4899;p2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4900" name="Google Shape;4900;p201"/>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1" name="Google Shape;4901;p201"/>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02" name="Google Shape;4902;p201"/>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4903" name="Google Shape;4903;p201"/>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4904" name="Google Shape;4904;p201"/>
          <p:cNvGrpSpPr/>
          <p:nvPr/>
        </p:nvGrpSpPr>
        <p:grpSpPr>
          <a:xfrm>
            <a:off x="5714586" y="1714973"/>
            <a:ext cx="1714747" cy="1713968"/>
            <a:chOff x="1189450" y="238125"/>
            <a:chExt cx="5177375" cy="5175025"/>
          </a:xfrm>
        </p:grpSpPr>
        <p:sp>
          <p:nvSpPr>
            <p:cNvPr id="4905" name="Google Shape;4905;p2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6" name="Google Shape;4906;p2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7" name="Google Shape;4907;p2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8" name="Google Shape;4908;p2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9" name="Google Shape;4909;p2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0" name="Google Shape;4910;p2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1" name="Google Shape;4911;p2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2" name="Google Shape;4912;p2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3" name="Google Shape;4913;p2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p2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5" name="Google Shape;4915;p2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6" name="Google Shape;4916;p2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7" name="Google Shape;4917;p2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8" name="Google Shape;4918;p2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9" name="Google Shape;4919;p2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0" name="Google Shape;4920;p2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1" name="Google Shape;4921;p2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p2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3" name="Google Shape;4923;p2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4" name="Google Shape;4924;p2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5" name="Google Shape;4925;p2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6" name="Google Shape;4926;p2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7" name="Google Shape;4927;p2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8" name="Google Shape;4928;p2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9" name="Google Shape;4929;p2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0" name="Google Shape;4930;p2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1" name="Google Shape;4931;p2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2" name="Google Shape;4932;p2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3" name="Google Shape;4933;p2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4" name="Google Shape;4934;p2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5" name="Google Shape;4935;p2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6" name="Google Shape;4936;p2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7" name="Google Shape;4937;p2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8" name="Google Shape;4938;p2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9" name="Google Shape;4939;p2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0" name="Google Shape;4940;p2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1" name="Google Shape;4941;p2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2" name="Google Shape;4942;p2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3" name="Google Shape;4943;p2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4" name="Google Shape;4944;p2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5" name="Google Shape;4945;p2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6" name="Google Shape;4946;p2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7" name="Google Shape;4947;p2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8" name="Google Shape;4948;p2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9" name="Google Shape;4949;p2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0" name="Google Shape;4950;p2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1" name="Google Shape;4951;p2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2" name="Google Shape;4952;p2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3" name="Google Shape;4953;p2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4" name="Google Shape;4954;p2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5" name="Google Shape;4955;p2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6" name="Google Shape;4956;p2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7" name="Google Shape;4957;p2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8" name="Google Shape;4958;p2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9" name="Google Shape;4959;p2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0" name="Google Shape;4960;p2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1" name="Google Shape;4961;p2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2" name="Google Shape;4962;p2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3" name="Google Shape;4963;p2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4" name="Google Shape;4964;p2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5" name="Google Shape;4965;p2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6" name="Google Shape;4966;p2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7" name="Google Shape;4967;p2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8" name="Google Shape;4968;p2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9" name="Google Shape;4969;p2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0" name="Google Shape;4970;p2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1" name="Google Shape;4971;p2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2" name="Google Shape;4972;p2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3" name="Google Shape;4973;p2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4" name="Google Shape;4974;p2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5" name="Google Shape;4975;p2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6" name="Google Shape;4976;p2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7" name="Google Shape;4977;p2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8" name="Google Shape;4978;p2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9" name="Google Shape;4979;p2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0" name="Google Shape;4980;p2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1" name="Google Shape;4981;p2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2" name="Google Shape;4982;p2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3" name="Google Shape;4983;p2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4" name="Google Shape;4984;p2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5" name="Google Shape;4985;p2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6" name="Google Shape;4986;p2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7" name="Google Shape;4987;p2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8" name="Google Shape;4988;p2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9" name="Google Shape;4989;p2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0" name="Google Shape;4990;p2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1" name="Google Shape;4991;p2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2" name="Google Shape;4992;p2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3" name="Google Shape;4993;p2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4" name="Google Shape;4994;p2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5" name="Google Shape;4995;p2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6" name="Google Shape;4996;p2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7" name="Google Shape;4997;p2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8" name="Google Shape;4998;p2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9" name="Google Shape;4999;p2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0" name="Google Shape;5000;p2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1" name="Google Shape;5001;p2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2" name="Google Shape;5002;p2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3" name="Google Shape;5003;p2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4" name="Google Shape;5004;p2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5" name="Google Shape;5005;p2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6" name="Google Shape;5006;p2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7" name="Google Shape;5007;p2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8" name="Google Shape;5008;p2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9" name="Google Shape;5009;p2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0" name="Google Shape;5010;p2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1" name="Google Shape;5011;p2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2" name="Google Shape;5012;p2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3" name="Google Shape;5013;p2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4" name="Google Shape;5014;p2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5" name="Google Shape;5015;p2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6" name="Google Shape;5016;p2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7" name="Google Shape;5017;p2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8" name="Google Shape;5018;p2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9" name="Google Shape;5019;p2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0" name="Google Shape;5020;p2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1" name="Google Shape;5021;p2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2" name="Google Shape;5022;p2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3" name="Google Shape;5023;p2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4" name="Google Shape;5024;p2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5" name="Google Shape;5025;p2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6" name="Google Shape;5026;p2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7" name="Google Shape;5027;p2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8" name="Google Shape;5028;p2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9" name="Google Shape;5029;p2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0" name="Google Shape;5030;p2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1" name="Google Shape;5031;p2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2" name="Google Shape;5032;p2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3" name="Google Shape;5033;p2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4" name="Google Shape;5034;p2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5" name="Google Shape;5035;p2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6" name="Google Shape;5036;p2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7" name="Google Shape;5037;p2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8" name="Google Shape;5038;p2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9" name="Google Shape;5039;p2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0" name="Google Shape;5040;p2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1" name="Google Shape;5041;p2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2" name="Google Shape;5042;p2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3" name="Google Shape;5043;p2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4" name="Google Shape;5044;p2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5" name="Google Shape;5045;p2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6" name="Google Shape;5046;p2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7" name="Google Shape;5047;p2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2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2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2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2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2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2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2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2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6" name="Google Shape;5056;p2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7" name="Google Shape;5057;p2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2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2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2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2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2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p2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p2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2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2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2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8" name="Google Shape;5068;p2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9" name="Google Shape;5069;p2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0" name="Google Shape;5070;p2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1" name="Google Shape;5071;p2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2" name="Google Shape;5072;p2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3" name="Google Shape;5073;p2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4" name="Google Shape;5074;p2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5" name="Google Shape;5075;p2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6" name="Google Shape;5076;p2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7" name="Google Shape;5077;p2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8" name="Google Shape;5078;p2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9" name="Google Shape;5079;p2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0" name="Google Shape;5080;p2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1" name="Google Shape;5081;p2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2" name="Google Shape;5082;p2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3" name="Google Shape;5083;p2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4" name="Google Shape;5084;p2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5" name="Google Shape;5085;p2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6" name="Google Shape;5086;p2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7" name="Google Shape;5087;p2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8" name="Google Shape;5088;p2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9" name="Google Shape;5089;p2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0" name="Google Shape;5090;p2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1" name="Google Shape;5091;p2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2" name="Google Shape;5092;p2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3" name="Google Shape;5093;p2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4" name="Google Shape;5094;p2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5" name="Google Shape;5095;p2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6" name="Google Shape;5096;p2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7" name="Google Shape;5097;p2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8" name="Google Shape;5098;p2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9" name="Google Shape;5099;p2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0" name="Google Shape;5100;p2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1" name="Google Shape;5101;p2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2" name="Google Shape;5102;p2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3" name="Google Shape;5103;p2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4" name="Google Shape;5104;p2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5" name="Google Shape;5105;p2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6" name="Google Shape;5106;p2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7" name="Google Shape;5107;p2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8" name="Google Shape;5108;p2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9" name="Google Shape;5109;p2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0" name="Google Shape;5110;p2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1" name="Google Shape;5111;p2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2" name="Google Shape;5112;p2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3" name="Google Shape;5113;p2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4" name="Google Shape;5114;p2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5" name="Google Shape;5115;p2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2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2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8" name="Google Shape;5118;p2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9" name="Google Shape;5119;p2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0" name="Google Shape;5120;p2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1" name="Google Shape;5121;p2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2" name="Google Shape;5122;p2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3" name="Google Shape;5123;p2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4" name="Google Shape;5124;p2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5" name="Google Shape;5125;p2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6" name="Google Shape;5126;p2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7" name="Google Shape;5127;p2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8" name="Google Shape;5128;p2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9" name="Google Shape;5129;p2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0" name="Google Shape;5130;p2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1" name="Google Shape;5131;p2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2" name="Google Shape;5132;p2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3" name="Google Shape;5133;p2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4" name="Google Shape;5134;p2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5" name="Google Shape;5135;p2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6" name="Google Shape;5136;p2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7" name="Google Shape;5137;p2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8" name="Google Shape;5138;p2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9" name="Google Shape;5139;p2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0" name="Google Shape;5140;p2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1" name="Google Shape;5141;p2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2" name="Google Shape;5142;p2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3" name="Google Shape;5143;p2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4" name="Google Shape;5144;p2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5" name="Google Shape;5145;p2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6" name="Google Shape;5146;p2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7" name="Google Shape;5147;p2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8" name="Google Shape;5148;p2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9" name="Google Shape;5149;p2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0" name="Google Shape;5150;p2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1" name="Google Shape;5151;p2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2" name="Google Shape;5152;p2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3" name="Google Shape;5153;p2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4" name="Google Shape;5154;p2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5" name="Google Shape;5155;p2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6" name="Google Shape;5156;p2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7" name="Google Shape;5157;p2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8" name="Google Shape;5158;p2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9" name="Google Shape;5159;p2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0" name="Google Shape;5160;p2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1" name="Google Shape;5161;p2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2" name="Google Shape;5162;p2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3" name="Google Shape;5163;p2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4" name="Google Shape;5164;p2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5" name="Google Shape;5165;p2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6" name="Google Shape;5166;p2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7" name="Google Shape;5167;p2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8" name="Google Shape;5168;p2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9" name="Google Shape;5169;p2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0" name="Google Shape;5170;p2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1" name="Google Shape;5171;p2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2" name="Google Shape;5172;p2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3" name="Google Shape;5173;p2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4" name="Google Shape;5174;p2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5" name="Google Shape;5175;p2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6" name="Google Shape;5176;p2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7" name="Google Shape;5177;p2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8" name="Google Shape;5178;p2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9" name="Google Shape;5179;p2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0" name="Google Shape;5180;p2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1" name="Google Shape;5181;p2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2" name="Google Shape;5182;p2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3" name="Google Shape;5183;p2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4" name="Google Shape;5184;p2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5" name="Google Shape;5185;p2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6" name="Google Shape;5186;p2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7" name="Google Shape;5187;p2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8" name="Google Shape;5188;p2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9" name="Google Shape;5189;p2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0" name="Google Shape;5190;p2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1" name="Google Shape;5191;p2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2" name="Google Shape;5192;p2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3" name="Google Shape;5193;p2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4" name="Google Shape;5194;p2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5" name="Google Shape;5195;p2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6" name="Google Shape;5196;p2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7" name="Google Shape;5197;p2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8" name="Google Shape;5198;p2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9" name="Google Shape;5199;p2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0" name="Google Shape;5200;p2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1" name="Google Shape;5201;p2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2" name="Google Shape;5202;p2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3" name="Google Shape;5203;p2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4" name="Google Shape;5204;p2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5" name="Google Shape;5205;p2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6" name="Google Shape;5206;p2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7" name="Google Shape;5207;p2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8" name="Google Shape;5208;p2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9" name="Google Shape;5209;p2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0" name="Google Shape;5210;p2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1" name="Google Shape;5211;p2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2" name="Google Shape;5212;p2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3" name="Google Shape;5213;p2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4" name="Google Shape;5214;p2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5" name="Google Shape;5215;p2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6" name="Google Shape;5216;p2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7" name="Google Shape;5217;p2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8" name="Google Shape;5218;p2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9" name="Google Shape;5219;p2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0" name="Google Shape;5220;p2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1" name="Google Shape;5221;p2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2" name="Google Shape;5222;p2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3" name="Google Shape;5223;p2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4" name="Google Shape;5224;p2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5" name="Google Shape;5225;p2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6" name="Google Shape;5226;p2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7" name="Google Shape;5227;p2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8" name="Google Shape;5228;p2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9" name="Google Shape;5229;p2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0" name="Google Shape;5230;p2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1" name="Google Shape;5231;p2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2" name="Google Shape;5232;p2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3" name="Google Shape;5233;p2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4" name="Google Shape;5234;p2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5" name="Google Shape;5235;p2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6" name="Google Shape;5236;p2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7" name="Google Shape;5237;p2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8" name="Google Shape;5238;p2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9" name="Google Shape;5239;p2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0" name="Google Shape;5240;p2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1" name="Google Shape;5241;p2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2" name="Google Shape;5242;p2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3" name="Google Shape;5243;p2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4" name="Google Shape;5244;p2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5" name="Google Shape;5245;p2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6" name="Google Shape;5246;p2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7" name="Google Shape;5247;p2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8" name="Google Shape;5248;p2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9" name="Google Shape;5249;p2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0" name="Google Shape;5250;p2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1" name="Google Shape;5251;p2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2" name="Google Shape;5252;p2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3" name="Google Shape;5253;p2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4" name="Google Shape;5254;p2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5" name="Google Shape;5255;p2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6" name="Google Shape;5256;p2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7" name="Google Shape;5257;p2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8" name="Google Shape;5258;p2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9" name="Google Shape;5259;p2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0" name="Google Shape;5260;p2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1" name="Google Shape;5261;p2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2" name="Google Shape;5262;p2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3" name="Google Shape;5263;p2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4" name="Google Shape;5264;p2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5" name="Google Shape;5265;p2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6" name="Google Shape;5266;p2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7" name="Google Shape;5267;p2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8" name="Google Shape;5268;p2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9" name="Google Shape;5269;p2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0" name="Google Shape;5270;p2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1" name="Google Shape;5271;p2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2" name="Google Shape;5272;p2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3" name="Google Shape;5273;p2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4" name="Google Shape;5274;p2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5" name="Google Shape;5275;p2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6" name="Google Shape;5276;p2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7" name="Google Shape;5277;p2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8" name="Google Shape;5278;p2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9" name="Google Shape;5279;p2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0" name="Google Shape;5280;p2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1" name="Google Shape;5281;p2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2" name="Google Shape;5282;p2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3" name="Google Shape;5283;p2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4" name="Google Shape;5284;p2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5" name="Google Shape;5285;p2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6" name="Google Shape;5286;p2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7" name="Google Shape;5287;p2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8" name="Google Shape;5288;p2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9" name="Google Shape;5289;p2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0" name="Google Shape;5290;p2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1" name="Google Shape;5291;p2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2" name="Google Shape;5292;p2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3" name="Google Shape;5293;p2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4" name="Google Shape;5294;p2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5" name="Google Shape;5295;p2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6" name="Google Shape;5296;p2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7" name="Google Shape;5297;p2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8" name="Google Shape;5298;p2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9" name="Google Shape;5299;p2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0" name="Google Shape;5300;p2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1" name="Google Shape;5301;p2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2" name="Google Shape;5302;p2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3" name="Google Shape;5303;p2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4" name="Google Shape;5304;p2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5" name="Google Shape;5305;p2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6" name="Google Shape;5306;p2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7" name="Google Shape;5307;p2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8" name="Google Shape;5308;p2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9" name="Google Shape;5309;p2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0" name="Google Shape;5310;p2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1" name="Google Shape;5311;p2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2" name="Google Shape;5312;p2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3" name="Google Shape;5313;p2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4" name="Google Shape;5314;p2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5" name="Google Shape;5315;p2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6" name="Google Shape;5316;p2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7" name="Google Shape;5317;p2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8" name="Google Shape;5318;p2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9" name="Google Shape;5319;p2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0" name="Google Shape;5320;p2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1" name="Google Shape;5321;p2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2" name="Google Shape;5322;p2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3" name="Google Shape;5323;p2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4" name="Google Shape;5324;p2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5" name="Google Shape;5325;p2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6" name="Google Shape;5326;p2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7" name="Google Shape;5327;p2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8" name="Google Shape;5328;p2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9" name="Google Shape;5329;p2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0" name="Google Shape;5330;p2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1" name="Google Shape;5331;p2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2" name="Google Shape;5332;p2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3" name="Google Shape;5333;p2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4" name="Google Shape;5334;p2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5" name="Google Shape;5335;p2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6" name="Google Shape;5336;p2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7" name="Google Shape;5337;p2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8" name="Google Shape;5338;p2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9" name="Google Shape;5339;p2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0" name="Google Shape;5340;p2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1" name="Google Shape;5341;p2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2" name="Google Shape;5342;p2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3" name="Google Shape;5343;p2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4" name="Google Shape;5344;p2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5" name="Google Shape;5345;p2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6" name="Google Shape;5346;p2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7" name="Google Shape;5347;p2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8" name="Google Shape;5348;p2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9" name="Google Shape;5349;p2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0" name="Google Shape;5350;p2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1" name="Google Shape;5351;p2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2" name="Google Shape;5352;p2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3" name="Google Shape;5353;p2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4" name="Google Shape;5354;p2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5" name="Google Shape;5355;p2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6" name="Google Shape;5356;p2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7" name="Google Shape;5357;p2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8" name="Google Shape;5358;p2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9" name="Google Shape;5359;p2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0" name="Google Shape;5360;p2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1" name="Google Shape;5361;p2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2" name="Google Shape;5362;p2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3" name="Google Shape;5363;p2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4" name="Google Shape;5364;p2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5" name="Google Shape;5365;p2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6" name="Google Shape;5366;p2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7" name="Google Shape;5367;p2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8" name="Google Shape;5368;p2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9" name="Google Shape;5369;p2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0" name="Google Shape;5370;p2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1" name="Google Shape;5371;p2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2" name="Google Shape;5372;p2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3" name="Google Shape;5373;p2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4" name="Google Shape;5374;p2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5" name="Google Shape;5375;p2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6" name="Google Shape;5376;p2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7" name="Google Shape;5377;p2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8" name="Google Shape;5378;p2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9" name="Google Shape;5379;p2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0" name="Google Shape;5380;p2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1" name="Google Shape;5381;p2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2" name="Google Shape;5382;p2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3" name="Google Shape;5383;p2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4" name="Google Shape;5384;p2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5" name="Google Shape;5385;p2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6" name="Google Shape;5386;p2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7" name="Google Shape;5387;p2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8" name="Google Shape;5388;p2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9" name="Google Shape;5389;p2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0" name="Google Shape;5390;p2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1" name="Google Shape;5391;p2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2" name="Google Shape;5392;p2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3" name="Google Shape;5393;p2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4" name="Google Shape;5394;p2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5" name="Google Shape;5395;p2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6" name="Google Shape;5396;p2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7" name="Google Shape;5397;p2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8" name="Google Shape;5398;p2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9" name="Google Shape;5399;p2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0" name="Google Shape;5400;p2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1" name="Google Shape;5401;p2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2" name="Google Shape;5402;p2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3" name="Google Shape;5403;p2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4" name="Google Shape;5404;p2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5" name="Google Shape;5405;p2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6" name="Google Shape;5406;p2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7" name="Google Shape;5407;p2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8" name="Google Shape;5408;p2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9" name="Google Shape;5409;p2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0" name="Google Shape;5410;p2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1" name="Google Shape;5411;p2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2" name="Google Shape;5412;p2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3" name="Google Shape;5413;p2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4" name="Google Shape;5414;p2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5" name="Google Shape;5415;p2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6" name="Google Shape;5416;p2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7" name="Google Shape;5417;p2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8" name="Google Shape;5418;p2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9" name="Google Shape;5419;p2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0" name="Google Shape;5420;p2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1" name="Google Shape;5421;p2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2" name="Google Shape;5422;p2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3" name="Google Shape;5423;p2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4" name="Google Shape;5424;p2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5" name="Google Shape;5425;p2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6" name="Google Shape;5426;p2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7" name="Google Shape;5427;p2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8" name="Google Shape;5428;p2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9" name="Google Shape;5429;p2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0" name="Google Shape;5430;p2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1" name="Google Shape;5431;p2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2" name="Google Shape;5432;p2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3" name="Google Shape;5433;p2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4" name="Google Shape;5434;p2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5" name="Google Shape;5435;p2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6" name="Google Shape;5436;p2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7" name="Google Shape;5437;p2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8" name="Google Shape;5438;p2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9" name="Google Shape;5439;p2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0" name="Google Shape;5440;p2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1" name="Google Shape;5441;p2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2" name="Google Shape;5442;p2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3" name="Google Shape;5443;p2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4" name="Google Shape;5444;p2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5" name="Google Shape;5445;p2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6" name="Google Shape;5446;p2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7" name="Google Shape;5447;p2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8" name="Google Shape;5448;p2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9" name="Google Shape;5449;p2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0" name="Google Shape;5450;p2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1" name="Google Shape;5451;p2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2" name="Google Shape;5452;p2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3" name="Google Shape;5453;p2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4" name="Google Shape;5454;p2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5" name="Google Shape;5455;p2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6" name="Google Shape;5456;p2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7" name="Google Shape;5457;p2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8" name="Google Shape;5458;p2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9" name="Google Shape;5459;p2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0" name="Google Shape;5460;p2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1" name="Google Shape;5461;p2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2" name="Google Shape;5462;p2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3" name="Google Shape;5463;p2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4" name="Google Shape;5464;p2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5" name="Google Shape;5465;p2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6" name="Google Shape;5466;p2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7" name="Google Shape;5467;p2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8" name="Google Shape;5468;p2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9" name="Google Shape;5469;p2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0" name="Google Shape;5470;p2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1" name="Google Shape;5471;p2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2" name="Google Shape;5472;p2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473" name="Google Shape;5473;p2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74"/>
        <p:cNvGrpSpPr/>
        <p:nvPr/>
      </p:nvGrpSpPr>
      <p:grpSpPr>
        <a:xfrm>
          <a:off x="0" y="0"/>
          <a:ext cx="0" cy="0"/>
          <a:chOff x="0" y="0"/>
          <a:chExt cx="0" cy="0"/>
        </a:xfrm>
      </p:grpSpPr>
      <p:sp>
        <p:nvSpPr>
          <p:cNvPr id="5475" name="Google Shape;5475;p202"/>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476" name="Google Shape;5476;p2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477" name="Google Shape;5477;p2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5478"/>
        <p:cNvGrpSpPr/>
        <p:nvPr/>
      </p:nvGrpSpPr>
      <p:grpSpPr>
        <a:xfrm>
          <a:off x="0" y="0"/>
          <a:ext cx="0" cy="0"/>
          <a:chOff x="0" y="0"/>
          <a:chExt cx="0" cy="0"/>
        </a:xfrm>
      </p:grpSpPr>
      <p:grpSp>
        <p:nvGrpSpPr>
          <p:cNvPr id="5479" name="Google Shape;5479;p203"/>
          <p:cNvGrpSpPr/>
          <p:nvPr/>
        </p:nvGrpSpPr>
        <p:grpSpPr>
          <a:xfrm>
            <a:off x="2693441" y="10"/>
            <a:ext cx="3757132" cy="5143716"/>
            <a:chOff x="1895100" y="238125"/>
            <a:chExt cx="3826000" cy="5238000"/>
          </a:xfrm>
        </p:grpSpPr>
        <p:sp>
          <p:nvSpPr>
            <p:cNvPr id="5480" name="Google Shape;5480;p203"/>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1" name="Google Shape;5481;p203"/>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82" name="Google Shape;5482;p203"/>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483" name="Google Shape;5483;p2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484" name="Google Shape;5484;p2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85"/>
        <p:cNvGrpSpPr/>
        <p:nvPr/>
      </p:nvGrpSpPr>
      <p:grpSpPr>
        <a:xfrm>
          <a:off x="0" y="0"/>
          <a:ext cx="0" cy="0"/>
          <a:chOff x="0" y="0"/>
          <a:chExt cx="0" cy="0"/>
        </a:xfrm>
      </p:grpSpPr>
      <p:sp>
        <p:nvSpPr>
          <p:cNvPr id="5486" name="Google Shape;5486;p2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487" name="Google Shape;5487;p204"/>
          <p:cNvGrpSpPr/>
          <p:nvPr/>
        </p:nvGrpSpPr>
        <p:grpSpPr>
          <a:xfrm>
            <a:off x="8041173" y="4778596"/>
            <a:ext cx="598277" cy="170409"/>
            <a:chOff x="238125" y="1822850"/>
            <a:chExt cx="7080200" cy="2016675"/>
          </a:xfrm>
        </p:grpSpPr>
        <p:sp>
          <p:nvSpPr>
            <p:cNvPr id="5488" name="Google Shape;5488;p20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9" name="Google Shape;5489;p20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0" name="Google Shape;5490;p20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1" name="Google Shape;5491;p20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2" name="Google Shape;5492;p20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3" name="Google Shape;5493;p20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4" name="Google Shape;5494;p20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95" name="Google Shape;5495;p20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96" name="Google Shape;5496;p204"/>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497" name="Google Shape;5497;p20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8" name="Google Shape;5498;p204"/>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499" name="Google Shape;5499;p20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3"/>
        <p:cNvGrpSpPr/>
        <p:nvPr/>
      </p:nvGrpSpPr>
      <p:grpSpPr>
        <a:xfrm>
          <a:off x="0" y="0"/>
          <a:ext cx="0" cy="0"/>
          <a:chOff x="0" y="0"/>
          <a:chExt cx="0" cy="0"/>
        </a:xfrm>
      </p:grpSpPr>
      <p:sp>
        <p:nvSpPr>
          <p:cNvPr id="1654" name="Google Shape;1654;p1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3" name="Google Shape;1663;p102"/>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64" name="Google Shape;1664;p102"/>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665" name="Google Shape;1665;p102"/>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02"/>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667" name="Google Shape;1667;p1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5500"/>
        <p:cNvGrpSpPr/>
        <p:nvPr/>
      </p:nvGrpSpPr>
      <p:grpSpPr>
        <a:xfrm>
          <a:off x="0" y="0"/>
          <a:ext cx="0" cy="0"/>
          <a:chOff x="0" y="0"/>
          <a:chExt cx="0" cy="0"/>
        </a:xfrm>
      </p:grpSpPr>
      <p:grpSp>
        <p:nvGrpSpPr>
          <p:cNvPr id="5501" name="Google Shape;5501;p205"/>
          <p:cNvGrpSpPr/>
          <p:nvPr/>
        </p:nvGrpSpPr>
        <p:grpSpPr>
          <a:xfrm>
            <a:off x="1936602" y="6"/>
            <a:ext cx="3697033" cy="5143642"/>
            <a:chOff x="1926275" y="238125"/>
            <a:chExt cx="3765950" cy="5239525"/>
          </a:xfrm>
        </p:grpSpPr>
        <p:sp>
          <p:nvSpPr>
            <p:cNvPr id="5502" name="Google Shape;5502;p20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3" name="Google Shape;5503;p20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4" name="Google Shape;5504;p20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5" name="Google Shape;5505;p20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6" name="Google Shape;5506;p20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7" name="Google Shape;5507;p20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8" name="Google Shape;5508;p20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9" name="Google Shape;5509;p20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0" name="Google Shape;5510;p20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1" name="Google Shape;5511;p20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2" name="Google Shape;5512;p20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3" name="Google Shape;5513;p20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4" name="Google Shape;5514;p20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5" name="Google Shape;5515;p20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6" name="Google Shape;5516;p20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7" name="Google Shape;5517;p20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8" name="Google Shape;5518;p20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9" name="Google Shape;5519;p20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0" name="Google Shape;5520;p20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1" name="Google Shape;5521;p20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2" name="Google Shape;5522;p20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3" name="Google Shape;5523;p20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4" name="Google Shape;5524;p20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5" name="Google Shape;5525;p20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6" name="Google Shape;5526;p20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7" name="Google Shape;5527;p20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8" name="Google Shape;5528;p20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9" name="Google Shape;5529;p20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0" name="Google Shape;5530;p20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1" name="Google Shape;5531;p20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2" name="Google Shape;5532;p20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3" name="Google Shape;5533;p20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4" name="Google Shape;5534;p20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5" name="Google Shape;5535;p20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6" name="Google Shape;5536;p20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7" name="Google Shape;5537;p20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8" name="Google Shape;5538;p20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9" name="Google Shape;5539;p20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0" name="Google Shape;5540;p20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1" name="Google Shape;5541;p20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2" name="Google Shape;5542;p20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3" name="Google Shape;5543;p20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4" name="Google Shape;5544;p20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5" name="Google Shape;5545;p20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6" name="Google Shape;5546;p20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7" name="Google Shape;5547;p20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8" name="Google Shape;5548;p20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9" name="Google Shape;5549;p20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0" name="Google Shape;5550;p20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1" name="Google Shape;5551;p20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2" name="Google Shape;5552;p20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3" name="Google Shape;5553;p20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4" name="Google Shape;5554;p20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5" name="Google Shape;5555;p20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6" name="Google Shape;5556;p20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7" name="Google Shape;5557;p20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8" name="Google Shape;5558;p20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9" name="Google Shape;5559;p20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0" name="Google Shape;5560;p20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1" name="Google Shape;5561;p20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62" name="Google Shape;5562;p20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5563" name="Google Shape;5563;p2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564" name="Google Shape;5564;p205"/>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565" name="Google Shape;5565;p20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66" name="Google Shape;5566;p205"/>
          <p:cNvGrpSpPr/>
          <p:nvPr/>
        </p:nvGrpSpPr>
        <p:grpSpPr>
          <a:xfrm>
            <a:off x="8041173" y="4778596"/>
            <a:ext cx="598277" cy="170409"/>
            <a:chOff x="238125" y="1822850"/>
            <a:chExt cx="7080200" cy="2016675"/>
          </a:xfrm>
        </p:grpSpPr>
        <p:sp>
          <p:nvSpPr>
            <p:cNvPr id="5567" name="Google Shape;5567;p2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8" name="Google Shape;5568;p2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9" name="Google Shape;5569;p2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0" name="Google Shape;5570;p2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1" name="Google Shape;5571;p2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2" name="Google Shape;5572;p2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3" name="Google Shape;5573;p2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74" name="Google Shape;5574;p205"/>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575" name="Google Shape;5575;p2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5576"/>
        <p:cNvGrpSpPr/>
        <p:nvPr/>
      </p:nvGrpSpPr>
      <p:grpSpPr>
        <a:xfrm>
          <a:off x="0" y="0"/>
          <a:ext cx="0" cy="0"/>
          <a:chOff x="0" y="0"/>
          <a:chExt cx="0" cy="0"/>
        </a:xfrm>
      </p:grpSpPr>
      <p:sp>
        <p:nvSpPr>
          <p:cNvPr id="5577" name="Google Shape;5577;p206"/>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5578" name="Google Shape;5578;p2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579" name="Google Shape;5579;p206"/>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580" name="Google Shape;5580;p206"/>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81" name="Google Shape;5581;p206"/>
          <p:cNvGrpSpPr/>
          <p:nvPr/>
        </p:nvGrpSpPr>
        <p:grpSpPr>
          <a:xfrm>
            <a:off x="8041173" y="4778596"/>
            <a:ext cx="598277" cy="170409"/>
            <a:chOff x="238125" y="1822850"/>
            <a:chExt cx="7080200" cy="2016675"/>
          </a:xfrm>
        </p:grpSpPr>
        <p:sp>
          <p:nvSpPr>
            <p:cNvPr id="5582" name="Google Shape;5582;p20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3" name="Google Shape;5583;p20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4" name="Google Shape;5584;p20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5" name="Google Shape;5585;p20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6" name="Google Shape;5586;p20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7" name="Google Shape;5587;p20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8" name="Google Shape;5588;p20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89" name="Google Shape;5589;p206"/>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590" name="Google Shape;5590;p2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5591"/>
        <p:cNvGrpSpPr/>
        <p:nvPr/>
      </p:nvGrpSpPr>
      <p:grpSpPr>
        <a:xfrm>
          <a:off x="0" y="0"/>
          <a:ext cx="0" cy="0"/>
          <a:chOff x="0" y="0"/>
          <a:chExt cx="0" cy="0"/>
        </a:xfrm>
      </p:grpSpPr>
      <p:sp>
        <p:nvSpPr>
          <p:cNvPr id="5592" name="Google Shape;5592;p207"/>
          <p:cNvSpPr txBox="1">
            <a:spLocks noGrp="1"/>
          </p:cNvSpPr>
          <p:nvPr>
            <p:ph type="title"/>
          </p:nvPr>
        </p:nvSpPr>
        <p:spPr>
          <a:xfrm>
            <a:off x="4564775"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93" name="Google Shape;5593;p207"/>
          <p:cNvSpPr txBox="1">
            <a:spLocks noGrp="1"/>
          </p:cNvSpPr>
          <p:nvPr>
            <p:ph type="body" idx="1"/>
          </p:nvPr>
        </p:nvSpPr>
        <p:spPr>
          <a:xfrm>
            <a:off x="4564775"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5594" name="Google Shape;5594;p2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595" name="Google Shape;5595;p207"/>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6" name="Google Shape;5596;p207"/>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5597" name="Google Shape;5597;p207"/>
          <p:cNvGrpSpPr/>
          <p:nvPr/>
        </p:nvGrpSpPr>
        <p:grpSpPr>
          <a:xfrm>
            <a:off x="8041173" y="4778596"/>
            <a:ext cx="598277" cy="170409"/>
            <a:chOff x="238125" y="1822850"/>
            <a:chExt cx="7080200" cy="2016675"/>
          </a:xfrm>
        </p:grpSpPr>
        <p:sp>
          <p:nvSpPr>
            <p:cNvPr id="5598" name="Google Shape;5598;p2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9" name="Google Shape;5599;p2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0" name="Google Shape;5600;p2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1" name="Google Shape;5601;p2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2" name="Google Shape;5602;p2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3" name="Google Shape;5603;p2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4" name="Google Shape;5604;p2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5605"/>
        <p:cNvGrpSpPr/>
        <p:nvPr/>
      </p:nvGrpSpPr>
      <p:grpSpPr>
        <a:xfrm>
          <a:off x="0" y="0"/>
          <a:ext cx="0" cy="0"/>
          <a:chOff x="0" y="0"/>
          <a:chExt cx="0" cy="0"/>
        </a:xfrm>
      </p:grpSpPr>
      <p:sp>
        <p:nvSpPr>
          <p:cNvPr id="5606" name="Google Shape;5606;p208"/>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07" name="Google Shape;5607;p20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608" name="Google Shape;5608;p208"/>
          <p:cNvGrpSpPr/>
          <p:nvPr/>
        </p:nvGrpSpPr>
        <p:grpSpPr>
          <a:xfrm>
            <a:off x="8041173" y="4778596"/>
            <a:ext cx="598277" cy="170409"/>
            <a:chOff x="238125" y="1822850"/>
            <a:chExt cx="7080200" cy="2016675"/>
          </a:xfrm>
        </p:grpSpPr>
        <p:sp>
          <p:nvSpPr>
            <p:cNvPr id="5609" name="Google Shape;5609;p20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0" name="Google Shape;5610;p20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1" name="Google Shape;5611;p20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2" name="Google Shape;5612;p20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3" name="Google Shape;5613;p20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4" name="Google Shape;5614;p20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5" name="Google Shape;5615;p20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16" name="Google Shape;5616;p20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7" name="Google Shape;5617;p20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8" name="Google Shape;5618;p20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19" name="Google Shape;5619;p20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5620" name="Google Shape;5620;p208"/>
          <p:cNvPicPr preferRelativeResize="0"/>
          <p:nvPr/>
        </p:nvPicPr>
        <p:blipFill rotWithShape="1">
          <a:blip r:embed="rId3">
            <a:alphaModFix/>
          </a:blip>
          <a:srcRect/>
          <a:stretch/>
        </p:blipFill>
        <p:spPr>
          <a:xfrm>
            <a:off x="1714496" y="1707185"/>
            <a:ext cx="1714499" cy="3436315"/>
          </a:xfrm>
          <a:prstGeom prst="rect">
            <a:avLst/>
          </a:prstGeom>
          <a:noFill/>
          <a:ln>
            <a:noFill/>
          </a:ln>
        </p:spPr>
      </p:pic>
      <p:sp>
        <p:nvSpPr>
          <p:cNvPr id="5621" name="Google Shape;5621;p208"/>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5622" name="Google Shape;5622;p20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5623" name="Google Shape;5623;p208"/>
          <p:cNvGrpSpPr/>
          <p:nvPr/>
        </p:nvGrpSpPr>
        <p:grpSpPr>
          <a:xfrm>
            <a:off x="-118" y="1714760"/>
            <a:ext cx="1714747" cy="1713968"/>
            <a:chOff x="1189450" y="238125"/>
            <a:chExt cx="5177375" cy="5175025"/>
          </a:xfrm>
        </p:grpSpPr>
        <p:sp>
          <p:nvSpPr>
            <p:cNvPr id="5624" name="Google Shape;5624;p20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5" name="Google Shape;5625;p20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6" name="Google Shape;5626;p20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7" name="Google Shape;5627;p20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8" name="Google Shape;5628;p20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9" name="Google Shape;5629;p20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0" name="Google Shape;5630;p20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1" name="Google Shape;5631;p20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2" name="Google Shape;5632;p20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3" name="Google Shape;5633;p20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4" name="Google Shape;5634;p20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5" name="Google Shape;5635;p20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6" name="Google Shape;5636;p20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7" name="Google Shape;5637;p20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8" name="Google Shape;5638;p20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9" name="Google Shape;5639;p20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0" name="Google Shape;5640;p20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1" name="Google Shape;5641;p20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2" name="Google Shape;5642;p20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3" name="Google Shape;5643;p20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4" name="Google Shape;5644;p20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5" name="Google Shape;5645;p20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6" name="Google Shape;5646;p20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7" name="Google Shape;5647;p20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8" name="Google Shape;5648;p20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9" name="Google Shape;5649;p20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0" name="Google Shape;5650;p20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1" name="Google Shape;5651;p20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2" name="Google Shape;5652;p20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3" name="Google Shape;5653;p20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4" name="Google Shape;5654;p20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5" name="Google Shape;5655;p20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6" name="Google Shape;5656;p20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7" name="Google Shape;5657;p20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8" name="Google Shape;5658;p20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9" name="Google Shape;5659;p20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0" name="Google Shape;5660;p20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1" name="Google Shape;5661;p20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2" name="Google Shape;5662;p20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3" name="Google Shape;5663;p20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4" name="Google Shape;5664;p20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5" name="Google Shape;5665;p20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6" name="Google Shape;5666;p20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7" name="Google Shape;5667;p20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8" name="Google Shape;5668;p20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9" name="Google Shape;5669;p20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0" name="Google Shape;5670;p20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1" name="Google Shape;5671;p20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2" name="Google Shape;5672;p20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3" name="Google Shape;5673;p20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4" name="Google Shape;5674;p20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5" name="Google Shape;5675;p20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6" name="Google Shape;5676;p20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7" name="Google Shape;5677;p20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8" name="Google Shape;5678;p20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9" name="Google Shape;5679;p20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0" name="Google Shape;5680;p20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1" name="Google Shape;5681;p20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2" name="Google Shape;5682;p20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3" name="Google Shape;5683;p20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4" name="Google Shape;5684;p20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5" name="Google Shape;5685;p20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6" name="Google Shape;5686;p20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7" name="Google Shape;5687;p20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8" name="Google Shape;5688;p20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9" name="Google Shape;5689;p20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0" name="Google Shape;5690;p20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1" name="Google Shape;5691;p20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2" name="Google Shape;5692;p20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3" name="Google Shape;5693;p20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4" name="Google Shape;5694;p20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5" name="Google Shape;5695;p20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6" name="Google Shape;5696;p20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7" name="Google Shape;5697;p20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8" name="Google Shape;5698;p20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9" name="Google Shape;5699;p20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0" name="Google Shape;5700;p20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1" name="Google Shape;5701;p20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2" name="Google Shape;5702;p20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3" name="Google Shape;5703;p20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4" name="Google Shape;5704;p20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5" name="Google Shape;5705;p20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6" name="Google Shape;5706;p20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7" name="Google Shape;5707;p20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8" name="Google Shape;5708;p20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9" name="Google Shape;5709;p20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0" name="Google Shape;5710;p20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1" name="Google Shape;5711;p20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2" name="Google Shape;5712;p20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3" name="Google Shape;5713;p20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4" name="Google Shape;5714;p20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5" name="Google Shape;5715;p20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6" name="Google Shape;5716;p20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7" name="Google Shape;5717;p20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8" name="Google Shape;5718;p20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9" name="Google Shape;5719;p20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0" name="Google Shape;5720;p20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1" name="Google Shape;5721;p20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2" name="Google Shape;5722;p20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3" name="Google Shape;5723;p20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4" name="Google Shape;5724;p20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5" name="Google Shape;5725;p20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6" name="Google Shape;5726;p20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7" name="Google Shape;5727;p20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8" name="Google Shape;5728;p20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9" name="Google Shape;5729;p20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0" name="Google Shape;5730;p20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1" name="Google Shape;5731;p20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2" name="Google Shape;5732;p20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3" name="Google Shape;5733;p20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4" name="Google Shape;5734;p20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5" name="Google Shape;5735;p20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6" name="Google Shape;5736;p20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7" name="Google Shape;5737;p20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8" name="Google Shape;5738;p20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9" name="Google Shape;5739;p20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0" name="Google Shape;5740;p20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1" name="Google Shape;5741;p20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2" name="Google Shape;5742;p20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3" name="Google Shape;5743;p20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4" name="Google Shape;5744;p20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5" name="Google Shape;5745;p20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6" name="Google Shape;5746;p20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7" name="Google Shape;5747;p20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8" name="Google Shape;5748;p20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9" name="Google Shape;5749;p20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0" name="Google Shape;5750;p20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1" name="Google Shape;5751;p20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2" name="Google Shape;5752;p20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3" name="Google Shape;5753;p20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4" name="Google Shape;5754;p20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5" name="Google Shape;5755;p20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6" name="Google Shape;5756;p20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7" name="Google Shape;5757;p20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8" name="Google Shape;5758;p20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9" name="Google Shape;5759;p20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0" name="Google Shape;5760;p20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1" name="Google Shape;5761;p20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2" name="Google Shape;5762;p20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3" name="Google Shape;5763;p20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4" name="Google Shape;5764;p20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5" name="Google Shape;5765;p20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6" name="Google Shape;5766;p20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7" name="Google Shape;5767;p20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8" name="Google Shape;5768;p20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9" name="Google Shape;5769;p20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0" name="Google Shape;5770;p20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1" name="Google Shape;5771;p20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2" name="Google Shape;5772;p20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3" name="Google Shape;5773;p20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4" name="Google Shape;5774;p20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5" name="Google Shape;5775;p20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6" name="Google Shape;5776;p20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7" name="Google Shape;5777;p20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8" name="Google Shape;5778;p20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9" name="Google Shape;5779;p20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0" name="Google Shape;5780;p20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1" name="Google Shape;5781;p20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2" name="Google Shape;5782;p20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3" name="Google Shape;5783;p20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4" name="Google Shape;5784;p20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5" name="Google Shape;5785;p20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6" name="Google Shape;5786;p20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7" name="Google Shape;5787;p20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8" name="Google Shape;5788;p20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9" name="Google Shape;5789;p20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0" name="Google Shape;5790;p20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1" name="Google Shape;5791;p20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2" name="Google Shape;5792;p20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3" name="Google Shape;5793;p20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4" name="Google Shape;5794;p20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5" name="Google Shape;5795;p20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6" name="Google Shape;5796;p20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7" name="Google Shape;5797;p20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8" name="Google Shape;5798;p20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9" name="Google Shape;5799;p20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0" name="Google Shape;5800;p20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1" name="Google Shape;5801;p20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2" name="Google Shape;5802;p20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3" name="Google Shape;5803;p20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4" name="Google Shape;5804;p20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5" name="Google Shape;5805;p20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6" name="Google Shape;5806;p20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7" name="Google Shape;5807;p20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8" name="Google Shape;5808;p20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9" name="Google Shape;5809;p20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0" name="Google Shape;5810;p20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1" name="Google Shape;5811;p20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2" name="Google Shape;5812;p20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3" name="Google Shape;5813;p20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4" name="Google Shape;5814;p20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5" name="Google Shape;5815;p20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6" name="Google Shape;5816;p20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7" name="Google Shape;5817;p20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8" name="Google Shape;5818;p20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9" name="Google Shape;5819;p20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0" name="Google Shape;5820;p20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1" name="Google Shape;5821;p20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2" name="Google Shape;5822;p20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3" name="Google Shape;5823;p20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4" name="Google Shape;5824;p20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5" name="Google Shape;5825;p20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6" name="Google Shape;5826;p20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7" name="Google Shape;5827;p20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8" name="Google Shape;5828;p20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9" name="Google Shape;5829;p20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0" name="Google Shape;5830;p20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1" name="Google Shape;5831;p20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2" name="Google Shape;5832;p20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3" name="Google Shape;5833;p20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4" name="Google Shape;5834;p20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5" name="Google Shape;5835;p20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6" name="Google Shape;5836;p20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7" name="Google Shape;5837;p20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8" name="Google Shape;5838;p20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9" name="Google Shape;5839;p20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0" name="Google Shape;5840;p20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1" name="Google Shape;5841;p20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2" name="Google Shape;5842;p20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3" name="Google Shape;5843;p20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4" name="Google Shape;5844;p20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5" name="Google Shape;5845;p20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6" name="Google Shape;5846;p20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7" name="Google Shape;5847;p20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8" name="Google Shape;5848;p20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9" name="Google Shape;5849;p20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0" name="Google Shape;5850;p20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1" name="Google Shape;5851;p20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2" name="Google Shape;5852;p20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3" name="Google Shape;5853;p20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4" name="Google Shape;5854;p20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5" name="Google Shape;5855;p20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6" name="Google Shape;5856;p20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7" name="Google Shape;5857;p20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8" name="Google Shape;5858;p20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9" name="Google Shape;5859;p20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0" name="Google Shape;5860;p20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1" name="Google Shape;5861;p20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2" name="Google Shape;5862;p20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3" name="Google Shape;5863;p20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4" name="Google Shape;5864;p20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5" name="Google Shape;5865;p20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6" name="Google Shape;5866;p20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7" name="Google Shape;5867;p20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8" name="Google Shape;5868;p20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9" name="Google Shape;5869;p20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0" name="Google Shape;5870;p20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1" name="Google Shape;5871;p20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2" name="Google Shape;5872;p20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3" name="Google Shape;5873;p20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4" name="Google Shape;5874;p20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5" name="Google Shape;5875;p20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6" name="Google Shape;5876;p20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7" name="Google Shape;5877;p20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8" name="Google Shape;5878;p20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9" name="Google Shape;5879;p20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0" name="Google Shape;5880;p20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1" name="Google Shape;5881;p20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2" name="Google Shape;5882;p20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3" name="Google Shape;5883;p20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4" name="Google Shape;5884;p20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5" name="Google Shape;5885;p20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6" name="Google Shape;5886;p20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7" name="Google Shape;5887;p20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8" name="Google Shape;5888;p20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9" name="Google Shape;5889;p20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0" name="Google Shape;5890;p20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1" name="Google Shape;5891;p20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2" name="Google Shape;5892;p20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3" name="Google Shape;5893;p20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4" name="Google Shape;5894;p20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5" name="Google Shape;5895;p20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6" name="Google Shape;5896;p20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7" name="Google Shape;5897;p20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8" name="Google Shape;5898;p20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9" name="Google Shape;5899;p20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0" name="Google Shape;5900;p20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1" name="Google Shape;5901;p20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2" name="Google Shape;5902;p20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3" name="Google Shape;5903;p20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4" name="Google Shape;5904;p20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5" name="Google Shape;5905;p20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6" name="Google Shape;5906;p20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7" name="Google Shape;5907;p20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8" name="Google Shape;5908;p20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9" name="Google Shape;5909;p20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0" name="Google Shape;5910;p20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1" name="Google Shape;5911;p20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2" name="Google Shape;5912;p20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3" name="Google Shape;5913;p20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4" name="Google Shape;5914;p20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5" name="Google Shape;5915;p20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6" name="Google Shape;5916;p20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7" name="Google Shape;5917;p20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8" name="Google Shape;5918;p20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9" name="Google Shape;5919;p20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0" name="Google Shape;5920;p20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1" name="Google Shape;5921;p20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2" name="Google Shape;5922;p20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3" name="Google Shape;5923;p20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4" name="Google Shape;5924;p20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5" name="Google Shape;5925;p20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6" name="Google Shape;5926;p20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7" name="Google Shape;5927;p20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8" name="Google Shape;5928;p20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9" name="Google Shape;5929;p20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0" name="Google Shape;5930;p20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1" name="Google Shape;5931;p20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2" name="Google Shape;5932;p20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3" name="Google Shape;5933;p20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4" name="Google Shape;5934;p20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5" name="Google Shape;5935;p20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6" name="Google Shape;5936;p20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7" name="Google Shape;5937;p20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8" name="Google Shape;5938;p20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9" name="Google Shape;5939;p20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0" name="Google Shape;5940;p20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1" name="Google Shape;5941;p20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2" name="Google Shape;5942;p20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3" name="Google Shape;5943;p20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4" name="Google Shape;5944;p20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5" name="Google Shape;5945;p20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6" name="Google Shape;5946;p20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7" name="Google Shape;5947;p20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8" name="Google Shape;5948;p20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9" name="Google Shape;5949;p20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0" name="Google Shape;5950;p20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1" name="Google Shape;5951;p20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2" name="Google Shape;5952;p20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3" name="Google Shape;5953;p20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4" name="Google Shape;5954;p20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5" name="Google Shape;5955;p20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6" name="Google Shape;5956;p20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7" name="Google Shape;5957;p20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8" name="Google Shape;5958;p20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9" name="Google Shape;5959;p20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0" name="Google Shape;5960;p20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1" name="Google Shape;5961;p20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2" name="Google Shape;5962;p20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3" name="Google Shape;5963;p20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4" name="Google Shape;5964;p20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5" name="Google Shape;5965;p20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6" name="Google Shape;5966;p20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7" name="Google Shape;5967;p20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8" name="Google Shape;5968;p20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9" name="Google Shape;5969;p20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0" name="Google Shape;5970;p20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1" name="Google Shape;5971;p20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2" name="Google Shape;5972;p20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3" name="Google Shape;5973;p20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4" name="Google Shape;5974;p20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5" name="Google Shape;5975;p20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6" name="Google Shape;5976;p20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7" name="Google Shape;5977;p20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8" name="Google Shape;5978;p20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9" name="Google Shape;5979;p20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0" name="Google Shape;5980;p20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1" name="Google Shape;5981;p20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2" name="Google Shape;5982;p20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3" name="Google Shape;5983;p20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4" name="Google Shape;5984;p20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5" name="Google Shape;5985;p20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6" name="Google Shape;5986;p20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7" name="Google Shape;5987;p20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8" name="Google Shape;5988;p20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9" name="Google Shape;5989;p20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0" name="Google Shape;5990;p20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1" name="Google Shape;5991;p20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2" name="Google Shape;5992;p20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3" name="Google Shape;5993;p20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4" name="Google Shape;5994;p20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5" name="Google Shape;5995;p20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6" name="Google Shape;5996;p20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7" name="Google Shape;5997;p20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8" name="Google Shape;5998;p20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9" name="Google Shape;5999;p20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0" name="Google Shape;6000;p20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1" name="Google Shape;6001;p20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2" name="Google Shape;6002;p20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3" name="Google Shape;6003;p20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4" name="Google Shape;6004;p20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5" name="Google Shape;6005;p20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6" name="Google Shape;6006;p20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7" name="Google Shape;6007;p20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8" name="Google Shape;6008;p20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9" name="Google Shape;6009;p20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0" name="Google Shape;6010;p20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1" name="Google Shape;6011;p20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2" name="Google Shape;6012;p20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3" name="Google Shape;6013;p20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4" name="Google Shape;6014;p20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5" name="Google Shape;6015;p20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6" name="Google Shape;6016;p20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7" name="Google Shape;6017;p20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8" name="Google Shape;6018;p20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9" name="Google Shape;6019;p20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0" name="Google Shape;6020;p20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1" name="Google Shape;6021;p20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2" name="Google Shape;6022;p20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3" name="Google Shape;6023;p20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4" name="Google Shape;6024;p20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5" name="Google Shape;6025;p20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6" name="Google Shape;6026;p20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7" name="Google Shape;6027;p20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8" name="Google Shape;6028;p20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9" name="Google Shape;6029;p20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0" name="Google Shape;6030;p20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1" name="Google Shape;6031;p20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2" name="Google Shape;6032;p20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3" name="Google Shape;6033;p20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4" name="Google Shape;6034;p20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5" name="Google Shape;6035;p20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6" name="Google Shape;6036;p20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7" name="Google Shape;6037;p20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8" name="Google Shape;6038;p20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9" name="Google Shape;6039;p20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0" name="Google Shape;6040;p20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1" name="Google Shape;6041;p20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2" name="Google Shape;6042;p20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3" name="Google Shape;6043;p20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4" name="Google Shape;6044;p20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5" name="Google Shape;6045;p20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6" name="Google Shape;6046;p20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7" name="Google Shape;6047;p20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8" name="Google Shape;6048;p20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9" name="Google Shape;6049;p20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0" name="Google Shape;6050;p20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1" name="Google Shape;6051;p20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2" name="Google Shape;6052;p20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3" name="Google Shape;6053;p20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4" name="Google Shape;6054;p20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5" name="Google Shape;6055;p20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6" name="Google Shape;6056;p20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7" name="Google Shape;6057;p20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8" name="Google Shape;6058;p20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9" name="Google Shape;6059;p20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0" name="Google Shape;6060;p20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1" name="Google Shape;6061;p20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2" name="Google Shape;6062;p20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3" name="Google Shape;6063;p20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4" name="Google Shape;6064;p20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5" name="Google Shape;6065;p20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6" name="Google Shape;6066;p20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7" name="Google Shape;6067;p20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8" name="Google Shape;6068;p20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9" name="Google Shape;6069;p20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0" name="Google Shape;6070;p20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1" name="Google Shape;6071;p20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2" name="Google Shape;6072;p20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3" name="Google Shape;6073;p20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4" name="Google Shape;6074;p20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5" name="Google Shape;6075;p20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6" name="Google Shape;6076;p20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7" name="Google Shape;6077;p20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8" name="Google Shape;6078;p20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9" name="Google Shape;6079;p20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0" name="Google Shape;6080;p20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1" name="Google Shape;6081;p20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2" name="Google Shape;6082;p20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3" name="Google Shape;6083;p20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4" name="Google Shape;6084;p20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5" name="Google Shape;6085;p20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6" name="Google Shape;6086;p20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7" name="Google Shape;6087;p20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8" name="Google Shape;6088;p20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9" name="Google Shape;6089;p20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0" name="Google Shape;6090;p20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1" name="Google Shape;6091;p20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2" name="Google Shape;6092;p20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3" name="Google Shape;6093;p20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4" name="Google Shape;6094;p20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5" name="Google Shape;6095;p20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6" name="Google Shape;6096;p20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7" name="Google Shape;6097;p20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8" name="Google Shape;6098;p20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9" name="Google Shape;6099;p20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0" name="Google Shape;6100;p20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1" name="Google Shape;6101;p20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2" name="Google Shape;6102;p20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3" name="Google Shape;6103;p20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4" name="Google Shape;6104;p20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5" name="Google Shape;6105;p20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6" name="Google Shape;6106;p20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7" name="Google Shape;6107;p20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8" name="Google Shape;6108;p20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9" name="Google Shape;6109;p20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0" name="Google Shape;6110;p20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1" name="Google Shape;6111;p20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2" name="Google Shape;6112;p20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3" name="Google Shape;6113;p20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4" name="Google Shape;6114;p20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5" name="Google Shape;6115;p20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6" name="Google Shape;6116;p20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7" name="Google Shape;6117;p20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8" name="Google Shape;6118;p20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9" name="Google Shape;6119;p20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0" name="Google Shape;6120;p20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1" name="Google Shape;6121;p20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2" name="Google Shape;6122;p20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3" name="Google Shape;6123;p20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4" name="Google Shape;6124;p20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5" name="Google Shape;6125;p20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6" name="Google Shape;6126;p20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7" name="Google Shape;6127;p20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8" name="Google Shape;6128;p20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9" name="Google Shape;6129;p20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0" name="Google Shape;6130;p20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1" name="Google Shape;6131;p20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2" name="Google Shape;6132;p20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3" name="Google Shape;6133;p20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4" name="Google Shape;6134;p20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5" name="Google Shape;6135;p20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6" name="Google Shape;6136;p20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7" name="Google Shape;6137;p20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8" name="Google Shape;6138;p20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9" name="Google Shape;6139;p20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0" name="Google Shape;6140;p20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1" name="Google Shape;6141;p20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2" name="Google Shape;6142;p20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3" name="Google Shape;6143;p20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4" name="Google Shape;6144;p20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5" name="Google Shape;6145;p20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6" name="Google Shape;6146;p20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7" name="Google Shape;6147;p20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8" name="Google Shape;6148;p20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9" name="Google Shape;6149;p20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0" name="Google Shape;6150;p20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1" name="Google Shape;6151;p20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2" name="Google Shape;6152;p20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3" name="Google Shape;6153;p20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4" name="Google Shape;6154;p20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5" name="Google Shape;6155;p20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6" name="Google Shape;6156;p20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7" name="Google Shape;6157;p20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8" name="Google Shape;6158;p20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9" name="Google Shape;6159;p20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0" name="Google Shape;6160;p20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1" name="Google Shape;6161;p20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2" name="Google Shape;6162;p20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3" name="Google Shape;6163;p20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4" name="Google Shape;6164;p20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5" name="Google Shape;6165;p20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6" name="Google Shape;6166;p20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7" name="Google Shape;6167;p20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8" name="Google Shape;6168;p20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9" name="Google Shape;6169;p20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0" name="Google Shape;6170;p20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1" name="Google Shape;6171;p20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2" name="Google Shape;6172;p20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3" name="Google Shape;6173;p20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4" name="Google Shape;6174;p20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5" name="Google Shape;6175;p20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6" name="Google Shape;6176;p20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7" name="Google Shape;6177;p20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8" name="Google Shape;6178;p20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9" name="Google Shape;6179;p20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0" name="Google Shape;6180;p20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1" name="Google Shape;6181;p20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2" name="Google Shape;6182;p20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3" name="Google Shape;6183;p20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4" name="Google Shape;6184;p20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5" name="Google Shape;6185;p20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6" name="Google Shape;6186;p20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7" name="Google Shape;6187;p20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8" name="Google Shape;6188;p20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9" name="Google Shape;6189;p20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0" name="Google Shape;6190;p20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1" name="Google Shape;6191;p20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92" name="Google Shape;6192;p20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6193"/>
        <p:cNvGrpSpPr/>
        <p:nvPr/>
      </p:nvGrpSpPr>
      <p:grpSpPr>
        <a:xfrm>
          <a:off x="0" y="0"/>
          <a:ext cx="0" cy="0"/>
          <a:chOff x="0" y="0"/>
          <a:chExt cx="0" cy="0"/>
        </a:xfrm>
      </p:grpSpPr>
      <p:sp>
        <p:nvSpPr>
          <p:cNvPr id="6194" name="Google Shape;6194;p20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5" name="Google Shape;6195;p20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6" name="Google Shape;6196;p20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7" name="Google Shape;6197;p209"/>
          <p:cNvSpPr txBox="1">
            <a:spLocks noGrp="1"/>
          </p:cNvSpPr>
          <p:nvPr>
            <p:ph type="title"/>
          </p:nvPr>
        </p:nvSpPr>
        <p:spPr>
          <a:xfrm>
            <a:off x="609452"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98" name="Google Shape;6198;p2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199" name="Google Shape;6199;p20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0" name="Google Shape;6200;p209"/>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6201" name="Google Shape;6201;p20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6202" name="Google Shape;6202;p20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6203" name="Google Shape;6203;p20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6204" name="Google Shape;6204;p209"/>
          <p:cNvGrpSpPr/>
          <p:nvPr/>
        </p:nvGrpSpPr>
        <p:grpSpPr>
          <a:xfrm>
            <a:off x="8041173" y="4778596"/>
            <a:ext cx="598277" cy="170409"/>
            <a:chOff x="238125" y="1822850"/>
            <a:chExt cx="7080200" cy="2016675"/>
          </a:xfrm>
        </p:grpSpPr>
        <p:sp>
          <p:nvSpPr>
            <p:cNvPr id="6205" name="Google Shape;6205;p20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6" name="Google Shape;6206;p20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7" name="Google Shape;6207;p20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8" name="Google Shape;6208;p20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9" name="Google Shape;6209;p20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0" name="Google Shape;6210;p20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1" name="Google Shape;6211;p20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12" name="Google Shape;6212;p209"/>
          <p:cNvGrpSpPr/>
          <p:nvPr/>
        </p:nvGrpSpPr>
        <p:grpSpPr>
          <a:xfrm>
            <a:off x="7429557" y="273"/>
            <a:ext cx="1714747" cy="1713968"/>
            <a:chOff x="1189450" y="238125"/>
            <a:chExt cx="5177375" cy="5175025"/>
          </a:xfrm>
        </p:grpSpPr>
        <p:sp>
          <p:nvSpPr>
            <p:cNvPr id="6213" name="Google Shape;6213;p20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4" name="Google Shape;6214;p20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5" name="Google Shape;6215;p20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6" name="Google Shape;6216;p20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7" name="Google Shape;6217;p20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8" name="Google Shape;6218;p20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9" name="Google Shape;6219;p20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0" name="Google Shape;6220;p20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1" name="Google Shape;6221;p20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2" name="Google Shape;6222;p20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3" name="Google Shape;6223;p20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4" name="Google Shape;6224;p20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5" name="Google Shape;6225;p20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6" name="Google Shape;6226;p20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7" name="Google Shape;6227;p20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8" name="Google Shape;6228;p20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9" name="Google Shape;6229;p20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0" name="Google Shape;6230;p20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1" name="Google Shape;6231;p20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2" name="Google Shape;6232;p20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3" name="Google Shape;6233;p20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4" name="Google Shape;6234;p20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5" name="Google Shape;6235;p20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6" name="Google Shape;6236;p20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7" name="Google Shape;6237;p20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8" name="Google Shape;6238;p20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9" name="Google Shape;6239;p20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0" name="Google Shape;6240;p20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1" name="Google Shape;6241;p20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2" name="Google Shape;6242;p20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3" name="Google Shape;6243;p20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4" name="Google Shape;6244;p20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5" name="Google Shape;6245;p20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6" name="Google Shape;6246;p20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7" name="Google Shape;6247;p20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8" name="Google Shape;6248;p20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9" name="Google Shape;6249;p20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0" name="Google Shape;6250;p20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1" name="Google Shape;6251;p20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2" name="Google Shape;6252;p20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3" name="Google Shape;6253;p20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4" name="Google Shape;6254;p20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5" name="Google Shape;6255;p20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6" name="Google Shape;6256;p20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7" name="Google Shape;6257;p20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8" name="Google Shape;6258;p20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9" name="Google Shape;6259;p20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0" name="Google Shape;6260;p20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1" name="Google Shape;6261;p20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2" name="Google Shape;6262;p20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3" name="Google Shape;6263;p20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4" name="Google Shape;6264;p20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5" name="Google Shape;6265;p20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6" name="Google Shape;6266;p20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7" name="Google Shape;6267;p20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8" name="Google Shape;6268;p20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9" name="Google Shape;6269;p20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0" name="Google Shape;6270;p20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1" name="Google Shape;6271;p20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2" name="Google Shape;6272;p20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3" name="Google Shape;6273;p20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4" name="Google Shape;6274;p20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5" name="Google Shape;6275;p20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6" name="Google Shape;6276;p20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7" name="Google Shape;6277;p20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8" name="Google Shape;6278;p20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9" name="Google Shape;6279;p20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0" name="Google Shape;6280;p20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1" name="Google Shape;6281;p20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2" name="Google Shape;6282;p20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3" name="Google Shape;6283;p20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4" name="Google Shape;6284;p20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5" name="Google Shape;6285;p20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6" name="Google Shape;6286;p20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7" name="Google Shape;6287;p20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8" name="Google Shape;6288;p20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9" name="Google Shape;6289;p20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0" name="Google Shape;6290;p20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1" name="Google Shape;6291;p20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2" name="Google Shape;6292;p20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3" name="Google Shape;6293;p20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4" name="Google Shape;6294;p20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5" name="Google Shape;6295;p20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6" name="Google Shape;6296;p20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7" name="Google Shape;6297;p20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8" name="Google Shape;6298;p20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9" name="Google Shape;6299;p20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0" name="Google Shape;6300;p20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1" name="Google Shape;6301;p20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2" name="Google Shape;6302;p20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3" name="Google Shape;6303;p20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4" name="Google Shape;6304;p20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5" name="Google Shape;6305;p20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6" name="Google Shape;6306;p20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7" name="Google Shape;6307;p20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8" name="Google Shape;6308;p20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9" name="Google Shape;6309;p20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0" name="Google Shape;6310;p20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1" name="Google Shape;6311;p20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2" name="Google Shape;6312;p20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3" name="Google Shape;6313;p20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4" name="Google Shape;6314;p20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5" name="Google Shape;6315;p20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6" name="Google Shape;6316;p20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7" name="Google Shape;6317;p20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8" name="Google Shape;6318;p20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9" name="Google Shape;6319;p20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0" name="Google Shape;6320;p20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1" name="Google Shape;6321;p20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2" name="Google Shape;6322;p20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3" name="Google Shape;6323;p20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4" name="Google Shape;6324;p20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5" name="Google Shape;6325;p20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6" name="Google Shape;6326;p20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7" name="Google Shape;6327;p20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8" name="Google Shape;6328;p20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9" name="Google Shape;6329;p20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0" name="Google Shape;6330;p20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1" name="Google Shape;6331;p20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2" name="Google Shape;6332;p20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3" name="Google Shape;6333;p20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4" name="Google Shape;6334;p20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5" name="Google Shape;6335;p20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6" name="Google Shape;6336;p20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7" name="Google Shape;6337;p20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8" name="Google Shape;6338;p20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9" name="Google Shape;6339;p20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0" name="Google Shape;6340;p20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1" name="Google Shape;6341;p20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2" name="Google Shape;6342;p20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3" name="Google Shape;6343;p20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4" name="Google Shape;6344;p20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5" name="Google Shape;6345;p20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6" name="Google Shape;6346;p20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7" name="Google Shape;6347;p20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8" name="Google Shape;6348;p20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9" name="Google Shape;6349;p20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0" name="Google Shape;6350;p20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1" name="Google Shape;6351;p20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2" name="Google Shape;6352;p20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3" name="Google Shape;6353;p20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4" name="Google Shape;6354;p20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5" name="Google Shape;6355;p20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6" name="Google Shape;6356;p20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7" name="Google Shape;6357;p20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8" name="Google Shape;6358;p20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9" name="Google Shape;6359;p20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0" name="Google Shape;6360;p20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1" name="Google Shape;6361;p20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2" name="Google Shape;6362;p20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3" name="Google Shape;6363;p20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4" name="Google Shape;6364;p20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5" name="Google Shape;6365;p20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6" name="Google Shape;6366;p20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7" name="Google Shape;6367;p20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8" name="Google Shape;6368;p20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9" name="Google Shape;6369;p20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0" name="Google Shape;6370;p20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1" name="Google Shape;6371;p20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2" name="Google Shape;6372;p20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3" name="Google Shape;6373;p20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4" name="Google Shape;6374;p20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5" name="Google Shape;6375;p20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6" name="Google Shape;6376;p20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7" name="Google Shape;6377;p20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8" name="Google Shape;6378;p20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9" name="Google Shape;6379;p20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0" name="Google Shape;6380;p20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1" name="Google Shape;6381;p20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2" name="Google Shape;6382;p20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3" name="Google Shape;6383;p20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4" name="Google Shape;6384;p20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5" name="Google Shape;6385;p20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6" name="Google Shape;6386;p20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7" name="Google Shape;6387;p20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8" name="Google Shape;6388;p20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9" name="Google Shape;6389;p20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0" name="Google Shape;6390;p20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1" name="Google Shape;6391;p20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2" name="Google Shape;6392;p20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3" name="Google Shape;6393;p20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4" name="Google Shape;6394;p20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5" name="Google Shape;6395;p20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6" name="Google Shape;6396;p20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7" name="Google Shape;6397;p20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8" name="Google Shape;6398;p20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9" name="Google Shape;6399;p20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0" name="Google Shape;6400;p20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1" name="Google Shape;6401;p20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2" name="Google Shape;6402;p20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3" name="Google Shape;6403;p20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4" name="Google Shape;6404;p20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5" name="Google Shape;6405;p20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6" name="Google Shape;6406;p20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7" name="Google Shape;6407;p20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8" name="Google Shape;6408;p20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9" name="Google Shape;6409;p20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0" name="Google Shape;6410;p20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1" name="Google Shape;6411;p20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2" name="Google Shape;6412;p20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3" name="Google Shape;6413;p20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4" name="Google Shape;6414;p20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5" name="Google Shape;6415;p20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6" name="Google Shape;6416;p20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7" name="Google Shape;6417;p20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8" name="Google Shape;6418;p20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9" name="Google Shape;6419;p20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0" name="Google Shape;6420;p20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1" name="Google Shape;6421;p20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2" name="Google Shape;6422;p20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3" name="Google Shape;6423;p20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4" name="Google Shape;6424;p20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5" name="Google Shape;6425;p20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6" name="Google Shape;6426;p20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7" name="Google Shape;6427;p20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8" name="Google Shape;6428;p20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9" name="Google Shape;6429;p20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0" name="Google Shape;6430;p20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1" name="Google Shape;6431;p20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2" name="Google Shape;6432;p20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3" name="Google Shape;6433;p20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4" name="Google Shape;6434;p20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5" name="Google Shape;6435;p20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6" name="Google Shape;6436;p20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7" name="Google Shape;6437;p20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8" name="Google Shape;6438;p20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9" name="Google Shape;6439;p20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0" name="Google Shape;6440;p20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1" name="Google Shape;6441;p20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2" name="Google Shape;6442;p20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3" name="Google Shape;6443;p20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4" name="Google Shape;6444;p20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5" name="Google Shape;6445;p20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6" name="Google Shape;6446;p20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7" name="Google Shape;6447;p20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8" name="Google Shape;6448;p20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9" name="Google Shape;6449;p20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0" name="Google Shape;6450;p20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1" name="Google Shape;6451;p20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2" name="Google Shape;6452;p20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3" name="Google Shape;6453;p20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4" name="Google Shape;6454;p20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5" name="Google Shape;6455;p20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6" name="Google Shape;6456;p20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7" name="Google Shape;6457;p20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8" name="Google Shape;6458;p20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9" name="Google Shape;6459;p20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0" name="Google Shape;6460;p20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1" name="Google Shape;6461;p20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2" name="Google Shape;6462;p20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3" name="Google Shape;6463;p20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4" name="Google Shape;6464;p20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5" name="Google Shape;6465;p20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6" name="Google Shape;6466;p20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7" name="Google Shape;6467;p20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8" name="Google Shape;6468;p20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9" name="Google Shape;6469;p20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0" name="Google Shape;6470;p20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1" name="Google Shape;6471;p20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2" name="Google Shape;6472;p20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3" name="Google Shape;6473;p20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4" name="Google Shape;6474;p20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5" name="Google Shape;6475;p20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6" name="Google Shape;6476;p20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7" name="Google Shape;6477;p20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8" name="Google Shape;6478;p20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9" name="Google Shape;6479;p20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0" name="Google Shape;6480;p20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1" name="Google Shape;6481;p20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2" name="Google Shape;6482;p20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3" name="Google Shape;6483;p20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4" name="Google Shape;6484;p20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5" name="Google Shape;6485;p20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6" name="Google Shape;6486;p20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7" name="Google Shape;6487;p20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8" name="Google Shape;6488;p20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9" name="Google Shape;6489;p20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0" name="Google Shape;6490;p20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1" name="Google Shape;6491;p20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2" name="Google Shape;6492;p20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3" name="Google Shape;6493;p20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4" name="Google Shape;6494;p20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5" name="Google Shape;6495;p20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6" name="Google Shape;6496;p20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7" name="Google Shape;6497;p20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8" name="Google Shape;6498;p20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9" name="Google Shape;6499;p20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0" name="Google Shape;6500;p20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1" name="Google Shape;6501;p20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2" name="Google Shape;6502;p20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3" name="Google Shape;6503;p20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4" name="Google Shape;6504;p20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5" name="Google Shape;6505;p20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6" name="Google Shape;6506;p20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7" name="Google Shape;6507;p20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8" name="Google Shape;6508;p20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9" name="Google Shape;6509;p20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0" name="Google Shape;6510;p20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1" name="Google Shape;6511;p20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2" name="Google Shape;6512;p20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3" name="Google Shape;6513;p20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4" name="Google Shape;6514;p20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5" name="Google Shape;6515;p20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6" name="Google Shape;6516;p20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7" name="Google Shape;6517;p20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8" name="Google Shape;6518;p20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9" name="Google Shape;6519;p20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0" name="Google Shape;6520;p20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1" name="Google Shape;6521;p20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2" name="Google Shape;6522;p20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3" name="Google Shape;6523;p20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4" name="Google Shape;6524;p20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5" name="Google Shape;6525;p20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6" name="Google Shape;6526;p20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7" name="Google Shape;6527;p20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8" name="Google Shape;6528;p20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9" name="Google Shape;6529;p20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0" name="Google Shape;6530;p20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1" name="Google Shape;6531;p20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2" name="Google Shape;6532;p20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3" name="Google Shape;6533;p20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4" name="Google Shape;6534;p20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5" name="Google Shape;6535;p20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6" name="Google Shape;6536;p20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7" name="Google Shape;6537;p20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8" name="Google Shape;6538;p20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9" name="Google Shape;6539;p20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0" name="Google Shape;6540;p20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1" name="Google Shape;6541;p20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2" name="Google Shape;6542;p20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3" name="Google Shape;6543;p20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4" name="Google Shape;6544;p20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5" name="Google Shape;6545;p20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6" name="Google Shape;6546;p20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7" name="Google Shape;6547;p20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8" name="Google Shape;6548;p20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9" name="Google Shape;6549;p20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0" name="Google Shape;6550;p20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1" name="Google Shape;6551;p20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2" name="Google Shape;6552;p20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3" name="Google Shape;6553;p20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4" name="Google Shape;6554;p20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5" name="Google Shape;6555;p20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6" name="Google Shape;6556;p20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7" name="Google Shape;6557;p20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8" name="Google Shape;6558;p20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9" name="Google Shape;6559;p20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0" name="Google Shape;6560;p20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1" name="Google Shape;6561;p20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2" name="Google Shape;6562;p20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3" name="Google Shape;6563;p20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4" name="Google Shape;6564;p20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5" name="Google Shape;6565;p20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6" name="Google Shape;6566;p20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7" name="Google Shape;6567;p20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8" name="Google Shape;6568;p20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9" name="Google Shape;6569;p20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0" name="Google Shape;6570;p20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1" name="Google Shape;6571;p20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2" name="Google Shape;6572;p20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3" name="Google Shape;6573;p20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4" name="Google Shape;6574;p20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5" name="Google Shape;6575;p20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6" name="Google Shape;6576;p20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7" name="Google Shape;6577;p20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8" name="Google Shape;6578;p20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9" name="Google Shape;6579;p20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0" name="Google Shape;6580;p20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1" name="Google Shape;6581;p20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2" name="Google Shape;6582;p20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3" name="Google Shape;6583;p20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4" name="Google Shape;6584;p20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5" name="Google Shape;6585;p20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6" name="Google Shape;6586;p20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7" name="Google Shape;6587;p20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8" name="Google Shape;6588;p20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9" name="Google Shape;6589;p20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0" name="Google Shape;6590;p20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1" name="Google Shape;6591;p20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2" name="Google Shape;6592;p20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3" name="Google Shape;6593;p20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4" name="Google Shape;6594;p20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5" name="Google Shape;6595;p20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6" name="Google Shape;6596;p20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7" name="Google Shape;6597;p20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8" name="Google Shape;6598;p20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9" name="Google Shape;6599;p20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0" name="Google Shape;6600;p20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1" name="Google Shape;6601;p20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2" name="Google Shape;6602;p20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3" name="Google Shape;6603;p20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4" name="Google Shape;6604;p20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5" name="Google Shape;6605;p20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6" name="Google Shape;6606;p20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7" name="Google Shape;6607;p20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8" name="Google Shape;6608;p20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9" name="Google Shape;6609;p20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0" name="Google Shape;6610;p20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1" name="Google Shape;6611;p20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2" name="Google Shape;6612;p20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3" name="Google Shape;6613;p20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4" name="Google Shape;6614;p20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5" name="Google Shape;6615;p20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6" name="Google Shape;6616;p20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7" name="Google Shape;6617;p20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8" name="Google Shape;6618;p20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9" name="Google Shape;6619;p20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0" name="Google Shape;6620;p20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1" name="Google Shape;6621;p20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2" name="Google Shape;6622;p20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3" name="Google Shape;6623;p20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4" name="Google Shape;6624;p20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5" name="Google Shape;6625;p20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6" name="Google Shape;6626;p20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7" name="Google Shape;6627;p20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8" name="Google Shape;6628;p20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9" name="Google Shape;6629;p20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0" name="Google Shape;6630;p20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1" name="Google Shape;6631;p20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2" name="Google Shape;6632;p20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3" name="Google Shape;6633;p20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4" name="Google Shape;6634;p20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5" name="Google Shape;6635;p20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6" name="Google Shape;6636;p20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7" name="Google Shape;6637;p20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8" name="Google Shape;6638;p20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9" name="Google Shape;6639;p20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0" name="Google Shape;6640;p20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1" name="Google Shape;6641;p20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2" name="Google Shape;6642;p20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3" name="Google Shape;6643;p20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4" name="Google Shape;6644;p20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5" name="Google Shape;6645;p20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6" name="Google Shape;6646;p20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7" name="Google Shape;6647;p20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8" name="Google Shape;6648;p20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9" name="Google Shape;6649;p20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0" name="Google Shape;6650;p20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1" name="Google Shape;6651;p20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2" name="Google Shape;6652;p20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3" name="Google Shape;6653;p20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4" name="Google Shape;6654;p20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5" name="Google Shape;6655;p20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6" name="Google Shape;6656;p20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7" name="Google Shape;6657;p20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8" name="Google Shape;6658;p20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9" name="Google Shape;6659;p20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0" name="Google Shape;6660;p20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1" name="Google Shape;6661;p20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2" name="Google Shape;6662;p20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3" name="Google Shape;6663;p20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4" name="Google Shape;6664;p20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5" name="Google Shape;6665;p20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6" name="Google Shape;6666;p20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7" name="Google Shape;6667;p20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8" name="Google Shape;6668;p20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9" name="Google Shape;6669;p20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0" name="Google Shape;6670;p20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1" name="Google Shape;6671;p20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2" name="Google Shape;6672;p20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3" name="Google Shape;6673;p20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4" name="Google Shape;6674;p20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5" name="Google Shape;6675;p20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6" name="Google Shape;6676;p20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7" name="Google Shape;6677;p20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8" name="Google Shape;6678;p20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9" name="Google Shape;6679;p20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0" name="Google Shape;6680;p20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1" name="Google Shape;6681;p20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2" name="Google Shape;6682;p20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3" name="Google Shape;6683;p20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4" name="Google Shape;6684;p20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5" name="Google Shape;6685;p20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6" name="Google Shape;6686;p20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7" name="Google Shape;6687;p20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8" name="Google Shape;6688;p20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9" name="Google Shape;6689;p20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0" name="Google Shape;6690;p20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1" name="Google Shape;6691;p20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2" name="Google Shape;6692;p20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3" name="Google Shape;6693;p20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4" name="Google Shape;6694;p20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5" name="Google Shape;6695;p20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6" name="Google Shape;6696;p20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7" name="Google Shape;6697;p20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8" name="Google Shape;6698;p20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9" name="Google Shape;6699;p20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0" name="Google Shape;6700;p20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1" name="Google Shape;6701;p20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2" name="Google Shape;6702;p20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3" name="Google Shape;6703;p20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4" name="Google Shape;6704;p20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5" name="Google Shape;6705;p20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6" name="Google Shape;6706;p20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7" name="Google Shape;6707;p20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8" name="Google Shape;6708;p20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9" name="Google Shape;6709;p20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0" name="Google Shape;6710;p20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1" name="Google Shape;6711;p20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2" name="Google Shape;6712;p20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3" name="Google Shape;6713;p20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4" name="Google Shape;6714;p20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5" name="Google Shape;6715;p20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6" name="Google Shape;6716;p20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7" name="Google Shape;6717;p20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8" name="Google Shape;6718;p20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9" name="Google Shape;6719;p20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0" name="Google Shape;6720;p20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1" name="Google Shape;6721;p20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2" name="Google Shape;6722;p20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3" name="Google Shape;6723;p20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4" name="Google Shape;6724;p20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5" name="Google Shape;6725;p20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6" name="Google Shape;6726;p20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7" name="Google Shape;6727;p20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8" name="Google Shape;6728;p20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9" name="Google Shape;6729;p20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0" name="Google Shape;6730;p20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1" name="Google Shape;6731;p20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2" name="Google Shape;6732;p20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3" name="Google Shape;6733;p20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4" name="Google Shape;6734;p20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5" name="Google Shape;6735;p20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6" name="Google Shape;6736;p20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7" name="Google Shape;6737;p20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8" name="Google Shape;6738;p20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9" name="Google Shape;6739;p20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0" name="Google Shape;6740;p20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1" name="Google Shape;6741;p20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2" name="Google Shape;6742;p20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3" name="Google Shape;6743;p20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4" name="Google Shape;6744;p20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5" name="Google Shape;6745;p20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6" name="Google Shape;6746;p20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7" name="Google Shape;6747;p20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8" name="Google Shape;6748;p20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9" name="Google Shape;6749;p20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0" name="Google Shape;6750;p20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1" name="Google Shape;6751;p20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2" name="Google Shape;6752;p20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3" name="Google Shape;6753;p20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4" name="Google Shape;6754;p20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5" name="Google Shape;6755;p20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6" name="Google Shape;6756;p20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7" name="Google Shape;6757;p20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8" name="Google Shape;6758;p20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9" name="Google Shape;6759;p20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0" name="Google Shape;6760;p20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1" name="Google Shape;6761;p20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2" name="Google Shape;6762;p20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3" name="Google Shape;6763;p20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4" name="Google Shape;6764;p20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5" name="Google Shape;6765;p20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6" name="Google Shape;6766;p20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7" name="Google Shape;6767;p20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8" name="Google Shape;6768;p20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9" name="Google Shape;6769;p20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0" name="Google Shape;6770;p20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1" name="Google Shape;6771;p20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2" name="Google Shape;6772;p20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3" name="Google Shape;6773;p20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4" name="Google Shape;6774;p20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5" name="Google Shape;6775;p20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6" name="Google Shape;6776;p20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7" name="Google Shape;6777;p20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8" name="Google Shape;6778;p20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9" name="Google Shape;6779;p20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0" name="Google Shape;6780;p20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81" name="Google Shape;6781;p20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6782"/>
        <p:cNvGrpSpPr/>
        <p:nvPr/>
      </p:nvGrpSpPr>
      <p:grpSpPr>
        <a:xfrm>
          <a:off x="0" y="0"/>
          <a:ext cx="0" cy="0"/>
          <a:chOff x="0" y="0"/>
          <a:chExt cx="0" cy="0"/>
        </a:xfrm>
      </p:grpSpPr>
      <p:pic>
        <p:nvPicPr>
          <p:cNvPr id="6783" name="Google Shape;6783;p210"/>
          <p:cNvPicPr preferRelativeResize="0"/>
          <p:nvPr/>
        </p:nvPicPr>
        <p:blipFill rotWithShape="1">
          <a:blip r:embed="rId2">
            <a:alphaModFix/>
          </a:blip>
          <a:srcRect/>
          <a:stretch/>
        </p:blipFill>
        <p:spPr>
          <a:xfrm>
            <a:off x="8041517" y="4778600"/>
            <a:ext cx="597594" cy="170400"/>
          </a:xfrm>
          <a:prstGeom prst="rect">
            <a:avLst/>
          </a:prstGeom>
          <a:noFill/>
          <a:ln>
            <a:noFill/>
          </a:ln>
        </p:spPr>
      </p:pic>
      <p:sp>
        <p:nvSpPr>
          <p:cNvPr id="6784" name="Google Shape;6784;p21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5" name="Google Shape;6785;p210"/>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86" name="Google Shape;6786;p210"/>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787" name="Google Shape;6787;p2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788" name="Google Shape;6788;p21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9" name="Google Shape;6789;p210"/>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6790" name="Google Shape;6790;p2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6791"/>
        <p:cNvGrpSpPr/>
        <p:nvPr/>
      </p:nvGrpSpPr>
      <p:grpSpPr>
        <a:xfrm>
          <a:off x="0" y="0"/>
          <a:ext cx="0" cy="0"/>
          <a:chOff x="0" y="0"/>
          <a:chExt cx="0" cy="0"/>
        </a:xfrm>
      </p:grpSpPr>
      <p:grpSp>
        <p:nvGrpSpPr>
          <p:cNvPr id="6792" name="Google Shape;6792;p211"/>
          <p:cNvGrpSpPr/>
          <p:nvPr/>
        </p:nvGrpSpPr>
        <p:grpSpPr>
          <a:xfrm>
            <a:off x="2726703" y="6"/>
            <a:ext cx="3697033" cy="5143642"/>
            <a:chOff x="1926275" y="238125"/>
            <a:chExt cx="3765950" cy="5239525"/>
          </a:xfrm>
        </p:grpSpPr>
        <p:sp>
          <p:nvSpPr>
            <p:cNvPr id="6793" name="Google Shape;6793;p21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4" name="Google Shape;6794;p21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5" name="Google Shape;6795;p21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6" name="Google Shape;6796;p21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7" name="Google Shape;6797;p21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8" name="Google Shape;6798;p21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9" name="Google Shape;6799;p21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0" name="Google Shape;6800;p21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1" name="Google Shape;6801;p21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2" name="Google Shape;6802;p21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3" name="Google Shape;6803;p21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4" name="Google Shape;6804;p21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5" name="Google Shape;6805;p21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6" name="Google Shape;6806;p21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7" name="Google Shape;6807;p21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8" name="Google Shape;6808;p21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9" name="Google Shape;6809;p21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0" name="Google Shape;6810;p21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1" name="Google Shape;6811;p21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2" name="Google Shape;6812;p21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3" name="Google Shape;6813;p21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4" name="Google Shape;6814;p21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5" name="Google Shape;6815;p21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6" name="Google Shape;6816;p21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7" name="Google Shape;6817;p21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8" name="Google Shape;6818;p21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9" name="Google Shape;6819;p21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0" name="Google Shape;6820;p21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1" name="Google Shape;6821;p21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2" name="Google Shape;6822;p21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3" name="Google Shape;6823;p21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4" name="Google Shape;6824;p21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5" name="Google Shape;6825;p21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6" name="Google Shape;6826;p21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7" name="Google Shape;6827;p21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8" name="Google Shape;6828;p21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9" name="Google Shape;6829;p21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0" name="Google Shape;6830;p21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1" name="Google Shape;6831;p21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2" name="Google Shape;6832;p21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3" name="Google Shape;6833;p21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4" name="Google Shape;6834;p21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5" name="Google Shape;6835;p21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6" name="Google Shape;6836;p21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7" name="Google Shape;6837;p21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8" name="Google Shape;6838;p21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9" name="Google Shape;6839;p21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0" name="Google Shape;6840;p21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1" name="Google Shape;6841;p21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2" name="Google Shape;6842;p21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3" name="Google Shape;6843;p21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4" name="Google Shape;6844;p21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5" name="Google Shape;6845;p21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6" name="Google Shape;6846;p21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7" name="Google Shape;6847;p21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8" name="Google Shape;6848;p21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9" name="Google Shape;6849;p21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0" name="Google Shape;6850;p21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1" name="Google Shape;6851;p21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2" name="Google Shape;6852;p21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53" name="Google Shape;6853;p21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54" name="Google Shape;6854;p211"/>
          <p:cNvGrpSpPr/>
          <p:nvPr/>
        </p:nvGrpSpPr>
        <p:grpSpPr>
          <a:xfrm>
            <a:off x="2686261" y="2"/>
            <a:ext cx="2103910" cy="5143716"/>
            <a:chOff x="2726150" y="238125"/>
            <a:chExt cx="2142475" cy="5238000"/>
          </a:xfrm>
        </p:grpSpPr>
        <p:sp>
          <p:nvSpPr>
            <p:cNvPr id="6855" name="Google Shape;6855;p21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6" name="Google Shape;6856;p21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7" name="Google Shape;6857;p21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58" name="Google Shape;6858;p211"/>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59" name="Google Shape;6859;p211"/>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860" name="Google Shape;6860;p2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861" name="Google Shape;6861;p21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2" name="Google Shape;6862;p211"/>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6863" name="Google Shape;6863;p2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864" name="Google Shape;6864;p211"/>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6865"/>
        <p:cNvGrpSpPr/>
        <p:nvPr/>
      </p:nvGrpSpPr>
      <p:grpSpPr>
        <a:xfrm>
          <a:off x="0" y="0"/>
          <a:ext cx="0" cy="0"/>
          <a:chOff x="0" y="0"/>
          <a:chExt cx="0" cy="0"/>
        </a:xfrm>
      </p:grpSpPr>
      <p:sp>
        <p:nvSpPr>
          <p:cNvPr id="6866" name="Google Shape;6866;p21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67" name="Google Shape;6867;p212"/>
          <p:cNvGrpSpPr/>
          <p:nvPr/>
        </p:nvGrpSpPr>
        <p:grpSpPr>
          <a:xfrm>
            <a:off x="2686261" y="2"/>
            <a:ext cx="2103910" cy="5143716"/>
            <a:chOff x="2726150" y="238125"/>
            <a:chExt cx="2142475" cy="5238000"/>
          </a:xfrm>
        </p:grpSpPr>
        <p:sp>
          <p:nvSpPr>
            <p:cNvPr id="6868" name="Google Shape;6868;p21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9" name="Google Shape;6869;p21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0" name="Google Shape;6870;p21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71" name="Google Shape;6871;p212"/>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72" name="Google Shape;6872;p212"/>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873" name="Google Shape;6873;p21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874" name="Google Shape;6874;p21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5" name="Google Shape;6875;p212"/>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6876" name="Google Shape;6876;p21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77" name="Google Shape;6877;p212"/>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78"/>
        <p:cNvGrpSpPr/>
        <p:nvPr/>
      </p:nvGrpSpPr>
      <p:grpSpPr>
        <a:xfrm>
          <a:off x="0" y="0"/>
          <a:ext cx="0" cy="0"/>
          <a:chOff x="0" y="0"/>
          <a:chExt cx="0" cy="0"/>
        </a:xfrm>
      </p:grpSpPr>
      <p:sp>
        <p:nvSpPr>
          <p:cNvPr id="6879" name="Google Shape;6879;p2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80" name="Google Shape;6880;p2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6881" name="Google Shape;6881;p2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6882" name="Google Shape;6882;p2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883" name="Google Shape;6883;p213"/>
          <p:cNvGrpSpPr/>
          <p:nvPr/>
        </p:nvGrpSpPr>
        <p:grpSpPr>
          <a:xfrm>
            <a:off x="8041173" y="4778596"/>
            <a:ext cx="598277" cy="170409"/>
            <a:chOff x="238125" y="1822850"/>
            <a:chExt cx="7080200" cy="2016675"/>
          </a:xfrm>
        </p:grpSpPr>
        <p:sp>
          <p:nvSpPr>
            <p:cNvPr id="6884" name="Google Shape;6884;p21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5" name="Google Shape;6885;p21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6" name="Google Shape;6886;p21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7" name="Google Shape;6887;p21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8" name="Google Shape;6888;p21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9" name="Google Shape;6889;p21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0" name="Google Shape;6890;p21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91" name="Google Shape;6891;p21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6892"/>
        <p:cNvGrpSpPr/>
        <p:nvPr/>
      </p:nvGrpSpPr>
      <p:grpSpPr>
        <a:xfrm>
          <a:off x="0" y="0"/>
          <a:ext cx="0" cy="0"/>
          <a:chOff x="0" y="0"/>
          <a:chExt cx="0" cy="0"/>
        </a:xfrm>
      </p:grpSpPr>
      <p:sp>
        <p:nvSpPr>
          <p:cNvPr id="6893" name="Google Shape;6893;p214"/>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4" name="Google Shape;6894;p214"/>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95" name="Google Shape;6895;p21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896" name="Google Shape;6896;p21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5" name="Google Shape;1735;p103"/>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6" name="Google Shape;1736;p103"/>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37" name="Google Shape;1737;p1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103"/>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740" name="Google Shape;1740;p1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97"/>
        <p:cNvGrpSpPr/>
        <p:nvPr/>
      </p:nvGrpSpPr>
      <p:grpSpPr>
        <a:xfrm>
          <a:off x="0" y="0"/>
          <a:ext cx="0" cy="0"/>
          <a:chOff x="0" y="0"/>
          <a:chExt cx="0" cy="0"/>
        </a:xfrm>
      </p:grpSpPr>
      <p:sp>
        <p:nvSpPr>
          <p:cNvPr id="6898" name="Google Shape;6898;p215"/>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899" name="Google Shape;6899;p21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900" name="Google Shape;6900;p215"/>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6901" name="Google Shape;6901;p215"/>
          <p:cNvGrpSpPr/>
          <p:nvPr/>
        </p:nvGrpSpPr>
        <p:grpSpPr>
          <a:xfrm>
            <a:off x="8041173" y="4778596"/>
            <a:ext cx="598277" cy="170409"/>
            <a:chOff x="238125" y="1822850"/>
            <a:chExt cx="7080200" cy="2016675"/>
          </a:xfrm>
        </p:grpSpPr>
        <p:sp>
          <p:nvSpPr>
            <p:cNvPr id="6902" name="Google Shape;6902;p2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3" name="Google Shape;6903;p2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4" name="Google Shape;6904;p2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5" name="Google Shape;6905;p2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6" name="Google Shape;6906;p2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7" name="Google Shape;6907;p2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8" name="Google Shape;6908;p2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09" name="Google Shape;6909;p21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10"/>
        <p:cNvGrpSpPr/>
        <p:nvPr/>
      </p:nvGrpSpPr>
      <p:grpSpPr>
        <a:xfrm>
          <a:off x="0" y="0"/>
          <a:ext cx="0" cy="0"/>
          <a:chOff x="0" y="0"/>
          <a:chExt cx="0" cy="0"/>
        </a:xfrm>
      </p:grpSpPr>
      <p:sp>
        <p:nvSpPr>
          <p:cNvPr id="6911" name="Google Shape;6911;p21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912" name="Google Shape;6912;p21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13"/>
        <p:cNvGrpSpPr/>
        <p:nvPr/>
      </p:nvGrpSpPr>
      <p:grpSpPr>
        <a:xfrm>
          <a:off x="0" y="0"/>
          <a:ext cx="0" cy="0"/>
          <a:chOff x="0" y="0"/>
          <a:chExt cx="0" cy="0"/>
        </a:xfrm>
      </p:grpSpPr>
      <p:sp>
        <p:nvSpPr>
          <p:cNvPr id="6914" name="Google Shape;6914;p21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5" name="Google Shape;6915;p2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6916" name="Google Shape;6916;p2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6917" name="Google Shape;6917;p2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6918" name="Google Shape;6918;p21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919" name="Google Shape;6919;p21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920" name="Google Shape;6920;p217"/>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6921"/>
        <p:cNvGrpSpPr/>
        <p:nvPr/>
      </p:nvGrpSpPr>
      <p:grpSpPr>
        <a:xfrm>
          <a:off x="0" y="0"/>
          <a:ext cx="0" cy="0"/>
          <a:chOff x="0" y="0"/>
          <a:chExt cx="0" cy="0"/>
        </a:xfrm>
      </p:grpSpPr>
      <p:sp>
        <p:nvSpPr>
          <p:cNvPr id="6922" name="Google Shape;6922;p21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923" name="Google Shape;6923;p218"/>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6924" name="Google Shape;6924;p21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925" name="Google Shape;6925;p218"/>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6926"/>
        <p:cNvGrpSpPr/>
        <p:nvPr/>
      </p:nvGrpSpPr>
      <p:grpSpPr>
        <a:xfrm>
          <a:off x="0" y="0"/>
          <a:ext cx="0" cy="0"/>
          <a:chOff x="0" y="0"/>
          <a:chExt cx="0" cy="0"/>
        </a:xfrm>
      </p:grpSpPr>
      <p:grpSp>
        <p:nvGrpSpPr>
          <p:cNvPr id="6927" name="Google Shape;6927;p219"/>
          <p:cNvGrpSpPr/>
          <p:nvPr/>
        </p:nvGrpSpPr>
        <p:grpSpPr>
          <a:xfrm>
            <a:off x="3689202" y="6"/>
            <a:ext cx="3697033" cy="5143642"/>
            <a:chOff x="1926275" y="238125"/>
            <a:chExt cx="3765950" cy="5239525"/>
          </a:xfrm>
        </p:grpSpPr>
        <p:sp>
          <p:nvSpPr>
            <p:cNvPr id="6928" name="Google Shape;6928;p219"/>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9" name="Google Shape;6929;p219"/>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0" name="Google Shape;6930;p219"/>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1" name="Google Shape;6931;p219"/>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2" name="Google Shape;6932;p219"/>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3" name="Google Shape;6933;p219"/>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4" name="Google Shape;6934;p219"/>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5" name="Google Shape;6935;p219"/>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6" name="Google Shape;6936;p219"/>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7" name="Google Shape;6937;p219"/>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8" name="Google Shape;6938;p219"/>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9" name="Google Shape;6939;p219"/>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0" name="Google Shape;6940;p219"/>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1" name="Google Shape;6941;p219"/>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2" name="Google Shape;6942;p219"/>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3" name="Google Shape;6943;p219"/>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4" name="Google Shape;6944;p219"/>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5" name="Google Shape;6945;p219"/>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6" name="Google Shape;6946;p219"/>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7" name="Google Shape;6947;p219"/>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8" name="Google Shape;6948;p219"/>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9" name="Google Shape;6949;p219"/>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0" name="Google Shape;6950;p219"/>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1" name="Google Shape;6951;p219"/>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2" name="Google Shape;6952;p219"/>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3" name="Google Shape;6953;p219"/>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4" name="Google Shape;6954;p219"/>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5" name="Google Shape;6955;p219"/>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6" name="Google Shape;6956;p219"/>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7" name="Google Shape;6957;p219"/>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8" name="Google Shape;6958;p219"/>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9" name="Google Shape;6959;p219"/>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0" name="Google Shape;6960;p219"/>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1" name="Google Shape;6961;p219"/>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2" name="Google Shape;6962;p219"/>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3" name="Google Shape;6963;p219"/>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4" name="Google Shape;6964;p219"/>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5" name="Google Shape;6965;p219"/>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6" name="Google Shape;6966;p219"/>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7" name="Google Shape;6967;p219"/>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8" name="Google Shape;6968;p219"/>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9" name="Google Shape;6969;p219"/>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0" name="Google Shape;6970;p219"/>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1" name="Google Shape;6971;p219"/>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2" name="Google Shape;6972;p219"/>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3" name="Google Shape;6973;p219"/>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4" name="Google Shape;6974;p219"/>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5" name="Google Shape;6975;p219"/>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6" name="Google Shape;6976;p219"/>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7" name="Google Shape;6977;p219"/>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8" name="Google Shape;6978;p219"/>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9" name="Google Shape;6979;p219"/>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0" name="Google Shape;6980;p219"/>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1" name="Google Shape;6981;p219"/>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2" name="Google Shape;6982;p219"/>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3" name="Google Shape;6983;p219"/>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4" name="Google Shape;6984;p219"/>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5" name="Google Shape;6985;p219"/>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6" name="Google Shape;6986;p219"/>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7" name="Google Shape;6987;p219"/>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88" name="Google Shape;6988;p219"/>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9" name="Google Shape;6989;p219"/>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3333"/>
              </a:srgbClr>
            </a:outerShdw>
          </a:effectLst>
        </p:spPr>
        <p:txBody>
          <a:bodyPr/>
          <a:lstStyle/>
          <a:p>
            <a:endParaRPr lang="en-US"/>
          </a:p>
        </p:txBody>
      </p:sp>
      <p:sp>
        <p:nvSpPr>
          <p:cNvPr id="6990" name="Google Shape;6990;p219"/>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Inter ExtraBold"/>
                <a:ea typeface="Inter ExtraBold"/>
                <a:cs typeface="Inter ExtraBold"/>
                <a:sym typeface="Inter ExtraBold"/>
              </a:rPr>
              <a:t>Simplify the business </a:t>
            </a:r>
            <a:br>
              <a:rPr lang="en" sz="2200" b="0" i="0" u="none" strike="noStrike" cap="none">
                <a:solidFill>
                  <a:srgbClr val="FFFFFF"/>
                </a:solidFill>
                <a:latin typeface="Inter ExtraBold"/>
                <a:ea typeface="Inter ExtraBold"/>
                <a:cs typeface="Inter ExtraBold"/>
                <a:sym typeface="Inter ExtraBold"/>
              </a:rPr>
            </a:br>
            <a:r>
              <a:rPr lang="en" sz="2200" b="0" i="0" u="none" strike="noStrike" cap="none">
                <a:solidFill>
                  <a:srgbClr val="FFFFFF"/>
                </a:solidFill>
                <a:latin typeface="Inter ExtraBold"/>
                <a:ea typeface="Inter ExtraBold"/>
                <a:cs typeface="Inter ExtraBold"/>
                <a:sym typeface="Inter ExtraBold"/>
              </a:rPr>
              <a:t>of running your business.</a:t>
            </a:r>
            <a:endParaRPr sz="2200" b="0" i="0" u="none" strike="noStrike" cap="none">
              <a:solidFill>
                <a:srgbClr val="FFFFFF"/>
              </a:solidFill>
              <a:latin typeface="Inter ExtraBold"/>
              <a:ea typeface="Inter ExtraBold"/>
              <a:cs typeface="Inter ExtraBold"/>
              <a:sym typeface="Inter ExtraBold"/>
            </a:endParaRPr>
          </a:p>
        </p:txBody>
      </p:sp>
      <p:sp>
        <p:nvSpPr>
          <p:cNvPr id="6991" name="Google Shape;6991;p219"/>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6992" name="Google Shape;6992;p219"/>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993" name="Google Shape;6993;p219"/>
          <p:cNvPicPr preferRelativeResize="0"/>
          <p:nvPr/>
        </p:nvPicPr>
        <p:blipFill rotWithShape="1">
          <a:blip r:embed="rId2">
            <a:alphaModFix/>
          </a:blip>
          <a:srcRect/>
          <a:stretch/>
        </p:blipFill>
        <p:spPr>
          <a:xfrm>
            <a:off x="7612258" y="4189886"/>
            <a:ext cx="1219225" cy="34766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6994"/>
        <p:cNvGrpSpPr/>
        <p:nvPr/>
      </p:nvGrpSpPr>
      <p:grpSpPr>
        <a:xfrm>
          <a:off x="0" y="0"/>
          <a:ext cx="0" cy="0"/>
          <a:chOff x="0" y="0"/>
          <a:chExt cx="0" cy="0"/>
        </a:xfrm>
      </p:grpSpPr>
      <p:grpSp>
        <p:nvGrpSpPr>
          <p:cNvPr id="6995" name="Google Shape;6995;p220"/>
          <p:cNvGrpSpPr/>
          <p:nvPr/>
        </p:nvGrpSpPr>
        <p:grpSpPr>
          <a:xfrm>
            <a:off x="3698727" y="6"/>
            <a:ext cx="3697033" cy="5143642"/>
            <a:chOff x="1926275" y="238125"/>
            <a:chExt cx="3765950" cy="5239525"/>
          </a:xfrm>
        </p:grpSpPr>
        <p:sp>
          <p:nvSpPr>
            <p:cNvPr id="6996" name="Google Shape;6996;p22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7" name="Google Shape;6997;p22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8" name="Google Shape;6998;p22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9" name="Google Shape;6999;p22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0" name="Google Shape;7000;p22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1" name="Google Shape;7001;p22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2" name="Google Shape;7002;p22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3" name="Google Shape;7003;p22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4" name="Google Shape;7004;p22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5" name="Google Shape;7005;p22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6" name="Google Shape;7006;p22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7" name="Google Shape;7007;p22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8" name="Google Shape;7008;p22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9" name="Google Shape;7009;p22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0" name="Google Shape;7010;p22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1" name="Google Shape;7011;p22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2" name="Google Shape;7012;p22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3" name="Google Shape;7013;p22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4" name="Google Shape;7014;p22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5" name="Google Shape;7015;p22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6" name="Google Shape;7016;p22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7" name="Google Shape;7017;p22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8" name="Google Shape;7018;p22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9" name="Google Shape;7019;p22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0" name="Google Shape;7020;p22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1" name="Google Shape;7021;p22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2" name="Google Shape;7022;p22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3" name="Google Shape;7023;p22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4" name="Google Shape;7024;p22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5" name="Google Shape;7025;p22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6" name="Google Shape;7026;p22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7" name="Google Shape;7027;p22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8" name="Google Shape;7028;p22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9" name="Google Shape;7029;p22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0" name="Google Shape;7030;p22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1" name="Google Shape;7031;p22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2" name="Google Shape;7032;p22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3" name="Google Shape;7033;p22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4" name="Google Shape;7034;p22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5" name="Google Shape;7035;p22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6" name="Google Shape;7036;p22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7" name="Google Shape;7037;p22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8" name="Google Shape;7038;p22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9" name="Google Shape;7039;p22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0" name="Google Shape;7040;p22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1" name="Google Shape;7041;p22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2" name="Google Shape;7042;p22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3" name="Google Shape;7043;p22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4" name="Google Shape;7044;p22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5" name="Google Shape;7045;p22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6" name="Google Shape;7046;p22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7" name="Google Shape;7047;p22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8" name="Google Shape;7048;p22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9" name="Google Shape;7049;p22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0" name="Google Shape;7050;p22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1" name="Google Shape;7051;p22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2" name="Google Shape;7052;p22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3" name="Google Shape;7053;p22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4" name="Google Shape;7054;p22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5" name="Google Shape;7055;p22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56" name="Google Shape;7056;p22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7" name="Google Shape;7057;p22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058" name="Google Shape;7058;p22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3333"/>
              </a:srgbClr>
            </a:outerShdw>
          </a:effectLst>
        </p:spPr>
        <p:txBody>
          <a:bodyPr/>
          <a:lstStyle/>
          <a:p>
            <a:endParaRPr lang="en-US"/>
          </a:p>
        </p:txBody>
      </p:sp>
      <p:sp>
        <p:nvSpPr>
          <p:cNvPr id="7059" name="Google Shape;7059;p22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7060" name="Google Shape;7060;p22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7061"/>
        <p:cNvGrpSpPr/>
        <p:nvPr/>
      </p:nvGrpSpPr>
      <p:grpSpPr>
        <a:xfrm>
          <a:off x="0" y="0"/>
          <a:ext cx="0" cy="0"/>
          <a:chOff x="0" y="0"/>
          <a:chExt cx="0" cy="0"/>
        </a:xfrm>
      </p:grpSpPr>
      <p:grpSp>
        <p:nvGrpSpPr>
          <p:cNvPr id="7062" name="Google Shape;7062;p221"/>
          <p:cNvGrpSpPr/>
          <p:nvPr/>
        </p:nvGrpSpPr>
        <p:grpSpPr>
          <a:xfrm>
            <a:off x="3698727" y="6"/>
            <a:ext cx="3697033" cy="5143642"/>
            <a:chOff x="1926275" y="238125"/>
            <a:chExt cx="3765950" cy="5239525"/>
          </a:xfrm>
        </p:grpSpPr>
        <p:sp>
          <p:nvSpPr>
            <p:cNvPr id="7063" name="Google Shape;7063;p22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4" name="Google Shape;7064;p22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5" name="Google Shape;7065;p22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6" name="Google Shape;7066;p22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7" name="Google Shape;7067;p22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8" name="Google Shape;7068;p22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9" name="Google Shape;7069;p22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0" name="Google Shape;7070;p22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1" name="Google Shape;7071;p22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2" name="Google Shape;7072;p22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3" name="Google Shape;7073;p22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4" name="Google Shape;7074;p22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5" name="Google Shape;7075;p22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6" name="Google Shape;7076;p22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7" name="Google Shape;7077;p22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8" name="Google Shape;7078;p22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9" name="Google Shape;7079;p22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0" name="Google Shape;7080;p22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1" name="Google Shape;7081;p22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2" name="Google Shape;7082;p22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3" name="Google Shape;7083;p22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4" name="Google Shape;7084;p22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5" name="Google Shape;7085;p22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6" name="Google Shape;7086;p22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7" name="Google Shape;7087;p22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8" name="Google Shape;7088;p22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9" name="Google Shape;7089;p22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0" name="Google Shape;7090;p22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1" name="Google Shape;7091;p22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2" name="Google Shape;7092;p22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3" name="Google Shape;7093;p22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4" name="Google Shape;7094;p22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5" name="Google Shape;7095;p22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6" name="Google Shape;7096;p22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7" name="Google Shape;7097;p22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8" name="Google Shape;7098;p22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9" name="Google Shape;7099;p22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0" name="Google Shape;7100;p22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1" name="Google Shape;7101;p22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2" name="Google Shape;7102;p22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3" name="Google Shape;7103;p22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4" name="Google Shape;7104;p22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5" name="Google Shape;7105;p22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6" name="Google Shape;7106;p22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7" name="Google Shape;7107;p22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8" name="Google Shape;7108;p22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9" name="Google Shape;7109;p22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0" name="Google Shape;7110;p22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1" name="Google Shape;7111;p22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2" name="Google Shape;7112;p22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3" name="Google Shape;7113;p22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4" name="Google Shape;7114;p22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5" name="Google Shape;7115;p22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6" name="Google Shape;7116;p22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7" name="Google Shape;7117;p22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8" name="Google Shape;7118;p22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9" name="Google Shape;7119;p22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0" name="Google Shape;7120;p22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1" name="Google Shape;7121;p22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2" name="Google Shape;7122;p22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23" name="Google Shape;7123;p22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4" name="Google Shape;7124;p2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7125" name="Google Shape;7125;p221"/>
          <p:cNvGrpSpPr/>
          <p:nvPr/>
        </p:nvGrpSpPr>
        <p:grpSpPr>
          <a:xfrm>
            <a:off x="1285921" y="2144122"/>
            <a:ext cx="2868897" cy="817157"/>
            <a:chOff x="238125" y="1822850"/>
            <a:chExt cx="7080200" cy="2016675"/>
          </a:xfrm>
        </p:grpSpPr>
        <p:sp>
          <p:nvSpPr>
            <p:cNvPr id="7126" name="Google Shape;7126;p2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7" name="Google Shape;7127;p2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8" name="Google Shape;7128;p2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9" name="Google Shape;7129;p2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0" name="Google Shape;7130;p2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1" name="Google Shape;7131;p2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2" name="Google Shape;7132;p2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33" name="Google Shape;7133;p22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3333"/>
              </a:srgbClr>
            </a:outerShdw>
          </a:effectLst>
        </p:spPr>
        <p:txBody>
          <a:bodyPr/>
          <a:lstStyle/>
          <a:p>
            <a:endParaRPr lang="en-US"/>
          </a:p>
        </p:txBody>
      </p:sp>
      <p:sp>
        <p:nvSpPr>
          <p:cNvPr id="7134" name="Google Shape;7134;p2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7135"/>
        <p:cNvGrpSpPr/>
        <p:nvPr/>
      </p:nvGrpSpPr>
      <p:grpSpPr>
        <a:xfrm>
          <a:off x="0" y="0"/>
          <a:ext cx="0" cy="0"/>
          <a:chOff x="0" y="0"/>
          <a:chExt cx="0" cy="0"/>
        </a:xfrm>
      </p:grpSpPr>
      <p:sp>
        <p:nvSpPr>
          <p:cNvPr id="7136" name="Google Shape;7136;p222"/>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7" name="Google Shape;7137;p2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7138" name="Google Shape;7138;p222"/>
          <p:cNvGrpSpPr/>
          <p:nvPr/>
        </p:nvGrpSpPr>
        <p:grpSpPr>
          <a:xfrm>
            <a:off x="1285921" y="2144122"/>
            <a:ext cx="2868897" cy="817157"/>
            <a:chOff x="238125" y="1822850"/>
            <a:chExt cx="7080200" cy="2016675"/>
          </a:xfrm>
        </p:grpSpPr>
        <p:sp>
          <p:nvSpPr>
            <p:cNvPr id="7139" name="Google Shape;7139;p22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0" name="Google Shape;7140;p22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1" name="Google Shape;7141;p22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2" name="Google Shape;7142;p22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3" name="Google Shape;7143;p22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4" name="Google Shape;7144;p22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5" name="Google Shape;7145;p22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6" name="Google Shape;7146;p22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3333"/>
              </a:srgbClr>
            </a:outerShdw>
          </a:effectLst>
        </p:spPr>
        <p:txBody>
          <a:bodyPr/>
          <a:lstStyle/>
          <a:p>
            <a:endParaRPr lang="en-US"/>
          </a:p>
        </p:txBody>
      </p:sp>
      <p:sp>
        <p:nvSpPr>
          <p:cNvPr id="7147" name="Google Shape;7147;p2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8" name="Google Shape;1748;p104"/>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9" name="Google Shape;1749;p104"/>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50" name="Google Shape;1750;p1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104"/>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753" name="Google Shape;1753;p104"/>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5"/>
        <p:cNvGrpSpPr/>
        <p:nvPr/>
      </p:nvGrpSpPr>
      <p:grpSpPr>
        <a:xfrm>
          <a:off x="0" y="0"/>
          <a:ext cx="0" cy="0"/>
          <a:chOff x="0" y="0"/>
          <a:chExt cx="0" cy="0"/>
        </a:xfrm>
      </p:grpSpPr>
      <p:sp>
        <p:nvSpPr>
          <p:cNvPr id="1756" name="Google Shape;1756;p10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7" name="Google Shape;1757;p1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8" name="Google Shape;1758;p1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9" name="Google Shape;1759;p1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10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2" name="Google Shape;1772;p1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4"/>
        <p:cNvGrpSpPr/>
        <p:nvPr/>
      </p:nvGrpSpPr>
      <p:grpSpPr>
        <a:xfrm>
          <a:off x="0" y="0"/>
          <a:ext cx="0" cy="0"/>
          <a:chOff x="0" y="0"/>
          <a:chExt cx="0" cy="0"/>
        </a:xfrm>
      </p:grpSpPr>
      <p:sp>
        <p:nvSpPr>
          <p:cNvPr id="1775" name="Google Shape;1775;p107"/>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76" name="Google Shape;1776;p1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7" name="Google Shape;1777;p107"/>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7"/>
        <p:cNvGrpSpPr/>
        <p:nvPr/>
      </p:nvGrpSpPr>
      <p:grpSpPr>
        <a:xfrm>
          <a:off x="0" y="0"/>
          <a:ext cx="0" cy="0"/>
          <a:chOff x="0" y="0"/>
          <a:chExt cx="0" cy="0"/>
        </a:xfrm>
      </p:grpSpPr>
      <p:sp>
        <p:nvSpPr>
          <p:cNvPr id="1788" name="Google Shape;1788;p10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9" name="Google Shape;1789;p10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2941"/>
              </a:srgbClr>
            </a:outerShdw>
          </a:effectLst>
        </p:spPr>
        <p:txBody>
          <a:bodyPr/>
          <a:lstStyle/>
          <a:p>
            <a:endParaRPr lang="en-US"/>
          </a:p>
        </p:txBody>
      </p:sp>
      <p:sp>
        <p:nvSpPr>
          <p:cNvPr id="1855" name="Google Shape;1855;p1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2941"/>
              </a:srgbClr>
            </a:outerShdw>
          </a:effectLst>
        </p:spPr>
        <p:txBody>
          <a:bodyPr/>
          <a:lstStyle/>
          <a:p>
            <a:endParaRPr lang="en-US"/>
          </a:p>
        </p:txBody>
      </p:sp>
      <p:sp>
        <p:nvSpPr>
          <p:cNvPr id="1869" name="Google Shape;1869;p1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2" name="Google Shape;592;p74"/>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93" name="Google Shape;593;p7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1870"/>
        <p:cNvGrpSpPr/>
        <p:nvPr/>
      </p:nvGrpSpPr>
      <p:grpSpPr>
        <a:xfrm>
          <a:off x="0" y="0"/>
          <a:ext cx="0" cy="0"/>
          <a:chOff x="0" y="0"/>
          <a:chExt cx="0" cy="0"/>
        </a:xfrm>
      </p:grpSpPr>
      <p:sp>
        <p:nvSpPr>
          <p:cNvPr id="1871" name="Google Shape;1871;g2887d463fb2_0_337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76"/>
        <p:cNvGrpSpPr/>
        <p:nvPr/>
      </p:nvGrpSpPr>
      <p:grpSpPr>
        <a:xfrm>
          <a:off x="0" y="0"/>
          <a:ext cx="0" cy="0"/>
          <a:chOff x="0" y="0"/>
          <a:chExt cx="0" cy="0"/>
        </a:xfrm>
      </p:grpSpPr>
      <p:sp>
        <p:nvSpPr>
          <p:cNvPr id="1877" name="Google Shape;1877;p7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878"/>
        <p:cNvGrpSpPr/>
        <p:nvPr/>
      </p:nvGrpSpPr>
      <p:grpSpPr>
        <a:xfrm>
          <a:off x="0" y="0"/>
          <a:ext cx="0" cy="0"/>
          <a:chOff x="0" y="0"/>
          <a:chExt cx="0" cy="0"/>
        </a:xfrm>
      </p:grpSpPr>
      <p:sp>
        <p:nvSpPr>
          <p:cNvPr id="1879" name="Google Shape;1879;p112"/>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880" name="Google Shape;1880;p112"/>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name="adj" fmla="val 39813"/>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1" name="Google Shape;1891;p113"/>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892" name="Google Shape;1892;p113"/>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1901"/>
        <p:cNvGrpSpPr/>
        <p:nvPr/>
      </p:nvGrpSpPr>
      <p:grpSpPr>
        <a:xfrm>
          <a:off x="0" y="0"/>
          <a:ext cx="0" cy="0"/>
          <a:chOff x="0" y="0"/>
          <a:chExt cx="0" cy="0"/>
        </a:xfrm>
      </p:grpSpPr>
      <p:sp>
        <p:nvSpPr>
          <p:cNvPr id="1902" name="Google Shape;1902;p114"/>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903" name="Google Shape;1903;p114"/>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1913"/>
        <p:cNvGrpSpPr/>
        <p:nvPr/>
      </p:nvGrpSpPr>
      <p:grpSpPr>
        <a:xfrm>
          <a:off x="0" y="0"/>
          <a:ext cx="0" cy="0"/>
          <a:chOff x="0" y="0"/>
          <a:chExt cx="0" cy="0"/>
        </a:xfrm>
      </p:grpSpPr>
      <p:sp>
        <p:nvSpPr>
          <p:cNvPr id="1914" name="Google Shape;1914;p115"/>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915" name="Google Shape;1915;p115"/>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rgbClr val="E4F5FD"/>
        </a:solidFill>
        <a:effectLst/>
      </p:bgPr>
    </p:bg>
    <p:spTree>
      <p:nvGrpSpPr>
        <p:cNvPr id="1"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2013" name="Google Shape;2013;p116"/>
          <p:cNvSpPr txBox="1">
            <a:spLocks noGrp="1"/>
          </p:cNvSpPr>
          <p:nvPr>
            <p:ph type="ctrTitle"/>
          </p:nvPr>
        </p:nvSpPr>
        <p:spPr>
          <a:xfrm>
            <a:off x="311700" y="1979276"/>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2014" name="Google Shape;2014;p116"/>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2024" name="Google Shape;2024;p116"/>
          <p:cNvSpPr/>
          <p:nvPr/>
        </p:nvSpPr>
        <p:spPr>
          <a:xfrm>
            <a:off x="6884051" y="1502251"/>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5"/>
        <p:cNvGrpSpPr/>
        <p:nvPr/>
      </p:nvGrpSpPr>
      <p:grpSpPr>
        <a:xfrm>
          <a:off x="0" y="0"/>
          <a:ext cx="0" cy="0"/>
          <a:chOff x="0" y="0"/>
          <a:chExt cx="0" cy="0"/>
        </a:xfrm>
      </p:grpSpPr>
      <p:sp>
        <p:nvSpPr>
          <p:cNvPr id="2026" name="Google Shape;2026;p117"/>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a:p>
        </p:txBody>
      </p:sp>
      <p:sp>
        <p:nvSpPr>
          <p:cNvPr id="2027" name="Google Shape;2027;p11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033" name="Google Shape;2033;p118"/>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a:p>
        </p:txBody>
      </p:sp>
      <p:sp>
        <p:nvSpPr>
          <p:cNvPr id="2034" name="Google Shape;2034;p11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6"/>
        <p:cNvGrpSpPr/>
        <p:nvPr/>
      </p:nvGrpSpPr>
      <p:grpSpPr>
        <a:xfrm>
          <a:off x="0" y="0"/>
          <a:ext cx="0" cy="0"/>
          <a:chOff x="0" y="0"/>
          <a:chExt cx="0" cy="0"/>
        </a:xfrm>
      </p:grpSpPr>
      <p:sp>
        <p:nvSpPr>
          <p:cNvPr id="2037" name="Google Shape;2037;p11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046" name="Google Shape;2046;p119"/>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47" name="Google Shape;2047;p119"/>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048" name="Google Shape;2048;p119"/>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9" name="Google Shape;2049;p119"/>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050" name="Google Shape;2050;p119"/>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6078"/>
          </a:srgbClr>
        </a:solidFill>
        <a:effectLst/>
      </p:bgPr>
    </p:bg>
    <p:spTree>
      <p:nvGrpSpPr>
        <p:cNvPr id="1"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72" name="Google Shape;872;p7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3" name="Google Shape;873;p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4" name="Google Shape;874;p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5" name="Google Shape;875;p7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13" name="Google Shape;2113;p120"/>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2114" name="Google Shape;2114;p12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15" name="Google Shape;2115;p120"/>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116" name="Google Shape;2116;p120"/>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25" name="Google Shape;2125;p120"/>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126" name="Google Shape;2126;p120"/>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2127"/>
        <p:cNvGrpSpPr/>
        <p:nvPr/>
      </p:nvGrpSpPr>
      <p:grpSpPr>
        <a:xfrm>
          <a:off x="0" y="0"/>
          <a:ext cx="0" cy="0"/>
          <a:chOff x="0" y="0"/>
          <a:chExt cx="0" cy="0"/>
        </a:xfrm>
      </p:grpSpPr>
      <p:sp>
        <p:nvSpPr>
          <p:cNvPr id="2128" name="Google Shape;2128;p121"/>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2129" name="Google Shape;2129;p1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30" name="Google Shape;2130;p121"/>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131" name="Google Shape;2131;p121"/>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40" name="Google Shape;2140;p121"/>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141" name="Google Shape;2141;p121"/>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2142"/>
        <p:cNvGrpSpPr/>
        <p:nvPr/>
      </p:nvGrpSpPr>
      <p:grpSpPr>
        <a:xfrm>
          <a:off x="0" y="0"/>
          <a:ext cx="0" cy="0"/>
          <a:chOff x="0" y="0"/>
          <a:chExt cx="0" cy="0"/>
        </a:xfrm>
      </p:grpSpPr>
      <p:sp>
        <p:nvSpPr>
          <p:cNvPr id="2143" name="Google Shape;2143;p122"/>
          <p:cNvSpPr txBox="1">
            <a:spLocks noGrp="1"/>
          </p:cNvSpPr>
          <p:nvPr>
            <p:ph type="title"/>
          </p:nvPr>
        </p:nvSpPr>
        <p:spPr>
          <a:xfrm>
            <a:off x="4564776"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4" name="Google Shape;2144;p122"/>
          <p:cNvSpPr txBox="1">
            <a:spLocks noGrp="1"/>
          </p:cNvSpPr>
          <p:nvPr>
            <p:ph type="body" idx="1"/>
          </p:nvPr>
        </p:nvSpPr>
        <p:spPr>
          <a:xfrm>
            <a:off x="4564776" y="1944151"/>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2145" name="Google Shape;2145;p1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7" name="Google Shape;2147;p122"/>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2156"/>
        <p:cNvGrpSpPr/>
        <p:nvPr/>
      </p:nvGrpSpPr>
      <p:grpSpPr>
        <a:xfrm>
          <a:off x="0" y="0"/>
          <a:ext cx="0" cy="0"/>
          <a:chOff x="0" y="0"/>
          <a:chExt cx="0" cy="0"/>
        </a:xfrm>
      </p:grpSpPr>
      <p:sp>
        <p:nvSpPr>
          <p:cNvPr id="2157" name="Google Shape;2157;p123"/>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8" name="Google Shape;2158;p12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a:stretch/>
        </p:blipFill>
        <p:spPr>
          <a:xfrm>
            <a:off x="1714497" y="1707186"/>
            <a:ext cx="1714499" cy="3436315"/>
          </a:xfrm>
          <a:prstGeom prst="rect">
            <a:avLst/>
          </a:prstGeom>
          <a:noFill/>
          <a:ln>
            <a:noFill/>
          </a:ln>
        </p:spPr>
      </p:pic>
      <p:sp>
        <p:nvSpPr>
          <p:cNvPr id="2172" name="Google Shape;2172;p123"/>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2173" name="Google Shape;2173;p123"/>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8" name="Google Shape;2748;p124"/>
          <p:cNvSpPr txBox="1">
            <a:spLocks noGrp="1"/>
          </p:cNvSpPr>
          <p:nvPr>
            <p:ph type="title"/>
          </p:nvPr>
        </p:nvSpPr>
        <p:spPr>
          <a:xfrm>
            <a:off x="609453"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49" name="Google Shape;2749;p12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1" name="Google Shape;2751;p124"/>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2752" name="Google Shape;2752;p124"/>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5" name="Google Shape;3335;p125"/>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36" name="Google Shape;3336;p125"/>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337" name="Google Shape;3337;p12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9" name="Google Shape;3339;p125"/>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16" name="Google Shape;3416;p126"/>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17" name="Google Shape;3417;p126"/>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418" name="Google Shape;3418;p12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0" name="Google Shape;3420;p126"/>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36" name="Google Shape;3436;p127"/>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37" name="Google Shape;3437;p127"/>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438" name="Google Shape;3438;p12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0" name="Google Shape;3440;p127"/>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3441" name="Google Shape;3441;p127"/>
          <p:cNvSpPr/>
          <p:nvPr/>
        </p:nvSpPr>
        <p:spPr>
          <a:xfrm>
            <a:off x="4790173" y="507329"/>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50"/>
        <p:cNvGrpSpPr/>
        <p:nvPr/>
      </p:nvGrpSpPr>
      <p:grpSpPr>
        <a:xfrm>
          <a:off x="0" y="0"/>
          <a:ext cx="0" cy="0"/>
          <a:chOff x="0" y="0"/>
          <a:chExt cx="0" cy="0"/>
        </a:xfrm>
      </p:grpSpPr>
      <p:sp>
        <p:nvSpPr>
          <p:cNvPr id="3451" name="Google Shape;3451;p128"/>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52" name="Google Shape;3452;p1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453" name="Google Shape;3453;p1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454" name="Google Shape;3454;p12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64"/>
        <p:cNvGrpSpPr/>
        <p:nvPr/>
      </p:nvGrpSpPr>
      <p:grpSpPr>
        <a:xfrm>
          <a:off x="0" y="0"/>
          <a:ext cx="0" cy="0"/>
          <a:chOff x="0" y="0"/>
          <a:chExt cx="0" cy="0"/>
        </a:xfrm>
      </p:grpSpPr>
      <p:sp>
        <p:nvSpPr>
          <p:cNvPr id="3465" name="Google Shape;3465;p129"/>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66" name="Google Shape;3466;p12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885"/>
        <p:cNvGrpSpPr/>
        <p:nvPr/>
      </p:nvGrpSpPr>
      <p:grpSpPr>
        <a:xfrm>
          <a:off x="0" y="0"/>
          <a:ext cx="0" cy="0"/>
          <a:chOff x="0" y="0"/>
          <a:chExt cx="0" cy="0"/>
        </a:xfrm>
      </p:grpSpPr>
      <p:sp>
        <p:nvSpPr>
          <p:cNvPr id="886" name="Google Shape;886;p8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87" name="Google Shape;887;p85"/>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888" name="Google Shape;888;p8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89" name="Google Shape;889;p85"/>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8" name="Google Shape;3478;p130"/>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79" name="Google Shape;3479;p13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1"/>
        <p:cNvGrpSpPr/>
        <p:nvPr/>
      </p:nvGrpSpPr>
      <p:grpSpPr>
        <a:xfrm>
          <a:off x="0" y="0"/>
          <a:ext cx="0" cy="0"/>
          <a:chOff x="0" y="0"/>
          <a:chExt cx="0" cy="0"/>
        </a:xfrm>
      </p:grpSpPr>
      <p:sp>
        <p:nvSpPr>
          <p:cNvPr id="3482" name="Google Shape;3482;p131"/>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83" name="Google Shape;3483;p13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84" name="Google Shape;3484;p131"/>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94"/>
        <p:cNvGrpSpPr/>
        <p:nvPr/>
      </p:nvGrpSpPr>
      <p:grpSpPr>
        <a:xfrm>
          <a:off x="0" y="0"/>
          <a:ext cx="0" cy="0"/>
          <a:chOff x="0" y="0"/>
          <a:chExt cx="0" cy="0"/>
        </a:xfrm>
      </p:grpSpPr>
      <p:sp>
        <p:nvSpPr>
          <p:cNvPr id="3495" name="Google Shape;3495;p1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a:endParaRPr/>
          </a:p>
        </p:txBody>
      </p:sp>
      <p:sp>
        <p:nvSpPr>
          <p:cNvPr id="3496" name="Google Shape;3496;p132"/>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9" name="Google Shape;3499;p133"/>
          <p:cNvSpPr txBox="1">
            <a:spLocks noGrp="1"/>
          </p:cNvSpPr>
          <p:nvPr>
            <p:ph type="title"/>
          </p:nvPr>
        </p:nvSpPr>
        <p:spPr>
          <a:xfrm>
            <a:off x="265501"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a:endParaRPr/>
          </a:p>
        </p:txBody>
      </p:sp>
      <p:sp>
        <p:nvSpPr>
          <p:cNvPr id="3500" name="Google Shape;3500;p133"/>
          <p:cNvSpPr txBox="1">
            <a:spLocks noGrp="1"/>
          </p:cNvSpPr>
          <p:nvPr>
            <p:ph type="subTitle" idx="1"/>
          </p:nvPr>
        </p:nvSpPr>
        <p:spPr>
          <a:xfrm>
            <a:off x="265501"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a:endParaRPr/>
          </a:p>
        </p:txBody>
      </p:sp>
      <p:sp>
        <p:nvSpPr>
          <p:cNvPr id="3501" name="Google Shape;3501;p133"/>
          <p:cNvSpPr txBox="1">
            <a:spLocks noGrp="1"/>
          </p:cNvSpPr>
          <p:nvPr>
            <p:ph type="body" idx="2"/>
          </p:nvPr>
        </p:nvSpPr>
        <p:spPr>
          <a:xfrm>
            <a:off x="4939500" y="724076"/>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3502" name="Google Shape;3502;p13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3512"/>
        <p:cNvGrpSpPr/>
        <p:nvPr/>
      </p:nvGrpSpPr>
      <p:grpSpPr>
        <a:xfrm>
          <a:off x="0" y="0"/>
          <a:ext cx="0" cy="0"/>
          <a:chOff x="0" y="0"/>
          <a:chExt cx="0" cy="0"/>
        </a:xfrm>
      </p:grpSpPr>
      <p:sp>
        <p:nvSpPr>
          <p:cNvPr id="3513" name="Google Shape;3513;p13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spcFirstLastPara="1" wrap="square" lIns="91400" tIns="91400" rIns="91400" bIns="91400" anchor="t" anchorCtr="0">
            <a:spAutoFit/>
          </a:bodyPr>
          <a:lstStyle/>
          <a:p>
            <a:pPr marL="0" marR="0" lvl="0" indent="0" algn="l" rtl="0">
              <a:lnSpc>
                <a:spcPct val="90000"/>
              </a:lnSpc>
              <a:spcBef>
                <a:spcPts val="0"/>
              </a:spcBef>
              <a:spcAft>
                <a:spcPts val="0"/>
              </a:spcAft>
              <a:buClr>
                <a:srgbClr val="000000"/>
              </a:buClr>
              <a:buSzPts val="3199"/>
              <a:buFont typeface="Arial"/>
              <a:buNone/>
            </a:pPr>
            <a:r>
              <a:rPr lang="en" sz="3199" b="0" i="0" u="none" strike="noStrike" cap="none">
                <a:solidFill>
                  <a:schemeClr val="lt1"/>
                </a:solidFill>
                <a:latin typeface="Inter ExtraBold"/>
                <a:ea typeface="Inter ExtraBold"/>
                <a:cs typeface="Inter ExtraBold"/>
                <a:sym typeface="Inter ExtraBold"/>
              </a:rPr>
              <a:t>Simplify </a:t>
            </a:r>
            <a:r>
              <a:rPr lang="en" sz="3199" b="0" i="0" u="none" strike="noStrike" cap="none">
                <a:solidFill>
                  <a:schemeClr val="accent3"/>
                </a:solidFill>
                <a:latin typeface="Inter ExtraBold"/>
                <a:ea typeface="Inter ExtraBold"/>
                <a:cs typeface="Inter ExtraBold"/>
                <a:sym typeface="Inter ExtraBold"/>
              </a:rPr>
              <a:t>your headaches </a:t>
            </a:r>
            <a:r>
              <a:rPr lang="en" sz="3199"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199"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199" b="0" i="0" u="none" strike="noStrike" cap="none">
                <a:solidFill>
                  <a:schemeClr val="accent3"/>
                </a:solidFill>
                <a:latin typeface="Inter ExtraBold"/>
                <a:ea typeface="Inter ExtraBold"/>
                <a:cs typeface="Inter ExtraBold"/>
                <a:sym typeface="Inter ExtraBold"/>
              </a:rPr>
              <a:t> </a:t>
            </a:r>
            <a:r>
              <a:rPr lang="en" sz="3199"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199"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199" b="0" i="0" u="none" strike="noStrike" cap="none">
                <a:solidFill>
                  <a:schemeClr val="lt1"/>
                </a:solidFill>
                <a:latin typeface="Inter ExtraBold"/>
                <a:ea typeface="Inter ExtraBold"/>
                <a:cs typeface="Inter ExtraBold"/>
                <a:sym typeface="Inter ExtraBold"/>
              </a:rPr>
              <a:t>your business.</a:t>
            </a:r>
            <a:endParaRPr sz="3199" b="0" i="0" u="none" strike="noStrike" cap="non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2941"/>
              </a:srgbClr>
            </a:outerShdw>
          </a:effectLst>
        </p:spPr>
        <p:txBody>
          <a:bodyPr/>
          <a:lstStyle/>
          <a:p>
            <a:endParaRPr lang="en-US"/>
          </a:p>
        </p:txBody>
      </p:sp>
      <p:sp>
        <p:nvSpPr>
          <p:cNvPr id="3588" name="Google Shape;3588;p135"/>
          <p:cNvSpPr txBox="1"/>
          <p:nvPr/>
        </p:nvSpPr>
        <p:spPr>
          <a:xfrm>
            <a:off x="340275" y="951651"/>
            <a:ext cx="3804900" cy="854400"/>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Clr>
                <a:srgbClr val="000000"/>
              </a:buClr>
              <a:buSzPts val="2199"/>
              <a:buFont typeface="Arial"/>
              <a:buNone/>
            </a:pPr>
            <a:r>
              <a:rPr lang="en" sz="2199" b="0" i="0" u="none" strike="noStrike" cap="none">
                <a:solidFill>
                  <a:srgbClr val="FFFFFF"/>
                </a:solidFill>
                <a:latin typeface="Inter ExtraBold"/>
                <a:ea typeface="Inter ExtraBold"/>
                <a:cs typeface="Inter ExtraBold"/>
                <a:sym typeface="Inter ExtraBold"/>
              </a:rPr>
              <a:t>Simplify the business </a:t>
            </a:r>
            <a:br>
              <a:rPr lang="en" sz="2199" b="0" i="0" u="none" strike="noStrike" cap="none">
                <a:solidFill>
                  <a:srgbClr val="FFFFFF"/>
                </a:solidFill>
                <a:latin typeface="Inter ExtraBold"/>
                <a:ea typeface="Inter ExtraBold"/>
                <a:cs typeface="Inter ExtraBold"/>
                <a:sym typeface="Inter ExtraBold"/>
              </a:rPr>
            </a:br>
            <a:r>
              <a:rPr lang="en" sz="2199" b="0" i="0" u="none" strike="noStrike" cap="none">
                <a:solidFill>
                  <a:srgbClr val="FFFFFF"/>
                </a:solidFill>
                <a:latin typeface="Inter ExtraBold"/>
                <a:ea typeface="Inter ExtraBold"/>
                <a:cs typeface="Inter ExtraBold"/>
                <a:sym typeface="Inter ExtraBold"/>
              </a:rPr>
              <a:t>of running your business.</a:t>
            </a:r>
            <a:endParaRPr sz="2199" b="0" i="0" u="none" strike="noStrike" cap="non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2" name="Google Shape;3662;p13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2941"/>
              </a:srgbClr>
            </a:outerShdw>
          </a:effectLst>
        </p:spPr>
        <p:txBody>
          <a:bodyPr/>
          <a:lstStyle/>
          <a:p>
            <a:endParaRPr lang="en-US"/>
          </a:p>
        </p:txBody>
      </p:sp>
      <p:sp>
        <p:nvSpPr>
          <p:cNvPr id="3672" name="Google Shape;3672;p136"/>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6" name="Google Shape;3736;p13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2941"/>
              </a:srgbClr>
            </a:outerShdw>
          </a:effectLst>
        </p:spPr>
        <p:txBody>
          <a:bodyPr/>
          <a:lstStyle/>
          <a:p>
            <a:endParaRPr lang="en-US"/>
          </a:p>
        </p:txBody>
      </p:sp>
      <p:sp>
        <p:nvSpPr>
          <p:cNvPr id="3746" name="Google Shape;3746;p137"/>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9" name="Google Shape;3749;p13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2941"/>
              </a:srgbClr>
            </a:outerShdw>
          </a:effectLst>
        </p:spPr>
        <p:txBody>
          <a:bodyPr/>
          <a:lstStyle/>
          <a:p>
            <a:endParaRPr lang="en-US"/>
          </a:p>
        </p:txBody>
      </p:sp>
      <p:sp>
        <p:nvSpPr>
          <p:cNvPr id="3759" name="Google Shape;3759;p13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3760"/>
        <p:cNvGrpSpPr/>
        <p:nvPr/>
      </p:nvGrpSpPr>
      <p:grpSpPr>
        <a:xfrm>
          <a:off x="0" y="0"/>
          <a:ext cx="0" cy="0"/>
          <a:chOff x="0" y="0"/>
          <a:chExt cx="0" cy="0"/>
        </a:xfrm>
      </p:grpSpPr>
      <p:sp>
        <p:nvSpPr>
          <p:cNvPr id="3761" name="Google Shape;3761;g280e6f0b55c_0_30"/>
          <p:cNvSpPr/>
          <p:nvPr/>
        </p:nvSpPr>
        <p:spPr>
          <a:xfrm>
            <a:off x="4201297" y="0"/>
            <a:ext cx="38118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3762" name="Google Shape;3762;g280e6f0b55c_0_30"/>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63" name="Google Shape;3763;g280e6f0b55c_0_30"/>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3000"/>
              <a:buFont typeface="Inter Black"/>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890"/>
        <p:cNvGrpSpPr/>
        <p:nvPr/>
      </p:nvGrpSpPr>
      <p:grpSpPr>
        <a:xfrm>
          <a:off x="0" y="0"/>
          <a:ext cx="0" cy="0"/>
          <a:chOff x="0" y="0"/>
          <a:chExt cx="0" cy="0"/>
        </a:xfrm>
      </p:grpSpPr>
      <p:grpSp>
        <p:nvGrpSpPr>
          <p:cNvPr id="891" name="Google Shape;891;p86"/>
          <p:cNvGrpSpPr/>
          <p:nvPr/>
        </p:nvGrpSpPr>
        <p:grpSpPr>
          <a:xfrm>
            <a:off x="3698727" y="6"/>
            <a:ext cx="3697033" cy="5143642"/>
            <a:chOff x="1926275" y="238125"/>
            <a:chExt cx="3765950" cy="5239525"/>
          </a:xfrm>
        </p:grpSpPr>
        <p:sp>
          <p:nvSpPr>
            <p:cNvPr id="892" name="Google Shape;892;p8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8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8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8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8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8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8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8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8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8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8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8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8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8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8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8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8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8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8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8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8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8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8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8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8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8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8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8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8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8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8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8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8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8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8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8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8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8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8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8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8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8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8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8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8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8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8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8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8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8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8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8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8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8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8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8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8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8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8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8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2" name="Google Shape;952;p86"/>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8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954" name="Google Shape;954;p86"/>
          <p:cNvGrpSpPr/>
          <p:nvPr/>
        </p:nvGrpSpPr>
        <p:grpSpPr>
          <a:xfrm>
            <a:off x="1285921" y="2144122"/>
            <a:ext cx="2868897" cy="817157"/>
            <a:chOff x="238125" y="1822850"/>
            <a:chExt cx="7080200" cy="2016675"/>
          </a:xfrm>
        </p:grpSpPr>
        <p:sp>
          <p:nvSpPr>
            <p:cNvPr id="955" name="Google Shape;955;p8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8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8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8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8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8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8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2" name="Google Shape;962;p86"/>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2941"/>
              </a:srgbClr>
            </a:outerShdw>
          </a:effectLst>
        </p:spPr>
        <p:txBody>
          <a:bodyPr/>
          <a:lstStyle/>
          <a:p>
            <a:endParaRPr lang="en-US"/>
          </a:p>
        </p:txBody>
      </p:sp>
      <p:sp>
        <p:nvSpPr>
          <p:cNvPr id="963" name="Google Shape;963;p8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_Grey">
  <p:cSld name="Title Only_Grey">
    <p:bg>
      <p:bgPr>
        <a:solidFill>
          <a:schemeClr val="accent1"/>
        </a:solidFill>
        <a:effectLst/>
      </p:bgPr>
    </p:bg>
    <p:spTree>
      <p:nvGrpSpPr>
        <p:cNvPr id="1" name="Shape 3769"/>
        <p:cNvGrpSpPr/>
        <p:nvPr/>
      </p:nvGrpSpPr>
      <p:grpSpPr>
        <a:xfrm>
          <a:off x="0" y="0"/>
          <a:ext cx="0" cy="0"/>
          <a:chOff x="0" y="0"/>
          <a:chExt cx="0" cy="0"/>
        </a:xfrm>
      </p:grpSpPr>
      <p:sp>
        <p:nvSpPr>
          <p:cNvPr id="3770" name="Google Shape;3770;p19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771" name="Google Shape;3771;p19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72" name="Google Shape;3772;p19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Grey Blue Title_No photo" type="title">
  <p:cSld name="TITLE">
    <p:bg>
      <p:bgPr>
        <a:blipFill>
          <a:blip r:embed="rId2">
            <a:alphaModFix/>
          </a:blip>
          <a:stretch>
            <a:fillRect/>
          </a:stretch>
        </a:blipFill>
        <a:effectLst/>
      </p:bgPr>
    </p:bg>
    <p:spTree>
      <p:nvGrpSpPr>
        <p:cNvPr id="1" name="Shape 3773"/>
        <p:cNvGrpSpPr/>
        <p:nvPr/>
      </p:nvGrpSpPr>
      <p:grpSpPr>
        <a:xfrm>
          <a:off x="0" y="0"/>
          <a:ext cx="0" cy="0"/>
          <a:chOff x="0" y="0"/>
          <a:chExt cx="0" cy="0"/>
        </a:xfrm>
      </p:grpSpPr>
      <p:sp>
        <p:nvSpPr>
          <p:cNvPr id="3774" name="Google Shape;3774;p22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75" name="Google Shape;3775;p22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Grey Blue Title_No photo">
  <p:cSld name="1_Grey Blue Title_No photo">
    <p:bg>
      <p:bgPr>
        <a:blipFill>
          <a:blip r:embed="rId2">
            <a:alphaModFix/>
          </a:blip>
          <a:stretch>
            <a:fillRect/>
          </a:stretch>
        </a:blipFill>
        <a:effectLst/>
      </p:bgPr>
    </p:bg>
    <p:spTree>
      <p:nvGrpSpPr>
        <p:cNvPr id="1" name="Shape 3776"/>
        <p:cNvGrpSpPr/>
        <p:nvPr/>
      </p:nvGrpSpPr>
      <p:grpSpPr>
        <a:xfrm>
          <a:off x="0" y="0"/>
          <a:ext cx="0" cy="0"/>
          <a:chOff x="0" y="0"/>
          <a:chExt cx="0" cy="0"/>
        </a:xfrm>
      </p:grpSpPr>
      <p:sp>
        <p:nvSpPr>
          <p:cNvPr id="3777" name="Google Shape;3777;p22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78" name="Google Shape;3778;p22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Grey Blue Title_No photo">
  <p:cSld name="2_Grey Blue Title_No photo">
    <p:bg>
      <p:bgPr>
        <a:blipFill>
          <a:blip r:embed="rId2">
            <a:alphaModFix/>
          </a:blip>
          <a:stretch>
            <a:fillRect/>
          </a:stretch>
        </a:blipFill>
        <a:effectLst/>
      </p:bgPr>
    </p:bg>
    <p:spTree>
      <p:nvGrpSpPr>
        <p:cNvPr id="1" name="Shape 3779"/>
        <p:cNvGrpSpPr/>
        <p:nvPr/>
      </p:nvGrpSpPr>
      <p:grpSpPr>
        <a:xfrm>
          <a:off x="0" y="0"/>
          <a:ext cx="0" cy="0"/>
          <a:chOff x="0" y="0"/>
          <a:chExt cx="0" cy="0"/>
        </a:xfrm>
      </p:grpSpPr>
      <p:sp>
        <p:nvSpPr>
          <p:cNvPr id="3780" name="Google Shape;3780;p22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81" name="Google Shape;3781;p22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Grey Blue Title_No photo">
  <p:cSld name="3_Grey Blue Title_No photo">
    <p:bg>
      <p:bgPr>
        <a:blipFill>
          <a:blip r:embed="rId2">
            <a:alphaModFix/>
          </a:blip>
          <a:stretch>
            <a:fillRect/>
          </a:stretch>
        </a:blipFill>
        <a:effectLst/>
      </p:bgPr>
    </p:bg>
    <p:spTree>
      <p:nvGrpSpPr>
        <p:cNvPr id="1" name="Shape 3782"/>
        <p:cNvGrpSpPr/>
        <p:nvPr/>
      </p:nvGrpSpPr>
      <p:grpSpPr>
        <a:xfrm>
          <a:off x="0" y="0"/>
          <a:ext cx="0" cy="0"/>
          <a:chOff x="0" y="0"/>
          <a:chExt cx="0" cy="0"/>
        </a:xfrm>
      </p:grpSpPr>
      <p:sp>
        <p:nvSpPr>
          <p:cNvPr id="3783" name="Google Shape;3783;p22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84" name="Google Shape;3784;p22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pt 1 Title_No Photo">
  <p:cSld name="Opt 1 Title_No Photo">
    <p:bg>
      <p:bgPr>
        <a:blipFill>
          <a:blip r:embed="rId2">
            <a:alphaModFix/>
          </a:blip>
          <a:stretch>
            <a:fillRect/>
          </a:stretch>
        </a:blipFill>
        <a:effectLst/>
      </p:bgPr>
    </p:bg>
    <p:spTree>
      <p:nvGrpSpPr>
        <p:cNvPr id="1" name="Shape 3785"/>
        <p:cNvGrpSpPr/>
        <p:nvPr/>
      </p:nvGrpSpPr>
      <p:grpSpPr>
        <a:xfrm>
          <a:off x="0" y="0"/>
          <a:ext cx="0" cy="0"/>
          <a:chOff x="0" y="0"/>
          <a:chExt cx="0" cy="0"/>
        </a:xfrm>
      </p:grpSpPr>
      <p:sp>
        <p:nvSpPr>
          <p:cNvPr id="3786" name="Google Shape;3786;p227"/>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787" name="Google Shape;3787;p227"/>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88" name="Google Shape;3788;p227"/>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Opt 1 Title_No Photo">
  <p:cSld name="1_Opt 1 Title_No Photo">
    <p:bg>
      <p:bgPr>
        <a:blipFill>
          <a:blip r:embed="rId2">
            <a:alphaModFix/>
          </a:blip>
          <a:stretch>
            <a:fillRect/>
          </a:stretch>
        </a:blipFill>
        <a:effectLst/>
      </p:bgPr>
    </p:bg>
    <p:spTree>
      <p:nvGrpSpPr>
        <p:cNvPr id="1" name="Shape 3789"/>
        <p:cNvGrpSpPr/>
        <p:nvPr/>
      </p:nvGrpSpPr>
      <p:grpSpPr>
        <a:xfrm>
          <a:off x="0" y="0"/>
          <a:ext cx="0" cy="0"/>
          <a:chOff x="0" y="0"/>
          <a:chExt cx="0" cy="0"/>
        </a:xfrm>
      </p:grpSpPr>
      <p:sp>
        <p:nvSpPr>
          <p:cNvPr id="3790" name="Google Shape;3790;p228"/>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791" name="Google Shape;3791;p228"/>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92" name="Google Shape;3792;p228"/>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Opt 1 Title_No Photo">
  <p:cSld name="2_Opt 1 Title_No Photo">
    <p:bg>
      <p:bgPr>
        <a:blipFill>
          <a:blip r:embed="rId2">
            <a:alphaModFix/>
          </a:blip>
          <a:stretch>
            <a:fillRect/>
          </a:stretch>
        </a:blipFill>
        <a:effectLst/>
      </p:bgPr>
    </p:bg>
    <p:spTree>
      <p:nvGrpSpPr>
        <p:cNvPr id="1" name="Shape 3793"/>
        <p:cNvGrpSpPr/>
        <p:nvPr/>
      </p:nvGrpSpPr>
      <p:grpSpPr>
        <a:xfrm>
          <a:off x="0" y="0"/>
          <a:ext cx="0" cy="0"/>
          <a:chOff x="0" y="0"/>
          <a:chExt cx="0" cy="0"/>
        </a:xfrm>
      </p:grpSpPr>
      <p:sp>
        <p:nvSpPr>
          <p:cNvPr id="3794" name="Google Shape;3794;p229"/>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795" name="Google Shape;3795;p229"/>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96" name="Google Shape;3796;p229"/>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Opt 1 Title_No Photo">
  <p:cSld name="3_Opt 1 Title_No Photo">
    <p:bg>
      <p:bgPr>
        <a:blipFill>
          <a:blip r:embed="rId2">
            <a:alphaModFix/>
          </a:blip>
          <a:stretch>
            <a:fillRect/>
          </a:stretch>
        </a:blipFill>
        <a:effectLst/>
      </p:bgPr>
    </p:bg>
    <p:spTree>
      <p:nvGrpSpPr>
        <p:cNvPr id="1" name="Shape 3797"/>
        <p:cNvGrpSpPr/>
        <p:nvPr/>
      </p:nvGrpSpPr>
      <p:grpSpPr>
        <a:xfrm>
          <a:off x="0" y="0"/>
          <a:ext cx="0" cy="0"/>
          <a:chOff x="0" y="0"/>
          <a:chExt cx="0" cy="0"/>
        </a:xfrm>
      </p:grpSpPr>
      <p:sp>
        <p:nvSpPr>
          <p:cNvPr id="3798" name="Google Shape;3798;p230"/>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799" name="Google Shape;3799;p230"/>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00" name="Google Shape;3800;p230"/>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Opt 1 Title_No Photo">
  <p:cSld name="4_Opt 1 Title_No Photo">
    <p:bg>
      <p:bgPr>
        <a:blipFill>
          <a:blip r:embed="rId2">
            <a:alphaModFix/>
          </a:blip>
          <a:stretch>
            <a:fillRect/>
          </a:stretch>
        </a:blipFill>
        <a:effectLst/>
      </p:bgPr>
    </p:bg>
    <p:spTree>
      <p:nvGrpSpPr>
        <p:cNvPr id="1" name="Shape 3801"/>
        <p:cNvGrpSpPr/>
        <p:nvPr/>
      </p:nvGrpSpPr>
      <p:grpSpPr>
        <a:xfrm>
          <a:off x="0" y="0"/>
          <a:ext cx="0" cy="0"/>
          <a:chOff x="0" y="0"/>
          <a:chExt cx="0" cy="0"/>
        </a:xfrm>
      </p:grpSpPr>
      <p:sp>
        <p:nvSpPr>
          <p:cNvPr id="3802" name="Google Shape;3802;p231"/>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803" name="Google Shape;3803;p231"/>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04" name="Google Shape;3804;p231"/>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4"/>
        <p:cNvGrpSpPr/>
        <p:nvPr/>
      </p:nvGrpSpPr>
      <p:grpSpPr>
        <a:xfrm>
          <a:off x="0" y="0"/>
          <a:ext cx="0" cy="0"/>
          <a:chOff x="0" y="0"/>
          <a:chExt cx="0" cy="0"/>
        </a:xfrm>
      </p:grpSpPr>
      <p:sp>
        <p:nvSpPr>
          <p:cNvPr id="965" name="Google Shape;965;p8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6" name="Google Shape;966;p8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967" name="Google Shape;967;p80"/>
          <p:cNvGrpSpPr/>
          <p:nvPr/>
        </p:nvGrpSpPr>
        <p:grpSpPr>
          <a:xfrm>
            <a:off x="8041173" y="4778596"/>
            <a:ext cx="598277" cy="170409"/>
            <a:chOff x="238125" y="1822850"/>
            <a:chExt cx="7080200" cy="2016675"/>
          </a:xfrm>
        </p:grpSpPr>
        <p:sp>
          <p:nvSpPr>
            <p:cNvPr id="968" name="Google Shape;968;p8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8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8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8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8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8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8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5" name="Google Shape;975;p8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_Opt 1 Title_No Photo">
  <p:cSld name="5_Opt 1 Title_No Photo">
    <p:bg>
      <p:bgPr>
        <a:blipFill>
          <a:blip r:embed="rId2">
            <a:alphaModFix/>
          </a:blip>
          <a:stretch>
            <a:fillRect/>
          </a:stretch>
        </a:blipFill>
        <a:effectLst/>
      </p:bgPr>
    </p:bg>
    <p:spTree>
      <p:nvGrpSpPr>
        <p:cNvPr id="1" name="Shape 3805"/>
        <p:cNvGrpSpPr/>
        <p:nvPr/>
      </p:nvGrpSpPr>
      <p:grpSpPr>
        <a:xfrm>
          <a:off x="0" y="0"/>
          <a:ext cx="0" cy="0"/>
          <a:chOff x="0" y="0"/>
          <a:chExt cx="0" cy="0"/>
        </a:xfrm>
      </p:grpSpPr>
      <p:sp>
        <p:nvSpPr>
          <p:cNvPr id="3806" name="Google Shape;3806;p232"/>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807" name="Google Shape;3807;p232"/>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08" name="Google Shape;3808;p232"/>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6_Opt 1 Title_No Photo">
  <p:cSld name="6_Opt 1 Title_No Photo">
    <p:bg>
      <p:bgPr>
        <a:blipFill>
          <a:blip r:embed="rId2">
            <a:alphaModFix/>
          </a:blip>
          <a:stretch>
            <a:fillRect/>
          </a:stretch>
        </a:blipFill>
        <a:effectLst/>
      </p:bgPr>
    </p:bg>
    <p:spTree>
      <p:nvGrpSpPr>
        <p:cNvPr id="1" name="Shape 3809"/>
        <p:cNvGrpSpPr/>
        <p:nvPr/>
      </p:nvGrpSpPr>
      <p:grpSpPr>
        <a:xfrm>
          <a:off x="0" y="0"/>
          <a:ext cx="0" cy="0"/>
          <a:chOff x="0" y="0"/>
          <a:chExt cx="0" cy="0"/>
        </a:xfrm>
      </p:grpSpPr>
      <p:sp>
        <p:nvSpPr>
          <p:cNvPr id="3810" name="Google Shape;3810;p233"/>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811" name="Google Shape;3811;p23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12" name="Google Shape;3812;p23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7_Opt 1 Title_No Photo">
  <p:cSld name="7_Opt 1 Title_No Photo">
    <p:bg>
      <p:bgPr>
        <a:blipFill>
          <a:blip r:embed="rId2">
            <a:alphaModFix/>
          </a:blip>
          <a:stretch>
            <a:fillRect/>
          </a:stretch>
        </a:blipFill>
        <a:effectLst/>
      </p:bgPr>
    </p:bg>
    <p:spTree>
      <p:nvGrpSpPr>
        <p:cNvPr id="1" name="Shape 3813"/>
        <p:cNvGrpSpPr/>
        <p:nvPr/>
      </p:nvGrpSpPr>
      <p:grpSpPr>
        <a:xfrm>
          <a:off x="0" y="0"/>
          <a:ext cx="0" cy="0"/>
          <a:chOff x="0" y="0"/>
          <a:chExt cx="0" cy="0"/>
        </a:xfrm>
      </p:grpSpPr>
      <p:sp>
        <p:nvSpPr>
          <p:cNvPr id="3814" name="Google Shape;3814;p234"/>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815" name="Google Shape;3815;p23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16" name="Google Shape;3816;p23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8_Opt 1 Title_No Photo">
  <p:cSld name="8_Opt 1 Title_No Photo">
    <p:bg>
      <p:bgPr>
        <a:blipFill>
          <a:blip r:embed="rId2">
            <a:alphaModFix/>
          </a:blip>
          <a:stretch>
            <a:fillRect/>
          </a:stretch>
        </a:blipFill>
        <a:effectLst/>
      </p:bgPr>
    </p:bg>
    <p:spTree>
      <p:nvGrpSpPr>
        <p:cNvPr id="1" name="Shape 3817"/>
        <p:cNvGrpSpPr/>
        <p:nvPr/>
      </p:nvGrpSpPr>
      <p:grpSpPr>
        <a:xfrm>
          <a:off x="0" y="0"/>
          <a:ext cx="0" cy="0"/>
          <a:chOff x="0" y="0"/>
          <a:chExt cx="0" cy="0"/>
        </a:xfrm>
      </p:grpSpPr>
      <p:sp>
        <p:nvSpPr>
          <p:cNvPr id="3818" name="Google Shape;3818;p235"/>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819" name="Google Shape;3819;p23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20" name="Google Shape;3820;p23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9_Opt 1 Title_No Photo">
  <p:cSld name="9_Opt 1 Title_No Photo">
    <p:bg>
      <p:bgPr>
        <a:blipFill>
          <a:blip r:embed="rId2">
            <a:alphaModFix/>
          </a:blip>
          <a:stretch>
            <a:fillRect/>
          </a:stretch>
        </a:blipFill>
        <a:effectLst/>
      </p:bgPr>
    </p:bg>
    <p:spTree>
      <p:nvGrpSpPr>
        <p:cNvPr id="1" name="Shape 3821"/>
        <p:cNvGrpSpPr/>
        <p:nvPr/>
      </p:nvGrpSpPr>
      <p:grpSpPr>
        <a:xfrm>
          <a:off x="0" y="0"/>
          <a:ext cx="0" cy="0"/>
          <a:chOff x="0" y="0"/>
          <a:chExt cx="0" cy="0"/>
        </a:xfrm>
      </p:grpSpPr>
      <p:sp>
        <p:nvSpPr>
          <p:cNvPr id="3822" name="Google Shape;3822;p236"/>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3823" name="Google Shape;3823;p23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24" name="Google Shape;3824;p23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825"/>
        <p:cNvGrpSpPr/>
        <p:nvPr/>
      </p:nvGrpSpPr>
      <p:grpSpPr>
        <a:xfrm>
          <a:off x="0" y="0"/>
          <a:ext cx="0" cy="0"/>
          <a:chOff x="0" y="0"/>
          <a:chExt cx="0" cy="0"/>
        </a:xfrm>
      </p:grpSpPr>
      <p:sp>
        <p:nvSpPr>
          <p:cNvPr id="3826" name="Google Shape;3826;p237"/>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27" name="Google Shape;3827;p237"/>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28" name="Google Shape;3828;p237"/>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29" name="Google Shape;3829;p23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ulleted Content">
  <p:cSld name="Bulleted Content">
    <p:spTree>
      <p:nvGrpSpPr>
        <p:cNvPr id="1" name="Shape 3830"/>
        <p:cNvGrpSpPr/>
        <p:nvPr/>
      </p:nvGrpSpPr>
      <p:grpSpPr>
        <a:xfrm>
          <a:off x="0" y="0"/>
          <a:ext cx="0" cy="0"/>
          <a:chOff x="0" y="0"/>
          <a:chExt cx="0" cy="0"/>
        </a:xfrm>
      </p:grpSpPr>
      <p:sp>
        <p:nvSpPr>
          <p:cNvPr id="3831" name="Google Shape;3831;p238"/>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32" name="Google Shape;3832;p238"/>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33" name="Google Shape;3833;p238"/>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34" name="Google Shape;3834;p23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 Content">
  <p:cSld name="2 Content">
    <p:spTree>
      <p:nvGrpSpPr>
        <p:cNvPr id="1" name="Shape 3835"/>
        <p:cNvGrpSpPr/>
        <p:nvPr/>
      </p:nvGrpSpPr>
      <p:grpSpPr>
        <a:xfrm>
          <a:off x="0" y="0"/>
          <a:ext cx="0" cy="0"/>
          <a:chOff x="0" y="0"/>
          <a:chExt cx="0" cy="0"/>
        </a:xfrm>
      </p:grpSpPr>
      <p:sp>
        <p:nvSpPr>
          <p:cNvPr id="3836" name="Google Shape;3836;p23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37" name="Google Shape;3837;p23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38" name="Google Shape;3838;p239"/>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39" name="Google Shape;3839;p239"/>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40" name="Google Shape;3840;p239"/>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 Bulleted Content">
  <p:cSld name="2 Bulleted Content">
    <p:spTree>
      <p:nvGrpSpPr>
        <p:cNvPr id="1" name="Shape 3841"/>
        <p:cNvGrpSpPr/>
        <p:nvPr/>
      </p:nvGrpSpPr>
      <p:grpSpPr>
        <a:xfrm>
          <a:off x="0" y="0"/>
          <a:ext cx="0" cy="0"/>
          <a:chOff x="0" y="0"/>
          <a:chExt cx="0" cy="0"/>
        </a:xfrm>
      </p:grpSpPr>
      <p:sp>
        <p:nvSpPr>
          <p:cNvPr id="3842" name="Google Shape;3842;p24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43" name="Google Shape;3843;p24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44" name="Google Shape;3844;p240"/>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45" name="Google Shape;3845;p240"/>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46" name="Google Shape;3846;p240"/>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 Content Rectangles">
  <p:cSld name="2 Content Rectangles">
    <p:spTree>
      <p:nvGrpSpPr>
        <p:cNvPr id="1" name="Shape 3847"/>
        <p:cNvGrpSpPr/>
        <p:nvPr/>
      </p:nvGrpSpPr>
      <p:grpSpPr>
        <a:xfrm>
          <a:off x="0" y="0"/>
          <a:ext cx="0" cy="0"/>
          <a:chOff x="0" y="0"/>
          <a:chExt cx="0" cy="0"/>
        </a:xfrm>
      </p:grpSpPr>
      <p:sp>
        <p:nvSpPr>
          <p:cNvPr id="3848" name="Google Shape;3848;p24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49" name="Google Shape;3849;p24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50" name="Google Shape;3850;p241"/>
          <p:cNvSpPr txBox="1">
            <a:spLocks noGrp="1"/>
          </p:cNvSpPr>
          <p:nvPr>
            <p:ph type="body" idx="1"/>
          </p:nvPr>
        </p:nvSpPr>
        <p:spPr>
          <a:xfrm>
            <a:off x="413544"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51" name="Google Shape;3851;p241"/>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52" name="Google Shape;3852;p241"/>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10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10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979" name="Google Shape;979;p10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80" name="Google Shape;980;p10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981" name="Google Shape;981;p1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982" name="Google Shape;982;p10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983" name="Google Shape;983;p109"/>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 Bulleted Content Rectangles">
  <p:cSld name="2 Bulleted Content Rectangles">
    <p:spTree>
      <p:nvGrpSpPr>
        <p:cNvPr id="1" name="Shape 3853"/>
        <p:cNvGrpSpPr/>
        <p:nvPr/>
      </p:nvGrpSpPr>
      <p:grpSpPr>
        <a:xfrm>
          <a:off x="0" y="0"/>
          <a:ext cx="0" cy="0"/>
          <a:chOff x="0" y="0"/>
          <a:chExt cx="0" cy="0"/>
        </a:xfrm>
      </p:grpSpPr>
      <p:sp>
        <p:nvSpPr>
          <p:cNvPr id="3854" name="Google Shape;3854;p24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55" name="Google Shape;3855;p24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56" name="Google Shape;3856;p242"/>
          <p:cNvSpPr txBox="1">
            <a:spLocks noGrp="1"/>
          </p:cNvSpPr>
          <p:nvPr>
            <p:ph type="body" idx="1"/>
          </p:nvPr>
        </p:nvSpPr>
        <p:spPr>
          <a:xfrm>
            <a:off x="413544" y="1366243"/>
            <a:ext cx="4138784"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57" name="Google Shape;3857;p242"/>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58" name="Google Shape;3858;p242"/>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859"/>
        <p:cNvGrpSpPr/>
        <p:nvPr/>
      </p:nvGrpSpPr>
      <p:grpSpPr>
        <a:xfrm>
          <a:off x="0" y="0"/>
          <a:ext cx="0" cy="0"/>
          <a:chOff x="0" y="0"/>
          <a:chExt cx="0" cy="0"/>
        </a:xfrm>
      </p:grpSpPr>
      <p:sp>
        <p:nvSpPr>
          <p:cNvPr id="3860" name="Google Shape;3860;p243"/>
          <p:cNvSpPr txBox="1">
            <a:spLocks noGrp="1"/>
          </p:cNvSpPr>
          <p:nvPr>
            <p:ph type="body" idx="1"/>
          </p:nvPr>
        </p:nvSpPr>
        <p:spPr>
          <a:xfrm>
            <a:off x="411870" y="1366243"/>
            <a:ext cx="4138783" cy="512563"/>
          </a:xfrm>
          <a:prstGeom prst="rect">
            <a:avLst/>
          </a:prstGeom>
          <a:solidFill>
            <a:srgbClr val="FFFFFF"/>
          </a:solid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3861" name="Google Shape;3861;p243"/>
          <p:cNvSpPr txBox="1">
            <a:spLocks noGrp="1"/>
          </p:cNvSpPr>
          <p:nvPr>
            <p:ph type="body" idx="2"/>
          </p:nvPr>
        </p:nvSpPr>
        <p:spPr>
          <a:xfrm>
            <a:off x="4593348" y="1366243"/>
            <a:ext cx="4137946" cy="512563"/>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3862" name="Google Shape;3862;p24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63" name="Google Shape;3863;p24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64" name="Google Shape;3864;p243"/>
          <p:cNvSpPr txBox="1">
            <a:spLocks noGrp="1"/>
          </p:cNvSpPr>
          <p:nvPr>
            <p:ph type="body" idx="3"/>
          </p:nvPr>
        </p:nvSpPr>
        <p:spPr>
          <a:xfrm>
            <a:off x="413544" y="1973182"/>
            <a:ext cx="4138784"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65" name="Google Shape;3865;p243"/>
          <p:cNvSpPr txBox="1">
            <a:spLocks noGrp="1"/>
          </p:cNvSpPr>
          <p:nvPr>
            <p:ph type="body" idx="4"/>
          </p:nvPr>
        </p:nvSpPr>
        <p:spPr>
          <a:xfrm>
            <a:off x="4593348" y="1973182"/>
            <a:ext cx="4137946"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66" name="Google Shape;3866;p243"/>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3867"/>
        <p:cNvGrpSpPr/>
        <p:nvPr/>
      </p:nvGrpSpPr>
      <p:grpSpPr>
        <a:xfrm>
          <a:off x="0" y="0"/>
          <a:ext cx="0" cy="0"/>
          <a:chOff x="0" y="0"/>
          <a:chExt cx="0" cy="0"/>
        </a:xfrm>
      </p:grpSpPr>
      <p:sp>
        <p:nvSpPr>
          <p:cNvPr id="3868" name="Google Shape;3868;p24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69" name="Google Shape;3869;p24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70" name="Google Shape;3870;p244"/>
          <p:cNvSpPr txBox="1">
            <a:spLocks noGrp="1"/>
          </p:cNvSpPr>
          <p:nvPr>
            <p:ph type="body" idx="1"/>
          </p:nvPr>
        </p:nvSpPr>
        <p:spPr>
          <a:xfrm>
            <a:off x="413544" y="1366243"/>
            <a:ext cx="274187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71" name="Google Shape;3871;p244"/>
          <p:cNvSpPr txBox="1">
            <a:spLocks noGrp="1"/>
          </p:cNvSpPr>
          <p:nvPr>
            <p:ph type="body" idx="2"/>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72" name="Google Shape;3872;p244"/>
          <p:cNvSpPr txBox="1">
            <a:spLocks noGrp="1"/>
          </p:cNvSpPr>
          <p:nvPr>
            <p:ph type="body" idx="3"/>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73" name="Google Shape;3873;p244"/>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 Content Rectangles">
  <p:cSld name="3 Content Rectangles">
    <p:spTree>
      <p:nvGrpSpPr>
        <p:cNvPr id="1" name="Shape 3874"/>
        <p:cNvGrpSpPr/>
        <p:nvPr/>
      </p:nvGrpSpPr>
      <p:grpSpPr>
        <a:xfrm>
          <a:off x="0" y="0"/>
          <a:ext cx="0" cy="0"/>
          <a:chOff x="0" y="0"/>
          <a:chExt cx="0" cy="0"/>
        </a:xfrm>
      </p:grpSpPr>
      <p:sp>
        <p:nvSpPr>
          <p:cNvPr id="3875" name="Google Shape;3875;p24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76" name="Google Shape;3876;p24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77" name="Google Shape;3877;p245"/>
          <p:cNvSpPr txBox="1">
            <a:spLocks noGrp="1"/>
          </p:cNvSpPr>
          <p:nvPr>
            <p:ph type="body" idx="1"/>
          </p:nvPr>
        </p:nvSpPr>
        <p:spPr>
          <a:xfrm>
            <a:off x="413544"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78" name="Google Shape;3878;p245"/>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79" name="Google Shape;3879;p245"/>
          <p:cNvSpPr txBox="1">
            <a:spLocks noGrp="1"/>
          </p:cNvSpPr>
          <p:nvPr>
            <p:ph type="body" idx="3"/>
          </p:nvPr>
        </p:nvSpPr>
        <p:spPr>
          <a:xfrm flipH="1">
            <a:off x="5990523" y="1366243"/>
            <a:ext cx="2739935"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80" name="Google Shape;3880;p245"/>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 Content Rectangles Alternate">
  <p:cSld name="3 Content Rectangles Alternate">
    <p:spTree>
      <p:nvGrpSpPr>
        <p:cNvPr id="1" name="Shape 3881"/>
        <p:cNvGrpSpPr/>
        <p:nvPr/>
      </p:nvGrpSpPr>
      <p:grpSpPr>
        <a:xfrm>
          <a:off x="0" y="0"/>
          <a:ext cx="0" cy="0"/>
          <a:chOff x="0" y="0"/>
          <a:chExt cx="0" cy="0"/>
        </a:xfrm>
      </p:grpSpPr>
      <p:sp>
        <p:nvSpPr>
          <p:cNvPr id="3882" name="Google Shape;3882;p24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83" name="Google Shape;3883;p24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84" name="Google Shape;3884;p246"/>
          <p:cNvSpPr txBox="1">
            <a:spLocks noGrp="1"/>
          </p:cNvSpPr>
          <p:nvPr>
            <p:ph type="body" idx="1"/>
          </p:nvPr>
        </p:nvSpPr>
        <p:spPr>
          <a:xfrm>
            <a:off x="413544" y="1607345"/>
            <a:ext cx="2742446"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85" name="Google Shape;3885;p246"/>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86" name="Google Shape;3886;p246"/>
          <p:cNvSpPr txBox="1">
            <a:spLocks noGrp="1"/>
          </p:cNvSpPr>
          <p:nvPr>
            <p:ph type="body" idx="3"/>
          </p:nvPr>
        </p:nvSpPr>
        <p:spPr>
          <a:xfrm flipH="1">
            <a:off x="5990522" y="1607345"/>
            <a:ext cx="2739935"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87" name="Google Shape;3887;p246"/>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440">
          <p15:clr>
            <a:srgbClr val="FBAE40"/>
          </p15:clr>
        </p15:guide>
        <p15:guide id="2" orient="horz" pos="347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3888"/>
        <p:cNvGrpSpPr/>
        <p:nvPr/>
      </p:nvGrpSpPr>
      <p:grpSpPr>
        <a:xfrm>
          <a:off x="0" y="0"/>
          <a:ext cx="0" cy="0"/>
          <a:chOff x="0" y="0"/>
          <a:chExt cx="0" cy="0"/>
        </a:xfrm>
      </p:grpSpPr>
      <p:sp>
        <p:nvSpPr>
          <p:cNvPr id="3889" name="Google Shape;3889;p247"/>
          <p:cNvSpPr txBox="1">
            <a:spLocks noGrp="1"/>
          </p:cNvSpPr>
          <p:nvPr>
            <p:ph type="body" idx="1"/>
          </p:nvPr>
        </p:nvSpPr>
        <p:spPr>
          <a:xfrm>
            <a:off x="413776"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90" name="Google Shape;3890;p24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91" name="Google Shape;3891;p24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92" name="Google Shape;3892;p247"/>
          <p:cNvSpPr txBox="1">
            <a:spLocks noGrp="1"/>
          </p:cNvSpPr>
          <p:nvPr>
            <p:ph type="body" idx="2"/>
          </p:nvPr>
        </p:nvSpPr>
        <p:spPr>
          <a:xfrm>
            <a:off x="2504577"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93" name="Google Shape;3893;p247"/>
          <p:cNvSpPr txBox="1">
            <a:spLocks noGrp="1"/>
          </p:cNvSpPr>
          <p:nvPr>
            <p:ph type="body" idx="3"/>
          </p:nvPr>
        </p:nvSpPr>
        <p:spPr>
          <a:xfrm>
            <a:off x="4595378"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94" name="Google Shape;3894;p247"/>
          <p:cNvSpPr txBox="1">
            <a:spLocks noGrp="1"/>
          </p:cNvSpPr>
          <p:nvPr>
            <p:ph type="body" idx="4"/>
          </p:nvPr>
        </p:nvSpPr>
        <p:spPr>
          <a:xfrm>
            <a:off x="6686179"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95" name="Google Shape;3895;p247"/>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 Content Rectangles">
  <p:cSld name="4 Content Rectangles">
    <p:spTree>
      <p:nvGrpSpPr>
        <p:cNvPr id="1" name="Shape 3896"/>
        <p:cNvGrpSpPr/>
        <p:nvPr/>
      </p:nvGrpSpPr>
      <p:grpSpPr>
        <a:xfrm>
          <a:off x="0" y="0"/>
          <a:ext cx="0" cy="0"/>
          <a:chOff x="0" y="0"/>
          <a:chExt cx="0" cy="0"/>
        </a:xfrm>
      </p:grpSpPr>
      <p:sp>
        <p:nvSpPr>
          <p:cNvPr id="3897" name="Google Shape;3897;p248"/>
          <p:cNvSpPr txBox="1">
            <a:spLocks noGrp="1"/>
          </p:cNvSpPr>
          <p:nvPr>
            <p:ph type="body" idx="1"/>
          </p:nvPr>
        </p:nvSpPr>
        <p:spPr>
          <a:xfrm>
            <a:off x="413776"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898" name="Google Shape;3898;p24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99" name="Google Shape;3899;p24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00" name="Google Shape;3900;p248"/>
          <p:cNvSpPr txBox="1">
            <a:spLocks noGrp="1"/>
          </p:cNvSpPr>
          <p:nvPr>
            <p:ph type="body" idx="2"/>
          </p:nvPr>
        </p:nvSpPr>
        <p:spPr>
          <a:xfrm>
            <a:off x="2504577"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01" name="Google Shape;3901;p248"/>
          <p:cNvSpPr txBox="1">
            <a:spLocks noGrp="1"/>
          </p:cNvSpPr>
          <p:nvPr>
            <p:ph type="body" idx="3"/>
          </p:nvPr>
        </p:nvSpPr>
        <p:spPr>
          <a:xfrm>
            <a:off x="4595378"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02" name="Google Shape;3902;p248"/>
          <p:cNvSpPr txBox="1">
            <a:spLocks noGrp="1"/>
          </p:cNvSpPr>
          <p:nvPr>
            <p:ph type="body" idx="4"/>
          </p:nvPr>
        </p:nvSpPr>
        <p:spPr>
          <a:xfrm>
            <a:off x="6686179"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03" name="Google Shape;3903;p248"/>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4 Content Rectangles with titles">
  <p:cSld name="4 Content Rectangles with titles">
    <p:spTree>
      <p:nvGrpSpPr>
        <p:cNvPr id="1" name="Shape 3904"/>
        <p:cNvGrpSpPr/>
        <p:nvPr/>
      </p:nvGrpSpPr>
      <p:grpSpPr>
        <a:xfrm>
          <a:off x="0" y="0"/>
          <a:ext cx="0" cy="0"/>
          <a:chOff x="0" y="0"/>
          <a:chExt cx="0" cy="0"/>
        </a:xfrm>
      </p:grpSpPr>
      <p:sp>
        <p:nvSpPr>
          <p:cNvPr id="3905" name="Google Shape;3905;p249"/>
          <p:cNvSpPr txBox="1">
            <a:spLocks noGrp="1"/>
          </p:cNvSpPr>
          <p:nvPr>
            <p:ph type="body" idx="1"/>
          </p:nvPr>
        </p:nvSpPr>
        <p:spPr>
          <a:xfrm>
            <a:off x="413776" y="1989088"/>
            <a:ext cx="2044278"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06" name="Google Shape;3906;p24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07" name="Google Shape;3907;p24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08" name="Google Shape;3908;p249"/>
          <p:cNvSpPr txBox="1">
            <a:spLocks noGrp="1"/>
          </p:cNvSpPr>
          <p:nvPr>
            <p:ph type="body" idx="2"/>
          </p:nvPr>
        </p:nvSpPr>
        <p:spPr>
          <a:xfrm>
            <a:off x="2504577" y="1989090"/>
            <a:ext cx="204356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09" name="Google Shape;3909;p249"/>
          <p:cNvSpPr txBox="1">
            <a:spLocks noGrp="1"/>
          </p:cNvSpPr>
          <p:nvPr>
            <p:ph type="body" idx="3"/>
          </p:nvPr>
        </p:nvSpPr>
        <p:spPr>
          <a:xfrm>
            <a:off x="4595378" y="1989088"/>
            <a:ext cx="2040334"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10" name="Google Shape;3910;p249"/>
          <p:cNvSpPr txBox="1">
            <a:spLocks noGrp="1"/>
          </p:cNvSpPr>
          <p:nvPr>
            <p:ph type="body" idx="4"/>
          </p:nvPr>
        </p:nvSpPr>
        <p:spPr>
          <a:xfrm>
            <a:off x="6686179" y="1989090"/>
            <a:ext cx="204511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11" name="Google Shape;3911;p249"/>
          <p:cNvSpPr txBox="1">
            <a:spLocks noGrp="1"/>
          </p:cNvSpPr>
          <p:nvPr>
            <p:ph type="body" idx="5"/>
          </p:nvPr>
        </p:nvSpPr>
        <p:spPr>
          <a:xfrm>
            <a:off x="413776" y="1371020"/>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12" name="Google Shape;3912;p249"/>
          <p:cNvSpPr txBox="1">
            <a:spLocks noGrp="1"/>
          </p:cNvSpPr>
          <p:nvPr>
            <p:ph type="body" idx="6"/>
          </p:nvPr>
        </p:nvSpPr>
        <p:spPr>
          <a:xfrm>
            <a:off x="2503259" y="1371021"/>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13" name="Google Shape;3913;p249"/>
          <p:cNvSpPr txBox="1">
            <a:spLocks noGrp="1"/>
          </p:cNvSpPr>
          <p:nvPr>
            <p:ph type="body" idx="7"/>
          </p:nvPr>
        </p:nvSpPr>
        <p:spPr>
          <a:xfrm>
            <a:off x="4595077" y="1371020"/>
            <a:ext cx="2044224"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14" name="Google Shape;3914;p249"/>
          <p:cNvSpPr txBox="1">
            <a:spLocks noGrp="1"/>
          </p:cNvSpPr>
          <p:nvPr>
            <p:ph type="body" idx="8"/>
          </p:nvPr>
        </p:nvSpPr>
        <p:spPr>
          <a:xfrm>
            <a:off x="6684557" y="1371020"/>
            <a:ext cx="2049798"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15" name="Google Shape;3915;p249"/>
          <p:cNvSpPr txBox="1">
            <a:spLocks noGrp="1"/>
          </p:cNvSpPr>
          <p:nvPr>
            <p:ph type="body" idx="9"/>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78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 Content">
  <p:cSld name="5 Content">
    <p:spTree>
      <p:nvGrpSpPr>
        <p:cNvPr id="1" name="Shape 3916"/>
        <p:cNvGrpSpPr/>
        <p:nvPr/>
      </p:nvGrpSpPr>
      <p:grpSpPr>
        <a:xfrm>
          <a:off x="0" y="0"/>
          <a:ext cx="0" cy="0"/>
          <a:chOff x="0" y="0"/>
          <a:chExt cx="0" cy="0"/>
        </a:xfrm>
      </p:grpSpPr>
      <p:sp>
        <p:nvSpPr>
          <p:cNvPr id="3917" name="Google Shape;3917;p25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18" name="Google Shape;3918;p25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19" name="Google Shape;3919;p250"/>
          <p:cNvSpPr txBox="1">
            <a:spLocks noGrp="1"/>
          </p:cNvSpPr>
          <p:nvPr>
            <p:ph type="body" idx="1"/>
          </p:nvPr>
        </p:nvSpPr>
        <p:spPr>
          <a:xfrm>
            <a:off x="415504"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20" name="Google Shape;3920;p250"/>
          <p:cNvSpPr txBox="1">
            <a:spLocks noGrp="1"/>
          </p:cNvSpPr>
          <p:nvPr>
            <p:ph type="body" idx="2"/>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21" name="Google Shape;3921;p250"/>
          <p:cNvSpPr txBox="1">
            <a:spLocks noGrp="1"/>
          </p:cNvSpPr>
          <p:nvPr>
            <p:ph type="body" idx="3"/>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22" name="Google Shape;3922;p250"/>
          <p:cNvSpPr txBox="1">
            <a:spLocks noGrp="1"/>
          </p:cNvSpPr>
          <p:nvPr>
            <p:ph type="body" idx="4"/>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23" name="Google Shape;3923;p250"/>
          <p:cNvSpPr txBox="1">
            <a:spLocks noGrp="1"/>
          </p:cNvSpPr>
          <p:nvPr>
            <p:ph type="body" idx="5"/>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24" name="Google Shape;3924;p25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 Content Rectangles">
  <p:cSld name="5 Content Rectangles">
    <p:spTree>
      <p:nvGrpSpPr>
        <p:cNvPr id="1" name="Shape 3925"/>
        <p:cNvGrpSpPr/>
        <p:nvPr/>
      </p:nvGrpSpPr>
      <p:grpSpPr>
        <a:xfrm>
          <a:off x="0" y="0"/>
          <a:ext cx="0" cy="0"/>
          <a:chOff x="0" y="0"/>
          <a:chExt cx="0" cy="0"/>
        </a:xfrm>
      </p:grpSpPr>
      <p:sp>
        <p:nvSpPr>
          <p:cNvPr id="3926" name="Google Shape;3926;p25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27" name="Google Shape;3927;p25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28" name="Google Shape;3928;p251"/>
          <p:cNvSpPr txBox="1">
            <a:spLocks noGrp="1"/>
          </p:cNvSpPr>
          <p:nvPr>
            <p:ph type="body" idx="1"/>
          </p:nvPr>
        </p:nvSpPr>
        <p:spPr>
          <a:xfrm>
            <a:off x="413544"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29" name="Google Shape;3929;p251"/>
          <p:cNvSpPr txBox="1">
            <a:spLocks noGrp="1"/>
          </p:cNvSpPr>
          <p:nvPr>
            <p:ph type="body" idx="2"/>
          </p:nvPr>
        </p:nvSpPr>
        <p:spPr>
          <a:xfrm>
            <a:off x="2092765"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30" name="Google Shape;3930;p251"/>
          <p:cNvSpPr txBox="1">
            <a:spLocks noGrp="1"/>
          </p:cNvSpPr>
          <p:nvPr>
            <p:ph type="body" idx="3"/>
          </p:nvPr>
        </p:nvSpPr>
        <p:spPr>
          <a:xfrm>
            <a:off x="3771986"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31" name="Google Shape;3931;p251"/>
          <p:cNvSpPr txBox="1">
            <a:spLocks noGrp="1"/>
          </p:cNvSpPr>
          <p:nvPr>
            <p:ph type="body" idx="4"/>
          </p:nvPr>
        </p:nvSpPr>
        <p:spPr>
          <a:xfrm>
            <a:off x="5451207"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32" name="Google Shape;3932;p251"/>
          <p:cNvSpPr txBox="1">
            <a:spLocks noGrp="1"/>
          </p:cNvSpPr>
          <p:nvPr>
            <p:ph type="body" idx="5"/>
          </p:nvPr>
        </p:nvSpPr>
        <p:spPr>
          <a:xfrm>
            <a:off x="7130429"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33" name="Google Shape;3933;p251"/>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99"/>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87" name="Google Shape;987;p99"/>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988" name="Google Shape;988;p99"/>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6 Content">
  <p:cSld name="6 Content">
    <p:spTree>
      <p:nvGrpSpPr>
        <p:cNvPr id="1" name="Shape 3934"/>
        <p:cNvGrpSpPr/>
        <p:nvPr/>
      </p:nvGrpSpPr>
      <p:grpSpPr>
        <a:xfrm>
          <a:off x="0" y="0"/>
          <a:ext cx="0" cy="0"/>
          <a:chOff x="0" y="0"/>
          <a:chExt cx="0" cy="0"/>
        </a:xfrm>
      </p:grpSpPr>
      <p:sp>
        <p:nvSpPr>
          <p:cNvPr id="3935" name="Google Shape;3935;p25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36" name="Google Shape;3936;p25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37" name="Google Shape;3937;p252"/>
          <p:cNvSpPr txBox="1">
            <a:spLocks noGrp="1"/>
          </p:cNvSpPr>
          <p:nvPr>
            <p:ph type="body" idx="1"/>
          </p:nvPr>
        </p:nvSpPr>
        <p:spPr>
          <a:xfrm>
            <a:off x="413543"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38" name="Google Shape;3938;p252"/>
          <p:cNvSpPr txBox="1">
            <a:spLocks noGrp="1"/>
          </p:cNvSpPr>
          <p:nvPr>
            <p:ph type="body" idx="2"/>
          </p:nvPr>
        </p:nvSpPr>
        <p:spPr>
          <a:xfrm>
            <a:off x="1811722"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39" name="Google Shape;3939;p252"/>
          <p:cNvSpPr txBox="1">
            <a:spLocks noGrp="1"/>
          </p:cNvSpPr>
          <p:nvPr>
            <p:ph type="body" idx="3"/>
          </p:nvPr>
        </p:nvSpPr>
        <p:spPr>
          <a:xfrm>
            <a:off x="320990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40" name="Google Shape;3940;p252"/>
          <p:cNvSpPr txBox="1">
            <a:spLocks noGrp="1"/>
          </p:cNvSpPr>
          <p:nvPr>
            <p:ph type="body" idx="4"/>
          </p:nvPr>
        </p:nvSpPr>
        <p:spPr>
          <a:xfrm>
            <a:off x="460808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41" name="Google Shape;3941;p252"/>
          <p:cNvSpPr txBox="1">
            <a:spLocks noGrp="1"/>
          </p:cNvSpPr>
          <p:nvPr>
            <p:ph type="body" idx="5"/>
          </p:nvPr>
        </p:nvSpPr>
        <p:spPr>
          <a:xfrm>
            <a:off x="6006260"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42" name="Google Shape;3942;p252"/>
          <p:cNvSpPr txBox="1">
            <a:spLocks noGrp="1"/>
          </p:cNvSpPr>
          <p:nvPr>
            <p:ph type="body" idx="6"/>
          </p:nvPr>
        </p:nvSpPr>
        <p:spPr>
          <a:xfrm>
            <a:off x="7404439"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43" name="Google Shape;3943;p252"/>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os="13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6 Content Rectangles">
  <p:cSld name="6 Content Rectangles">
    <p:spTree>
      <p:nvGrpSpPr>
        <p:cNvPr id="1" name="Shape 3944"/>
        <p:cNvGrpSpPr/>
        <p:nvPr/>
      </p:nvGrpSpPr>
      <p:grpSpPr>
        <a:xfrm>
          <a:off x="0" y="0"/>
          <a:ext cx="0" cy="0"/>
          <a:chOff x="0" y="0"/>
          <a:chExt cx="0" cy="0"/>
        </a:xfrm>
      </p:grpSpPr>
      <p:sp>
        <p:nvSpPr>
          <p:cNvPr id="3945" name="Google Shape;3945;p25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46" name="Google Shape;3946;p25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47" name="Google Shape;3947;p253"/>
          <p:cNvSpPr txBox="1">
            <a:spLocks noGrp="1"/>
          </p:cNvSpPr>
          <p:nvPr>
            <p:ph type="body" idx="1"/>
          </p:nvPr>
        </p:nvSpPr>
        <p:spPr>
          <a:xfrm>
            <a:off x="413543"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48" name="Google Shape;3948;p253"/>
          <p:cNvSpPr txBox="1">
            <a:spLocks noGrp="1"/>
          </p:cNvSpPr>
          <p:nvPr>
            <p:ph type="body" idx="2"/>
          </p:nvPr>
        </p:nvSpPr>
        <p:spPr>
          <a:xfrm>
            <a:off x="1811722"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49" name="Google Shape;3949;p253"/>
          <p:cNvSpPr txBox="1">
            <a:spLocks noGrp="1"/>
          </p:cNvSpPr>
          <p:nvPr>
            <p:ph type="body" idx="3"/>
          </p:nvPr>
        </p:nvSpPr>
        <p:spPr>
          <a:xfrm>
            <a:off x="320990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50" name="Google Shape;3950;p253"/>
          <p:cNvSpPr txBox="1">
            <a:spLocks noGrp="1"/>
          </p:cNvSpPr>
          <p:nvPr>
            <p:ph type="body" idx="4"/>
          </p:nvPr>
        </p:nvSpPr>
        <p:spPr>
          <a:xfrm>
            <a:off x="460808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51" name="Google Shape;3951;p253"/>
          <p:cNvSpPr txBox="1">
            <a:spLocks noGrp="1"/>
          </p:cNvSpPr>
          <p:nvPr>
            <p:ph type="body" idx="5"/>
          </p:nvPr>
        </p:nvSpPr>
        <p:spPr>
          <a:xfrm>
            <a:off x="6006260"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52" name="Google Shape;3952;p253"/>
          <p:cNvSpPr txBox="1">
            <a:spLocks noGrp="1"/>
          </p:cNvSpPr>
          <p:nvPr>
            <p:ph type="body" idx="6"/>
          </p:nvPr>
        </p:nvSpPr>
        <p:spPr>
          <a:xfrm>
            <a:off x="7404439"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53" name="Google Shape;3953;p253"/>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2 Content Squares">
  <p:cSld name="12 Content Squares">
    <p:spTree>
      <p:nvGrpSpPr>
        <p:cNvPr id="1" name="Shape 3954"/>
        <p:cNvGrpSpPr/>
        <p:nvPr/>
      </p:nvGrpSpPr>
      <p:grpSpPr>
        <a:xfrm>
          <a:off x="0" y="0"/>
          <a:ext cx="0" cy="0"/>
          <a:chOff x="0" y="0"/>
          <a:chExt cx="0" cy="0"/>
        </a:xfrm>
      </p:grpSpPr>
      <p:sp>
        <p:nvSpPr>
          <p:cNvPr id="3955" name="Google Shape;3955;p25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56" name="Google Shape;3956;p25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57" name="Google Shape;3957;p254"/>
          <p:cNvSpPr txBox="1">
            <a:spLocks noGrp="1"/>
          </p:cNvSpPr>
          <p:nvPr>
            <p:ph type="body" idx="1"/>
          </p:nvPr>
        </p:nvSpPr>
        <p:spPr>
          <a:xfrm>
            <a:off x="413543" y="1366241"/>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58" name="Google Shape;3958;p254"/>
          <p:cNvSpPr txBox="1">
            <a:spLocks noGrp="1"/>
          </p:cNvSpPr>
          <p:nvPr>
            <p:ph type="body" idx="2"/>
          </p:nvPr>
        </p:nvSpPr>
        <p:spPr>
          <a:xfrm>
            <a:off x="1811722"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59" name="Google Shape;3959;p254"/>
          <p:cNvSpPr txBox="1">
            <a:spLocks noGrp="1"/>
          </p:cNvSpPr>
          <p:nvPr>
            <p:ph type="body" idx="3"/>
          </p:nvPr>
        </p:nvSpPr>
        <p:spPr>
          <a:xfrm>
            <a:off x="320990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0" name="Google Shape;3960;p254"/>
          <p:cNvSpPr txBox="1">
            <a:spLocks noGrp="1"/>
          </p:cNvSpPr>
          <p:nvPr>
            <p:ph type="body" idx="4"/>
          </p:nvPr>
        </p:nvSpPr>
        <p:spPr>
          <a:xfrm>
            <a:off x="460808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1" name="Google Shape;3961;p254"/>
          <p:cNvSpPr txBox="1">
            <a:spLocks noGrp="1"/>
          </p:cNvSpPr>
          <p:nvPr>
            <p:ph type="body" idx="5"/>
          </p:nvPr>
        </p:nvSpPr>
        <p:spPr>
          <a:xfrm>
            <a:off x="6006260"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2" name="Google Shape;3962;p254"/>
          <p:cNvSpPr txBox="1">
            <a:spLocks noGrp="1"/>
          </p:cNvSpPr>
          <p:nvPr>
            <p:ph type="body" idx="6"/>
          </p:nvPr>
        </p:nvSpPr>
        <p:spPr>
          <a:xfrm>
            <a:off x="7404439"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3" name="Google Shape;3963;p254"/>
          <p:cNvSpPr txBox="1">
            <a:spLocks noGrp="1"/>
          </p:cNvSpPr>
          <p:nvPr>
            <p:ph type="body" idx="7"/>
          </p:nvPr>
        </p:nvSpPr>
        <p:spPr>
          <a:xfrm>
            <a:off x="413543" y="2768818"/>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4" name="Google Shape;3964;p254"/>
          <p:cNvSpPr txBox="1">
            <a:spLocks noGrp="1"/>
          </p:cNvSpPr>
          <p:nvPr>
            <p:ph type="body" idx="8"/>
          </p:nvPr>
        </p:nvSpPr>
        <p:spPr>
          <a:xfrm>
            <a:off x="1811889"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5" name="Google Shape;3965;p254"/>
          <p:cNvSpPr txBox="1">
            <a:spLocks noGrp="1"/>
          </p:cNvSpPr>
          <p:nvPr>
            <p:ph type="body" idx="9"/>
          </p:nvPr>
        </p:nvSpPr>
        <p:spPr>
          <a:xfrm>
            <a:off x="3210236"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6" name="Google Shape;3966;p254"/>
          <p:cNvSpPr txBox="1">
            <a:spLocks noGrp="1"/>
          </p:cNvSpPr>
          <p:nvPr>
            <p:ph type="body" idx="13"/>
          </p:nvPr>
        </p:nvSpPr>
        <p:spPr>
          <a:xfrm>
            <a:off x="4608582"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7" name="Google Shape;3967;p254"/>
          <p:cNvSpPr txBox="1">
            <a:spLocks noGrp="1"/>
          </p:cNvSpPr>
          <p:nvPr>
            <p:ph type="body" idx="14"/>
          </p:nvPr>
        </p:nvSpPr>
        <p:spPr>
          <a:xfrm>
            <a:off x="6006928"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8" name="Google Shape;3968;p254"/>
          <p:cNvSpPr txBox="1">
            <a:spLocks noGrp="1"/>
          </p:cNvSpPr>
          <p:nvPr>
            <p:ph type="body" idx="15"/>
          </p:nvPr>
        </p:nvSpPr>
        <p:spPr>
          <a:xfrm>
            <a:off x="7405275"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69" name="Google Shape;3969;p254"/>
          <p:cNvSpPr txBox="1">
            <a:spLocks noGrp="1"/>
          </p:cNvSpPr>
          <p:nvPr>
            <p:ph type="body" idx="1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9 Content_Multiple Size Squares">
  <p:cSld name="9 Content_Multiple Size Squares">
    <p:spTree>
      <p:nvGrpSpPr>
        <p:cNvPr id="1" name="Shape 3970"/>
        <p:cNvGrpSpPr/>
        <p:nvPr/>
      </p:nvGrpSpPr>
      <p:grpSpPr>
        <a:xfrm>
          <a:off x="0" y="0"/>
          <a:ext cx="0" cy="0"/>
          <a:chOff x="0" y="0"/>
          <a:chExt cx="0" cy="0"/>
        </a:xfrm>
      </p:grpSpPr>
      <p:sp>
        <p:nvSpPr>
          <p:cNvPr id="3971" name="Google Shape;3971;p25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72" name="Google Shape;3972;p25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73" name="Google Shape;3973;p255"/>
          <p:cNvSpPr txBox="1">
            <a:spLocks noGrp="1"/>
          </p:cNvSpPr>
          <p:nvPr>
            <p:ph type="body" idx="1"/>
          </p:nvPr>
        </p:nvSpPr>
        <p:spPr>
          <a:xfrm>
            <a:off x="320990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74" name="Google Shape;3974;p255"/>
          <p:cNvSpPr txBox="1">
            <a:spLocks noGrp="1"/>
          </p:cNvSpPr>
          <p:nvPr>
            <p:ph type="body" idx="2"/>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75" name="Google Shape;3975;p255"/>
          <p:cNvSpPr txBox="1">
            <a:spLocks noGrp="1"/>
          </p:cNvSpPr>
          <p:nvPr>
            <p:ph type="body" idx="3"/>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76" name="Google Shape;3976;p255"/>
          <p:cNvSpPr txBox="1">
            <a:spLocks noGrp="1"/>
          </p:cNvSpPr>
          <p:nvPr>
            <p:ph type="body" idx="4"/>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77" name="Google Shape;3977;p255"/>
          <p:cNvSpPr txBox="1">
            <a:spLocks noGrp="1"/>
          </p:cNvSpPr>
          <p:nvPr>
            <p:ph type="body" idx="5"/>
          </p:nvPr>
        </p:nvSpPr>
        <p:spPr>
          <a:xfrm>
            <a:off x="3210236"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78" name="Google Shape;3978;p255"/>
          <p:cNvSpPr txBox="1">
            <a:spLocks noGrp="1"/>
          </p:cNvSpPr>
          <p:nvPr>
            <p:ph type="body" idx="6"/>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79" name="Google Shape;3979;p255"/>
          <p:cNvSpPr txBox="1">
            <a:spLocks noGrp="1"/>
          </p:cNvSpPr>
          <p:nvPr>
            <p:ph type="body" idx="7"/>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80" name="Google Shape;3980;p255"/>
          <p:cNvSpPr txBox="1">
            <a:spLocks noGrp="1"/>
          </p:cNvSpPr>
          <p:nvPr>
            <p:ph type="body" idx="8"/>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81" name="Google Shape;3981;p255"/>
          <p:cNvSpPr txBox="1">
            <a:spLocks noGrp="1"/>
          </p:cNvSpPr>
          <p:nvPr>
            <p:ph type="body" idx="9"/>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82" name="Google Shape;3982;p255"/>
          <p:cNvSpPr txBox="1">
            <a:spLocks noGrp="1"/>
          </p:cNvSpPr>
          <p:nvPr>
            <p:ph type="body" idx="1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15:clr>
            <a:srgbClr val="FBAE40"/>
          </p15:clr>
        </p15:guide>
        <p15:guide id="2" pos="13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 Content_Multiple Size Squares">
  <p:cSld name="6 Content_Multiple Size Squares">
    <p:spTree>
      <p:nvGrpSpPr>
        <p:cNvPr id="1" name="Shape 3983"/>
        <p:cNvGrpSpPr/>
        <p:nvPr/>
      </p:nvGrpSpPr>
      <p:grpSpPr>
        <a:xfrm>
          <a:off x="0" y="0"/>
          <a:ext cx="0" cy="0"/>
          <a:chOff x="0" y="0"/>
          <a:chExt cx="0" cy="0"/>
        </a:xfrm>
      </p:grpSpPr>
      <p:sp>
        <p:nvSpPr>
          <p:cNvPr id="3984" name="Google Shape;3984;p25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85" name="Google Shape;3985;p25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86" name="Google Shape;3986;p256"/>
          <p:cNvSpPr txBox="1">
            <a:spLocks noGrp="1"/>
          </p:cNvSpPr>
          <p:nvPr>
            <p:ph type="body" idx="1"/>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87" name="Google Shape;3987;p256"/>
          <p:cNvSpPr txBox="1">
            <a:spLocks noGrp="1"/>
          </p:cNvSpPr>
          <p:nvPr>
            <p:ph type="body" idx="2"/>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88" name="Google Shape;3988;p256"/>
          <p:cNvSpPr txBox="1">
            <a:spLocks noGrp="1"/>
          </p:cNvSpPr>
          <p:nvPr>
            <p:ph type="body" idx="3"/>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89" name="Google Shape;3989;p256"/>
          <p:cNvSpPr txBox="1">
            <a:spLocks noGrp="1"/>
          </p:cNvSpPr>
          <p:nvPr>
            <p:ph type="body" idx="4"/>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90" name="Google Shape;3990;p256"/>
          <p:cNvSpPr txBox="1">
            <a:spLocks noGrp="1"/>
          </p:cNvSpPr>
          <p:nvPr>
            <p:ph type="body" idx="5"/>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91" name="Google Shape;3991;p256"/>
          <p:cNvSpPr txBox="1">
            <a:spLocks noGrp="1"/>
          </p:cNvSpPr>
          <p:nvPr>
            <p:ph type="body" idx="6"/>
          </p:nvPr>
        </p:nvSpPr>
        <p:spPr>
          <a:xfrm>
            <a:off x="3212313" y="1366242"/>
            <a:ext cx="2721619"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92" name="Google Shape;3992;p256"/>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7 Content_Multiple Size Squares">
  <p:cSld name="7 Content_Multiple Size Squares">
    <p:spTree>
      <p:nvGrpSpPr>
        <p:cNvPr id="1" name="Shape 3993"/>
        <p:cNvGrpSpPr/>
        <p:nvPr/>
      </p:nvGrpSpPr>
      <p:grpSpPr>
        <a:xfrm>
          <a:off x="0" y="0"/>
          <a:ext cx="0" cy="0"/>
          <a:chOff x="0" y="0"/>
          <a:chExt cx="0" cy="0"/>
        </a:xfrm>
      </p:grpSpPr>
      <p:sp>
        <p:nvSpPr>
          <p:cNvPr id="3994" name="Google Shape;3994;p25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95" name="Google Shape;3995;p25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96" name="Google Shape;3996;p257"/>
          <p:cNvSpPr txBox="1">
            <a:spLocks noGrp="1"/>
          </p:cNvSpPr>
          <p:nvPr>
            <p:ph type="body" idx="1"/>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97" name="Google Shape;3997;p257"/>
          <p:cNvSpPr txBox="1">
            <a:spLocks noGrp="1"/>
          </p:cNvSpPr>
          <p:nvPr>
            <p:ph type="body" idx="2"/>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98" name="Google Shape;3998;p257"/>
          <p:cNvSpPr txBox="1">
            <a:spLocks noGrp="1"/>
          </p:cNvSpPr>
          <p:nvPr>
            <p:ph type="body" idx="3"/>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3999" name="Google Shape;3999;p257"/>
          <p:cNvSpPr txBox="1">
            <a:spLocks noGrp="1"/>
          </p:cNvSpPr>
          <p:nvPr>
            <p:ph type="body" idx="4"/>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00" name="Google Shape;4000;p257"/>
          <p:cNvSpPr txBox="1">
            <a:spLocks noGrp="1"/>
          </p:cNvSpPr>
          <p:nvPr>
            <p:ph type="body" idx="5"/>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01" name="Google Shape;4001;p257"/>
          <p:cNvSpPr txBox="1">
            <a:spLocks noGrp="1"/>
          </p:cNvSpPr>
          <p:nvPr>
            <p:ph type="body" idx="6"/>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02" name="Google Shape;4002;p257"/>
          <p:cNvSpPr txBox="1">
            <a:spLocks noGrp="1"/>
          </p:cNvSpPr>
          <p:nvPr>
            <p:ph type="body" idx="7"/>
          </p:nvPr>
        </p:nvSpPr>
        <p:spPr>
          <a:xfrm>
            <a:off x="413543" y="1366243"/>
            <a:ext cx="4123716"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03" name="Google Shape;4003;p257"/>
          <p:cNvSpPr txBox="1">
            <a:spLocks noGrp="1"/>
          </p:cNvSpPr>
          <p:nvPr>
            <p:ph type="body" idx="8"/>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 Content Rectangles_Blue Left">
  <p:cSld name="2 Content Rectangles_Blue Left">
    <p:spTree>
      <p:nvGrpSpPr>
        <p:cNvPr id="1" name="Shape 4004"/>
        <p:cNvGrpSpPr/>
        <p:nvPr/>
      </p:nvGrpSpPr>
      <p:grpSpPr>
        <a:xfrm>
          <a:off x="0" y="0"/>
          <a:ext cx="0" cy="0"/>
          <a:chOff x="0" y="0"/>
          <a:chExt cx="0" cy="0"/>
        </a:xfrm>
      </p:grpSpPr>
      <p:sp>
        <p:nvSpPr>
          <p:cNvPr id="4005" name="Google Shape;4005;p25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06" name="Google Shape;4006;p258"/>
          <p:cNvSpPr txBox="1">
            <a:spLocks noGrp="1"/>
          </p:cNvSpPr>
          <p:nvPr>
            <p:ph type="body" idx="1"/>
          </p:nvPr>
        </p:nvSpPr>
        <p:spPr>
          <a:xfrm>
            <a:off x="1" y="1366243"/>
            <a:ext cx="4110321"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07" name="Google Shape;4007;p258"/>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08" name="Google Shape;4008;p25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09" name="Google Shape;4009;p258"/>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 Content Rectangles_Blue Left">
  <p:cSld name="3 Content Rectangles_Blue Left">
    <p:spTree>
      <p:nvGrpSpPr>
        <p:cNvPr id="1" name="Shape 4010"/>
        <p:cNvGrpSpPr/>
        <p:nvPr/>
      </p:nvGrpSpPr>
      <p:grpSpPr>
        <a:xfrm>
          <a:off x="0" y="0"/>
          <a:ext cx="0" cy="0"/>
          <a:chOff x="0" y="0"/>
          <a:chExt cx="0" cy="0"/>
        </a:xfrm>
      </p:grpSpPr>
      <p:sp>
        <p:nvSpPr>
          <p:cNvPr id="4011" name="Google Shape;4011;p25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12" name="Google Shape;4012;p25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13" name="Google Shape;4013;p259"/>
          <p:cNvSpPr txBox="1">
            <a:spLocks noGrp="1"/>
          </p:cNvSpPr>
          <p:nvPr>
            <p:ph type="body" idx="1"/>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14" name="Google Shape;4014;p259"/>
          <p:cNvSpPr txBox="1">
            <a:spLocks noGrp="1"/>
          </p:cNvSpPr>
          <p:nvPr>
            <p:ph type="body" idx="2"/>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15" name="Google Shape;4015;p259"/>
          <p:cNvSpPr txBox="1">
            <a:spLocks noGrp="1"/>
          </p:cNvSpPr>
          <p:nvPr>
            <p:ph type="body" idx="3"/>
          </p:nvPr>
        </p:nvSpPr>
        <p:spPr>
          <a:xfrm>
            <a:off x="0" y="1366243"/>
            <a:ext cx="2742446"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16" name="Google Shape;4016;p259"/>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 Content Rectangles_Blue Left">
  <p:cSld name="5 Content Rectangles_Blue Left">
    <p:spTree>
      <p:nvGrpSpPr>
        <p:cNvPr id="1" name="Shape 4017"/>
        <p:cNvGrpSpPr/>
        <p:nvPr/>
      </p:nvGrpSpPr>
      <p:grpSpPr>
        <a:xfrm>
          <a:off x="0" y="0"/>
          <a:ext cx="0" cy="0"/>
          <a:chOff x="0" y="0"/>
          <a:chExt cx="0" cy="0"/>
        </a:xfrm>
      </p:grpSpPr>
      <p:sp>
        <p:nvSpPr>
          <p:cNvPr id="4018" name="Google Shape;4018;p26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19" name="Google Shape;4019;p26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20" name="Google Shape;4020;p260"/>
          <p:cNvSpPr txBox="1">
            <a:spLocks noGrp="1"/>
          </p:cNvSpPr>
          <p:nvPr>
            <p:ph type="body" idx="1"/>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21" name="Google Shape;4021;p260"/>
          <p:cNvSpPr txBox="1">
            <a:spLocks noGrp="1"/>
          </p:cNvSpPr>
          <p:nvPr>
            <p:ph type="body" idx="2"/>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22" name="Google Shape;4022;p260"/>
          <p:cNvSpPr txBox="1">
            <a:spLocks noGrp="1"/>
          </p:cNvSpPr>
          <p:nvPr>
            <p:ph type="body" idx="3"/>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23" name="Google Shape;4023;p260"/>
          <p:cNvSpPr txBox="1">
            <a:spLocks noGrp="1"/>
          </p:cNvSpPr>
          <p:nvPr>
            <p:ph type="body" idx="4"/>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24" name="Google Shape;4024;p260"/>
          <p:cNvSpPr txBox="1">
            <a:spLocks noGrp="1"/>
          </p:cNvSpPr>
          <p:nvPr>
            <p:ph type="body" idx="5"/>
          </p:nvPr>
        </p:nvSpPr>
        <p:spPr>
          <a:xfrm>
            <a:off x="0" y="1366243"/>
            <a:ext cx="1600865" cy="2752576"/>
          </a:xfrm>
          <a:prstGeom prst="rect">
            <a:avLst/>
          </a:prstGeom>
          <a:solidFill>
            <a:schemeClr val="dk1"/>
          </a:solidFill>
          <a:ln>
            <a:noFill/>
          </a:ln>
        </p:spPr>
        <p:txBody>
          <a:bodyPr spcFirstLastPara="1" wrap="square" lIns="228600"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25" name="Google Shape;4025;p26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026"/>
        <p:cNvGrpSpPr/>
        <p:nvPr/>
      </p:nvGrpSpPr>
      <p:grpSpPr>
        <a:xfrm>
          <a:off x="0" y="0"/>
          <a:ext cx="0" cy="0"/>
          <a:chOff x="0" y="0"/>
          <a:chExt cx="0" cy="0"/>
        </a:xfrm>
      </p:grpSpPr>
      <p:sp>
        <p:nvSpPr>
          <p:cNvPr id="4027" name="Google Shape;4027;p26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28" name="Google Shape;4028;p26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29" name="Google Shape;4029;p261"/>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989"/>
        <p:cNvGrpSpPr/>
        <p:nvPr/>
      </p:nvGrpSpPr>
      <p:grpSpPr>
        <a:xfrm>
          <a:off x="0" y="0"/>
          <a:ext cx="0" cy="0"/>
          <a:chOff x="0" y="0"/>
          <a:chExt cx="0" cy="0"/>
        </a:xfrm>
      </p:grpSpPr>
      <p:sp>
        <p:nvSpPr>
          <p:cNvPr id="990" name="Google Shape;990;p100"/>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91" name="Google Shape;991;p100"/>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_White">
  <p:cSld name="Title Only_White">
    <p:bg>
      <p:bgPr>
        <a:solidFill>
          <a:srgbClr val="FFFFFF"/>
        </a:solidFill>
        <a:effectLst/>
      </p:bgPr>
    </p:bg>
    <p:spTree>
      <p:nvGrpSpPr>
        <p:cNvPr id="1" name="Shape 4030"/>
        <p:cNvGrpSpPr/>
        <p:nvPr/>
      </p:nvGrpSpPr>
      <p:grpSpPr>
        <a:xfrm>
          <a:off x="0" y="0"/>
          <a:ext cx="0" cy="0"/>
          <a:chOff x="0" y="0"/>
          <a:chExt cx="0" cy="0"/>
        </a:xfrm>
      </p:grpSpPr>
      <p:sp>
        <p:nvSpPr>
          <p:cNvPr id="4031" name="Google Shape;4031;p26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32" name="Google Shape;4032;p26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33" name="Google Shape;4033;p26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emo">
  <p:cSld name="Demo">
    <p:bg>
      <p:bgPr>
        <a:blipFill>
          <a:blip r:embed="rId2">
            <a:alphaModFix/>
          </a:blip>
          <a:stretch>
            <a:fillRect/>
          </a:stretch>
        </a:blipFill>
        <a:effectLst/>
      </p:bgPr>
    </p:bg>
    <p:spTree>
      <p:nvGrpSpPr>
        <p:cNvPr id="1" name="Shape 4034"/>
        <p:cNvGrpSpPr/>
        <p:nvPr/>
      </p:nvGrpSpPr>
      <p:grpSpPr>
        <a:xfrm>
          <a:off x="0" y="0"/>
          <a:ext cx="0" cy="0"/>
          <a:chOff x="0" y="0"/>
          <a:chExt cx="0" cy="0"/>
        </a:xfrm>
      </p:grpSpPr>
      <p:sp>
        <p:nvSpPr>
          <p:cNvPr id="4035" name="Google Shape;4035;p263"/>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36" name="Google Shape;4036;p26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37" name="Google Shape;4037;p263"/>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38" name="Google Shape;4038;p263"/>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DEMO</a:t>
            </a:r>
            <a:endParaRPr sz="1400" b="0" i="0" u="none" strike="noStrike" cap="none">
              <a:solidFill>
                <a:srgbClr val="000000"/>
              </a:solidFill>
              <a:latin typeface="Arial"/>
              <a:ea typeface="Arial"/>
              <a:cs typeface="Arial"/>
              <a:sym typeface="Arial"/>
            </a:endParaRPr>
          </a:p>
        </p:txBody>
      </p:sp>
      <p:grpSp>
        <p:nvGrpSpPr>
          <p:cNvPr id="4039" name="Google Shape;4039;p263"/>
          <p:cNvGrpSpPr/>
          <p:nvPr/>
        </p:nvGrpSpPr>
        <p:grpSpPr>
          <a:xfrm>
            <a:off x="4431688" y="1128144"/>
            <a:ext cx="280624" cy="244421"/>
            <a:chOff x="9439275" y="6796088"/>
            <a:chExt cx="639763" cy="557212"/>
          </a:xfrm>
        </p:grpSpPr>
        <p:sp>
          <p:nvSpPr>
            <p:cNvPr id="4040" name="Google Shape;4040;p263"/>
            <p:cNvSpPr/>
            <p:nvPr/>
          </p:nvSpPr>
          <p:spPr>
            <a:xfrm>
              <a:off x="9737725" y="7158038"/>
              <a:ext cx="150813" cy="195262"/>
            </a:xfrm>
            <a:custGeom>
              <a:avLst/>
              <a:gdLst/>
              <a:ahLst/>
              <a:cxnLst/>
              <a:rect l="l" t="t" r="r" b="b"/>
              <a:pathLst>
                <a:path w="52" h="67" extrusionOk="0">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4041" name="Google Shape;4041;p263"/>
            <p:cNvSpPr/>
            <p:nvPr/>
          </p:nvSpPr>
          <p:spPr>
            <a:xfrm>
              <a:off x="9439275" y="6796088"/>
              <a:ext cx="639763" cy="476250"/>
            </a:xfrm>
            <a:custGeom>
              <a:avLst/>
              <a:gdLst/>
              <a:ahLst/>
              <a:cxnLst/>
              <a:rect l="l" t="t" r="r" b="b"/>
              <a:pathLst>
                <a:path w="221" h="164" extrusionOk="0">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4042" name="Google Shape;4042;p263"/>
          <p:cNvSpPr txBox="1"/>
          <p:nvPr/>
        </p:nvSpPr>
        <p:spPr>
          <a:xfrm>
            <a:off x="1824594" y="770029"/>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Announcing">
  <p:cSld name="Announcing">
    <p:bg>
      <p:bgPr>
        <a:blipFill>
          <a:blip r:embed="rId2">
            <a:alphaModFix/>
          </a:blip>
          <a:stretch>
            <a:fillRect/>
          </a:stretch>
        </a:blipFill>
        <a:effectLst/>
      </p:bgPr>
    </p:bg>
    <p:spTree>
      <p:nvGrpSpPr>
        <p:cNvPr id="1" name="Shape 4043"/>
        <p:cNvGrpSpPr/>
        <p:nvPr/>
      </p:nvGrpSpPr>
      <p:grpSpPr>
        <a:xfrm>
          <a:off x="0" y="0"/>
          <a:ext cx="0" cy="0"/>
          <a:chOff x="0" y="0"/>
          <a:chExt cx="0" cy="0"/>
        </a:xfrm>
      </p:grpSpPr>
      <p:sp>
        <p:nvSpPr>
          <p:cNvPr id="4044" name="Google Shape;4044;p264"/>
          <p:cNvSpPr txBox="1">
            <a:spLocks noGrp="1"/>
          </p:cNvSpPr>
          <p:nvPr>
            <p:ph type="title"/>
          </p:nvPr>
        </p:nvSpPr>
        <p:spPr>
          <a:xfrm>
            <a:off x="413100" y="2189157"/>
            <a:ext cx="8317801"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45" name="Google Shape;4045;p26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grpSp>
        <p:nvGrpSpPr>
          <p:cNvPr id="4046" name="Google Shape;4046;p264"/>
          <p:cNvGrpSpPr/>
          <p:nvPr/>
        </p:nvGrpSpPr>
        <p:grpSpPr>
          <a:xfrm>
            <a:off x="4430992" y="1128143"/>
            <a:ext cx="282016" cy="205426"/>
            <a:chOff x="12003088" y="6784975"/>
            <a:chExt cx="642937" cy="468313"/>
          </a:xfrm>
        </p:grpSpPr>
        <p:sp>
          <p:nvSpPr>
            <p:cNvPr id="4047" name="Google Shape;4047;p264"/>
            <p:cNvSpPr/>
            <p:nvPr/>
          </p:nvSpPr>
          <p:spPr>
            <a:xfrm>
              <a:off x="12058650" y="6784975"/>
              <a:ext cx="587375" cy="442913"/>
            </a:xfrm>
            <a:custGeom>
              <a:avLst/>
              <a:gdLst/>
              <a:ahLst/>
              <a:cxnLst/>
              <a:rect l="l" t="t" r="r" b="b"/>
              <a:pathLst>
                <a:path w="203" h="152" extrusionOk="0">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4048" name="Google Shape;4048;p264"/>
            <p:cNvSpPr/>
            <p:nvPr/>
          </p:nvSpPr>
          <p:spPr>
            <a:xfrm>
              <a:off x="12003088" y="6869113"/>
              <a:ext cx="87312" cy="276225"/>
            </a:xfrm>
            <a:custGeom>
              <a:avLst/>
              <a:gdLst/>
              <a:ahLst/>
              <a:cxnLst/>
              <a:rect l="l" t="t" r="r" b="b"/>
              <a:pathLst>
                <a:path w="30" h="95" extrusionOk="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4049" name="Google Shape;4049;p264"/>
            <p:cNvSpPr/>
            <p:nvPr/>
          </p:nvSpPr>
          <p:spPr>
            <a:xfrm>
              <a:off x="12084050" y="7096125"/>
              <a:ext cx="252412" cy="157163"/>
            </a:xfrm>
            <a:custGeom>
              <a:avLst/>
              <a:gdLst/>
              <a:ahLst/>
              <a:cxnLst/>
              <a:rect l="l" t="t" r="r" b="b"/>
              <a:pathLst>
                <a:path w="87" h="54" extrusionOk="0">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4050" name="Google Shape;4050;p264"/>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ANNOUNCING</a:t>
            </a:r>
            <a:endParaRPr sz="1400" b="0" i="0" u="none" strike="noStrike" cap="none">
              <a:solidFill>
                <a:srgbClr val="000000"/>
              </a:solidFill>
              <a:latin typeface="Arial"/>
              <a:ea typeface="Arial"/>
              <a:cs typeface="Arial"/>
              <a:sym typeface="Arial"/>
            </a:endParaRPr>
          </a:p>
        </p:txBody>
      </p:sp>
      <p:sp>
        <p:nvSpPr>
          <p:cNvPr id="4051" name="Google Shape;4051;p264"/>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ideo">
  <p:cSld name="Video">
    <p:bg>
      <p:bgPr>
        <a:blipFill>
          <a:blip r:embed="rId2">
            <a:alphaModFix/>
          </a:blip>
          <a:stretch>
            <a:fillRect/>
          </a:stretch>
        </a:blipFill>
        <a:effectLst/>
      </p:bgPr>
    </p:bg>
    <p:spTree>
      <p:nvGrpSpPr>
        <p:cNvPr id="1" name="Shape 4052"/>
        <p:cNvGrpSpPr/>
        <p:nvPr/>
      </p:nvGrpSpPr>
      <p:grpSpPr>
        <a:xfrm>
          <a:off x="0" y="0"/>
          <a:ext cx="0" cy="0"/>
          <a:chOff x="0" y="0"/>
          <a:chExt cx="0" cy="0"/>
        </a:xfrm>
      </p:grpSpPr>
      <p:sp>
        <p:nvSpPr>
          <p:cNvPr id="4053" name="Google Shape;4053;p265"/>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54" name="Google Shape;4054;p26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55" name="Google Shape;4055;p265"/>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VIDEO</a:t>
            </a:r>
            <a:endParaRPr sz="1400" b="0" i="0" u="none" strike="noStrike" cap="none">
              <a:solidFill>
                <a:srgbClr val="000000"/>
              </a:solidFill>
              <a:latin typeface="Arial"/>
              <a:ea typeface="Arial"/>
              <a:cs typeface="Arial"/>
              <a:sym typeface="Arial"/>
            </a:endParaRPr>
          </a:p>
        </p:txBody>
      </p:sp>
      <p:grpSp>
        <p:nvGrpSpPr>
          <p:cNvPr id="4056" name="Google Shape;4056;p265"/>
          <p:cNvGrpSpPr/>
          <p:nvPr/>
        </p:nvGrpSpPr>
        <p:grpSpPr>
          <a:xfrm>
            <a:off x="4409714" y="1126654"/>
            <a:ext cx="324571" cy="198462"/>
            <a:chOff x="7391400" y="6900863"/>
            <a:chExt cx="804863" cy="492125"/>
          </a:xfrm>
        </p:grpSpPr>
        <p:sp>
          <p:nvSpPr>
            <p:cNvPr id="4057" name="Google Shape;4057;p265"/>
            <p:cNvSpPr/>
            <p:nvPr/>
          </p:nvSpPr>
          <p:spPr>
            <a:xfrm>
              <a:off x="7391400" y="6900863"/>
              <a:ext cx="617538" cy="492125"/>
            </a:xfrm>
            <a:custGeom>
              <a:avLst/>
              <a:gdLst/>
              <a:ahLst/>
              <a:cxnLst/>
              <a:rect l="l" t="t" r="r" b="b"/>
              <a:pathLst>
                <a:path w="214" h="170" extrusionOk="0">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4058" name="Google Shape;4058;p265"/>
            <p:cNvSpPr/>
            <p:nvPr/>
          </p:nvSpPr>
          <p:spPr>
            <a:xfrm>
              <a:off x="7977188" y="6943726"/>
              <a:ext cx="219075" cy="406400"/>
            </a:xfrm>
            <a:custGeom>
              <a:avLst/>
              <a:gdLst/>
              <a:ahLst/>
              <a:cxnLst/>
              <a:rect l="l" t="t" r="r" b="b"/>
              <a:pathLst>
                <a:path w="76" h="140" extrusionOk="0">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4059" name="Google Shape;4059;p265"/>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amp;A">
  <p:cSld name="Q&amp;A">
    <p:bg>
      <p:bgPr>
        <a:blipFill>
          <a:blip r:embed="rId2">
            <a:alphaModFix/>
          </a:blip>
          <a:stretch>
            <a:fillRect/>
          </a:stretch>
        </a:blipFill>
        <a:effectLst/>
      </p:bgPr>
    </p:bg>
    <p:spTree>
      <p:nvGrpSpPr>
        <p:cNvPr id="1" name="Shape 4060"/>
        <p:cNvGrpSpPr/>
        <p:nvPr/>
      </p:nvGrpSpPr>
      <p:grpSpPr>
        <a:xfrm>
          <a:off x="0" y="0"/>
          <a:ext cx="0" cy="0"/>
          <a:chOff x="0" y="0"/>
          <a:chExt cx="0" cy="0"/>
        </a:xfrm>
      </p:grpSpPr>
      <p:sp>
        <p:nvSpPr>
          <p:cNvPr id="4061" name="Google Shape;4061;p266"/>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62" name="Google Shape;4062;p26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63" name="Google Shape;4063;p266"/>
          <p:cNvSpPr txBox="1"/>
          <p:nvPr/>
        </p:nvSpPr>
        <p:spPr>
          <a:xfrm>
            <a:off x="1015723" y="1356373"/>
            <a:ext cx="7112556" cy="313710"/>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687"/>
              <a:buFont typeface="Arial"/>
              <a:buNone/>
            </a:pPr>
            <a:r>
              <a:rPr lang="en" sz="1687" b="0" i="0" u="none" strike="noStrike" cap="none">
                <a:solidFill>
                  <a:schemeClr val="accent5"/>
                </a:solidFill>
                <a:latin typeface="Calibri"/>
                <a:ea typeface="Calibri"/>
                <a:cs typeface="Calibri"/>
                <a:sym typeface="Calibri"/>
              </a:rPr>
              <a:t>Q&amp;A</a:t>
            </a:r>
            <a:endParaRPr sz="1400" b="0" i="0" u="none" strike="noStrike" cap="none">
              <a:solidFill>
                <a:srgbClr val="000000"/>
              </a:solidFill>
              <a:latin typeface="Arial"/>
              <a:ea typeface="Arial"/>
              <a:cs typeface="Arial"/>
              <a:sym typeface="Arial"/>
            </a:endParaRPr>
          </a:p>
        </p:txBody>
      </p:sp>
      <p:grpSp>
        <p:nvGrpSpPr>
          <p:cNvPr id="4064" name="Google Shape;4064;p266"/>
          <p:cNvGrpSpPr/>
          <p:nvPr/>
        </p:nvGrpSpPr>
        <p:grpSpPr>
          <a:xfrm>
            <a:off x="4409714" y="1108134"/>
            <a:ext cx="324571" cy="261821"/>
            <a:chOff x="3017838" y="2587625"/>
            <a:chExt cx="812801" cy="655638"/>
          </a:xfrm>
        </p:grpSpPr>
        <p:sp>
          <p:nvSpPr>
            <p:cNvPr id="4065" name="Google Shape;4065;p266"/>
            <p:cNvSpPr/>
            <p:nvPr/>
          </p:nvSpPr>
          <p:spPr>
            <a:xfrm>
              <a:off x="3292476" y="2728913"/>
              <a:ext cx="538163" cy="514350"/>
            </a:xfrm>
            <a:custGeom>
              <a:avLst/>
              <a:gdLst/>
              <a:ahLst/>
              <a:cxnLst/>
              <a:rect l="l" t="t" r="r" b="b"/>
              <a:pathLst>
                <a:path w="186" h="178" extrusionOk="0">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4066" name="Google Shape;4066;p266"/>
            <p:cNvSpPr/>
            <p:nvPr/>
          </p:nvSpPr>
          <p:spPr>
            <a:xfrm>
              <a:off x="3017838" y="2587625"/>
              <a:ext cx="450850" cy="433388"/>
            </a:xfrm>
            <a:custGeom>
              <a:avLst/>
              <a:gdLst/>
              <a:ahLst/>
              <a:cxnLst/>
              <a:rect l="l" t="t" r="r" b="b"/>
              <a:pathLst>
                <a:path w="156" h="150" extrusionOk="0">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chemeClr val="accent5"/>
                </a:solidFill>
                <a:latin typeface="Arial"/>
                <a:ea typeface="Arial"/>
                <a:cs typeface="Arial"/>
                <a:sym typeface="Arial"/>
              </a:endParaRPr>
            </a:p>
          </p:txBody>
        </p:sp>
      </p:grpSp>
      <p:sp>
        <p:nvSpPr>
          <p:cNvPr id="4067" name="Google Shape;4067;p266"/>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pecial Custom">
  <p:cSld name="Special Custom">
    <p:bg>
      <p:bgPr>
        <a:blipFill>
          <a:blip r:embed="rId2">
            <a:alphaModFix/>
          </a:blip>
          <a:stretch>
            <a:fillRect/>
          </a:stretch>
        </a:blipFill>
        <a:effectLst/>
      </p:bgPr>
    </p:bg>
    <p:spTree>
      <p:nvGrpSpPr>
        <p:cNvPr id="1" name="Shape 4068"/>
        <p:cNvGrpSpPr/>
        <p:nvPr/>
      </p:nvGrpSpPr>
      <p:grpSpPr>
        <a:xfrm>
          <a:off x="0" y="0"/>
          <a:ext cx="0" cy="0"/>
          <a:chOff x="0" y="0"/>
          <a:chExt cx="0" cy="0"/>
        </a:xfrm>
      </p:grpSpPr>
      <p:sp>
        <p:nvSpPr>
          <p:cNvPr id="4069" name="Google Shape;4069;p267"/>
          <p:cNvSpPr txBox="1">
            <a:spLocks noGrp="1"/>
          </p:cNvSpPr>
          <p:nvPr>
            <p:ph type="title"/>
          </p:nvPr>
        </p:nvSpPr>
        <p:spPr>
          <a:xfrm>
            <a:off x="413099" y="2189157"/>
            <a:ext cx="8317802" cy="503052"/>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70" name="Google Shape;4070;p26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71" name="Google Shape;4071;p267"/>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72" name="Google Shape;4072;p267"/>
          <p:cNvSpPr txBox="1">
            <a:spLocks noGrp="1"/>
          </p:cNvSpPr>
          <p:nvPr>
            <p:ph type="body" idx="2"/>
          </p:nvPr>
        </p:nvSpPr>
        <p:spPr>
          <a:xfrm>
            <a:off x="413099" y="1366243"/>
            <a:ext cx="8317802" cy="27591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5"/>
              </a:buClr>
              <a:buSzPts val="1406"/>
              <a:buFont typeface="Inter"/>
              <a:buNone/>
              <a:defRPr sz="1406" b="0" cap="none">
                <a:solidFill>
                  <a:schemeClr val="accent5"/>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4073" name="Google Shape;4073;p267"/>
          <p:cNvSpPr>
            <a:spLocks noGrp="1"/>
          </p:cNvSpPr>
          <p:nvPr>
            <p:ph type="pic" idx="3"/>
          </p:nvPr>
        </p:nvSpPr>
        <p:spPr>
          <a:xfrm>
            <a:off x="4365998" y="1090325"/>
            <a:ext cx="404428" cy="275917"/>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4074"/>
        <p:cNvGrpSpPr/>
        <p:nvPr/>
      </p:nvGrpSpPr>
      <p:grpSpPr>
        <a:xfrm>
          <a:off x="0" y="0"/>
          <a:ext cx="0" cy="0"/>
          <a:chOff x="0" y="0"/>
          <a:chExt cx="0" cy="0"/>
        </a:xfrm>
      </p:grpSpPr>
      <p:sp>
        <p:nvSpPr>
          <p:cNvPr id="4075" name="Google Shape;4075;p26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76" name="Google Shape;4076;p268"/>
          <p:cNvSpPr/>
          <p:nvPr/>
        </p:nvSpPr>
        <p:spPr>
          <a:xfrm>
            <a:off x="294410" y="4856522"/>
            <a:ext cx="1013419" cy="211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73"/>
              <a:buFont typeface="Arial"/>
              <a:buNone/>
            </a:pPr>
            <a:r>
              <a:rPr lang="en" sz="773" b="0" i="0" u="none" strike="noStrike" cap="none">
                <a:solidFill>
                  <a:schemeClr val="lt1"/>
                </a:solidFill>
                <a:latin typeface="Inter Black"/>
                <a:ea typeface="Inter Black"/>
                <a:cs typeface="Inter Black"/>
                <a:sym typeface="Inter Black"/>
              </a:rPr>
              <a:t>© 2021 WEX Inc.</a:t>
            </a:r>
            <a:endParaRPr sz="773" b="0" i="0" u="none" strike="noStrike" cap="none">
              <a:solidFill>
                <a:schemeClr val="lt1"/>
              </a:solidFill>
              <a:latin typeface="Arial"/>
              <a:ea typeface="Arial"/>
              <a:cs typeface="Arial"/>
              <a:sym typeface="Arial"/>
            </a:endParaRPr>
          </a:p>
        </p:txBody>
      </p:sp>
      <p:sp>
        <p:nvSpPr>
          <p:cNvPr id="4077" name="Google Shape;4077;p268"/>
          <p:cNvSpPr txBox="1">
            <a:spLocks noGrp="1"/>
          </p:cNvSpPr>
          <p:nvPr>
            <p:ph type="ctrTitle"/>
          </p:nvPr>
        </p:nvSpPr>
        <p:spPr>
          <a:xfrm>
            <a:off x="2493386" y="1166259"/>
            <a:ext cx="4157228" cy="195871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082"/>
        <p:cNvGrpSpPr/>
        <p:nvPr/>
      </p:nvGrpSpPr>
      <p:grpSpPr>
        <a:xfrm>
          <a:off x="0" y="0"/>
          <a:ext cx="0" cy="0"/>
          <a:chOff x="0" y="0"/>
          <a:chExt cx="0" cy="0"/>
        </a:xfrm>
      </p:grpSpPr>
      <p:sp>
        <p:nvSpPr>
          <p:cNvPr id="4083" name="Google Shape;4083;p19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left justified">
  <p:cSld name="Title and body, left justified">
    <p:spTree>
      <p:nvGrpSpPr>
        <p:cNvPr id="1" name="Shape 4084"/>
        <p:cNvGrpSpPr/>
        <p:nvPr/>
      </p:nvGrpSpPr>
      <p:grpSpPr>
        <a:xfrm>
          <a:off x="0" y="0"/>
          <a:ext cx="0" cy="0"/>
          <a:chOff x="0" y="0"/>
          <a:chExt cx="0" cy="0"/>
        </a:xfrm>
      </p:grpSpPr>
      <p:sp>
        <p:nvSpPr>
          <p:cNvPr id="4085" name="Google Shape;4085;p190"/>
          <p:cNvSpPr txBox="1">
            <a:spLocks noGrp="1"/>
          </p:cNvSpPr>
          <p:nvPr>
            <p:ph type="title"/>
          </p:nvPr>
        </p:nvSpPr>
        <p:spPr>
          <a:xfrm>
            <a:off x="399846"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86" name="Google Shape;4086;p190"/>
          <p:cNvSpPr txBox="1">
            <a:spLocks noGrp="1"/>
          </p:cNvSpPr>
          <p:nvPr>
            <p:ph type="body" idx="1"/>
          </p:nvPr>
        </p:nvSpPr>
        <p:spPr>
          <a:xfrm>
            <a:off x="399846"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4087" name="Google Shape;4087;p19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088" name="Google Shape;4088;p190"/>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9" name="Google Shape;4089;p190"/>
          <p:cNvSpPr txBox="1">
            <a:spLocks noGrp="1"/>
          </p:cNvSpPr>
          <p:nvPr>
            <p:ph type="subTitle" idx="2"/>
          </p:nvPr>
        </p:nvSpPr>
        <p:spPr>
          <a:xfrm>
            <a:off x="642621"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4090" name="Google Shape;4090;p19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1"/>
        <p:cNvGrpSpPr/>
        <p:nvPr/>
      </p:nvGrpSpPr>
      <p:grpSpPr>
        <a:xfrm>
          <a:off x="0" y="0"/>
          <a:ext cx="0" cy="0"/>
          <a:chOff x="0" y="0"/>
          <a:chExt cx="0" cy="0"/>
        </a:xfrm>
      </p:grpSpPr>
      <p:sp>
        <p:nvSpPr>
          <p:cNvPr id="4092" name="Google Shape;4092;p19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93" name="Google Shape;4093;p19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094" name="Google Shape;4094;p193"/>
          <p:cNvGrpSpPr/>
          <p:nvPr/>
        </p:nvGrpSpPr>
        <p:grpSpPr>
          <a:xfrm>
            <a:off x="8041173" y="4778596"/>
            <a:ext cx="598277" cy="170409"/>
            <a:chOff x="238125" y="1822850"/>
            <a:chExt cx="7080200" cy="2016675"/>
          </a:xfrm>
        </p:grpSpPr>
        <p:sp>
          <p:nvSpPr>
            <p:cNvPr id="4095" name="Google Shape;4095;p19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6" name="Google Shape;4096;p19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7" name="Google Shape;4097;p19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8" name="Google Shape;4098;p19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9" name="Google Shape;4099;p19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0" name="Google Shape;4100;p19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1" name="Google Shape;4101;p19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02" name="Google Shape;4102;p19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image" Target="../media/image13.jpg"/><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image" Target="../media/image12.jpg"/><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theme" Target="../theme/theme3.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theme" Target="../theme/theme4.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2"/>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2"/>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8" name="Google Shape;8;p7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2"/>
        <p:cNvGrpSpPr/>
        <p:nvPr/>
      </p:nvGrpSpPr>
      <p:grpSpPr>
        <a:xfrm>
          <a:off x="0" y="0"/>
          <a:ext cx="0" cy="0"/>
          <a:chOff x="0" y="0"/>
          <a:chExt cx="0" cy="0"/>
        </a:xfrm>
      </p:grpSpPr>
      <p:sp>
        <p:nvSpPr>
          <p:cNvPr id="1873" name="Google Shape;1873;p78"/>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874" name="Google Shape;1874;p78"/>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1875" name="Google Shape;1875;p7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49">
            <a:alphaModFix/>
          </a:blip>
          <a:stretch>
            <a:fillRect/>
          </a:stretch>
        </a:blipFill>
        <a:effectLst/>
      </p:bgPr>
    </p:bg>
    <p:spTree>
      <p:nvGrpSpPr>
        <p:cNvPr id="1" name="Shape 3764"/>
        <p:cNvGrpSpPr/>
        <p:nvPr/>
      </p:nvGrpSpPr>
      <p:grpSpPr>
        <a:xfrm>
          <a:off x="0" y="0"/>
          <a:ext cx="0" cy="0"/>
          <a:chOff x="0" y="0"/>
          <a:chExt cx="0" cy="0"/>
        </a:xfrm>
      </p:grpSpPr>
      <p:sp>
        <p:nvSpPr>
          <p:cNvPr id="3765" name="Google Shape;3765;p19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766" name="Google Shape;3766;p19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2812"/>
              <a:buFont typeface="Inter Black"/>
              <a:buNone/>
              <a:defRPr sz="2812" b="1" i="0" u="none" strike="noStrike" cap="none">
                <a:solidFill>
                  <a:schemeClr val="dk2"/>
                </a:solidFill>
                <a:latin typeface="Inter Black"/>
                <a:ea typeface="Inter Black"/>
                <a:cs typeface="Inter Black"/>
                <a:sym typeface="Inter Black"/>
              </a:defRPr>
            </a:lvl1pPr>
            <a:lvl2pPr marR="0" lvl="1"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9pPr>
          </a:lstStyle>
          <a:p>
            <a:endParaRPr/>
          </a:p>
        </p:txBody>
      </p:sp>
      <p:sp>
        <p:nvSpPr>
          <p:cNvPr id="3767" name="Google Shape;3767;p191"/>
          <p:cNvSpPr txBox="1">
            <a:spLocks noGrp="1"/>
          </p:cNvSpPr>
          <p:nvPr>
            <p:ph type="body" idx="1"/>
          </p:nvPr>
        </p:nvSpPr>
        <p:spPr>
          <a:xfrm>
            <a:off x="413099" y="1369221"/>
            <a:ext cx="8318196" cy="27495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687"/>
              <a:buFont typeface="Inter"/>
              <a:buNone/>
              <a:defRPr sz="1687" b="1" i="0" u="none" strike="noStrike" cap="none">
                <a:solidFill>
                  <a:schemeClr val="dk2"/>
                </a:solidFill>
                <a:latin typeface="Inter"/>
                <a:ea typeface="Inter"/>
                <a:cs typeface="Inter"/>
                <a:sym typeface="Inter"/>
              </a:defRPr>
            </a:lvl1pPr>
            <a:lvl2pPr marL="914400" marR="0" lvl="1" indent="-228600" algn="l" rtl="0">
              <a:lnSpc>
                <a:spcPct val="100000"/>
              </a:lnSpc>
              <a:spcBef>
                <a:spcPts val="633"/>
              </a:spcBef>
              <a:spcAft>
                <a:spcPts val="0"/>
              </a:spcAft>
              <a:buClr>
                <a:schemeClr val="dk2"/>
              </a:buClr>
              <a:buSzPts val="1266"/>
              <a:buFont typeface="Inter"/>
              <a:buNone/>
              <a:defRPr sz="1266" b="0" i="0" u="none" strike="noStrike" cap="none">
                <a:solidFill>
                  <a:schemeClr val="dk2"/>
                </a:solidFill>
                <a:latin typeface="Inter"/>
                <a:ea typeface="Inter"/>
                <a:cs typeface="Inter"/>
                <a:sym typeface="Inter"/>
              </a:defRPr>
            </a:lvl2pPr>
            <a:lvl3pPr marL="1371600" marR="0" lvl="2" indent="-228600" algn="l" rtl="0">
              <a:lnSpc>
                <a:spcPct val="100000"/>
              </a:lnSpc>
              <a:spcBef>
                <a:spcPts val="633"/>
              </a:spcBef>
              <a:spcAft>
                <a:spcPts val="0"/>
              </a:spcAft>
              <a:buClr>
                <a:schemeClr val="dk2"/>
              </a:buClr>
              <a:buSzPts val="984"/>
              <a:buFont typeface="Inter"/>
              <a:buNone/>
              <a:defRPr sz="984" b="0" i="0" u="none" strike="noStrike" cap="none">
                <a:solidFill>
                  <a:schemeClr val="dk2"/>
                </a:solidFill>
                <a:latin typeface="Inter"/>
                <a:ea typeface="Inter"/>
                <a:cs typeface="Inter"/>
                <a:sym typeface="Inter"/>
              </a:defRPr>
            </a:lvl3pPr>
            <a:lvl4pPr marL="1828800" marR="0" lvl="3"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4pPr>
            <a:lvl5pPr marL="2286000" marR="0" lvl="4"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5pPr>
            <a:lvl6pPr marL="2743200" marR="0" lvl="5" indent="-228600" algn="ctr" rtl="0">
              <a:lnSpc>
                <a:spcPct val="100000"/>
              </a:lnSpc>
              <a:spcBef>
                <a:spcPts val="633"/>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6pPr>
            <a:lvl7pPr marL="3200400" marR="0" lvl="6"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7pPr>
            <a:lvl8pPr marL="3657600" marR="0" lvl="7"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8pPr>
            <a:lvl9pPr marL="4114800" marR="0" lvl="8"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9pPr>
          </a:lstStyle>
          <a:p>
            <a:endParaRPr/>
          </a:p>
        </p:txBody>
      </p:sp>
      <p:pic>
        <p:nvPicPr>
          <p:cNvPr id="3768" name="Google Shape;3768;p191"/>
          <p:cNvPicPr preferRelativeResize="0"/>
          <p:nvPr/>
        </p:nvPicPr>
        <p:blipFill rotWithShape="1">
          <a:blip r:embed="rId50">
            <a:alphaModFix/>
          </a:blip>
          <a:srcRect/>
          <a:stretch/>
        </p:blipFill>
        <p:spPr>
          <a:xfrm>
            <a:off x="9179238" y="437014"/>
            <a:ext cx="1423506" cy="4269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8"/>
        <p:cNvGrpSpPr/>
        <p:nvPr/>
      </p:nvGrpSpPr>
      <p:grpSpPr>
        <a:xfrm>
          <a:off x="0" y="0"/>
          <a:ext cx="0" cy="0"/>
          <a:chOff x="0" y="0"/>
          <a:chExt cx="0" cy="0"/>
        </a:xfrm>
      </p:grpSpPr>
      <p:sp>
        <p:nvSpPr>
          <p:cNvPr id="4079" name="Google Shape;4079;p189"/>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080" name="Google Shape;4080;p189"/>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4081" name="Google Shape;4081;p18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51"/>
        <p:cNvGrpSpPr/>
        <p:nvPr/>
      </p:nvGrpSpPr>
      <p:grpSpPr>
        <a:xfrm>
          <a:off x="0" y="0"/>
          <a:ext cx="0" cy="0"/>
          <a:chOff x="0" y="0"/>
          <a:chExt cx="0" cy="0"/>
        </a:xfrm>
      </p:grpSpPr>
      <p:sp>
        <p:nvSpPr>
          <p:cNvPr id="7152" name="Google Shape;7152;p1"/>
          <p:cNvSpPr txBox="1">
            <a:spLocks noGrp="1"/>
          </p:cNvSpPr>
          <p:nvPr>
            <p:ph type="ctrTitle"/>
          </p:nvPr>
        </p:nvSpPr>
        <p:spPr>
          <a:xfrm>
            <a:off x="311700" y="1860176"/>
            <a:ext cx="4725600" cy="1410600"/>
          </a:xfrm>
          <a:prstGeom prst="rect">
            <a:avLst/>
          </a:prstGeom>
          <a:noFill/>
          <a:ln>
            <a:noFill/>
          </a:ln>
        </p:spPr>
        <p:txBody>
          <a:bodyPr spcFirstLastPara="1" wrap="square" lIns="91425" tIns="91425" rIns="91425" bIns="91425" anchor="b" anchorCtr="0">
            <a:normAutofit/>
          </a:bodyPr>
          <a:lstStyle/>
          <a:p>
            <a:pPr marL="0" lvl="0" indent="0" algn="l" rtl="0">
              <a:lnSpc>
                <a:spcPct val="95000"/>
              </a:lnSpc>
              <a:spcBef>
                <a:spcPts val="0"/>
              </a:spcBef>
              <a:spcAft>
                <a:spcPts val="0"/>
              </a:spcAft>
              <a:buSzPts val="4200"/>
              <a:buNone/>
            </a:pPr>
            <a:r>
              <a:rPr lang="en"/>
              <a:t>Client Name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56"/>
        <p:cNvGrpSpPr/>
        <p:nvPr/>
      </p:nvGrpSpPr>
      <p:grpSpPr>
        <a:xfrm>
          <a:off x="0" y="0"/>
          <a:ext cx="0" cy="0"/>
          <a:chOff x="0" y="0"/>
          <a:chExt cx="0" cy="0"/>
        </a:xfrm>
      </p:grpSpPr>
      <p:sp>
        <p:nvSpPr>
          <p:cNvPr id="7157" name="Google Shape;7157;p2"/>
          <p:cNvSpPr txBox="1">
            <a:spLocks noGrp="1"/>
          </p:cNvSpPr>
          <p:nvPr>
            <p:ph type="title"/>
          </p:nvPr>
        </p:nvSpPr>
        <p:spPr>
          <a:xfrm>
            <a:off x="532900" y="1837475"/>
            <a:ext cx="5851200" cy="8418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00000"/>
              <a:buNone/>
            </a:pPr>
            <a:r>
              <a:rPr lang="en"/>
              <a:t>Adoption assistance flexible spending accounts</a:t>
            </a:r>
            <a:endParaRPr/>
          </a:p>
        </p:txBody>
      </p:sp>
      <p:sp>
        <p:nvSpPr>
          <p:cNvPr id="7158" name="Google Shape;7158;p2"/>
          <p:cNvSpPr/>
          <p:nvPr/>
        </p:nvSpPr>
        <p:spPr>
          <a:xfrm>
            <a:off x="532900" y="2725400"/>
            <a:ext cx="367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2"/>
                </a:solidFill>
                <a:latin typeface="Roboto Condensed"/>
                <a:ea typeface="Roboto Condensed"/>
                <a:cs typeface="Roboto Condensed"/>
                <a:sym typeface="Roboto Condensed"/>
              </a:rPr>
              <a:t>(adoption assistance FSAs)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2"/>
        <p:cNvGrpSpPr/>
        <p:nvPr/>
      </p:nvGrpSpPr>
      <p:grpSpPr>
        <a:xfrm>
          <a:off x="0" y="0"/>
          <a:ext cx="0" cy="0"/>
          <a:chOff x="0" y="0"/>
          <a:chExt cx="0" cy="0"/>
        </a:xfrm>
      </p:grpSpPr>
      <p:sp>
        <p:nvSpPr>
          <p:cNvPr id="7163" name="Google Shape;7163;p3"/>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Adoption assistance FSAs</a:t>
            </a:r>
            <a:endParaRPr/>
          </a:p>
        </p:txBody>
      </p:sp>
      <p:sp>
        <p:nvSpPr>
          <p:cNvPr id="7164" name="Google Shape;7164;p3"/>
          <p:cNvSpPr txBox="1"/>
          <p:nvPr/>
        </p:nvSpPr>
        <p:spPr>
          <a:xfrm>
            <a:off x="2086297" y="3250253"/>
            <a:ext cx="17205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Save money </a:t>
            </a:r>
            <a:endParaRPr sz="1650" b="0" i="0" u="none" strike="noStrike" cap="none">
              <a:solidFill>
                <a:srgbClr val="253746"/>
              </a:solidFill>
              <a:latin typeface="Inter"/>
              <a:ea typeface="Inter"/>
              <a:cs typeface="Inter"/>
              <a:sym typeface="Inter"/>
            </a:endParaRPr>
          </a:p>
        </p:txBody>
      </p:sp>
      <p:sp>
        <p:nvSpPr>
          <p:cNvPr id="7165" name="Google Shape;7165;p3"/>
          <p:cNvSpPr/>
          <p:nvPr/>
        </p:nvSpPr>
        <p:spPr>
          <a:xfrm>
            <a:off x="2228200" y="1682113"/>
            <a:ext cx="1436700" cy="1436700"/>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7166" name="Google Shape;7166;p3"/>
          <p:cNvSpPr txBox="1"/>
          <p:nvPr/>
        </p:nvSpPr>
        <p:spPr>
          <a:xfrm>
            <a:off x="5376863" y="3250253"/>
            <a:ext cx="13056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Plan ahead</a:t>
            </a:r>
            <a:endParaRPr sz="1650" b="0" i="0" u="none" strike="noStrike" cap="none">
              <a:solidFill>
                <a:srgbClr val="253746"/>
              </a:solidFill>
              <a:latin typeface="Inter"/>
              <a:ea typeface="Inter"/>
              <a:cs typeface="Inter"/>
              <a:sym typeface="Inter"/>
            </a:endParaRPr>
          </a:p>
        </p:txBody>
      </p:sp>
      <p:pic>
        <p:nvPicPr>
          <p:cNvPr id="7167" name="Google Shape;7167;p3"/>
          <p:cNvPicPr preferRelativeResize="0"/>
          <p:nvPr/>
        </p:nvPicPr>
        <p:blipFill rotWithShape="1">
          <a:blip r:embed="rId3">
            <a:alphaModFix/>
          </a:blip>
          <a:srcRect/>
          <a:stretch/>
        </p:blipFill>
        <p:spPr>
          <a:xfrm>
            <a:off x="2297654" y="1817305"/>
            <a:ext cx="1249311" cy="1206116"/>
          </a:xfrm>
          <a:prstGeom prst="rect">
            <a:avLst/>
          </a:prstGeom>
          <a:noFill/>
          <a:ln>
            <a:noFill/>
          </a:ln>
        </p:spPr>
      </p:pic>
      <p:sp>
        <p:nvSpPr>
          <p:cNvPr id="7168" name="Google Shape;7168;p3"/>
          <p:cNvSpPr/>
          <p:nvPr/>
        </p:nvSpPr>
        <p:spPr>
          <a:xfrm>
            <a:off x="5288661" y="1682113"/>
            <a:ext cx="1436700" cy="14367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pic>
        <p:nvPicPr>
          <p:cNvPr id="7169" name="Google Shape;7169;p3"/>
          <p:cNvPicPr preferRelativeResize="0"/>
          <p:nvPr/>
        </p:nvPicPr>
        <p:blipFill rotWithShape="1">
          <a:blip r:embed="rId4">
            <a:alphaModFix/>
          </a:blip>
          <a:srcRect/>
          <a:stretch/>
        </p:blipFill>
        <p:spPr>
          <a:xfrm>
            <a:off x="5421063" y="1732822"/>
            <a:ext cx="1249311" cy="12061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73"/>
        <p:cNvGrpSpPr/>
        <p:nvPr/>
      </p:nvGrpSpPr>
      <p:grpSpPr>
        <a:xfrm>
          <a:off x="0" y="0"/>
          <a:ext cx="0" cy="0"/>
          <a:chOff x="0" y="0"/>
          <a:chExt cx="0" cy="0"/>
        </a:xfrm>
      </p:grpSpPr>
      <p:pic>
        <p:nvPicPr>
          <p:cNvPr id="7174" name="Google Shape;7174;p5"/>
          <p:cNvPicPr preferRelativeResize="0"/>
          <p:nvPr/>
        </p:nvPicPr>
        <p:blipFill rotWithShape="1">
          <a:blip r:embed="rId3">
            <a:alphaModFix/>
          </a:blip>
          <a:srcRect l="31067" r="25950"/>
          <a:stretch/>
        </p:blipFill>
        <p:spPr>
          <a:xfrm>
            <a:off x="5860111" y="0"/>
            <a:ext cx="3316218" cy="5143500"/>
          </a:xfrm>
          <a:prstGeom prst="rect">
            <a:avLst/>
          </a:prstGeom>
          <a:noFill/>
          <a:ln>
            <a:noFill/>
          </a:ln>
        </p:spPr>
      </p:pic>
      <p:sp>
        <p:nvSpPr>
          <p:cNvPr id="7175" name="Google Shape;7175;p5"/>
          <p:cNvSpPr txBox="1">
            <a:spLocks noGrp="1"/>
          </p:cNvSpPr>
          <p:nvPr>
            <p:ph type="title" idx="4294967295"/>
          </p:nvPr>
        </p:nvSpPr>
        <p:spPr>
          <a:xfrm>
            <a:off x="303193" y="258965"/>
            <a:ext cx="5697109" cy="1030023"/>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197"/>
              <a:t>Annual contribution limit</a:t>
            </a:r>
            <a:endParaRPr sz="3197"/>
          </a:p>
        </p:txBody>
      </p:sp>
      <p:sp>
        <p:nvSpPr>
          <p:cNvPr id="7176" name="Google Shape;7176;p5"/>
          <p:cNvSpPr/>
          <p:nvPr/>
        </p:nvSpPr>
        <p:spPr>
          <a:xfrm>
            <a:off x="534100" y="2900802"/>
            <a:ext cx="4711200" cy="1300500"/>
          </a:xfrm>
          <a:prstGeom prst="roundRect">
            <a:avLst>
              <a:gd name="adj" fmla="val 8026"/>
            </a:avLst>
          </a:prstGeom>
          <a:solidFill>
            <a:srgbClr val="F2F8FC"/>
          </a:solidFill>
          <a:ln>
            <a:noFill/>
          </a:ln>
          <a:effectLst>
            <a:outerShdw blurRad="177800" sx="102000" sy="102000" algn="ctr" rotWithShape="0">
              <a:schemeClr val="dk1">
                <a:alpha val="16862"/>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7177" name="Google Shape;7177;p5"/>
          <p:cNvSpPr/>
          <p:nvPr/>
        </p:nvSpPr>
        <p:spPr>
          <a:xfrm>
            <a:off x="393554" y="1237575"/>
            <a:ext cx="4471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253746"/>
                </a:solidFill>
                <a:latin typeface="Inter"/>
                <a:ea typeface="Inter"/>
                <a:cs typeface="Inter"/>
                <a:sym typeface="Inter"/>
              </a:rPr>
              <a:t>202</a:t>
            </a:r>
            <a:r>
              <a:rPr lang="en" sz="1600" b="1" dirty="0">
                <a:solidFill>
                  <a:srgbClr val="253746"/>
                </a:solidFill>
                <a:latin typeface="Inter"/>
                <a:ea typeface="Inter"/>
                <a:cs typeface="Inter"/>
                <a:sym typeface="Inter"/>
              </a:rPr>
              <a:t>6</a:t>
            </a:r>
            <a:r>
              <a:rPr lang="en" sz="1600" b="1" i="0" u="none" strike="noStrike" cap="none" dirty="0">
                <a:solidFill>
                  <a:srgbClr val="253746"/>
                </a:solidFill>
                <a:latin typeface="Inter"/>
                <a:ea typeface="Inter"/>
                <a:cs typeface="Inter"/>
                <a:sym typeface="Inter"/>
              </a:rPr>
              <a:t> adoption assistance FSA maximum:</a:t>
            </a:r>
            <a:endParaRPr sz="1400" b="0" i="0" u="none" strike="noStrike" cap="none" dirty="0">
              <a:solidFill>
                <a:srgbClr val="000000"/>
              </a:solidFill>
              <a:latin typeface="Arial"/>
              <a:ea typeface="Arial"/>
              <a:cs typeface="Arial"/>
              <a:sym typeface="Arial"/>
            </a:endParaRPr>
          </a:p>
        </p:txBody>
      </p:sp>
      <p:sp>
        <p:nvSpPr>
          <p:cNvPr id="7178" name="Google Shape;7178;p5"/>
          <p:cNvSpPr txBox="1"/>
          <p:nvPr/>
        </p:nvSpPr>
        <p:spPr>
          <a:xfrm>
            <a:off x="1397050" y="1810425"/>
            <a:ext cx="2464500" cy="837600"/>
          </a:xfrm>
          <a:prstGeom prst="rect">
            <a:avLst/>
          </a:prstGeom>
          <a:noFill/>
          <a:ln>
            <a:noFill/>
          </a:ln>
        </p:spPr>
        <p:txBody>
          <a:bodyPr spcFirstLastPara="1" wrap="square" lIns="68550" tIns="34275" rIns="68550" bIns="34275" anchor="t" anchorCtr="0">
            <a:normAutofit fontScale="70000" lnSpcReduction="20000"/>
          </a:bodyPr>
          <a:lstStyle/>
          <a:p>
            <a:pPr marL="0" marR="0" lvl="0" indent="0" algn="r" rtl="0">
              <a:lnSpc>
                <a:spcPct val="90000"/>
              </a:lnSpc>
              <a:spcBef>
                <a:spcPts val="0"/>
              </a:spcBef>
              <a:spcAft>
                <a:spcPts val="0"/>
              </a:spcAft>
              <a:buClr>
                <a:srgbClr val="253746"/>
              </a:buClr>
              <a:buSzPct val="100000"/>
              <a:buFont typeface="Arial"/>
              <a:buNone/>
            </a:pPr>
            <a:r>
              <a:rPr lang="en" sz="5998" b="1" i="0" u="none" strike="noStrike" cap="none" dirty="0">
                <a:solidFill>
                  <a:srgbClr val="253746"/>
                </a:solidFill>
                <a:latin typeface="Inter Black"/>
                <a:ea typeface="Inter Black"/>
                <a:cs typeface="Inter Black"/>
                <a:sym typeface="Inter Black"/>
              </a:rPr>
              <a:t>$1</a:t>
            </a:r>
            <a:r>
              <a:rPr lang="en" sz="5998" b="1" dirty="0">
                <a:solidFill>
                  <a:srgbClr val="253746"/>
                </a:solidFill>
                <a:latin typeface="Inter Black"/>
                <a:ea typeface="Inter Black"/>
                <a:cs typeface="Inter Black"/>
                <a:sym typeface="Inter Black"/>
              </a:rPr>
              <a:t>7</a:t>
            </a:r>
            <a:r>
              <a:rPr lang="en" sz="5998" b="1" i="0" u="none" strike="noStrike" cap="none" dirty="0">
                <a:solidFill>
                  <a:srgbClr val="253746"/>
                </a:solidFill>
                <a:latin typeface="Inter Black"/>
                <a:ea typeface="Inter Black"/>
                <a:cs typeface="Inter Black"/>
                <a:sym typeface="Inter Black"/>
              </a:rPr>
              <a:t>,</a:t>
            </a:r>
            <a:r>
              <a:rPr lang="en" sz="5998" b="1" dirty="0">
                <a:solidFill>
                  <a:srgbClr val="253746"/>
                </a:solidFill>
                <a:latin typeface="Inter Black"/>
                <a:ea typeface="Inter Black"/>
                <a:cs typeface="Inter Black"/>
                <a:sym typeface="Inter Black"/>
              </a:rPr>
              <a:t>670</a:t>
            </a:r>
            <a:endParaRPr sz="1400" b="0" i="0" u="none" strike="noStrike" cap="none" dirty="0">
              <a:solidFill>
                <a:srgbClr val="000000"/>
              </a:solidFill>
              <a:latin typeface="Arial"/>
              <a:ea typeface="Arial"/>
              <a:cs typeface="Arial"/>
              <a:sym typeface="Arial"/>
            </a:endParaRPr>
          </a:p>
        </p:txBody>
      </p:sp>
      <p:sp>
        <p:nvSpPr>
          <p:cNvPr id="7179" name="Google Shape;7179;p5"/>
          <p:cNvSpPr/>
          <p:nvPr/>
        </p:nvSpPr>
        <p:spPr>
          <a:xfrm>
            <a:off x="1676200" y="2450625"/>
            <a:ext cx="2117700" cy="112200"/>
          </a:xfrm>
          <a:prstGeom prst="rect">
            <a:avLst/>
          </a:prstGeom>
          <a:solidFill>
            <a:srgbClr val="C8102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b="0" i="0" u="none" strike="noStrike" cap="none">
              <a:solidFill>
                <a:srgbClr val="FFFFFF"/>
              </a:solidFill>
              <a:latin typeface="Arial"/>
              <a:ea typeface="Arial"/>
              <a:cs typeface="Arial"/>
              <a:sym typeface="Arial"/>
            </a:endParaRPr>
          </a:p>
        </p:txBody>
      </p:sp>
      <p:sp>
        <p:nvSpPr>
          <p:cNvPr id="7180" name="Google Shape;7180;p5"/>
          <p:cNvSpPr/>
          <p:nvPr/>
        </p:nvSpPr>
        <p:spPr>
          <a:xfrm>
            <a:off x="804850" y="3210325"/>
            <a:ext cx="4169700" cy="891000"/>
          </a:xfrm>
          <a:prstGeom prst="rect">
            <a:avLst/>
          </a:prstGeom>
          <a:noFill/>
          <a:ln>
            <a:noFill/>
          </a:ln>
        </p:spPr>
        <p:txBody>
          <a:bodyPr spcFirstLastPara="1" wrap="square" lIns="91425" tIns="45700" rIns="91425" bIns="45700" anchor="t" anchorCtr="0">
            <a:spAutoFit/>
          </a:bodyPr>
          <a:lstStyle/>
          <a:p>
            <a:pPr marL="12700" marR="0" lvl="0" indent="0" algn="l" rtl="0">
              <a:lnSpc>
                <a:spcPct val="150000"/>
              </a:lnSpc>
              <a:spcBef>
                <a:spcPts val="0"/>
              </a:spcBef>
              <a:spcAft>
                <a:spcPts val="0"/>
              </a:spcAft>
              <a:buClr>
                <a:srgbClr val="000000"/>
              </a:buClr>
              <a:buSzPts val="1200"/>
              <a:buFont typeface="Arial"/>
              <a:buNone/>
            </a:pPr>
            <a:r>
              <a:rPr lang="en" sz="1200" b="0" i="0" u="none" strike="noStrike" cap="none">
                <a:solidFill>
                  <a:schemeClr val="dk1"/>
                </a:solidFill>
                <a:latin typeface="Inter"/>
                <a:ea typeface="Inter"/>
                <a:cs typeface="Inter"/>
                <a:sym typeface="Inter"/>
              </a:rPr>
              <a:t>Contribute and spend funds tax-free</a:t>
            </a:r>
            <a:r>
              <a:rPr lang="en" sz="1000" b="0" i="0" u="none" strike="noStrike" cap="none">
                <a:solidFill>
                  <a:schemeClr val="dk1"/>
                </a:solidFill>
                <a:latin typeface="Inter"/>
                <a:ea typeface="Inter"/>
                <a:cs typeface="Inter"/>
                <a:sym typeface="Inter"/>
              </a:rPr>
              <a:t> </a:t>
            </a:r>
            <a:endParaRPr sz="1400" b="0" i="0" u="none" strike="noStrike" cap="none">
              <a:solidFill>
                <a:srgbClr val="000000"/>
              </a:solidFill>
              <a:latin typeface="Arial"/>
              <a:ea typeface="Arial"/>
              <a:cs typeface="Arial"/>
              <a:sym typeface="Arial"/>
            </a:endParaRPr>
          </a:p>
          <a:p>
            <a:pPr marL="12700" marR="0" lvl="0" indent="0" algn="l" rtl="0">
              <a:lnSpc>
                <a:spcPct val="150000"/>
              </a:lnSpc>
              <a:spcBef>
                <a:spcPts val="0"/>
              </a:spcBef>
              <a:spcAft>
                <a:spcPts val="0"/>
              </a:spcAft>
              <a:buClr>
                <a:srgbClr val="000000"/>
              </a:buClr>
              <a:buSzPts val="1200"/>
              <a:buFont typeface="Arial"/>
              <a:buNone/>
            </a:pPr>
            <a:r>
              <a:rPr lang="en" sz="1200" b="0" i="0" u="none" strike="noStrike" cap="none">
                <a:solidFill>
                  <a:schemeClr val="dk1"/>
                </a:solidFill>
                <a:latin typeface="Inter"/>
                <a:ea typeface="Inter"/>
                <a:cs typeface="Inter"/>
                <a:sym typeface="Inter"/>
              </a:rPr>
              <a:t>Pay for eligible out-of-pocket adoption expenses</a:t>
            </a:r>
            <a:r>
              <a:rPr lang="en" sz="1000" b="0" i="0" u="none" strike="noStrike" cap="none">
                <a:solidFill>
                  <a:schemeClr val="dk1"/>
                </a:solidFill>
                <a:latin typeface="Inter"/>
                <a:ea typeface="Inter"/>
                <a:cs typeface="Inter"/>
                <a:sym typeface="Inter"/>
              </a:rPr>
              <a:t> </a:t>
            </a:r>
            <a:endParaRPr sz="1000" b="0" i="0" u="none" strike="noStrike" cap="none">
              <a:solidFill>
                <a:schemeClr val="dk1"/>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84"/>
        <p:cNvGrpSpPr/>
        <p:nvPr/>
      </p:nvGrpSpPr>
      <p:grpSpPr>
        <a:xfrm>
          <a:off x="0" y="0"/>
          <a:ext cx="0" cy="0"/>
          <a:chOff x="0" y="0"/>
          <a:chExt cx="0" cy="0"/>
        </a:xfrm>
      </p:grpSpPr>
      <p:sp>
        <p:nvSpPr>
          <p:cNvPr id="7185" name="Google Shape;7185;g280e6f0b55c_0_6238"/>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Domestic vs. Foreign adoptions </a:t>
            </a:r>
            <a:endParaRPr/>
          </a:p>
        </p:txBody>
      </p:sp>
      <p:sp>
        <p:nvSpPr>
          <p:cNvPr id="7186" name="Google Shape;7186;g280e6f0b55c_0_6238"/>
          <p:cNvSpPr txBox="1"/>
          <p:nvPr/>
        </p:nvSpPr>
        <p:spPr>
          <a:xfrm>
            <a:off x="429625" y="1591350"/>
            <a:ext cx="2290200" cy="1241700"/>
          </a:xfrm>
          <a:prstGeom prst="rect">
            <a:avLst/>
          </a:prstGeom>
          <a:noFill/>
          <a:ln>
            <a:noFill/>
          </a:ln>
        </p:spPr>
        <p:txBody>
          <a:bodyPr spcFirstLastPara="1" wrap="square" lIns="68575" tIns="34275" rIns="68575" bIns="34275" anchor="t" anchorCtr="0">
            <a:noAutofit/>
          </a:bodyPr>
          <a:lstStyle/>
          <a:p>
            <a:pPr marL="127000" marR="0" lvl="0" indent="-127000" algn="l" rtl="0">
              <a:lnSpc>
                <a:spcPct val="150000"/>
              </a:lnSpc>
              <a:spcBef>
                <a:spcPts val="0"/>
              </a:spcBef>
              <a:spcAft>
                <a:spcPts val="0"/>
              </a:spcAft>
              <a:buClr>
                <a:schemeClr val="dk1"/>
              </a:buClr>
              <a:buSzPts val="1400"/>
              <a:buFont typeface="Inter"/>
              <a:buChar char="•"/>
            </a:pPr>
            <a:r>
              <a:rPr lang="en" sz="1000" b="0" i="0" u="none" strike="noStrike" cap="none">
                <a:solidFill>
                  <a:schemeClr val="dk1"/>
                </a:solidFill>
                <a:latin typeface="Inter"/>
                <a:ea typeface="Inter"/>
                <a:cs typeface="Inter"/>
                <a:sym typeface="Inter"/>
              </a:rPr>
              <a:t>The child is a citizen or resident of the United States</a:t>
            </a:r>
            <a:endParaRPr sz="1200" b="0" i="0" u="none" strike="noStrike" cap="none">
              <a:solidFill>
                <a:schemeClr val="dk1"/>
              </a:solidFill>
              <a:latin typeface="Inter"/>
              <a:ea typeface="Inter"/>
              <a:cs typeface="Inter"/>
              <a:sym typeface="Inter"/>
            </a:endParaRPr>
          </a:p>
          <a:p>
            <a:pPr marL="127000" marR="0" lvl="0" indent="-127000" algn="l" rtl="0">
              <a:lnSpc>
                <a:spcPct val="150000"/>
              </a:lnSpc>
              <a:spcBef>
                <a:spcPts val="0"/>
              </a:spcBef>
              <a:spcAft>
                <a:spcPts val="0"/>
              </a:spcAft>
              <a:buClr>
                <a:schemeClr val="dk1"/>
              </a:buClr>
              <a:buSzPts val="1400"/>
              <a:buFont typeface="Inter"/>
              <a:buChar char="•"/>
            </a:pPr>
            <a:r>
              <a:rPr lang="en" sz="1000" b="0" i="0" u="none" strike="noStrike" cap="none">
                <a:solidFill>
                  <a:schemeClr val="dk1"/>
                </a:solidFill>
                <a:latin typeface="Inter"/>
                <a:ea typeface="Inter"/>
                <a:cs typeface="Inter"/>
                <a:sym typeface="Inter"/>
              </a:rPr>
              <a:t>The adoption does not need to be finalized in order to be reimbursed for incurred expenses</a:t>
            </a:r>
            <a:endParaRPr sz="1200" b="0" i="0" u="none" strike="noStrike" cap="none">
              <a:solidFill>
                <a:schemeClr val="dk1"/>
              </a:solidFill>
              <a:latin typeface="Inter"/>
              <a:ea typeface="Inter"/>
              <a:cs typeface="Inter"/>
              <a:sym typeface="Inter"/>
            </a:endParaRPr>
          </a:p>
        </p:txBody>
      </p:sp>
      <p:sp>
        <p:nvSpPr>
          <p:cNvPr id="7187" name="Google Shape;7187;g280e6f0b55c_0_6238"/>
          <p:cNvSpPr txBox="1"/>
          <p:nvPr/>
        </p:nvSpPr>
        <p:spPr>
          <a:xfrm>
            <a:off x="3197025" y="1591350"/>
            <a:ext cx="2376000" cy="1241700"/>
          </a:xfrm>
          <a:prstGeom prst="rect">
            <a:avLst/>
          </a:prstGeom>
          <a:noFill/>
          <a:ln>
            <a:noFill/>
          </a:ln>
        </p:spPr>
        <p:txBody>
          <a:bodyPr spcFirstLastPara="1" wrap="square" lIns="68575" tIns="34275" rIns="68575" bIns="34275" anchor="t" anchorCtr="0">
            <a:noAutofit/>
          </a:bodyPr>
          <a:lstStyle/>
          <a:p>
            <a:pPr marL="127000" marR="0" lvl="0" indent="-127000" algn="l" rtl="0">
              <a:lnSpc>
                <a:spcPct val="150000"/>
              </a:lnSpc>
              <a:spcBef>
                <a:spcPts val="0"/>
              </a:spcBef>
              <a:spcAft>
                <a:spcPts val="0"/>
              </a:spcAft>
              <a:buClr>
                <a:schemeClr val="dk1"/>
              </a:buClr>
              <a:buSzPts val="1400"/>
              <a:buFont typeface="Inter"/>
              <a:buChar char="•"/>
            </a:pPr>
            <a:r>
              <a:rPr lang="en" sz="1000" b="0" i="0" u="none" strike="noStrike" cap="none">
                <a:solidFill>
                  <a:schemeClr val="dk1"/>
                </a:solidFill>
                <a:latin typeface="Inter"/>
                <a:ea typeface="Inter"/>
                <a:cs typeface="Inter"/>
                <a:sym typeface="Inter"/>
              </a:rPr>
              <a:t>The child is not a citizen or resident of the United States</a:t>
            </a:r>
            <a:endParaRPr sz="1200" b="0" i="0" u="none" strike="noStrike" cap="none">
              <a:solidFill>
                <a:schemeClr val="dk1"/>
              </a:solidFill>
              <a:latin typeface="Inter"/>
              <a:ea typeface="Inter"/>
              <a:cs typeface="Inter"/>
              <a:sym typeface="Inter"/>
            </a:endParaRPr>
          </a:p>
          <a:p>
            <a:pPr marL="127000" marR="0" lvl="0" indent="-127000" algn="l" rtl="0">
              <a:lnSpc>
                <a:spcPct val="150000"/>
              </a:lnSpc>
              <a:spcBef>
                <a:spcPts val="0"/>
              </a:spcBef>
              <a:spcAft>
                <a:spcPts val="0"/>
              </a:spcAft>
              <a:buClr>
                <a:schemeClr val="dk1"/>
              </a:buClr>
              <a:buSzPts val="1400"/>
              <a:buFont typeface="Inter"/>
              <a:buChar char="•"/>
            </a:pPr>
            <a:r>
              <a:rPr lang="en" sz="1000" b="0" i="0" u="none" strike="noStrike" cap="none">
                <a:solidFill>
                  <a:schemeClr val="dk1"/>
                </a:solidFill>
                <a:latin typeface="Inter"/>
                <a:ea typeface="Inter"/>
                <a:cs typeface="Inter"/>
                <a:sym typeface="Inter"/>
              </a:rPr>
              <a:t>The adoption must be finalized before incurred expenses can be reimbursed</a:t>
            </a:r>
            <a:endParaRPr sz="1200" b="0" i="0" u="none" strike="noStrike" cap="none">
              <a:solidFill>
                <a:schemeClr val="dk1"/>
              </a:solidFill>
              <a:latin typeface="Inter"/>
              <a:ea typeface="Inter"/>
              <a:cs typeface="Inter"/>
              <a:sym typeface="Inter"/>
            </a:endParaRPr>
          </a:p>
        </p:txBody>
      </p:sp>
      <p:sp>
        <p:nvSpPr>
          <p:cNvPr id="7188" name="Google Shape;7188;g280e6f0b55c_0_6238"/>
          <p:cNvSpPr txBox="1"/>
          <p:nvPr/>
        </p:nvSpPr>
        <p:spPr>
          <a:xfrm>
            <a:off x="297967" y="1245109"/>
            <a:ext cx="2160600" cy="269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300" b="1" i="0" u="none" strike="noStrike" cap="none">
                <a:solidFill>
                  <a:schemeClr val="dk1"/>
                </a:solidFill>
                <a:latin typeface="Inter"/>
                <a:ea typeface="Inter"/>
                <a:cs typeface="Inter"/>
                <a:sym typeface="Inter"/>
              </a:rPr>
              <a:t>Domestic adoption</a:t>
            </a:r>
            <a:endParaRPr sz="1300" b="1" i="0" u="none" strike="noStrike" cap="none">
              <a:solidFill>
                <a:schemeClr val="dk1"/>
              </a:solidFill>
              <a:latin typeface="Inter"/>
              <a:ea typeface="Inter"/>
              <a:cs typeface="Inter"/>
              <a:sym typeface="Inter"/>
            </a:endParaRPr>
          </a:p>
        </p:txBody>
      </p:sp>
      <p:sp>
        <p:nvSpPr>
          <p:cNvPr id="7189" name="Google Shape;7189;g280e6f0b55c_0_6238"/>
          <p:cNvSpPr txBox="1"/>
          <p:nvPr/>
        </p:nvSpPr>
        <p:spPr>
          <a:xfrm>
            <a:off x="3037586" y="1245109"/>
            <a:ext cx="2160600" cy="269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300" b="1" i="0" u="none" strike="noStrike" cap="none">
                <a:solidFill>
                  <a:schemeClr val="dk1"/>
                </a:solidFill>
                <a:latin typeface="Inter"/>
                <a:ea typeface="Inter"/>
                <a:cs typeface="Inter"/>
                <a:sym typeface="Inter"/>
              </a:rPr>
              <a:t>Foreign adoption</a:t>
            </a:r>
            <a:endParaRPr sz="1300" b="1" i="0" u="none" strike="noStrike" cap="none">
              <a:solidFill>
                <a:schemeClr val="dk1"/>
              </a:solidFill>
              <a:latin typeface="Inter"/>
              <a:ea typeface="Inter"/>
              <a:cs typeface="Inter"/>
              <a:sym typeface="Inter"/>
            </a:endParaRPr>
          </a:p>
        </p:txBody>
      </p:sp>
      <p:sp>
        <p:nvSpPr>
          <p:cNvPr id="7190" name="Google Shape;7190;g280e6f0b55c_0_6238"/>
          <p:cNvSpPr txBox="1"/>
          <p:nvPr/>
        </p:nvSpPr>
        <p:spPr>
          <a:xfrm>
            <a:off x="244343" y="3090884"/>
            <a:ext cx="4367700" cy="377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2000" b="0" i="0" u="none" strike="noStrike" cap="none">
                <a:solidFill>
                  <a:schemeClr val="dk1"/>
                </a:solidFill>
                <a:latin typeface="Inter"/>
                <a:ea typeface="Inter"/>
                <a:cs typeface="Inter"/>
                <a:sym typeface="Inter"/>
              </a:rPr>
              <a:t>Eligible expenses can include:</a:t>
            </a:r>
            <a:endParaRPr sz="2000" b="0" i="0" u="none" strike="noStrike" cap="none">
              <a:solidFill>
                <a:schemeClr val="dk1"/>
              </a:solidFill>
              <a:latin typeface="Inter"/>
              <a:ea typeface="Inter"/>
              <a:cs typeface="Inter"/>
              <a:sym typeface="Inter"/>
            </a:endParaRPr>
          </a:p>
        </p:txBody>
      </p:sp>
      <p:sp>
        <p:nvSpPr>
          <p:cNvPr id="7191" name="Google Shape;7191;g280e6f0b55c_0_6238"/>
          <p:cNvSpPr txBox="1"/>
          <p:nvPr/>
        </p:nvSpPr>
        <p:spPr>
          <a:xfrm>
            <a:off x="652126" y="3483269"/>
            <a:ext cx="1452300" cy="715800"/>
          </a:xfrm>
          <a:prstGeom prst="rect">
            <a:avLst/>
          </a:prstGeom>
          <a:noFill/>
          <a:ln>
            <a:noFill/>
          </a:ln>
        </p:spPr>
        <p:txBody>
          <a:bodyPr spcFirstLastPara="1" wrap="square" lIns="68575" tIns="34275" rIns="68575" bIns="34275" anchor="t" anchorCtr="0">
            <a:spAutoFit/>
          </a:bodyPr>
          <a:lstStyle/>
          <a:p>
            <a:pPr marL="127000" marR="0" lvl="0" indent="-127000" algn="l" rtl="0">
              <a:lnSpc>
                <a:spcPct val="100000"/>
              </a:lnSpc>
              <a:spcBef>
                <a:spcPts val="0"/>
              </a:spcBef>
              <a:spcAft>
                <a:spcPts val="0"/>
              </a:spcAft>
              <a:buClr>
                <a:schemeClr val="dk1"/>
              </a:buClr>
              <a:buSzPts val="1400"/>
              <a:buFont typeface="Inter"/>
              <a:buChar char="•"/>
            </a:pPr>
            <a:r>
              <a:rPr lang="en" sz="1200" b="0" i="0" u="none" strike="noStrike" cap="none">
                <a:solidFill>
                  <a:schemeClr val="dk1"/>
                </a:solidFill>
                <a:latin typeface="Inter"/>
                <a:ea typeface="Inter"/>
                <a:cs typeface="Inter"/>
                <a:sym typeface="Inter"/>
              </a:rPr>
              <a:t>Adoption fees</a:t>
            </a:r>
            <a:endParaRPr sz="900" b="0" i="0" u="none" strike="noStrike" cap="none">
              <a:solidFill>
                <a:schemeClr val="dk1"/>
              </a:solidFill>
              <a:latin typeface="Inter"/>
              <a:ea typeface="Inter"/>
              <a:cs typeface="Inter"/>
              <a:sym typeface="Inter"/>
            </a:endParaRPr>
          </a:p>
          <a:p>
            <a:pPr marL="127000" marR="0" lvl="0" indent="-127000" algn="l" rtl="0">
              <a:lnSpc>
                <a:spcPct val="100000"/>
              </a:lnSpc>
              <a:spcBef>
                <a:spcPts val="0"/>
              </a:spcBef>
              <a:spcAft>
                <a:spcPts val="0"/>
              </a:spcAft>
              <a:buClr>
                <a:schemeClr val="dk1"/>
              </a:buClr>
              <a:buSzPts val="1400"/>
              <a:buFont typeface="Inter"/>
              <a:buChar char="•"/>
            </a:pPr>
            <a:r>
              <a:rPr lang="en" sz="1200" b="0" i="0" u="none" strike="noStrike" cap="none">
                <a:solidFill>
                  <a:schemeClr val="dk1"/>
                </a:solidFill>
                <a:latin typeface="Inter"/>
                <a:ea typeface="Inter"/>
                <a:cs typeface="Inter"/>
                <a:sym typeface="Inter"/>
              </a:rPr>
              <a:t>Court costs</a:t>
            </a:r>
            <a:endParaRPr sz="900" b="0" i="0" u="none" strike="noStrike" cap="none">
              <a:solidFill>
                <a:schemeClr val="dk1"/>
              </a:solidFill>
              <a:latin typeface="Inter"/>
              <a:ea typeface="Inter"/>
              <a:cs typeface="Inter"/>
              <a:sym typeface="Inter"/>
            </a:endParaRPr>
          </a:p>
          <a:p>
            <a:pPr marL="127000" marR="0" lvl="0" indent="-127000" algn="l" rtl="0">
              <a:lnSpc>
                <a:spcPct val="100000"/>
              </a:lnSpc>
              <a:spcBef>
                <a:spcPts val="0"/>
              </a:spcBef>
              <a:spcAft>
                <a:spcPts val="0"/>
              </a:spcAft>
              <a:buClr>
                <a:schemeClr val="dk1"/>
              </a:buClr>
              <a:buSzPts val="1400"/>
              <a:buFont typeface="Inter"/>
              <a:buChar char="•"/>
            </a:pPr>
            <a:r>
              <a:rPr lang="en" sz="1200" b="0" i="0" u="none" strike="noStrike" cap="none">
                <a:solidFill>
                  <a:schemeClr val="dk1"/>
                </a:solidFill>
                <a:latin typeface="Inter"/>
                <a:ea typeface="Inter"/>
                <a:cs typeface="Inter"/>
                <a:sym typeface="Inter"/>
              </a:rPr>
              <a:t>Attorney fees</a:t>
            </a:r>
            <a:endParaRPr sz="1200" b="0" i="0" u="none" strike="noStrike" cap="none">
              <a:solidFill>
                <a:schemeClr val="dk1"/>
              </a:solidFill>
              <a:latin typeface="Inter"/>
              <a:ea typeface="Inter"/>
              <a:cs typeface="Inter"/>
              <a:sym typeface="Inter"/>
            </a:endParaRPr>
          </a:p>
        </p:txBody>
      </p:sp>
      <p:sp>
        <p:nvSpPr>
          <p:cNvPr id="7192" name="Google Shape;7192;g280e6f0b55c_0_6238"/>
          <p:cNvSpPr txBox="1"/>
          <p:nvPr/>
        </p:nvSpPr>
        <p:spPr>
          <a:xfrm>
            <a:off x="2321793" y="3483268"/>
            <a:ext cx="2290200" cy="684900"/>
          </a:xfrm>
          <a:prstGeom prst="rect">
            <a:avLst/>
          </a:prstGeom>
          <a:noFill/>
          <a:ln>
            <a:noFill/>
          </a:ln>
        </p:spPr>
        <p:txBody>
          <a:bodyPr spcFirstLastPara="1" wrap="square" lIns="68575" tIns="34275" rIns="68575" bIns="34275" anchor="t" anchorCtr="0">
            <a:spAutoFit/>
          </a:bodyPr>
          <a:lstStyle/>
          <a:p>
            <a:pPr marL="127000" marR="0" lvl="0" indent="-127000" algn="l" rtl="0">
              <a:lnSpc>
                <a:spcPct val="100000"/>
              </a:lnSpc>
              <a:spcBef>
                <a:spcPts val="0"/>
              </a:spcBef>
              <a:spcAft>
                <a:spcPts val="0"/>
              </a:spcAft>
              <a:buClr>
                <a:schemeClr val="dk1"/>
              </a:buClr>
              <a:buSzPts val="1400"/>
              <a:buFont typeface="Inter"/>
              <a:buChar char="•"/>
            </a:pPr>
            <a:r>
              <a:rPr lang="en" sz="1200" b="0" i="0" u="none" strike="noStrike" cap="none">
                <a:solidFill>
                  <a:schemeClr val="dk1"/>
                </a:solidFill>
                <a:latin typeface="Inter"/>
                <a:ea typeface="Inter"/>
                <a:cs typeface="Inter"/>
                <a:sym typeface="Inter"/>
              </a:rPr>
              <a:t>Travel expenses</a:t>
            </a:r>
            <a:endParaRPr sz="900" b="0" i="0" u="none" strike="noStrike" cap="none">
              <a:solidFill>
                <a:schemeClr val="dk1"/>
              </a:solidFill>
              <a:latin typeface="Inter"/>
              <a:ea typeface="Inter"/>
              <a:cs typeface="Inter"/>
              <a:sym typeface="Inter"/>
            </a:endParaRPr>
          </a:p>
          <a:p>
            <a:pPr marL="127000" marR="0" lvl="0" indent="-127000" algn="l" rtl="0">
              <a:lnSpc>
                <a:spcPct val="100000"/>
              </a:lnSpc>
              <a:spcBef>
                <a:spcPts val="0"/>
              </a:spcBef>
              <a:spcAft>
                <a:spcPts val="0"/>
              </a:spcAft>
              <a:buClr>
                <a:schemeClr val="dk1"/>
              </a:buClr>
              <a:buSzPts val="1400"/>
              <a:buFont typeface="Inter"/>
              <a:buChar char="•"/>
            </a:pPr>
            <a:r>
              <a:rPr lang="en" sz="1200" b="0" i="0" u="none" strike="noStrike" cap="none">
                <a:solidFill>
                  <a:schemeClr val="dk1"/>
                </a:solidFill>
                <a:latin typeface="Inter"/>
                <a:ea typeface="Inter"/>
                <a:cs typeface="Inter"/>
                <a:sym typeface="Inter"/>
              </a:rPr>
              <a:t>Other expenses related to legal adoption</a:t>
            </a:r>
            <a:endParaRPr sz="900" b="0" i="0" u="none" strike="noStrike" cap="none">
              <a:solidFill>
                <a:schemeClr val="dk1"/>
              </a:solidFill>
              <a:latin typeface="Inter"/>
              <a:ea typeface="Inter"/>
              <a:cs typeface="Inter"/>
              <a:sym typeface="Inter"/>
            </a:endParaRPr>
          </a:p>
        </p:txBody>
      </p:sp>
      <p:pic>
        <p:nvPicPr>
          <p:cNvPr id="7193" name="Google Shape;7193;g280e6f0b55c_0_6238"/>
          <p:cNvPicPr preferRelativeResize="0"/>
          <p:nvPr/>
        </p:nvPicPr>
        <p:blipFill rotWithShape="1">
          <a:blip r:embed="rId3">
            <a:alphaModFix/>
          </a:blip>
          <a:srcRect l="1245" r="2217"/>
          <a:stretch/>
        </p:blipFill>
        <p:spPr>
          <a:xfrm>
            <a:off x="5834500" y="0"/>
            <a:ext cx="3309501" cy="5143501"/>
          </a:xfrm>
          <a:prstGeom prst="rect">
            <a:avLst/>
          </a:prstGeom>
          <a:noFill/>
          <a:ln>
            <a:noFill/>
          </a:ln>
        </p:spPr>
      </p:pic>
      <p:grpSp>
        <p:nvGrpSpPr>
          <p:cNvPr id="7194" name="Google Shape;7194;g280e6f0b55c_0_6238"/>
          <p:cNvGrpSpPr/>
          <p:nvPr/>
        </p:nvGrpSpPr>
        <p:grpSpPr>
          <a:xfrm>
            <a:off x="267197" y="1221991"/>
            <a:ext cx="315600" cy="315600"/>
            <a:chOff x="209997" y="1200641"/>
            <a:chExt cx="315600" cy="315600"/>
          </a:xfrm>
        </p:grpSpPr>
        <p:sp>
          <p:nvSpPr>
            <p:cNvPr id="7195" name="Google Shape;7195;g280e6f0b55c_0_6238"/>
            <p:cNvSpPr/>
            <p:nvPr/>
          </p:nvSpPr>
          <p:spPr>
            <a:xfrm>
              <a:off x="209997" y="1200641"/>
              <a:ext cx="315600" cy="315600"/>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pic>
          <p:nvPicPr>
            <p:cNvPr id="7196" name="Google Shape;7196;g280e6f0b55c_0_6238"/>
            <p:cNvPicPr preferRelativeResize="0"/>
            <p:nvPr/>
          </p:nvPicPr>
          <p:blipFill rotWithShape="1">
            <a:blip r:embed="rId4">
              <a:alphaModFix/>
            </a:blip>
            <a:srcRect/>
            <a:stretch/>
          </p:blipFill>
          <p:spPr>
            <a:xfrm>
              <a:off x="244350" y="1245112"/>
              <a:ext cx="246900" cy="226665"/>
            </a:xfrm>
            <a:prstGeom prst="rect">
              <a:avLst/>
            </a:prstGeom>
            <a:noFill/>
            <a:ln>
              <a:noFill/>
            </a:ln>
          </p:spPr>
        </p:pic>
      </p:grpSp>
      <p:grpSp>
        <p:nvGrpSpPr>
          <p:cNvPr id="7197" name="Google Shape;7197;g280e6f0b55c_0_6238"/>
          <p:cNvGrpSpPr/>
          <p:nvPr/>
        </p:nvGrpSpPr>
        <p:grpSpPr>
          <a:xfrm>
            <a:off x="3050847" y="1222003"/>
            <a:ext cx="315600" cy="315600"/>
            <a:chOff x="3050847" y="1198903"/>
            <a:chExt cx="315600" cy="315600"/>
          </a:xfrm>
        </p:grpSpPr>
        <p:sp>
          <p:nvSpPr>
            <p:cNvPr id="7198" name="Google Shape;7198;g280e6f0b55c_0_6238"/>
            <p:cNvSpPr/>
            <p:nvPr/>
          </p:nvSpPr>
          <p:spPr>
            <a:xfrm>
              <a:off x="3050847" y="1198903"/>
              <a:ext cx="315600" cy="315600"/>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pic>
          <p:nvPicPr>
            <p:cNvPr id="7199" name="Google Shape;7199;g280e6f0b55c_0_6238"/>
            <p:cNvPicPr preferRelativeResize="0"/>
            <p:nvPr/>
          </p:nvPicPr>
          <p:blipFill rotWithShape="1">
            <a:blip r:embed="rId5">
              <a:alphaModFix/>
            </a:blip>
            <a:srcRect/>
            <a:stretch/>
          </p:blipFill>
          <p:spPr>
            <a:xfrm>
              <a:off x="3065050" y="1288999"/>
              <a:ext cx="287175" cy="1816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03"/>
        <p:cNvGrpSpPr/>
        <p:nvPr/>
      </p:nvGrpSpPr>
      <p:grpSpPr>
        <a:xfrm>
          <a:off x="0" y="0"/>
          <a:ext cx="0" cy="0"/>
          <a:chOff x="0" y="0"/>
          <a:chExt cx="0" cy="0"/>
        </a:xfrm>
      </p:grpSpPr>
      <p:sp>
        <p:nvSpPr>
          <p:cNvPr id="7204" name="Google Shape;7204;p17"/>
          <p:cNvSpPr/>
          <p:nvPr/>
        </p:nvSpPr>
        <p:spPr>
          <a:xfrm>
            <a:off x="-161447" y="-102550"/>
            <a:ext cx="4622351" cy="5563313"/>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7205" name="Google Shape;7205;p17"/>
          <p:cNvSpPr txBox="1">
            <a:spLocks noGrp="1"/>
          </p:cNvSpPr>
          <p:nvPr>
            <p:ph type="title"/>
          </p:nvPr>
        </p:nvSpPr>
        <p:spPr>
          <a:xfrm>
            <a:off x="571882" y="448881"/>
            <a:ext cx="8136967" cy="503052"/>
          </a:xfrm>
          <a:prstGeom prst="rect">
            <a:avLst/>
          </a:prstGeom>
          <a:noFill/>
          <a:ln>
            <a:noFill/>
          </a:ln>
        </p:spPr>
        <p:txBody>
          <a:bodyPr spcFirstLastPara="1" wrap="square" lIns="68550" tIns="34275" rIns="68550" bIns="34275"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206" name="Google Shape;7206;p17"/>
          <p:cNvSpPr txBox="1"/>
          <p:nvPr/>
        </p:nvSpPr>
        <p:spPr>
          <a:xfrm>
            <a:off x="504108" y="2570345"/>
            <a:ext cx="3487800" cy="588600"/>
          </a:xfrm>
          <a:prstGeom prst="rect">
            <a:avLst/>
          </a:prstGeom>
          <a:noFill/>
          <a:ln>
            <a:noFill/>
          </a:ln>
        </p:spPr>
        <p:txBody>
          <a:bodyPr spcFirstLastPara="1" wrap="square" lIns="68550" tIns="34275" rIns="68550" bIns="34275" anchor="t" anchorCtr="0">
            <a:spAutoFit/>
          </a:bodyPr>
          <a:lstStyle/>
          <a:p>
            <a:pPr marL="0" marR="0" lvl="0" indent="0" algn="l" rtl="0">
              <a:lnSpc>
                <a:spcPct val="150000"/>
              </a:lnSpc>
              <a:spcBef>
                <a:spcPts val="0"/>
              </a:spcBef>
              <a:spcAft>
                <a:spcPts val="0"/>
              </a:spcAft>
              <a:buClr>
                <a:srgbClr val="000000"/>
              </a:buClr>
              <a:buSzPts val="1350"/>
              <a:buFont typeface="Arial"/>
              <a:buNone/>
            </a:pPr>
            <a:r>
              <a:rPr lang="en" sz="1350" b="0" i="0" u="none" strike="noStrike" cap="none">
                <a:solidFill>
                  <a:schemeClr val="dk1"/>
                </a:solidFill>
                <a:latin typeface="Inter"/>
                <a:ea typeface="Inter"/>
                <a:cs typeface="Inter"/>
                <a:sym typeface="Inter"/>
              </a:rPr>
              <a:t>The best form of documentation when submitting a claim is an </a:t>
            </a:r>
            <a:r>
              <a:rPr lang="en" sz="1350" b="1" i="0" u="none" strike="noStrike" cap="none">
                <a:solidFill>
                  <a:schemeClr val="dk1"/>
                </a:solidFill>
                <a:latin typeface="Inter"/>
                <a:ea typeface="Inter"/>
                <a:cs typeface="Inter"/>
                <a:sym typeface="Inter"/>
              </a:rPr>
              <a:t>itemized receipt</a:t>
            </a:r>
            <a:r>
              <a:rPr lang="en" sz="1350" b="0" i="0" u="none" strike="noStrike" cap="none">
                <a:solidFill>
                  <a:schemeClr val="dk1"/>
                </a:solidFill>
                <a:latin typeface="Inter"/>
                <a:ea typeface="Inter"/>
                <a:cs typeface="Inter"/>
                <a:sym typeface="Inter"/>
              </a:rPr>
              <a:t>.</a:t>
            </a:r>
            <a:endParaRPr sz="900" b="0" i="0" u="none" strike="noStrike" cap="none">
              <a:solidFill>
                <a:schemeClr val="dk1"/>
              </a:solidFill>
              <a:latin typeface="Inter"/>
              <a:ea typeface="Inter"/>
              <a:cs typeface="Inter"/>
              <a:sym typeface="Inter"/>
            </a:endParaRPr>
          </a:p>
        </p:txBody>
      </p:sp>
      <p:sp>
        <p:nvSpPr>
          <p:cNvPr id="7207" name="Google Shape;7207;p17"/>
          <p:cNvSpPr txBox="1">
            <a:spLocks noGrp="1"/>
          </p:cNvSpPr>
          <p:nvPr>
            <p:ph type="body" idx="1"/>
          </p:nvPr>
        </p:nvSpPr>
        <p:spPr>
          <a:xfrm>
            <a:off x="4767046" y="1068671"/>
            <a:ext cx="3941803" cy="692467"/>
          </a:xfrm>
          <a:prstGeom prst="rect">
            <a:avLst/>
          </a:prstGeom>
          <a:noFill/>
          <a:ln>
            <a:noFill/>
          </a:ln>
        </p:spPr>
        <p:txBody>
          <a:bodyPr spcFirstLastPara="1" wrap="square" lIns="68550" tIns="34275" rIns="68550" bIns="34275" anchor="t" anchorCtr="0">
            <a:noAutofit/>
          </a:bodyPr>
          <a:lstStyle/>
          <a:p>
            <a:pPr marL="76200" lvl="0" indent="0" algn="l" rtl="0">
              <a:lnSpc>
                <a:spcPct val="150000"/>
              </a:lnSpc>
              <a:spcBef>
                <a:spcPts val="750"/>
              </a:spcBef>
              <a:spcAft>
                <a:spcPts val="0"/>
              </a:spcAft>
              <a:buClr>
                <a:schemeClr val="lt1"/>
              </a:buClr>
              <a:buSzPts val="2000"/>
              <a:buFont typeface="Inter"/>
              <a:buNone/>
            </a:pPr>
            <a:r>
              <a:rPr lang="en" sz="1400" b="1"/>
              <a:t>Any documentation provided must contain the following information:</a:t>
            </a:r>
            <a:endParaRPr/>
          </a:p>
          <a:p>
            <a:pPr marL="76200" lvl="0" indent="0" algn="l" rtl="0">
              <a:lnSpc>
                <a:spcPct val="150000"/>
              </a:lnSpc>
              <a:spcBef>
                <a:spcPts val="750"/>
              </a:spcBef>
              <a:spcAft>
                <a:spcPts val="0"/>
              </a:spcAft>
              <a:buClr>
                <a:schemeClr val="lt1"/>
              </a:buClr>
              <a:buSzPts val="2000"/>
              <a:buFont typeface="Inter"/>
              <a:buNone/>
            </a:pPr>
            <a:endParaRPr sz="1350"/>
          </a:p>
          <a:p>
            <a:pPr marL="342900" lvl="0" indent="-171450" algn="l" rtl="0">
              <a:lnSpc>
                <a:spcPct val="90000"/>
              </a:lnSpc>
              <a:spcBef>
                <a:spcPts val="750"/>
              </a:spcBef>
              <a:spcAft>
                <a:spcPts val="0"/>
              </a:spcAft>
              <a:buClr>
                <a:schemeClr val="lt1"/>
              </a:buClr>
              <a:buSzPts val="2000"/>
              <a:buFont typeface="Inter"/>
              <a:buNone/>
            </a:pPr>
            <a:endParaRPr sz="1350"/>
          </a:p>
        </p:txBody>
      </p:sp>
      <p:sp>
        <p:nvSpPr>
          <p:cNvPr id="7208" name="Google Shape;7208;p17"/>
          <p:cNvSpPr/>
          <p:nvPr/>
        </p:nvSpPr>
        <p:spPr>
          <a:xfrm>
            <a:off x="4835414" y="1948867"/>
            <a:ext cx="3670418" cy="2196563"/>
          </a:xfrm>
          <a:prstGeom prst="rect">
            <a:avLst/>
          </a:prstGeom>
          <a:noFill/>
          <a:ln>
            <a:noFill/>
          </a:ln>
        </p:spPr>
        <p:txBody>
          <a:bodyPr spcFirstLastPara="1" wrap="square" lIns="91425" tIns="45700" rIns="91425" bIns="45700" anchor="t" anchorCtr="0">
            <a:spAutoFit/>
          </a:bodyPr>
          <a:lstStyle/>
          <a:p>
            <a:pPr marL="600075" marR="0" lvl="1" indent="-247650" algn="l" rtl="0">
              <a:lnSpc>
                <a:spcPct val="150000"/>
              </a:lnSpc>
              <a:spcBef>
                <a:spcPts val="0"/>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When </a:t>
            </a:r>
            <a:r>
              <a:rPr lang="en" sz="1400" b="0" i="0" u="none" strike="noStrike" cap="none">
                <a:solidFill>
                  <a:schemeClr val="lt1"/>
                </a:solidFill>
                <a:latin typeface="Arial"/>
                <a:ea typeface="Arial"/>
                <a:cs typeface="Arial"/>
                <a:sym typeface="Arial"/>
              </a:rPr>
              <a:t>the expense was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Where</a:t>
            </a:r>
            <a:r>
              <a:rPr lang="en" sz="1400" b="0" i="0" u="none" strike="noStrike" cap="none">
                <a:solidFill>
                  <a:srgbClr val="00C7B1"/>
                </a:solidFill>
                <a:latin typeface="Arial"/>
                <a:ea typeface="Arial"/>
                <a:cs typeface="Arial"/>
                <a:sym typeface="Arial"/>
              </a:rPr>
              <a:t> </a:t>
            </a:r>
            <a:r>
              <a:rPr lang="en" sz="1400" b="0" i="0" u="none" strike="noStrike" cap="none">
                <a:solidFill>
                  <a:schemeClr val="lt1"/>
                </a:solidFill>
                <a:latin typeface="Arial"/>
                <a:ea typeface="Arial"/>
                <a:cs typeface="Arial"/>
                <a:sym typeface="Arial"/>
              </a:rPr>
              <a:t>the expense was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What </a:t>
            </a:r>
            <a:r>
              <a:rPr lang="en" sz="1400" b="0" i="0" u="none" strike="noStrike" cap="none">
                <a:solidFill>
                  <a:schemeClr val="lt1"/>
                </a:solidFill>
                <a:latin typeface="Arial"/>
                <a:ea typeface="Arial"/>
                <a:cs typeface="Arial"/>
                <a:sym typeface="Arial"/>
              </a:rPr>
              <a:t>the expense was</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The amount/cost </a:t>
            </a:r>
            <a:r>
              <a:rPr lang="en" sz="1400" b="0" i="0" u="none" strike="noStrike" cap="none">
                <a:solidFill>
                  <a:schemeClr val="lt1"/>
                </a:solidFill>
                <a:latin typeface="Arial"/>
                <a:ea typeface="Arial"/>
                <a:cs typeface="Arial"/>
                <a:sym typeface="Arial"/>
              </a:rPr>
              <a:t>of the expense incurred </a:t>
            </a:r>
            <a:endParaRPr sz="1200" b="0" i="0" u="none" strike="noStrike" cap="none">
              <a:solidFill>
                <a:srgbClr val="000000"/>
              </a:solidFill>
              <a:latin typeface="Arial"/>
              <a:ea typeface="Arial"/>
              <a:cs typeface="Arial"/>
              <a:sym typeface="Arial"/>
            </a:endParaRPr>
          </a:p>
        </p:txBody>
      </p:sp>
      <p:sp>
        <p:nvSpPr>
          <p:cNvPr id="7209" name="Google Shape;7209;p17"/>
          <p:cNvSpPr/>
          <p:nvPr/>
        </p:nvSpPr>
        <p:spPr>
          <a:xfrm>
            <a:off x="555384" y="1644002"/>
            <a:ext cx="724251" cy="724251"/>
          </a:xfrm>
          <a:prstGeom prst="ellipse">
            <a:avLst/>
          </a:prstGeom>
          <a:solidFill>
            <a:schemeClr val="accent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grpSp>
        <p:nvGrpSpPr>
          <p:cNvPr id="7210" name="Google Shape;7210;p17"/>
          <p:cNvGrpSpPr/>
          <p:nvPr/>
        </p:nvGrpSpPr>
        <p:grpSpPr>
          <a:xfrm>
            <a:off x="773437" y="1796444"/>
            <a:ext cx="297899" cy="419367"/>
            <a:chOff x="839450" y="2772250"/>
            <a:chExt cx="72900" cy="102625"/>
          </a:xfrm>
        </p:grpSpPr>
        <p:sp>
          <p:nvSpPr>
            <p:cNvPr id="7211" name="Google Shape;7211;p17"/>
            <p:cNvSpPr/>
            <p:nvPr/>
          </p:nvSpPr>
          <p:spPr>
            <a:xfrm>
              <a:off x="852025" y="2799475"/>
              <a:ext cx="18875" cy="17625"/>
            </a:xfrm>
            <a:custGeom>
              <a:avLst/>
              <a:gdLst/>
              <a:ahLst/>
              <a:cxnLst/>
              <a:rect l="l" t="t" r="r" b="b"/>
              <a:pathLst>
                <a:path w="755" h="705" extrusionOk="0">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2" name="Google Shape;7212;p17"/>
            <p:cNvSpPr/>
            <p:nvPr/>
          </p:nvSpPr>
          <p:spPr>
            <a:xfrm>
              <a:off x="839450" y="2784400"/>
              <a:ext cx="72900" cy="90475"/>
            </a:xfrm>
            <a:custGeom>
              <a:avLst/>
              <a:gdLst/>
              <a:ahLst/>
              <a:cxnLst/>
              <a:rect l="l" t="t" r="r" b="b"/>
              <a:pathLst>
                <a:path w="2916" h="3619" extrusionOk="0">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3" name="Google Shape;7213;p17"/>
            <p:cNvSpPr/>
            <p:nvPr/>
          </p:nvSpPr>
          <p:spPr>
            <a:xfrm>
              <a:off x="858725" y="2772250"/>
              <a:ext cx="34375" cy="22650"/>
            </a:xfrm>
            <a:custGeom>
              <a:avLst/>
              <a:gdLst/>
              <a:ahLst/>
              <a:cxnLst/>
              <a:rect l="l" t="t" r="r" b="b"/>
              <a:pathLst>
                <a:path w="1375" h="906" extrusionOk="0">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4" name="Google Shape;7214;p17"/>
            <p:cNvSpPr/>
            <p:nvPr/>
          </p:nvSpPr>
          <p:spPr>
            <a:xfrm>
              <a:off x="872975" y="2807025"/>
              <a:ext cx="27650" cy="5050"/>
            </a:xfrm>
            <a:custGeom>
              <a:avLst/>
              <a:gdLst/>
              <a:ahLst/>
              <a:cxnLst/>
              <a:rect l="l" t="t" r="r" b="b"/>
              <a:pathLst>
                <a:path w="1106" h="202" extrusionOk="0">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5" name="Google Shape;7215;p17"/>
            <p:cNvSpPr/>
            <p:nvPr/>
          </p:nvSpPr>
          <p:spPr>
            <a:xfrm>
              <a:off x="872975" y="2828800"/>
              <a:ext cx="27650" cy="5050"/>
            </a:xfrm>
            <a:custGeom>
              <a:avLst/>
              <a:gdLst/>
              <a:ahLst/>
              <a:cxnLst/>
              <a:rect l="l" t="t" r="r" b="b"/>
              <a:pathLst>
                <a:path w="1106" h="202" extrusionOk="0">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6" name="Google Shape;7216;p17"/>
            <p:cNvSpPr/>
            <p:nvPr/>
          </p:nvSpPr>
          <p:spPr>
            <a:xfrm>
              <a:off x="872975" y="2850575"/>
              <a:ext cx="27650" cy="5050"/>
            </a:xfrm>
            <a:custGeom>
              <a:avLst/>
              <a:gdLst/>
              <a:ahLst/>
              <a:cxnLst/>
              <a:rect l="l" t="t" r="r" b="b"/>
              <a:pathLst>
                <a:path w="1106" h="202" extrusionOk="0">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7" name="Google Shape;7217;p17"/>
            <p:cNvSpPr/>
            <p:nvPr/>
          </p:nvSpPr>
          <p:spPr>
            <a:xfrm>
              <a:off x="852875" y="2823775"/>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8" name="Google Shape;7218;p17"/>
            <p:cNvSpPr/>
            <p:nvPr/>
          </p:nvSpPr>
          <p:spPr>
            <a:xfrm>
              <a:off x="852875" y="2845550"/>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65"/>
        <p:cNvGrpSpPr/>
        <p:nvPr/>
      </p:nvGrpSpPr>
      <p:grpSpPr>
        <a:xfrm>
          <a:off x="0" y="0"/>
          <a:ext cx="0" cy="0"/>
          <a:chOff x="0" y="0"/>
          <a:chExt cx="0" cy="0"/>
        </a:xfrm>
      </p:grpSpPr>
      <p:pic>
        <p:nvPicPr>
          <p:cNvPr id="10966" name="Google Shape;10966;p156"/>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10967" name="Google Shape;10967;p156"/>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968" name="Google Shape;10968;p156"/>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35" name="Google Shape;7227;g3058893a927_0_0">
            <a:extLst>
              <a:ext uri="{FF2B5EF4-FFF2-40B4-BE49-F238E27FC236}">
                <a16:creationId xmlns:a16="http://schemas.microsoft.com/office/drawing/2014/main" id="{9B008970-67B6-4BD0-8C6D-9CD6472A5AF2}"/>
              </a:ext>
            </a:extLst>
          </p:cNvPr>
          <p:cNvSpPr/>
          <p:nvPr/>
        </p:nvSpPr>
        <p:spPr>
          <a:xfrm>
            <a:off x="4785717"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Phone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dirty="0">
                <a:solidFill>
                  <a:srgbClr val="C8102E"/>
                </a:solidFill>
                <a:latin typeface="Inter"/>
                <a:ea typeface="Inter"/>
                <a:cs typeface="Inter"/>
                <a:sym typeface="Inter"/>
              </a:rPr>
              <a:t>––––</a:t>
            </a:r>
            <a:endParaRPr sz="10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Current WEX participants: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866-451-3399</a:t>
            </a:r>
            <a:endParaRPr sz="1100" b="0" i="0" u="none" strike="noStrike" cap="none" dirty="0">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New to WEX: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844-561-1337</a:t>
            </a:r>
            <a:endParaRPr sz="900" b="0" i="0" u="none" strike="noStrike" cap="none" dirty="0">
              <a:solidFill>
                <a:srgbClr val="253746"/>
              </a:solidFill>
              <a:latin typeface="Inter"/>
              <a:ea typeface="Inter"/>
              <a:cs typeface="Inter"/>
              <a:sym typeface="Inter"/>
            </a:endParaRPr>
          </a:p>
        </p:txBody>
      </p:sp>
      <p:sp>
        <p:nvSpPr>
          <p:cNvPr id="36" name="Google Shape;7228;g3058893a927_0_0">
            <a:extLst>
              <a:ext uri="{FF2B5EF4-FFF2-40B4-BE49-F238E27FC236}">
                <a16:creationId xmlns:a16="http://schemas.microsoft.com/office/drawing/2014/main" id="{D98DD587-3FFF-47B4-A45E-57531DB802B5}"/>
              </a:ext>
            </a:extLst>
          </p:cNvPr>
          <p:cNvSpPr/>
          <p:nvPr/>
        </p:nvSpPr>
        <p:spPr>
          <a:xfrm>
            <a:off x="1721204"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Website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dirty="0">
                <a:solidFill>
                  <a:srgbClr val="C8102E"/>
                </a:solidFill>
                <a:latin typeface="Inter"/>
                <a:ea typeface="Inter"/>
                <a:cs typeface="Inter"/>
                <a:sym typeface="Inter"/>
              </a:rPr>
              <a:t>––––</a:t>
            </a:r>
            <a:endParaRPr sz="9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dirty="0">
                <a:solidFill>
                  <a:srgbClr val="253746"/>
                </a:solidFill>
                <a:latin typeface="Inter"/>
                <a:ea typeface="Inter"/>
                <a:cs typeface="Inter"/>
                <a:sym typeface="Inter"/>
              </a:rPr>
              <a:t>www.wexinc.com</a:t>
            </a:r>
            <a:endParaRPr sz="1400" b="0" i="0" u="none" strike="noStrike" cap="none" dirty="0">
              <a:solidFill>
                <a:srgbClr val="000000"/>
              </a:solidFill>
              <a:latin typeface="Arial"/>
              <a:ea typeface="Arial"/>
              <a:cs typeface="Arial"/>
              <a:sym typeface="Arial"/>
            </a:endParaRPr>
          </a:p>
        </p:txBody>
      </p:sp>
      <p:sp>
        <p:nvSpPr>
          <p:cNvPr id="37" name="Google Shape;7240;g3058893a927_0_0">
            <a:extLst>
              <a:ext uri="{FF2B5EF4-FFF2-40B4-BE49-F238E27FC236}">
                <a16:creationId xmlns:a16="http://schemas.microsoft.com/office/drawing/2014/main" id="{4F556F4B-A5DF-474C-AA92-2DA1863550E1}"/>
              </a:ext>
            </a:extLst>
          </p:cNvPr>
          <p:cNvSpPr/>
          <p:nvPr/>
        </p:nvSpPr>
        <p:spPr>
          <a:xfrm>
            <a:off x="2297654" y="1727480"/>
            <a:ext cx="1307400" cy="1307400"/>
          </a:xfrm>
          <a:prstGeom prst="ellipse">
            <a:avLst/>
          </a:prstGeom>
          <a:solidFill>
            <a:srgbClr val="00C7B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 name="Google Shape;7241;g3058893a927_0_0">
            <a:extLst>
              <a:ext uri="{FF2B5EF4-FFF2-40B4-BE49-F238E27FC236}">
                <a16:creationId xmlns:a16="http://schemas.microsoft.com/office/drawing/2014/main" id="{8024B133-E3F6-4597-8FFE-C888B58087DD}"/>
              </a:ext>
            </a:extLst>
          </p:cNvPr>
          <p:cNvSpPr/>
          <p:nvPr/>
        </p:nvSpPr>
        <p:spPr>
          <a:xfrm>
            <a:off x="5362171" y="1685405"/>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39" name="Google Shape;7242;g3058893a927_0_0">
            <a:extLst>
              <a:ext uri="{FF2B5EF4-FFF2-40B4-BE49-F238E27FC236}">
                <a16:creationId xmlns:a16="http://schemas.microsoft.com/office/drawing/2014/main" id="{74DACA60-BDF8-4FA0-AC2D-DFF9A32D8F4D}"/>
              </a:ext>
            </a:extLst>
          </p:cNvPr>
          <p:cNvGrpSpPr/>
          <p:nvPr/>
        </p:nvGrpSpPr>
        <p:grpSpPr>
          <a:xfrm>
            <a:off x="5699342" y="1998384"/>
            <a:ext cx="632930" cy="681331"/>
            <a:chOff x="259050" y="664600"/>
            <a:chExt cx="91725" cy="101375"/>
          </a:xfrm>
        </p:grpSpPr>
        <p:sp>
          <p:nvSpPr>
            <p:cNvPr id="40" name="Google Shape;7243;g3058893a927_0_0">
              <a:extLst>
                <a:ext uri="{FF2B5EF4-FFF2-40B4-BE49-F238E27FC236}">
                  <a16:creationId xmlns:a16="http://schemas.microsoft.com/office/drawing/2014/main" id="{F0FEEF52-02D9-42CD-B11D-078830E1665E}"/>
                </a:ext>
              </a:extLst>
            </p:cNvPr>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244;g3058893a927_0_0">
              <a:extLst>
                <a:ext uri="{FF2B5EF4-FFF2-40B4-BE49-F238E27FC236}">
                  <a16:creationId xmlns:a16="http://schemas.microsoft.com/office/drawing/2014/main" id="{BEAC30CB-9719-4589-A63C-5AD8B6C692CB}"/>
                </a:ext>
              </a:extLst>
            </p:cNvPr>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245;g3058893a927_0_0">
              <a:extLst>
                <a:ext uri="{FF2B5EF4-FFF2-40B4-BE49-F238E27FC236}">
                  <a16:creationId xmlns:a16="http://schemas.microsoft.com/office/drawing/2014/main" id="{8E2ED207-A448-4717-8306-2B3FF8A1D40E}"/>
                </a:ext>
              </a:extLst>
            </p:cNvPr>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246;g3058893a927_0_0">
              <a:extLst>
                <a:ext uri="{FF2B5EF4-FFF2-40B4-BE49-F238E27FC236}">
                  <a16:creationId xmlns:a16="http://schemas.microsoft.com/office/drawing/2014/main" id="{C4A719E4-DF84-46E5-8C85-CB905104EFFF}"/>
                </a:ext>
              </a:extLst>
            </p:cNvPr>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247;g3058893a927_0_0">
              <a:extLst>
                <a:ext uri="{FF2B5EF4-FFF2-40B4-BE49-F238E27FC236}">
                  <a16:creationId xmlns:a16="http://schemas.microsoft.com/office/drawing/2014/main" id="{4DD3346F-B391-4794-BAB1-4F530B01470F}"/>
                </a:ext>
              </a:extLst>
            </p:cNvPr>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248;g3058893a927_0_0">
              <a:extLst>
                <a:ext uri="{FF2B5EF4-FFF2-40B4-BE49-F238E27FC236}">
                  <a16:creationId xmlns:a16="http://schemas.microsoft.com/office/drawing/2014/main" id="{D9AC18B8-8682-4766-9FB9-F0238DE9E960}"/>
                </a:ext>
              </a:extLst>
            </p:cNvPr>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249;g3058893a927_0_0">
              <a:extLst>
                <a:ext uri="{FF2B5EF4-FFF2-40B4-BE49-F238E27FC236}">
                  <a16:creationId xmlns:a16="http://schemas.microsoft.com/office/drawing/2014/main" id="{BBAB3F1B-E193-4634-AE49-2C54BBC59B5F}"/>
                </a:ext>
              </a:extLst>
            </p:cNvPr>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7250;g3058893a927_0_0">
            <a:extLst>
              <a:ext uri="{FF2B5EF4-FFF2-40B4-BE49-F238E27FC236}">
                <a16:creationId xmlns:a16="http://schemas.microsoft.com/office/drawing/2014/main" id="{C12223B2-2DA5-40AF-BE23-7552F88CBD52}"/>
              </a:ext>
            </a:extLst>
          </p:cNvPr>
          <p:cNvGrpSpPr/>
          <p:nvPr/>
        </p:nvGrpSpPr>
        <p:grpSpPr>
          <a:xfrm>
            <a:off x="2473357" y="2043998"/>
            <a:ext cx="956001" cy="674353"/>
            <a:chOff x="627575" y="1056975"/>
            <a:chExt cx="116425" cy="82125"/>
          </a:xfrm>
        </p:grpSpPr>
        <p:sp>
          <p:nvSpPr>
            <p:cNvPr id="48" name="Google Shape;7251;g3058893a927_0_0">
              <a:extLst>
                <a:ext uri="{FF2B5EF4-FFF2-40B4-BE49-F238E27FC236}">
                  <a16:creationId xmlns:a16="http://schemas.microsoft.com/office/drawing/2014/main" id="{B1F2802C-B614-4837-9FE6-C0679136BA75}"/>
                </a:ext>
              </a:extLst>
            </p:cNvPr>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7252;g3058893a927_0_0">
              <a:extLst>
                <a:ext uri="{FF2B5EF4-FFF2-40B4-BE49-F238E27FC236}">
                  <a16:creationId xmlns:a16="http://schemas.microsoft.com/office/drawing/2014/main" id="{C411D5BA-26E2-41BB-AA64-A7FAC9E8C763}"/>
                </a:ext>
              </a:extLst>
            </p:cNvPr>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7253;g3058893a927_0_0">
              <a:extLst>
                <a:ext uri="{FF2B5EF4-FFF2-40B4-BE49-F238E27FC236}">
                  <a16:creationId xmlns:a16="http://schemas.microsoft.com/office/drawing/2014/main" id="{3437A05C-6F6F-4729-9584-723E25FA7590}"/>
                </a:ext>
              </a:extLst>
            </p:cNvPr>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54;g3058893a927_0_0">
              <a:extLst>
                <a:ext uri="{FF2B5EF4-FFF2-40B4-BE49-F238E27FC236}">
                  <a16:creationId xmlns:a16="http://schemas.microsoft.com/office/drawing/2014/main" id="{6AAD9B47-E976-438E-9B93-40D822E88956}"/>
                </a:ext>
              </a:extLst>
            </p:cNvPr>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7255;g3058893a927_0_0">
              <a:extLst>
                <a:ext uri="{FF2B5EF4-FFF2-40B4-BE49-F238E27FC236}">
                  <a16:creationId xmlns:a16="http://schemas.microsoft.com/office/drawing/2014/main" id="{9F276FFB-CB9F-4E39-8139-AAA256F8B362}"/>
                </a:ext>
              </a:extLst>
            </p:cNvPr>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59"/>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63"/>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68a53a05-3dda-4e27-b639-ce56137c09c2" isdomainofvalue="False" dataSourceId="e8c8c26e-d5fa-468e-87c3-66dad6471cf1"/>
</file>

<file path=customXml/item2.xml><?xml version="1.0" encoding="utf-8"?>
<VariableList UniqueId="68a53a05-3dda-4e27-b639-ce56137c09c2" Name="AD_HOC" ContentType="XML" MajorVersion="0" MinorVersion="1" isLocalCopy="False" IsBaseObject="False" DataSourceId="e8c8c26e-d5fa-468e-87c3-66dad6471cf1" DataSourceMajorVersion="0" DataSourceMinorVersion="1"/>
</file>

<file path=customXml/item3.xml><?xml version="1.0" encoding="utf-8"?>
<VariableListDefinition name="Computed" displayName="Computed" id="5b708a3d-ef07-4166-895e-2512da784771" isdomainofvalue="False" dataSourceId="88768540-a3f3-4455-8b93-3a18b874dd39"/>
</file>

<file path=customXml/item4.xml><?xml version="1.0" encoding="utf-8"?>
<VariableList UniqueId="5b708a3d-ef07-4166-895e-2512da784771" Name="Computed" ContentType="XML" MajorVersion="0" MinorVersion="1" isLocalCopy="False" IsBaseObject="False" DataSourceId="88768540-a3f3-4455-8b93-3a18b874dd39" DataSourceMajorVersion="0" DataSourceMinorVersion="1"/>
</file>

<file path=customXml/item5.xml><?xml version="1.0" encoding="utf-8"?>
<VariableListDefinition name="System" displayName="System" id="867a43f4-9a8f-4fde-b24b-897b265cea74" isdomainofvalue="False" dataSourceId="464ad3ca-626b-4337-acd3-c32bd9d92589"/>
</file>

<file path=customXml/item6.xml><?xml version="1.0" encoding="utf-8"?>
<VariableList UniqueId="867a43f4-9a8f-4fde-b24b-897b265cea74" Name="System" ContentType="XML" MajorVersion="0" MinorVersion="1" isLocalCopy="False" IsBaseObject="False" DataSourceId="464ad3ca-626b-4337-acd3-c32bd9d92589"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0B54E351-D661-4306-8148-31C6DF327F15}">
  <ds:schemaRefs/>
</ds:datastoreItem>
</file>

<file path=customXml/itemProps2.xml><?xml version="1.0" encoding="utf-8"?>
<ds:datastoreItem xmlns:ds="http://schemas.openxmlformats.org/officeDocument/2006/customXml" ds:itemID="{8B122A3F-73AD-426D-9ADB-C54A678B232D}">
  <ds:schemaRefs/>
</ds:datastoreItem>
</file>

<file path=customXml/itemProps3.xml><?xml version="1.0" encoding="utf-8"?>
<ds:datastoreItem xmlns:ds="http://schemas.openxmlformats.org/officeDocument/2006/customXml" ds:itemID="{1BB9D3F7-C1DE-4E0F-A97D-B11C12278B93}">
  <ds:schemaRefs/>
</ds:datastoreItem>
</file>

<file path=customXml/itemProps4.xml><?xml version="1.0" encoding="utf-8"?>
<ds:datastoreItem xmlns:ds="http://schemas.openxmlformats.org/officeDocument/2006/customXml" ds:itemID="{6E7FB1A8-DE29-45AB-BDD0-5CA0BAF35B7A}">
  <ds:schemaRefs/>
</ds:datastoreItem>
</file>

<file path=customXml/itemProps5.xml><?xml version="1.0" encoding="utf-8"?>
<ds:datastoreItem xmlns:ds="http://schemas.openxmlformats.org/officeDocument/2006/customXml" ds:itemID="{258CF76A-F4A8-45E3-95CD-2CF40979DCF9}">
  <ds:schemaRefs/>
</ds:datastoreItem>
</file>

<file path=customXml/itemProps6.xml><?xml version="1.0" encoding="utf-8"?>
<ds:datastoreItem xmlns:ds="http://schemas.openxmlformats.org/officeDocument/2006/customXml" ds:itemID="{5B76FEF6-1062-4CC2-A286-3626692C21F1}">
  <ds:schemaRefs/>
</ds:datastoreItem>
</file>

<file path=customXml/itemProps7.xml><?xml version="1.0" encoding="utf-8"?>
<ds:datastoreItem xmlns:ds="http://schemas.openxmlformats.org/officeDocument/2006/customXml" ds:itemID="{F2D7D9FC-D955-4F4D-B02C-59B7E0ADDDB0}">
  <ds:schemaRefs/>
</ds:datastoreItem>
</file>

<file path=docProps/app.xml><?xml version="1.0" encoding="utf-8"?>
<Properties xmlns="http://schemas.openxmlformats.org/officeDocument/2006/extended-properties" xmlns:vt="http://schemas.openxmlformats.org/officeDocument/2006/docPropsVTypes">
  <TotalTime>2</TotalTime>
  <Words>764</Words>
  <Application>Microsoft Office PowerPoint</Application>
  <PresentationFormat>On-screen Show (16:9)</PresentationFormat>
  <Paragraphs>83</Paragraphs>
  <Slides>9</Slides>
  <Notes>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vt:i4>
      </vt:variant>
    </vt:vector>
  </HeadingPairs>
  <TitlesOfParts>
    <vt:vector size="21" baseType="lpstr">
      <vt:lpstr>Arial</vt:lpstr>
      <vt:lpstr>Roboto Condensed</vt:lpstr>
      <vt:lpstr>Inter Medium</vt:lpstr>
      <vt:lpstr>Times New Roman</vt:lpstr>
      <vt:lpstr>Inter</vt:lpstr>
      <vt:lpstr>Calibri</vt:lpstr>
      <vt:lpstr>Inter ExtraBold</vt:lpstr>
      <vt:lpstr>Inter Black</vt:lpstr>
      <vt:lpstr>WEX Theme 2022</vt:lpstr>
      <vt:lpstr>1_WEX Theme 2022</vt:lpstr>
      <vt:lpstr>WEX Corp PPT Template 2019</vt:lpstr>
      <vt:lpstr>3_WEX Theme 2022</vt:lpstr>
      <vt:lpstr>Client Name</vt:lpstr>
      <vt:lpstr>Adoption assistance flexible spending accounts</vt:lpstr>
      <vt:lpstr>Adoption assistance FSAs</vt:lpstr>
      <vt:lpstr>Annual contribution limit</vt:lpstr>
      <vt:lpstr>Domestic vs. Foreign adoptions </vt:lpstr>
      <vt:lpstr>Claim filing</vt:lpstr>
      <vt:lpstr>Contact Participant Services Our Participant Services team is available Monday through Friday, from 6 a.m. to 9 p.m. CT, except holidays.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Natalie Devick</dc:creator>
  <cp:lastModifiedBy>Lily Bruce-Ritchie</cp:lastModifiedBy>
  <cp:revision>3</cp:revision>
  <dcterms:modified xsi:type="dcterms:W3CDTF">2025-12-12T14:29:42Z</dcterms:modified>
</cp:coreProperties>
</file>