
<file path=[Content_Types].xml><?xml version="1.0" encoding="utf-8"?>
<Types xmlns="http://schemas.openxmlformats.org/package/2006/content-types">
  <Default Extension="fntdata" ContentType="application/x-fontdata"/>
  <Default Extension="jp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customXml/itemProps4.xml" ContentType="application/vnd.openxmlformats-officedocument.customXmlProperties+xml"/>
  <Override PartName="/customXml/itemProps5.xml" ContentType="application/vnd.openxmlformats-officedocument.customXmlProperties+xml"/>
  <Override PartName="/customXml/itemProps6.xml" ContentType="application/vnd.openxmlformats-officedocument.customXmlProperties+xml"/>
  <Override PartName="/customXml/itemProps7.xml" ContentType="application/vnd.openxmlformats-officedocument.customXmlProperties+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theme/theme2.xml" ContentType="application/vnd.openxmlformats-officedocument.theme+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theme/theme3.xml" ContentType="application/vnd.openxmlformats-officedocument.theme+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theme/theme4.xml" ContentType="application/vnd.openxmlformats-officedocument.theme+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slideLayouts/slideLayout159.xml" ContentType="application/vnd.openxmlformats-officedocument.presentationml.slideLayout+xml"/>
  <Override PartName="/ppt/theme/theme5.xml" ContentType="application/vnd.openxmlformats-officedocument.theme+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slideLayouts/slideLayout162.xml" ContentType="application/vnd.openxmlformats-officedocument.presentationml.slideLayout+xml"/>
  <Override PartName="/ppt/slideLayouts/slideLayout163.xml" ContentType="application/vnd.openxmlformats-officedocument.presentationml.slideLayout+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slideLayouts/slideLayout168.xml" ContentType="application/vnd.openxmlformats-officedocument.presentationml.slideLayout+xml"/>
  <Override PartName="/ppt/slideLayouts/slideLayout169.xml" ContentType="application/vnd.openxmlformats-officedocument.presentationml.slideLayout+xml"/>
  <Override PartName="/ppt/theme/theme6.xml" ContentType="application/vnd.openxmlformats-officedocument.theme+xml"/>
  <Override PartName="/ppt/theme/theme7.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Override PartName="/ppt/metadata" ContentType="application/binary"/>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embedTrueTypeFonts="1" saveSubsetFonts="1" autoCompressPictures="0">
  <p:sldMasterIdLst>
    <p:sldMasterId id="2147483648" r:id="rId8"/>
    <p:sldMasterId id="2147483671" r:id="rId9"/>
    <p:sldMasterId id="2147483700" r:id="rId10"/>
    <p:sldMasterId id="2147483732" r:id="rId11"/>
    <p:sldMasterId id="2147483764" r:id="rId12"/>
    <p:sldMasterId id="2147483812" r:id="rId13"/>
  </p:sldMasterIdLst>
  <p:notesMasterIdLst>
    <p:notesMasterId r:id="rId38"/>
  </p:notesMasterIdLst>
  <p:sldIdLst>
    <p:sldId id="256" r:id="rId14"/>
    <p:sldId id="257" r:id="rId15"/>
    <p:sldId id="258" r:id="rId16"/>
    <p:sldId id="259" r:id="rId17"/>
    <p:sldId id="260" r:id="rId18"/>
    <p:sldId id="261" r:id="rId19"/>
    <p:sldId id="262" r:id="rId20"/>
    <p:sldId id="263" r:id="rId21"/>
    <p:sldId id="264" r:id="rId22"/>
    <p:sldId id="265" r:id="rId23"/>
    <p:sldId id="266" r:id="rId24"/>
    <p:sldId id="267" r:id="rId25"/>
    <p:sldId id="268" r:id="rId26"/>
    <p:sldId id="269" r:id="rId27"/>
    <p:sldId id="270" r:id="rId28"/>
    <p:sldId id="271" r:id="rId29"/>
    <p:sldId id="272" r:id="rId30"/>
    <p:sldId id="273" r:id="rId31"/>
    <p:sldId id="274" r:id="rId32"/>
    <p:sldId id="275" r:id="rId33"/>
    <p:sldId id="276" r:id="rId34"/>
    <p:sldId id="281" r:id="rId35"/>
    <p:sldId id="278" r:id="rId36"/>
    <p:sldId id="279" r:id="rId37"/>
  </p:sldIdLst>
  <p:sldSz cx="9144000" cy="5143500" type="screen16x9"/>
  <p:notesSz cx="6858000" cy="9144000"/>
  <p:embeddedFontLst>
    <p:embeddedFont>
      <p:font typeface="Calibri" panose="020F0502020204030204" pitchFamily="34" charset="0"/>
      <p:regular r:id="rId39"/>
      <p:bold r:id="rId40"/>
      <p:italic r:id="rId41"/>
      <p:boldItalic r:id="rId42"/>
    </p:embeddedFont>
    <p:embeddedFont>
      <p:font typeface="Inter" panose="02000803000000020004" pitchFamily="50" charset="0"/>
      <p:regular r:id="rId43"/>
      <p:bold r:id="rId44"/>
      <p:italic r:id="rId45"/>
      <p:boldItalic r:id="rId46"/>
    </p:embeddedFont>
    <p:embeddedFont>
      <p:font typeface="Inter Black" panose="02000A03000000020004" pitchFamily="50" charset="0"/>
      <p:bold r:id="rId47"/>
      <p:boldItalic r:id="rId48"/>
    </p:embeddedFont>
    <p:embeddedFont>
      <p:font typeface="Inter ExtraBold" panose="020B0604020202020204" charset="0"/>
      <p:bold r:id="rId49"/>
      <p:boldItalic r:id="rId50"/>
    </p:embeddedFont>
    <p:embeddedFont>
      <p:font typeface="Inter Medium" panose="02000603000000020004" pitchFamily="50" charset="0"/>
      <p:regular r:id="rId51"/>
      <p:bold r:id="rId52"/>
      <p:italic r:id="rId53"/>
      <p:boldItalic r:id="rId54"/>
    </p:embeddedFont>
    <p:embeddedFont>
      <p:font typeface="Open Sans" panose="020B0606030504020204" pitchFamily="34" charset="0"/>
      <p:regular r:id="rId55"/>
      <p:bold r:id="rId56"/>
      <p:italic r:id="rId57"/>
      <p:boldItalic r:id="rId58"/>
    </p:embeddedFont>
    <p:embeddedFont>
      <p:font typeface="Roboto Condensed" panose="02000000000000000000" pitchFamily="2" charset="0"/>
      <p:regular r:id="rId59"/>
      <p:bold r:id="rId60"/>
      <p:italic r:id="rId61"/>
      <p:boldItalic r:id="rId62"/>
    </p:embeddedFont>
  </p:embeddedFontLst>
  <p:custDataLst>
    <p:custData r:id="rId2"/>
    <p:custData r:id="rId3"/>
    <p:custData r:id="rId7"/>
    <p:custData r:id="rId4"/>
    <p:custData r:id="rId5"/>
    <p:custData r:id="rId6"/>
    <p:custData r:id="rId1"/>
  </p:custData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extLst>
    <p:ext uri="{EFAFB233-063F-42B5-8137-9DF3F51BA10A}">
      <p15:sldGuideLst xmlns:p15="http://schemas.microsoft.com/office/powerpoint/2012/main">
        <p15:guide id="1" orient="horz" pos="1620">
          <p15:clr>
            <a:srgbClr val="A4A3A4"/>
          </p15:clr>
        </p15:guide>
        <p15:guide id="2" pos="2880">
          <p15:clr>
            <a:srgbClr val="A4A3A4"/>
          </p15:clr>
        </p15:guide>
      </p15:sldGuideLst>
    </p:ext>
    <p:ext uri="GoogleSlidesCustomDataVersion2">
      <go:slidesCustomData xmlns:go="http://customooxmlschemas.google.com/"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r:id="rId64" roundtripDataSignature="AMtx7miVRVZQZFTNftSfNnsZFYugjDCYoQ=="/>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FFBF3F"/>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620"/>
    <p:restoredTop sz="71767" autoAdjust="0"/>
  </p:normalViewPr>
  <p:slideViewPr>
    <p:cSldViewPr snapToGrid="0">
      <p:cViewPr varScale="1">
        <p:scale>
          <a:sx n="107" d="100"/>
          <a:sy n="107" d="100"/>
        </p:scale>
        <p:origin x="1734" y="96"/>
      </p:cViewPr>
      <p:guideLst>
        <p:guide orient="horz" pos="1620"/>
        <p:guide pos="2880"/>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13.xml"/><Relationship Id="rId21" Type="http://schemas.openxmlformats.org/officeDocument/2006/relationships/slide" Target="slides/slide8.xml"/><Relationship Id="rId34" Type="http://schemas.openxmlformats.org/officeDocument/2006/relationships/slide" Target="slides/slide21.xml"/><Relationship Id="rId42" Type="http://schemas.openxmlformats.org/officeDocument/2006/relationships/font" Target="fonts/font4.fntdata"/><Relationship Id="rId47" Type="http://schemas.openxmlformats.org/officeDocument/2006/relationships/font" Target="fonts/font9.fntdata"/><Relationship Id="rId50" Type="http://schemas.openxmlformats.org/officeDocument/2006/relationships/font" Target="fonts/font12.fntdata"/><Relationship Id="rId55" Type="http://schemas.openxmlformats.org/officeDocument/2006/relationships/font" Target="fonts/font17.fntdata"/><Relationship Id="rId68" Type="http://schemas.openxmlformats.org/officeDocument/2006/relationships/tableStyles" Target="tableStyles.xml"/><Relationship Id="rId7" Type="http://schemas.openxmlformats.org/officeDocument/2006/relationships/customXml" Target="../customXml/item7.xml"/><Relationship Id="rId2" Type="http://schemas.openxmlformats.org/officeDocument/2006/relationships/customXml" Target="../customXml/item2.xml"/><Relationship Id="rId16" Type="http://schemas.openxmlformats.org/officeDocument/2006/relationships/slide" Target="slides/slide3.xml"/><Relationship Id="rId29" Type="http://schemas.openxmlformats.org/officeDocument/2006/relationships/slide" Target="slides/slide16.xml"/><Relationship Id="rId11" Type="http://schemas.openxmlformats.org/officeDocument/2006/relationships/slideMaster" Target="slideMasters/slideMaster4.xml"/><Relationship Id="rId24" Type="http://schemas.openxmlformats.org/officeDocument/2006/relationships/slide" Target="slides/slide11.xml"/><Relationship Id="rId32" Type="http://schemas.openxmlformats.org/officeDocument/2006/relationships/slide" Target="slides/slide19.xml"/><Relationship Id="rId37" Type="http://schemas.openxmlformats.org/officeDocument/2006/relationships/slide" Target="slides/slide24.xml"/><Relationship Id="rId40" Type="http://schemas.openxmlformats.org/officeDocument/2006/relationships/font" Target="fonts/font2.fntdata"/><Relationship Id="rId45" Type="http://schemas.openxmlformats.org/officeDocument/2006/relationships/font" Target="fonts/font7.fntdata"/><Relationship Id="rId53" Type="http://schemas.openxmlformats.org/officeDocument/2006/relationships/font" Target="fonts/font15.fntdata"/><Relationship Id="rId58" Type="http://schemas.openxmlformats.org/officeDocument/2006/relationships/font" Target="fonts/font20.fntdata"/><Relationship Id="rId66" Type="http://schemas.openxmlformats.org/officeDocument/2006/relationships/viewProps" Target="viewProps.xml"/><Relationship Id="rId5" Type="http://schemas.openxmlformats.org/officeDocument/2006/relationships/customXml" Target="../customXml/item5.xml"/><Relationship Id="rId61" Type="http://schemas.openxmlformats.org/officeDocument/2006/relationships/font" Target="fonts/font23.fntdata"/><Relationship Id="rId19" Type="http://schemas.openxmlformats.org/officeDocument/2006/relationships/slide" Target="slides/slide6.xml"/><Relationship Id="rId14" Type="http://schemas.openxmlformats.org/officeDocument/2006/relationships/slide" Target="slides/slide1.xml"/><Relationship Id="rId22" Type="http://schemas.openxmlformats.org/officeDocument/2006/relationships/slide" Target="slides/slide9.xml"/><Relationship Id="rId27" Type="http://schemas.openxmlformats.org/officeDocument/2006/relationships/slide" Target="slides/slide14.xml"/><Relationship Id="rId30" Type="http://schemas.openxmlformats.org/officeDocument/2006/relationships/slide" Target="slides/slide17.xml"/><Relationship Id="rId35" Type="http://schemas.openxmlformats.org/officeDocument/2006/relationships/slide" Target="slides/slide22.xml"/><Relationship Id="rId43" Type="http://schemas.openxmlformats.org/officeDocument/2006/relationships/font" Target="fonts/font5.fntdata"/><Relationship Id="rId48" Type="http://schemas.openxmlformats.org/officeDocument/2006/relationships/font" Target="fonts/font10.fntdata"/><Relationship Id="rId56" Type="http://schemas.openxmlformats.org/officeDocument/2006/relationships/font" Target="fonts/font18.fntdata"/><Relationship Id="rId64" Type="http://customschemas.google.com/relationships/presentationmetadata" Target="metadata"/><Relationship Id="rId8" Type="http://schemas.openxmlformats.org/officeDocument/2006/relationships/slideMaster" Target="slideMasters/slideMaster1.xml"/><Relationship Id="rId51" Type="http://schemas.openxmlformats.org/officeDocument/2006/relationships/font" Target="fonts/font13.fntdata"/><Relationship Id="rId3" Type="http://schemas.openxmlformats.org/officeDocument/2006/relationships/customXml" Target="../customXml/item3.xml"/><Relationship Id="rId12" Type="http://schemas.openxmlformats.org/officeDocument/2006/relationships/slideMaster" Target="slideMasters/slideMaster5.xml"/><Relationship Id="rId17" Type="http://schemas.openxmlformats.org/officeDocument/2006/relationships/slide" Target="slides/slide4.xml"/><Relationship Id="rId25" Type="http://schemas.openxmlformats.org/officeDocument/2006/relationships/slide" Target="slides/slide12.xml"/><Relationship Id="rId33" Type="http://schemas.openxmlformats.org/officeDocument/2006/relationships/slide" Target="slides/slide20.xml"/><Relationship Id="rId38" Type="http://schemas.openxmlformats.org/officeDocument/2006/relationships/notesMaster" Target="notesMasters/notesMaster1.xml"/><Relationship Id="rId46" Type="http://schemas.openxmlformats.org/officeDocument/2006/relationships/font" Target="fonts/font8.fntdata"/><Relationship Id="rId59" Type="http://schemas.openxmlformats.org/officeDocument/2006/relationships/font" Target="fonts/font21.fntdata"/><Relationship Id="rId67" Type="http://schemas.openxmlformats.org/officeDocument/2006/relationships/theme" Target="theme/theme1.xml"/><Relationship Id="rId20" Type="http://schemas.openxmlformats.org/officeDocument/2006/relationships/slide" Target="slides/slide7.xml"/><Relationship Id="rId41" Type="http://schemas.openxmlformats.org/officeDocument/2006/relationships/font" Target="fonts/font3.fntdata"/><Relationship Id="rId54" Type="http://schemas.openxmlformats.org/officeDocument/2006/relationships/font" Target="fonts/font16.fntdata"/><Relationship Id="rId62" Type="http://schemas.openxmlformats.org/officeDocument/2006/relationships/font" Target="fonts/font24.fntdata"/><Relationship Id="rId1" Type="http://schemas.openxmlformats.org/officeDocument/2006/relationships/customXml" Target="../customXml/item1.xml"/><Relationship Id="rId6" Type="http://schemas.openxmlformats.org/officeDocument/2006/relationships/customXml" Target="../customXml/item6.xml"/><Relationship Id="rId15" Type="http://schemas.openxmlformats.org/officeDocument/2006/relationships/slide" Target="slides/slide2.xml"/><Relationship Id="rId23" Type="http://schemas.openxmlformats.org/officeDocument/2006/relationships/slide" Target="slides/slide10.xml"/><Relationship Id="rId28" Type="http://schemas.openxmlformats.org/officeDocument/2006/relationships/slide" Target="slides/slide15.xml"/><Relationship Id="rId36" Type="http://schemas.openxmlformats.org/officeDocument/2006/relationships/slide" Target="slides/slide23.xml"/><Relationship Id="rId49" Type="http://schemas.openxmlformats.org/officeDocument/2006/relationships/font" Target="fonts/font11.fntdata"/><Relationship Id="rId57" Type="http://schemas.openxmlformats.org/officeDocument/2006/relationships/font" Target="fonts/font19.fntdata"/><Relationship Id="rId10" Type="http://schemas.openxmlformats.org/officeDocument/2006/relationships/slideMaster" Target="slideMasters/slideMaster3.xml"/><Relationship Id="rId31" Type="http://schemas.openxmlformats.org/officeDocument/2006/relationships/slide" Target="slides/slide18.xml"/><Relationship Id="rId44" Type="http://schemas.openxmlformats.org/officeDocument/2006/relationships/font" Target="fonts/font6.fntdata"/><Relationship Id="rId52" Type="http://schemas.openxmlformats.org/officeDocument/2006/relationships/font" Target="fonts/font14.fntdata"/><Relationship Id="rId60" Type="http://schemas.openxmlformats.org/officeDocument/2006/relationships/font" Target="fonts/font22.fntdata"/><Relationship Id="rId65" Type="http://schemas.openxmlformats.org/officeDocument/2006/relationships/presProps" Target="presProps.xml"/><Relationship Id="rId4" Type="http://schemas.openxmlformats.org/officeDocument/2006/relationships/customXml" Target="../customXml/item4.xml"/><Relationship Id="rId9" Type="http://schemas.openxmlformats.org/officeDocument/2006/relationships/slideMaster" Target="slideMasters/slideMaster2.xml"/><Relationship Id="rId13" Type="http://schemas.openxmlformats.org/officeDocument/2006/relationships/slideMaster" Target="slideMasters/slideMaster6.xml"/><Relationship Id="rId18" Type="http://schemas.openxmlformats.org/officeDocument/2006/relationships/slide" Target="slides/slide5.xml"/><Relationship Id="rId39" Type="http://schemas.openxmlformats.org/officeDocument/2006/relationships/font" Target="fonts/font1.fntdata"/></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7.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marR="0" lvl="0" indent="-298450" algn="l" rtl="0">
              <a:lnSpc>
                <a:spcPct val="100000"/>
              </a:lnSpc>
              <a:spcBef>
                <a:spcPts val="0"/>
              </a:spcBef>
              <a:spcAft>
                <a:spcPts val="0"/>
              </a:spcAft>
              <a:buClr>
                <a:srgbClr val="000000"/>
              </a:buClr>
              <a:buSzPts val="1100"/>
              <a:buFont typeface="Arial"/>
              <a:buChar char="●"/>
              <a:defRPr sz="1100" b="0" i="0" u="none" strike="noStrike" cap="none">
                <a:solidFill>
                  <a:srgbClr val="000000"/>
                </a:solidFill>
                <a:latin typeface="Arial"/>
                <a:ea typeface="Arial"/>
                <a:cs typeface="Arial"/>
                <a:sym typeface="Arial"/>
              </a:defRPr>
            </a:lvl1pPr>
            <a:lvl2pPr marL="914400" marR="0" lvl="1" indent="-298450" algn="l" rtl="0">
              <a:lnSpc>
                <a:spcPct val="100000"/>
              </a:lnSpc>
              <a:spcBef>
                <a:spcPts val="0"/>
              </a:spcBef>
              <a:spcAft>
                <a:spcPts val="0"/>
              </a:spcAft>
              <a:buClr>
                <a:srgbClr val="000000"/>
              </a:buClr>
              <a:buSzPts val="1100"/>
              <a:buFont typeface="Arial"/>
              <a:buChar char="○"/>
              <a:defRPr sz="1100" b="0" i="0" u="none" strike="noStrike" cap="none">
                <a:solidFill>
                  <a:srgbClr val="000000"/>
                </a:solidFill>
                <a:latin typeface="Arial"/>
                <a:ea typeface="Arial"/>
                <a:cs typeface="Arial"/>
                <a:sym typeface="Arial"/>
              </a:defRPr>
            </a:lvl2pPr>
            <a:lvl3pPr marL="1371600" marR="0" lvl="2" indent="-298450" algn="l" rtl="0">
              <a:lnSpc>
                <a:spcPct val="100000"/>
              </a:lnSpc>
              <a:spcBef>
                <a:spcPts val="0"/>
              </a:spcBef>
              <a:spcAft>
                <a:spcPts val="0"/>
              </a:spcAft>
              <a:buClr>
                <a:srgbClr val="000000"/>
              </a:buClr>
              <a:buSzPts val="1100"/>
              <a:buFont typeface="Arial"/>
              <a:buChar char="■"/>
              <a:defRPr sz="1100" b="0" i="0" u="none" strike="noStrike" cap="none">
                <a:solidFill>
                  <a:srgbClr val="000000"/>
                </a:solidFill>
                <a:latin typeface="Arial"/>
                <a:ea typeface="Arial"/>
                <a:cs typeface="Arial"/>
                <a:sym typeface="Arial"/>
              </a:defRPr>
            </a:lvl3pPr>
            <a:lvl4pPr marL="1828800" marR="0" lvl="3" indent="-298450" algn="l" rtl="0">
              <a:lnSpc>
                <a:spcPct val="100000"/>
              </a:lnSpc>
              <a:spcBef>
                <a:spcPts val="0"/>
              </a:spcBef>
              <a:spcAft>
                <a:spcPts val="0"/>
              </a:spcAft>
              <a:buClr>
                <a:srgbClr val="000000"/>
              </a:buClr>
              <a:buSzPts val="1100"/>
              <a:buFont typeface="Arial"/>
              <a:buChar char="●"/>
              <a:defRPr sz="1100" b="0" i="0" u="none" strike="noStrike" cap="none">
                <a:solidFill>
                  <a:srgbClr val="000000"/>
                </a:solidFill>
                <a:latin typeface="Arial"/>
                <a:ea typeface="Arial"/>
                <a:cs typeface="Arial"/>
                <a:sym typeface="Arial"/>
              </a:defRPr>
            </a:lvl4pPr>
            <a:lvl5pPr marL="2286000" marR="0" lvl="4" indent="-298450" algn="l" rtl="0">
              <a:lnSpc>
                <a:spcPct val="100000"/>
              </a:lnSpc>
              <a:spcBef>
                <a:spcPts val="0"/>
              </a:spcBef>
              <a:spcAft>
                <a:spcPts val="0"/>
              </a:spcAft>
              <a:buClr>
                <a:srgbClr val="000000"/>
              </a:buClr>
              <a:buSzPts val="1100"/>
              <a:buFont typeface="Arial"/>
              <a:buChar char="○"/>
              <a:defRPr sz="1100" b="0" i="0" u="none" strike="noStrike" cap="none">
                <a:solidFill>
                  <a:srgbClr val="000000"/>
                </a:solidFill>
                <a:latin typeface="Arial"/>
                <a:ea typeface="Arial"/>
                <a:cs typeface="Arial"/>
                <a:sym typeface="Arial"/>
              </a:defRPr>
            </a:lvl5pPr>
            <a:lvl6pPr marL="2743200" marR="0" lvl="5" indent="-298450" algn="l" rtl="0">
              <a:lnSpc>
                <a:spcPct val="100000"/>
              </a:lnSpc>
              <a:spcBef>
                <a:spcPts val="0"/>
              </a:spcBef>
              <a:spcAft>
                <a:spcPts val="0"/>
              </a:spcAft>
              <a:buClr>
                <a:srgbClr val="000000"/>
              </a:buClr>
              <a:buSzPts val="1100"/>
              <a:buFont typeface="Arial"/>
              <a:buChar char="■"/>
              <a:defRPr sz="1100" b="0" i="0" u="none" strike="noStrike" cap="none">
                <a:solidFill>
                  <a:srgbClr val="000000"/>
                </a:solidFill>
                <a:latin typeface="Arial"/>
                <a:ea typeface="Arial"/>
                <a:cs typeface="Arial"/>
                <a:sym typeface="Arial"/>
              </a:defRPr>
            </a:lvl6pPr>
            <a:lvl7pPr marL="3200400" marR="0" lvl="6" indent="-298450" algn="l" rtl="0">
              <a:lnSpc>
                <a:spcPct val="100000"/>
              </a:lnSpc>
              <a:spcBef>
                <a:spcPts val="0"/>
              </a:spcBef>
              <a:spcAft>
                <a:spcPts val="0"/>
              </a:spcAft>
              <a:buClr>
                <a:srgbClr val="000000"/>
              </a:buClr>
              <a:buSzPts val="1100"/>
              <a:buFont typeface="Arial"/>
              <a:buChar char="●"/>
              <a:defRPr sz="1100" b="0" i="0" u="none" strike="noStrike" cap="none">
                <a:solidFill>
                  <a:srgbClr val="000000"/>
                </a:solidFill>
                <a:latin typeface="Arial"/>
                <a:ea typeface="Arial"/>
                <a:cs typeface="Arial"/>
                <a:sym typeface="Arial"/>
              </a:defRPr>
            </a:lvl7pPr>
            <a:lvl8pPr marL="3657600" marR="0" lvl="7" indent="-298450" algn="l" rtl="0">
              <a:lnSpc>
                <a:spcPct val="100000"/>
              </a:lnSpc>
              <a:spcBef>
                <a:spcPts val="0"/>
              </a:spcBef>
              <a:spcAft>
                <a:spcPts val="0"/>
              </a:spcAft>
              <a:buClr>
                <a:srgbClr val="000000"/>
              </a:buClr>
              <a:buSzPts val="1100"/>
              <a:buFont typeface="Arial"/>
              <a:buChar char="○"/>
              <a:defRPr sz="1100" b="0" i="0" u="none" strike="noStrike" cap="none">
                <a:solidFill>
                  <a:srgbClr val="000000"/>
                </a:solidFill>
                <a:latin typeface="Arial"/>
                <a:ea typeface="Arial"/>
                <a:cs typeface="Arial"/>
                <a:sym typeface="Arial"/>
              </a:defRPr>
            </a:lvl8pPr>
            <a:lvl9pPr marL="4114800" marR="0" lvl="8" indent="-298450" algn="l" rtl="0">
              <a:lnSpc>
                <a:spcPct val="100000"/>
              </a:lnSpc>
              <a:spcBef>
                <a:spcPts val="0"/>
              </a:spcBef>
              <a:spcAft>
                <a:spcPts val="0"/>
              </a:spcAft>
              <a:buClr>
                <a:srgbClr val="000000"/>
              </a:buClr>
              <a:buSzPts val="1100"/>
              <a:buFont typeface="Arial"/>
              <a:buChar char="■"/>
              <a:defRPr sz="1100" b="0" i="0" u="none" strike="noStrike" cap="none">
                <a:solidFill>
                  <a:srgbClr val="000000"/>
                </a:solidFill>
                <a:latin typeface="Arial"/>
                <a:ea typeface="Arial"/>
                <a:cs typeface="Arial"/>
                <a:sym typeface="Arial"/>
              </a:defRPr>
            </a:lvl9pPr>
          </a:lstStyle>
          <a:p>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3" Type="http://schemas.openxmlformats.org/officeDocument/2006/relationships/hyperlink" Target="http://www.wexinc.com" TargetMode="External"/><Relationship Id="rId2" Type="http://schemas.openxmlformats.org/officeDocument/2006/relationships/slide" Target="../slides/slide22.xml"/><Relationship Id="rId1" Type="http://schemas.openxmlformats.org/officeDocument/2006/relationships/notesMaster" Target="../notesMasters/notesMaster1.xml"/><Relationship Id="rId5" Type="http://schemas.openxmlformats.org/officeDocument/2006/relationships/hyperlink" Target="https://wexhealthinc.my.site.com/WEXbenefitscontactus/s/" TargetMode="External"/><Relationship Id="rId4" Type="http://schemas.openxmlformats.org/officeDocument/2006/relationships/hyperlink" Target="https://url.us.m.mimecastprotect.com/s/8bJ3CKrkXQSDvmLZPcMf0C54Bab?domain=wexhealthinc.my.site.com/" TargetMode="Externa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351"/>
        <p:cNvGrpSpPr/>
        <p:nvPr/>
      </p:nvGrpSpPr>
      <p:grpSpPr>
        <a:xfrm>
          <a:off x="0" y="0"/>
          <a:ext cx="0" cy="0"/>
          <a:chOff x="0" y="0"/>
          <a:chExt cx="0" cy="0"/>
        </a:xfrm>
      </p:grpSpPr>
      <p:sp>
        <p:nvSpPr>
          <p:cNvPr id="10352" name="Google Shape;10352;p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10353" name="Google Shape;10353;p1: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15000"/>
              </a:lnSpc>
              <a:spcBef>
                <a:spcPts val="0"/>
              </a:spcBef>
              <a:spcAft>
                <a:spcPts val="0"/>
              </a:spcAft>
              <a:buClr>
                <a:schemeClr val="dk1"/>
              </a:buClr>
              <a:buSzPts val="1100"/>
              <a:buFont typeface="Arial"/>
              <a:buNone/>
            </a:pPr>
            <a:r>
              <a:rPr lang="en" sz="1200">
                <a:solidFill>
                  <a:schemeClr val="dk1"/>
                </a:solidFill>
              </a:rPr>
              <a:t>Thank you for joining us as we cover your company’s Flexible Spending Accounts. </a:t>
            </a:r>
            <a:endParaRPr sz="1200">
              <a:solidFill>
                <a:schemeClr val="dk1"/>
              </a:solidFill>
            </a:endParaRPr>
          </a:p>
          <a:p>
            <a:pPr marL="0" lvl="0" indent="0" algn="l" rtl="0">
              <a:lnSpc>
                <a:spcPct val="115000"/>
              </a:lnSpc>
              <a:spcBef>
                <a:spcPts val="0"/>
              </a:spcBef>
              <a:spcAft>
                <a:spcPts val="0"/>
              </a:spcAft>
              <a:buClr>
                <a:schemeClr val="dk1"/>
              </a:buClr>
              <a:buSzPts val="1100"/>
              <a:buFont typeface="Arial"/>
              <a:buNone/>
            </a:pPr>
            <a:endParaRPr sz="1200">
              <a:solidFill>
                <a:schemeClr val="dk1"/>
              </a:solidFill>
            </a:endParaRPr>
          </a:p>
          <a:p>
            <a:pPr marL="0" lvl="0" indent="0" algn="l" rtl="0">
              <a:lnSpc>
                <a:spcPct val="100000"/>
              </a:lnSpc>
              <a:spcBef>
                <a:spcPts val="0"/>
              </a:spcBef>
              <a:spcAft>
                <a:spcPts val="0"/>
              </a:spcAft>
              <a:buClr>
                <a:schemeClr val="dk1"/>
              </a:buClr>
              <a:buSzPts val="1100"/>
              <a:buFont typeface="Arial"/>
              <a:buNone/>
            </a:pPr>
            <a:r>
              <a:rPr lang="en" sz="1200">
                <a:solidFill>
                  <a:schemeClr val="dk1"/>
                </a:solidFill>
              </a:rPr>
              <a:t>This presentation is being presented by WEX. My name is ____________ and I am happy to be here with you today! </a:t>
            </a:r>
            <a:endParaRPr sz="1200"/>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514"/>
        <p:cNvGrpSpPr/>
        <p:nvPr/>
      </p:nvGrpSpPr>
      <p:grpSpPr>
        <a:xfrm>
          <a:off x="0" y="0"/>
          <a:ext cx="0" cy="0"/>
          <a:chOff x="0" y="0"/>
          <a:chExt cx="0" cy="0"/>
        </a:xfrm>
      </p:grpSpPr>
      <p:sp>
        <p:nvSpPr>
          <p:cNvPr id="10515" name="Google Shape;10515;p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10516" name="Google Shape;10516;p8: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marR="0" lvl="0" indent="0" algn="l" rtl="0">
              <a:lnSpc>
                <a:spcPct val="100000"/>
              </a:lnSpc>
              <a:spcBef>
                <a:spcPts val="0"/>
              </a:spcBef>
              <a:spcAft>
                <a:spcPts val="0"/>
              </a:spcAft>
              <a:buClr>
                <a:srgbClr val="000000"/>
              </a:buClr>
              <a:buSzPts val="1100"/>
              <a:buFont typeface="Arial"/>
              <a:buNone/>
            </a:pPr>
            <a:r>
              <a:rPr lang="en" sz="1200">
                <a:solidFill>
                  <a:srgbClr val="253746"/>
                </a:solidFill>
              </a:rPr>
              <a:t>Combination flexible spending account (combo FSA)</a:t>
            </a:r>
            <a:endParaRPr sz="1200"/>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520"/>
        <p:cNvGrpSpPr/>
        <p:nvPr/>
      </p:nvGrpSpPr>
      <p:grpSpPr>
        <a:xfrm>
          <a:off x="0" y="0"/>
          <a:ext cx="0" cy="0"/>
          <a:chOff x="0" y="0"/>
          <a:chExt cx="0" cy="0"/>
        </a:xfrm>
      </p:grpSpPr>
      <p:sp>
        <p:nvSpPr>
          <p:cNvPr id="10521" name="Google Shape;10521;p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10522" name="Google Shape;10522;p9: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marR="0" lvl="0" indent="0" algn="l" rtl="0">
              <a:lnSpc>
                <a:spcPct val="100000"/>
              </a:lnSpc>
              <a:spcBef>
                <a:spcPts val="0"/>
              </a:spcBef>
              <a:spcAft>
                <a:spcPts val="0"/>
              </a:spcAft>
              <a:buClr>
                <a:srgbClr val="000000"/>
              </a:buClr>
              <a:buSzPts val="1200"/>
              <a:buFont typeface="Calibri"/>
              <a:buNone/>
            </a:pPr>
            <a:r>
              <a:rPr lang="en" sz="1200" i="0" u="none" strike="noStrike" cap="none" dirty="0">
                <a:solidFill>
                  <a:srgbClr val="000000"/>
                </a:solidFill>
              </a:rPr>
              <a:t>First let’s talk about why you should choose a </a:t>
            </a:r>
            <a:r>
              <a:rPr lang="en" sz="1200" dirty="0"/>
              <a:t>c</a:t>
            </a:r>
            <a:r>
              <a:rPr lang="en" sz="1200" i="0" u="none" strike="noStrike" cap="none" dirty="0">
                <a:solidFill>
                  <a:srgbClr val="000000"/>
                </a:solidFill>
              </a:rPr>
              <a:t>ombination FSA: it’s a benefit that allows you to choose how much of your paycheck you’d like to set aside, before taxes are taken out, for qualified dental, vision and preventative care expenses. </a:t>
            </a:r>
            <a:endParaRPr sz="1200" dirty="0"/>
          </a:p>
          <a:p>
            <a:pPr marL="0" marR="0" lvl="0" indent="0" algn="l" rtl="0">
              <a:lnSpc>
                <a:spcPct val="100000"/>
              </a:lnSpc>
              <a:spcBef>
                <a:spcPts val="0"/>
              </a:spcBef>
              <a:spcAft>
                <a:spcPts val="0"/>
              </a:spcAft>
              <a:buClr>
                <a:srgbClr val="000000"/>
              </a:buClr>
              <a:buSzPts val="1200"/>
              <a:buFont typeface="Arial"/>
              <a:buNone/>
            </a:pPr>
            <a:endParaRPr sz="1200" i="0" u="none" strike="noStrike" cap="none" dirty="0">
              <a:solidFill>
                <a:srgbClr val="000000"/>
              </a:solidFill>
            </a:endParaRPr>
          </a:p>
          <a:p>
            <a:pPr marL="0" marR="0" lvl="0" indent="0" algn="l" rtl="0">
              <a:lnSpc>
                <a:spcPct val="100000"/>
              </a:lnSpc>
              <a:spcBef>
                <a:spcPts val="0"/>
              </a:spcBef>
              <a:spcAft>
                <a:spcPts val="0"/>
              </a:spcAft>
              <a:buClr>
                <a:srgbClr val="000000"/>
              </a:buClr>
              <a:buSzPts val="1200"/>
              <a:buFont typeface="Calibri"/>
              <a:buNone/>
            </a:pPr>
            <a:r>
              <a:rPr lang="en" sz="1200" i="0" u="none" strike="noStrike" cap="none" dirty="0">
                <a:solidFill>
                  <a:srgbClr val="000000"/>
                </a:solidFill>
              </a:rPr>
              <a:t>Once you reach the IRS statutory deductible for the year, your </a:t>
            </a:r>
            <a:r>
              <a:rPr lang="en" sz="1200" dirty="0"/>
              <a:t>c</a:t>
            </a:r>
            <a:r>
              <a:rPr lang="en" sz="1200" i="0" u="none" strike="noStrike" cap="none" dirty="0">
                <a:solidFill>
                  <a:srgbClr val="000000"/>
                </a:solidFill>
              </a:rPr>
              <a:t>ombination FSA can also be used for any eligible healthcare and prescription costs.</a:t>
            </a:r>
            <a:endParaRPr sz="1200" dirty="0"/>
          </a:p>
          <a:p>
            <a:pPr marL="0" marR="0" lvl="0" indent="0" algn="l" rtl="0">
              <a:lnSpc>
                <a:spcPct val="100000"/>
              </a:lnSpc>
              <a:spcBef>
                <a:spcPts val="0"/>
              </a:spcBef>
              <a:spcAft>
                <a:spcPts val="0"/>
              </a:spcAft>
              <a:buClr>
                <a:srgbClr val="000000"/>
              </a:buClr>
              <a:buSzPts val="1200"/>
              <a:buFont typeface="Calibri"/>
              <a:buNone/>
            </a:pPr>
            <a:br>
              <a:rPr lang="en" sz="1200" i="0" u="none" strike="noStrike" cap="none" dirty="0">
                <a:solidFill>
                  <a:srgbClr val="000000"/>
                </a:solidFill>
              </a:rPr>
            </a:br>
            <a:r>
              <a:rPr lang="en" sz="1200" i="0" u="none" strike="noStrike" cap="none" dirty="0">
                <a:solidFill>
                  <a:srgbClr val="000000"/>
                </a:solidFill>
              </a:rPr>
              <a:t>Enjoy funds from day one, buy those eyeglasses or finally get those braces. All of your FSA funds are available to spend right away. Use your benefits debit card at the point of purchase. </a:t>
            </a:r>
            <a:endParaRPr sz="1200" dirty="0"/>
          </a:p>
          <a:p>
            <a:pPr marL="0" marR="0" lvl="0" indent="0" algn="l" rtl="0">
              <a:lnSpc>
                <a:spcPct val="100000"/>
              </a:lnSpc>
              <a:spcBef>
                <a:spcPts val="0"/>
              </a:spcBef>
              <a:spcAft>
                <a:spcPts val="0"/>
              </a:spcAft>
              <a:buClr>
                <a:srgbClr val="000000"/>
              </a:buClr>
              <a:buSzPts val="1200"/>
              <a:buFont typeface="Calibri"/>
              <a:buNone/>
            </a:pPr>
            <a:br>
              <a:rPr lang="en" sz="1200" i="0" u="none" strike="noStrike" cap="none" dirty="0">
                <a:solidFill>
                  <a:srgbClr val="000000"/>
                </a:solidFill>
              </a:rPr>
            </a:br>
            <a:r>
              <a:rPr lang="en" sz="1200" i="0" u="none" strike="noStrike" cap="none" dirty="0">
                <a:solidFill>
                  <a:srgbClr val="000000"/>
                </a:solidFill>
              </a:rPr>
              <a:t>Think of it like a discount on qualified expenses at stores such as Amazon, Target, CVS, Walmart, Walgreens and more. Dollars you contribute are taken out of your paycheck before tax which means a $100 purchase </a:t>
            </a:r>
            <a:r>
              <a:rPr lang="en" sz="1200" dirty="0"/>
              <a:t>c</a:t>
            </a:r>
            <a:r>
              <a:rPr lang="en" sz="1200" i="0" u="none" strike="noStrike" cap="none" dirty="0">
                <a:solidFill>
                  <a:srgbClr val="000000"/>
                </a:solidFill>
              </a:rPr>
              <a:t>ould actually cost you over $130 without a Combination FSA.* </a:t>
            </a:r>
            <a:endParaRPr sz="1200" dirty="0"/>
          </a:p>
          <a:p>
            <a:pPr marL="0" marR="0" lvl="0" indent="0" algn="l" rtl="0">
              <a:lnSpc>
                <a:spcPct val="100000"/>
              </a:lnSpc>
              <a:spcBef>
                <a:spcPts val="0"/>
              </a:spcBef>
              <a:spcAft>
                <a:spcPts val="0"/>
              </a:spcAft>
              <a:buClr>
                <a:srgbClr val="000000"/>
              </a:buClr>
              <a:buSzPts val="1200"/>
              <a:buFont typeface="Calibri"/>
              <a:buNone/>
            </a:pPr>
            <a:r>
              <a:rPr lang="en" sz="1200" i="0" u="none" strike="noStrike" cap="none" dirty="0">
                <a:solidFill>
                  <a:srgbClr val="000000"/>
                </a:solidFill>
              </a:rPr>
              <a:t>Don’t know how much to elect? Think about the money you spent on healthcare expenses last year. Plan ahead and set those funds aside in a Limited FSA and save</a:t>
            </a:r>
            <a:r>
              <a:rPr lang="en" sz="1200" dirty="0"/>
              <a:t>!</a:t>
            </a:r>
            <a:endParaRPr sz="1200" i="0" u="none" strike="noStrike" cap="none" dirty="0">
              <a:solidFill>
                <a:srgbClr val="000000"/>
              </a:solidFill>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558"/>
        <p:cNvGrpSpPr/>
        <p:nvPr/>
      </p:nvGrpSpPr>
      <p:grpSpPr>
        <a:xfrm>
          <a:off x="0" y="0"/>
          <a:ext cx="0" cy="0"/>
          <a:chOff x="0" y="0"/>
          <a:chExt cx="0" cy="0"/>
        </a:xfrm>
      </p:grpSpPr>
      <p:sp>
        <p:nvSpPr>
          <p:cNvPr id="10559" name="Google Shape;10559;p1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10560" name="Google Shape;10560;p10: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marR="0" lvl="0" indent="0" algn="l" rtl="0">
              <a:lnSpc>
                <a:spcPct val="100000"/>
              </a:lnSpc>
              <a:spcBef>
                <a:spcPts val="0"/>
              </a:spcBef>
              <a:spcAft>
                <a:spcPts val="0"/>
              </a:spcAft>
              <a:buClr>
                <a:srgbClr val="000000"/>
              </a:buClr>
              <a:buSzPts val="1200"/>
              <a:buFont typeface="Calibri"/>
              <a:buNone/>
            </a:pPr>
            <a:r>
              <a:rPr lang="en" sz="1200" b="1" i="0" u="none" strike="noStrike" cap="none">
                <a:solidFill>
                  <a:srgbClr val="000000"/>
                </a:solidFill>
              </a:rPr>
              <a:t>What does the Combination FSA cover before you meet your deductible?</a:t>
            </a:r>
            <a:endParaRPr sz="1200" i="0" u="none" strike="noStrike" cap="none">
              <a:solidFill>
                <a:srgbClr val="000000"/>
              </a:solidFill>
            </a:endParaRPr>
          </a:p>
          <a:p>
            <a:pPr marL="0" marR="0" lvl="0" indent="0" algn="l" rtl="0">
              <a:lnSpc>
                <a:spcPct val="100000"/>
              </a:lnSpc>
              <a:spcBef>
                <a:spcPts val="0"/>
              </a:spcBef>
              <a:spcAft>
                <a:spcPts val="0"/>
              </a:spcAft>
              <a:buClr>
                <a:srgbClr val="000000"/>
              </a:buClr>
              <a:buSzPts val="1200"/>
              <a:buFont typeface="Calibri"/>
              <a:buNone/>
            </a:pPr>
            <a:r>
              <a:rPr lang="en" sz="1200" i="0" u="none" strike="noStrike" cap="none">
                <a:solidFill>
                  <a:srgbClr val="000000"/>
                </a:solidFill>
              </a:rPr>
              <a:t>Procedures and products deemed necessary by the IRS include but are not limited to:</a:t>
            </a:r>
            <a:endParaRPr sz="1200"/>
          </a:p>
          <a:p>
            <a:pPr marL="171450" marR="0" lvl="0" indent="-171450" algn="l" rtl="0">
              <a:lnSpc>
                <a:spcPct val="100000"/>
              </a:lnSpc>
              <a:spcBef>
                <a:spcPts val="0"/>
              </a:spcBef>
              <a:spcAft>
                <a:spcPts val="0"/>
              </a:spcAft>
              <a:buClr>
                <a:srgbClr val="000000"/>
              </a:buClr>
              <a:buSzPts val="1200"/>
              <a:buChar char="•"/>
            </a:pPr>
            <a:r>
              <a:rPr lang="en" sz="1200" i="0" u="none" strike="noStrike" cap="none">
                <a:solidFill>
                  <a:srgbClr val="000000"/>
                </a:solidFill>
              </a:rPr>
              <a:t>Prescription sunglasses</a:t>
            </a:r>
            <a:endParaRPr sz="1200"/>
          </a:p>
          <a:p>
            <a:pPr marL="171450" marR="0" lvl="0" indent="-171450" algn="l" rtl="0">
              <a:lnSpc>
                <a:spcPct val="100000"/>
              </a:lnSpc>
              <a:spcBef>
                <a:spcPts val="0"/>
              </a:spcBef>
              <a:spcAft>
                <a:spcPts val="0"/>
              </a:spcAft>
              <a:buClr>
                <a:srgbClr val="000000"/>
              </a:buClr>
              <a:buSzPts val="1200"/>
              <a:buChar char="•"/>
            </a:pPr>
            <a:r>
              <a:rPr lang="en" sz="1200" i="0" u="none" strike="noStrike" cap="none">
                <a:solidFill>
                  <a:srgbClr val="000000"/>
                </a:solidFill>
              </a:rPr>
              <a:t>Contact lenses</a:t>
            </a:r>
            <a:endParaRPr sz="1200"/>
          </a:p>
          <a:p>
            <a:pPr marL="171450" marR="0" lvl="0" indent="-171450" algn="l" rtl="0">
              <a:lnSpc>
                <a:spcPct val="100000"/>
              </a:lnSpc>
              <a:spcBef>
                <a:spcPts val="0"/>
              </a:spcBef>
              <a:spcAft>
                <a:spcPts val="0"/>
              </a:spcAft>
              <a:buClr>
                <a:srgbClr val="000000"/>
              </a:buClr>
              <a:buSzPts val="1200"/>
              <a:buChar char="•"/>
            </a:pPr>
            <a:r>
              <a:rPr lang="en" sz="1200" i="0" u="none" strike="noStrike" cap="none">
                <a:solidFill>
                  <a:srgbClr val="000000"/>
                </a:solidFill>
              </a:rPr>
              <a:t>Orthodontia</a:t>
            </a:r>
            <a:endParaRPr sz="1200"/>
          </a:p>
          <a:p>
            <a:pPr marL="171450" marR="0" lvl="0" indent="-171450" algn="l" rtl="0">
              <a:lnSpc>
                <a:spcPct val="100000"/>
              </a:lnSpc>
              <a:spcBef>
                <a:spcPts val="0"/>
              </a:spcBef>
              <a:spcAft>
                <a:spcPts val="0"/>
              </a:spcAft>
              <a:buClr>
                <a:srgbClr val="000000"/>
              </a:buClr>
              <a:buSzPts val="1200"/>
              <a:buChar char="•"/>
            </a:pPr>
            <a:r>
              <a:rPr lang="en" sz="1200" i="0" u="none" strike="noStrike" cap="none">
                <a:solidFill>
                  <a:srgbClr val="000000"/>
                </a:solidFill>
              </a:rPr>
              <a:t>Root canals/fillings</a:t>
            </a:r>
            <a:endParaRPr sz="1200"/>
          </a:p>
          <a:p>
            <a:pPr marL="0" marR="0" lvl="0" indent="0" algn="l" rtl="0">
              <a:lnSpc>
                <a:spcPct val="100000"/>
              </a:lnSpc>
              <a:spcBef>
                <a:spcPts val="0"/>
              </a:spcBef>
              <a:spcAft>
                <a:spcPts val="0"/>
              </a:spcAft>
              <a:buClr>
                <a:srgbClr val="000000"/>
              </a:buClr>
              <a:buSzPts val="1200"/>
              <a:buFont typeface="Calibri"/>
              <a:buNone/>
            </a:pPr>
            <a:br>
              <a:rPr lang="en" sz="1200" i="0" u="none" strike="noStrike" cap="none">
                <a:solidFill>
                  <a:srgbClr val="000000"/>
                </a:solidFill>
              </a:rPr>
            </a:br>
            <a:r>
              <a:rPr lang="en" sz="1200" b="1" i="0" u="none" strike="noStrike" cap="none">
                <a:solidFill>
                  <a:srgbClr val="000000"/>
                </a:solidFill>
              </a:rPr>
              <a:t>What does it cover after you meet your deductible?</a:t>
            </a:r>
            <a:endParaRPr sz="1200" i="0" u="none" strike="noStrike" cap="none">
              <a:solidFill>
                <a:srgbClr val="000000"/>
              </a:solidFill>
            </a:endParaRPr>
          </a:p>
          <a:p>
            <a:pPr marL="0" marR="0" lvl="0" indent="0" algn="l" rtl="0">
              <a:lnSpc>
                <a:spcPct val="100000"/>
              </a:lnSpc>
              <a:spcBef>
                <a:spcPts val="0"/>
              </a:spcBef>
              <a:spcAft>
                <a:spcPts val="0"/>
              </a:spcAft>
              <a:buClr>
                <a:srgbClr val="000000"/>
              </a:buClr>
              <a:buSzPts val="1200"/>
              <a:buFont typeface="Calibri"/>
              <a:buNone/>
            </a:pPr>
            <a:r>
              <a:rPr lang="en" sz="1200" i="0" u="none" strike="noStrike" cap="none">
                <a:solidFill>
                  <a:srgbClr val="000000"/>
                </a:solidFill>
              </a:rPr>
              <a:t>All of the above, plus IRS-approved </a:t>
            </a:r>
            <a:r>
              <a:rPr lang="en" sz="1200"/>
              <a:t>health care</a:t>
            </a:r>
            <a:r>
              <a:rPr lang="en" sz="1200" i="0" u="none" strike="noStrike" cap="none">
                <a:solidFill>
                  <a:srgbClr val="000000"/>
                </a:solidFill>
              </a:rPr>
              <a:t> expenses, which include:</a:t>
            </a:r>
            <a:endParaRPr sz="1200"/>
          </a:p>
          <a:p>
            <a:pPr marL="171450" marR="0" lvl="0" indent="-171450" algn="l" rtl="0">
              <a:lnSpc>
                <a:spcPct val="100000"/>
              </a:lnSpc>
              <a:spcBef>
                <a:spcPts val="0"/>
              </a:spcBef>
              <a:spcAft>
                <a:spcPts val="0"/>
              </a:spcAft>
              <a:buClr>
                <a:srgbClr val="000000"/>
              </a:buClr>
              <a:buSzPts val="1200"/>
              <a:buChar char="•"/>
            </a:pPr>
            <a:r>
              <a:rPr lang="en" sz="1200" i="0" u="none" strike="noStrike" cap="none">
                <a:solidFill>
                  <a:srgbClr val="000000"/>
                </a:solidFill>
              </a:rPr>
              <a:t>Emergency room visits and ambulance expenses</a:t>
            </a:r>
            <a:endParaRPr sz="1200"/>
          </a:p>
          <a:p>
            <a:pPr marL="171450" marR="0" lvl="0" indent="-171450" algn="l" rtl="0">
              <a:lnSpc>
                <a:spcPct val="100000"/>
              </a:lnSpc>
              <a:spcBef>
                <a:spcPts val="0"/>
              </a:spcBef>
              <a:spcAft>
                <a:spcPts val="0"/>
              </a:spcAft>
              <a:buClr>
                <a:srgbClr val="000000"/>
              </a:buClr>
              <a:buSzPts val="1200"/>
              <a:buChar char="•"/>
            </a:pPr>
            <a:r>
              <a:rPr lang="en" sz="1200" i="0" u="none" strike="noStrike" cap="none">
                <a:solidFill>
                  <a:srgbClr val="000000"/>
                </a:solidFill>
              </a:rPr>
              <a:t>First Aid kits and supplies</a:t>
            </a:r>
            <a:endParaRPr sz="1200"/>
          </a:p>
          <a:p>
            <a:pPr marL="171450" marR="0" lvl="0" indent="-171450" algn="l" rtl="0">
              <a:lnSpc>
                <a:spcPct val="100000"/>
              </a:lnSpc>
              <a:spcBef>
                <a:spcPts val="0"/>
              </a:spcBef>
              <a:spcAft>
                <a:spcPts val="0"/>
              </a:spcAft>
              <a:buClr>
                <a:srgbClr val="000000"/>
              </a:buClr>
              <a:buSzPts val="1200"/>
              <a:buChar char="•"/>
            </a:pPr>
            <a:r>
              <a:rPr lang="en" sz="1200"/>
              <a:t>Chiropractic</a:t>
            </a:r>
            <a:r>
              <a:rPr lang="en" sz="1200" i="0" u="none" strike="noStrike" cap="none">
                <a:solidFill>
                  <a:srgbClr val="000000"/>
                </a:solidFill>
              </a:rPr>
              <a:t> treatments</a:t>
            </a:r>
            <a:endParaRPr sz="1200"/>
          </a:p>
          <a:p>
            <a:pPr marL="171450" marR="0" lvl="0" indent="-171450" algn="l" rtl="0">
              <a:lnSpc>
                <a:spcPct val="100000"/>
              </a:lnSpc>
              <a:spcBef>
                <a:spcPts val="0"/>
              </a:spcBef>
              <a:spcAft>
                <a:spcPts val="0"/>
              </a:spcAft>
              <a:buClr>
                <a:srgbClr val="000000"/>
              </a:buClr>
              <a:buSzPts val="1200"/>
              <a:buChar char="•"/>
            </a:pPr>
            <a:r>
              <a:rPr lang="en" sz="1200" i="0" u="none" strike="noStrike" cap="none">
                <a:solidFill>
                  <a:srgbClr val="000000"/>
                </a:solidFill>
              </a:rPr>
              <a:t>Copays</a:t>
            </a:r>
            <a:endParaRPr sz="1200"/>
          </a:p>
          <a:p>
            <a:pPr marL="0" marR="0" lvl="0" indent="0" algn="l" rtl="0">
              <a:lnSpc>
                <a:spcPct val="100000"/>
              </a:lnSpc>
              <a:spcBef>
                <a:spcPts val="0"/>
              </a:spcBef>
              <a:spcAft>
                <a:spcPts val="0"/>
              </a:spcAft>
              <a:buClr>
                <a:srgbClr val="000000"/>
              </a:buClr>
              <a:buSzPts val="1200"/>
              <a:buFont typeface="Calibri"/>
              <a:buNone/>
            </a:pPr>
            <a:br>
              <a:rPr lang="en" sz="1200" i="0" u="none" strike="noStrike" cap="none">
                <a:solidFill>
                  <a:srgbClr val="000000"/>
                </a:solidFill>
              </a:rPr>
            </a:br>
            <a:r>
              <a:rPr lang="en" sz="1200" i="0" u="none" strike="noStrike" cap="none">
                <a:solidFill>
                  <a:srgbClr val="000000"/>
                </a:solidFill>
              </a:rPr>
              <a:t>As you can tell there are a lot of options to consider. By maximizing your benefits and enrolling in other health care benefits you can maximize your tax free contributions </a:t>
            </a:r>
            <a:r>
              <a:rPr lang="en" sz="1200" i="1" u="none" strike="noStrike" cap="none">
                <a:solidFill>
                  <a:srgbClr val="000000"/>
                </a:solidFill>
              </a:rPr>
              <a:t>and grow your HSA balance for retirement!  </a:t>
            </a:r>
            <a:r>
              <a:rPr lang="en" sz="1200" i="0" u="none" strike="noStrike" cap="none">
                <a:solidFill>
                  <a:srgbClr val="000000"/>
                </a:solidFill>
              </a:rPr>
              <a:t>(Remove if HSA not offered)</a:t>
            </a:r>
            <a:endParaRPr sz="1200"/>
          </a:p>
          <a:p>
            <a:pPr marL="0" lvl="0" indent="0" algn="l" rtl="0">
              <a:lnSpc>
                <a:spcPct val="100000"/>
              </a:lnSpc>
              <a:spcBef>
                <a:spcPts val="0"/>
              </a:spcBef>
              <a:spcAft>
                <a:spcPts val="0"/>
              </a:spcAft>
              <a:buSzPts val="1100"/>
              <a:buNone/>
            </a:pPr>
            <a:endParaRPr sz="1200"/>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596"/>
        <p:cNvGrpSpPr/>
        <p:nvPr/>
      </p:nvGrpSpPr>
      <p:grpSpPr>
        <a:xfrm>
          <a:off x="0" y="0"/>
          <a:ext cx="0" cy="0"/>
          <a:chOff x="0" y="0"/>
          <a:chExt cx="0" cy="0"/>
        </a:xfrm>
      </p:grpSpPr>
      <p:sp>
        <p:nvSpPr>
          <p:cNvPr id="10597" name="Google Shape;10597;p1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10598" name="Google Shape;10598;p11: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marR="0" lvl="0" indent="0" algn="l" rtl="0">
              <a:lnSpc>
                <a:spcPct val="100000"/>
              </a:lnSpc>
              <a:spcBef>
                <a:spcPts val="0"/>
              </a:spcBef>
              <a:spcAft>
                <a:spcPts val="0"/>
              </a:spcAft>
              <a:buClr>
                <a:srgbClr val="000000"/>
              </a:buClr>
              <a:buSzPts val="1100"/>
              <a:buFont typeface="Arial"/>
              <a:buNone/>
            </a:pPr>
            <a:r>
              <a:rPr lang="en" sz="1200">
                <a:solidFill>
                  <a:srgbClr val="253746"/>
                </a:solidFill>
              </a:rPr>
              <a:t>Limited flexible spending account (limited FSA)</a:t>
            </a:r>
            <a:endParaRPr sz="1200"/>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602"/>
        <p:cNvGrpSpPr/>
        <p:nvPr/>
      </p:nvGrpSpPr>
      <p:grpSpPr>
        <a:xfrm>
          <a:off x="0" y="0"/>
          <a:ext cx="0" cy="0"/>
          <a:chOff x="0" y="0"/>
          <a:chExt cx="0" cy="0"/>
        </a:xfrm>
      </p:grpSpPr>
      <p:sp>
        <p:nvSpPr>
          <p:cNvPr id="10603" name="Google Shape;10603;p1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10604" name="Google Shape;10604;p12: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marR="0" lvl="0" indent="0" algn="l" rtl="0">
              <a:lnSpc>
                <a:spcPct val="100000"/>
              </a:lnSpc>
              <a:spcBef>
                <a:spcPts val="0"/>
              </a:spcBef>
              <a:spcAft>
                <a:spcPts val="0"/>
              </a:spcAft>
              <a:buClr>
                <a:srgbClr val="000000"/>
              </a:buClr>
              <a:buSzPts val="1200"/>
              <a:buFont typeface="Calibri"/>
              <a:buNone/>
            </a:pPr>
            <a:r>
              <a:rPr lang="en" sz="1200" i="0" u="none" strike="noStrike" cap="none" dirty="0">
                <a:solidFill>
                  <a:srgbClr val="000000"/>
                </a:solidFill>
              </a:rPr>
              <a:t>A </a:t>
            </a:r>
            <a:r>
              <a:rPr lang="en" sz="1200" dirty="0"/>
              <a:t>l</a:t>
            </a:r>
            <a:r>
              <a:rPr lang="en" sz="1200" i="0" u="none" strike="noStrike" cap="none" dirty="0">
                <a:solidFill>
                  <a:srgbClr val="000000"/>
                </a:solidFill>
              </a:rPr>
              <a:t>imited FSA is a benefit that allows you to choose how much of your paycheck you</a:t>
            </a:r>
            <a:r>
              <a:rPr lang="en" sz="1200" dirty="0"/>
              <a:t> woul</a:t>
            </a:r>
            <a:r>
              <a:rPr lang="en" sz="1200" i="0" u="none" strike="noStrike" cap="none" dirty="0">
                <a:solidFill>
                  <a:srgbClr val="000000"/>
                </a:solidFill>
              </a:rPr>
              <a:t>d like to set aside, before taxes are taken out, for qualified dental, vision and preventative care expenses.</a:t>
            </a:r>
            <a:r>
              <a:rPr lang="en" sz="1200" b="1" i="0" u="none" strike="noStrike" cap="none" dirty="0">
                <a:solidFill>
                  <a:schemeClr val="dk1"/>
                </a:solidFill>
              </a:rPr>
              <a:t> </a:t>
            </a:r>
            <a:r>
              <a:rPr lang="en" sz="1200" b="1" u="none" strike="noStrike" cap="none" dirty="0">
                <a:solidFill>
                  <a:schemeClr val="dk1"/>
                </a:solidFill>
              </a:rPr>
              <a:t>It pairs well with a Health Savings Account (HSA).  </a:t>
            </a:r>
            <a:r>
              <a:rPr lang="en" sz="1200" b="1" dirty="0">
                <a:solidFill>
                  <a:schemeClr val="dk1"/>
                </a:solidFill>
              </a:rPr>
              <a:t>— </a:t>
            </a:r>
            <a:r>
              <a:rPr lang="en" sz="1200" b="1" u="none" strike="noStrike" cap="none" dirty="0">
                <a:solidFill>
                  <a:schemeClr val="dk1"/>
                </a:solidFill>
              </a:rPr>
              <a:t>(Remove if you don’t offer an HSA)</a:t>
            </a:r>
            <a:endParaRPr sz="1200" b="1" u="none" strike="noStrike" cap="none" dirty="0">
              <a:solidFill>
                <a:schemeClr val="dk1"/>
              </a:solidFill>
            </a:endParaRPr>
          </a:p>
          <a:p>
            <a:pPr marL="0" marR="0" lvl="0" indent="0" algn="l" rtl="0">
              <a:lnSpc>
                <a:spcPct val="100000"/>
              </a:lnSpc>
              <a:spcBef>
                <a:spcPts val="0"/>
              </a:spcBef>
              <a:spcAft>
                <a:spcPts val="0"/>
              </a:spcAft>
              <a:buClr>
                <a:srgbClr val="000000"/>
              </a:buClr>
              <a:buSzPts val="1200"/>
              <a:buFont typeface="Calibri"/>
              <a:buNone/>
            </a:pPr>
            <a:endParaRPr sz="1200" b="1" dirty="0">
              <a:solidFill>
                <a:schemeClr val="dk1"/>
              </a:solidFill>
            </a:endParaRPr>
          </a:p>
          <a:p>
            <a:pPr marL="0" marR="0" lvl="0" indent="0" algn="l" rtl="0">
              <a:lnSpc>
                <a:spcPct val="100000"/>
              </a:lnSpc>
              <a:spcBef>
                <a:spcPts val="0"/>
              </a:spcBef>
              <a:spcAft>
                <a:spcPts val="0"/>
              </a:spcAft>
              <a:buClr>
                <a:srgbClr val="000000"/>
              </a:buClr>
              <a:buSzPts val="1200"/>
              <a:buFont typeface="Calibri"/>
              <a:buNone/>
            </a:pPr>
            <a:r>
              <a:rPr lang="en" sz="1200" i="0" u="none" strike="noStrike" cap="none" dirty="0">
                <a:solidFill>
                  <a:srgbClr val="000000"/>
                </a:solidFill>
              </a:rPr>
              <a:t>This plan offers instant access to funds for expenses you incur throughout the year. And saves you money by reducing your taxable income.</a:t>
            </a:r>
            <a:endParaRPr sz="1200" dirty="0"/>
          </a:p>
          <a:p>
            <a:pPr marL="0" marR="0" lvl="0" indent="0" algn="l" rtl="0">
              <a:lnSpc>
                <a:spcPct val="100000"/>
              </a:lnSpc>
              <a:spcBef>
                <a:spcPts val="0"/>
              </a:spcBef>
              <a:spcAft>
                <a:spcPts val="0"/>
              </a:spcAft>
              <a:buClr>
                <a:srgbClr val="000000"/>
              </a:buClr>
              <a:buSzPts val="1200"/>
              <a:buFont typeface="Calibri"/>
              <a:buNone/>
            </a:pPr>
            <a:br>
              <a:rPr lang="en" sz="1200" i="0" u="none" strike="noStrike" cap="none" dirty="0">
                <a:solidFill>
                  <a:srgbClr val="000000"/>
                </a:solidFill>
              </a:rPr>
            </a:br>
            <a:r>
              <a:rPr lang="en" sz="1200" i="0" u="none" strike="noStrike" cap="none" dirty="0">
                <a:solidFill>
                  <a:srgbClr val="000000"/>
                </a:solidFill>
              </a:rPr>
              <a:t>Enjoy funds on day one, you can buy those eyeglasses or finally get those braces. All of your FSA funds are available to spend right away. Use your benefits debit card at the point of purchase. </a:t>
            </a:r>
            <a:endParaRPr sz="1200" dirty="0"/>
          </a:p>
          <a:p>
            <a:pPr marL="0" marR="0" lvl="0" indent="0" algn="l" rtl="0">
              <a:lnSpc>
                <a:spcPct val="100000"/>
              </a:lnSpc>
              <a:spcBef>
                <a:spcPts val="0"/>
              </a:spcBef>
              <a:spcAft>
                <a:spcPts val="0"/>
              </a:spcAft>
              <a:buClr>
                <a:srgbClr val="000000"/>
              </a:buClr>
              <a:buSzPts val="1200"/>
              <a:buFont typeface="Arial"/>
              <a:buNone/>
            </a:pPr>
            <a:endParaRPr sz="1200" i="0" u="none" strike="noStrike" cap="none" dirty="0">
              <a:solidFill>
                <a:srgbClr val="000000"/>
              </a:solidFill>
            </a:endParaRPr>
          </a:p>
          <a:p>
            <a:pPr marL="0" marR="0" lvl="0" indent="0" algn="l" rtl="0">
              <a:lnSpc>
                <a:spcPct val="100000"/>
              </a:lnSpc>
              <a:spcBef>
                <a:spcPts val="0"/>
              </a:spcBef>
              <a:spcAft>
                <a:spcPts val="0"/>
              </a:spcAft>
              <a:buClr>
                <a:srgbClr val="000000"/>
              </a:buClr>
              <a:buSzPts val="1200"/>
              <a:buFont typeface="Calibri"/>
              <a:buNone/>
            </a:pPr>
            <a:r>
              <a:rPr lang="en" sz="1200" i="0" u="none" strike="noStrike" cap="none" dirty="0">
                <a:solidFill>
                  <a:srgbClr val="000000"/>
                </a:solidFill>
              </a:rPr>
              <a:t>Think of it like a discount on  qualified expenses at stores such as Amazon, Target, CVS, Walmart, Walgreens and more. Dollars you contribute are taken out of your paycheck before tax which means a $100 purchase </a:t>
            </a:r>
            <a:r>
              <a:rPr lang="en" sz="1200" dirty="0"/>
              <a:t>c</a:t>
            </a:r>
            <a:r>
              <a:rPr lang="en" sz="1200" i="0" u="none" strike="noStrike" cap="none" dirty="0">
                <a:solidFill>
                  <a:srgbClr val="000000"/>
                </a:solidFill>
              </a:rPr>
              <a:t>ould actually cost you over $130 without a Limited FSA.* </a:t>
            </a:r>
            <a:endParaRPr sz="1200" dirty="0"/>
          </a:p>
          <a:p>
            <a:pPr marL="0" marR="0" lvl="0" indent="0" algn="l" rtl="0">
              <a:lnSpc>
                <a:spcPct val="100000"/>
              </a:lnSpc>
              <a:spcBef>
                <a:spcPts val="0"/>
              </a:spcBef>
              <a:spcAft>
                <a:spcPts val="0"/>
              </a:spcAft>
              <a:buClr>
                <a:srgbClr val="000000"/>
              </a:buClr>
              <a:buSzPts val="1200"/>
              <a:buFont typeface="Arial"/>
              <a:buNone/>
            </a:pPr>
            <a:endParaRPr sz="1200" i="0" u="none" strike="noStrike" cap="none" dirty="0">
              <a:solidFill>
                <a:srgbClr val="000000"/>
              </a:solidFill>
            </a:endParaRPr>
          </a:p>
          <a:p>
            <a:pPr marL="0" marR="0" lvl="0" indent="0" algn="l" rtl="0">
              <a:lnSpc>
                <a:spcPct val="100000"/>
              </a:lnSpc>
              <a:spcBef>
                <a:spcPts val="0"/>
              </a:spcBef>
              <a:spcAft>
                <a:spcPts val="0"/>
              </a:spcAft>
              <a:buClr>
                <a:srgbClr val="000000"/>
              </a:buClr>
              <a:buSzPts val="1200"/>
              <a:buFont typeface="Calibri"/>
              <a:buNone/>
            </a:pPr>
            <a:r>
              <a:rPr lang="en" sz="1200" i="0" u="none" strike="noStrike" cap="none" dirty="0">
                <a:solidFill>
                  <a:srgbClr val="000000"/>
                </a:solidFill>
              </a:rPr>
              <a:t>Don’t know how much to elect? Think about the money you spent on healthcare expenses last year. Plan ahead and set those funds aside in a Limited FSA and sav</a:t>
            </a:r>
            <a:r>
              <a:rPr lang="en" sz="1200" dirty="0"/>
              <a:t>e!</a:t>
            </a:r>
            <a:endParaRPr sz="1200" dirty="0"/>
          </a:p>
          <a:p>
            <a:pPr marL="0" marR="0" lvl="0" indent="0" algn="l" rtl="0">
              <a:lnSpc>
                <a:spcPct val="100000"/>
              </a:lnSpc>
              <a:spcBef>
                <a:spcPts val="0"/>
              </a:spcBef>
              <a:spcAft>
                <a:spcPts val="0"/>
              </a:spcAft>
              <a:buClr>
                <a:srgbClr val="000000"/>
              </a:buClr>
              <a:buSzPts val="1200"/>
              <a:buFont typeface="Calibri"/>
              <a:buNone/>
            </a:pPr>
            <a:endParaRPr sz="1200" i="0" u="none" strike="noStrike" cap="none" dirty="0">
              <a:solidFill>
                <a:srgbClr val="000000"/>
              </a:solidFill>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627"/>
        <p:cNvGrpSpPr/>
        <p:nvPr/>
      </p:nvGrpSpPr>
      <p:grpSpPr>
        <a:xfrm>
          <a:off x="0" y="0"/>
          <a:ext cx="0" cy="0"/>
          <a:chOff x="0" y="0"/>
          <a:chExt cx="0" cy="0"/>
        </a:xfrm>
      </p:grpSpPr>
      <p:sp>
        <p:nvSpPr>
          <p:cNvPr id="10628" name="Google Shape;10628;p1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10629" name="Google Shape;10629;p13: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marR="0" lvl="0" indent="0" algn="l" rtl="0">
              <a:lnSpc>
                <a:spcPct val="100000"/>
              </a:lnSpc>
              <a:spcBef>
                <a:spcPts val="0"/>
              </a:spcBef>
              <a:spcAft>
                <a:spcPts val="0"/>
              </a:spcAft>
              <a:buClr>
                <a:srgbClr val="000000"/>
              </a:buClr>
              <a:buSzPts val="1200"/>
              <a:buFont typeface="Calibri"/>
              <a:buNone/>
            </a:pPr>
            <a:r>
              <a:rPr lang="en" sz="1200" i="0" u="none" strike="noStrike" cap="none">
                <a:solidFill>
                  <a:srgbClr val="000000"/>
                </a:solidFill>
              </a:rPr>
              <a:t>What does a </a:t>
            </a:r>
            <a:r>
              <a:rPr lang="en" sz="1200"/>
              <a:t>limited FSA</a:t>
            </a:r>
            <a:r>
              <a:rPr lang="en" sz="1200" i="0" u="none" strike="noStrike" cap="none">
                <a:solidFill>
                  <a:srgbClr val="000000"/>
                </a:solidFill>
              </a:rPr>
              <a:t> cover?</a:t>
            </a:r>
            <a:endParaRPr sz="1200" i="0" u="none" strike="noStrike" cap="none">
              <a:solidFill>
                <a:srgbClr val="000000"/>
              </a:solidFill>
            </a:endParaRPr>
          </a:p>
          <a:p>
            <a:pPr marL="0" marR="0" lvl="0" indent="0" algn="l" rtl="0">
              <a:lnSpc>
                <a:spcPct val="100000"/>
              </a:lnSpc>
              <a:spcBef>
                <a:spcPts val="0"/>
              </a:spcBef>
              <a:spcAft>
                <a:spcPts val="0"/>
              </a:spcAft>
              <a:buClr>
                <a:srgbClr val="000000"/>
              </a:buClr>
              <a:buSzPts val="1200"/>
              <a:buFont typeface="Calibri"/>
              <a:buNone/>
            </a:pPr>
            <a:r>
              <a:rPr lang="en" sz="1200" i="0" u="none" strike="noStrike" cap="none">
                <a:solidFill>
                  <a:srgbClr val="000000"/>
                </a:solidFill>
              </a:rPr>
              <a:t>There are thousands of eligible items, including:</a:t>
            </a:r>
            <a:endParaRPr sz="1200"/>
          </a:p>
          <a:p>
            <a:pPr marL="171450" marR="0" lvl="0" indent="-171450" algn="l" rtl="0">
              <a:lnSpc>
                <a:spcPct val="100000"/>
              </a:lnSpc>
              <a:spcBef>
                <a:spcPts val="0"/>
              </a:spcBef>
              <a:spcAft>
                <a:spcPts val="0"/>
              </a:spcAft>
              <a:buClr>
                <a:srgbClr val="000000"/>
              </a:buClr>
              <a:buSzPts val="1200"/>
              <a:buChar char="•"/>
            </a:pPr>
            <a:r>
              <a:rPr lang="en" sz="1200" i="0" u="none" strike="noStrike" cap="none">
                <a:solidFill>
                  <a:srgbClr val="000000"/>
                </a:solidFill>
              </a:rPr>
              <a:t>Dental and orthodontia office visits and expenses</a:t>
            </a:r>
            <a:endParaRPr sz="1200"/>
          </a:p>
          <a:p>
            <a:pPr marL="171450" marR="0" lvl="0" indent="-171450" algn="l" rtl="0">
              <a:lnSpc>
                <a:spcPct val="100000"/>
              </a:lnSpc>
              <a:spcBef>
                <a:spcPts val="0"/>
              </a:spcBef>
              <a:spcAft>
                <a:spcPts val="0"/>
              </a:spcAft>
              <a:buClr>
                <a:srgbClr val="000000"/>
              </a:buClr>
              <a:buSzPts val="1200"/>
              <a:buChar char="•"/>
            </a:pPr>
            <a:r>
              <a:rPr lang="en" sz="1200" i="0" u="none" strike="noStrike" cap="none">
                <a:solidFill>
                  <a:srgbClr val="000000"/>
                </a:solidFill>
              </a:rPr>
              <a:t>Dental implants, dentures, and bridges</a:t>
            </a:r>
            <a:endParaRPr sz="1200"/>
          </a:p>
          <a:p>
            <a:pPr marL="171450" marR="0" lvl="0" indent="-171450" algn="l" rtl="0">
              <a:lnSpc>
                <a:spcPct val="100000"/>
              </a:lnSpc>
              <a:spcBef>
                <a:spcPts val="0"/>
              </a:spcBef>
              <a:spcAft>
                <a:spcPts val="0"/>
              </a:spcAft>
              <a:buClr>
                <a:srgbClr val="000000"/>
              </a:buClr>
              <a:buSzPts val="1200"/>
              <a:buChar char="•"/>
            </a:pPr>
            <a:r>
              <a:rPr lang="en" sz="1200" i="0" u="none" strike="noStrike" cap="none">
                <a:solidFill>
                  <a:srgbClr val="000000"/>
                </a:solidFill>
              </a:rPr>
              <a:t>Optometrist and ophthalmologist visits and expenses</a:t>
            </a:r>
            <a:endParaRPr sz="1200"/>
          </a:p>
          <a:p>
            <a:pPr marL="171450" marR="0" lvl="0" indent="-171450" algn="l" rtl="0">
              <a:lnSpc>
                <a:spcPct val="100000"/>
              </a:lnSpc>
              <a:spcBef>
                <a:spcPts val="0"/>
              </a:spcBef>
              <a:spcAft>
                <a:spcPts val="0"/>
              </a:spcAft>
              <a:buClr>
                <a:srgbClr val="000000"/>
              </a:buClr>
              <a:buSzPts val="1200"/>
              <a:buChar char="•"/>
            </a:pPr>
            <a:r>
              <a:rPr lang="en" sz="1200" i="0" u="none" strike="noStrike" cap="none">
                <a:solidFill>
                  <a:srgbClr val="000000"/>
                </a:solidFill>
              </a:rPr>
              <a:t>Eye glasses, contacts, prescription sunglasses, solutions and drops </a:t>
            </a:r>
            <a:endParaRPr sz="1200"/>
          </a:p>
          <a:p>
            <a:pPr marL="171450" marR="0" lvl="0" indent="-171450" algn="l" rtl="0">
              <a:lnSpc>
                <a:spcPct val="100000"/>
              </a:lnSpc>
              <a:spcBef>
                <a:spcPts val="0"/>
              </a:spcBef>
              <a:spcAft>
                <a:spcPts val="0"/>
              </a:spcAft>
              <a:buClr>
                <a:srgbClr val="000000"/>
              </a:buClr>
              <a:buSzPts val="1200"/>
              <a:buChar char="•"/>
            </a:pPr>
            <a:r>
              <a:rPr lang="en" sz="1200" i="0" u="none" strike="noStrike" cap="none">
                <a:solidFill>
                  <a:srgbClr val="000000"/>
                </a:solidFill>
              </a:rPr>
              <a:t>Laser eye surgery</a:t>
            </a:r>
            <a:endParaRPr sz="1200"/>
          </a:p>
          <a:p>
            <a:pPr marL="0" marR="0" lvl="0" indent="0" algn="l" rtl="0">
              <a:lnSpc>
                <a:spcPct val="100000"/>
              </a:lnSpc>
              <a:spcBef>
                <a:spcPts val="0"/>
              </a:spcBef>
              <a:spcAft>
                <a:spcPts val="0"/>
              </a:spcAft>
              <a:buClr>
                <a:srgbClr val="000000"/>
              </a:buClr>
              <a:buSzPts val="1200"/>
              <a:buFont typeface="Calibri"/>
              <a:buNone/>
            </a:pPr>
            <a:br>
              <a:rPr lang="en" sz="1200" i="0" u="none" strike="noStrike" cap="none">
                <a:solidFill>
                  <a:srgbClr val="000000"/>
                </a:solidFill>
              </a:rPr>
            </a:br>
            <a:r>
              <a:rPr lang="en" sz="1200" i="0" u="none" strike="noStrike" cap="none">
                <a:solidFill>
                  <a:srgbClr val="000000"/>
                </a:solidFill>
              </a:rPr>
              <a:t>If you</a:t>
            </a:r>
            <a:r>
              <a:rPr lang="en" sz="1200"/>
              <a:t> ar</a:t>
            </a:r>
            <a:r>
              <a:rPr lang="en" sz="1200" i="0" u="none" strike="noStrike" cap="none">
                <a:solidFill>
                  <a:srgbClr val="000000"/>
                </a:solidFill>
              </a:rPr>
              <a:t>e wondering if you can enroll, anyone is eligible to enroll as long as you are</a:t>
            </a:r>
            <a:r>
              <a:rPr lang="en" sz="1200"/>
              <a:t> no</a:t>
            </a:r>
            <a:r>
              <a:rPr lang="en" sz="1200" i="0" u="none" strike="noStrike" cap="none">
                <a:solidFill>
                  <a:srgbClr val="000000"/>
                </a:solidFill>
              </a:rPr>
              <a:t>t already enrolled in a Full Medical FSA. </a:t>
            </a:r>
            <a:endParaRPr sz="1200" i="0" u="none" strike="noStrike" cap="none">
              <a:solidFill>
                <a:srgbClr val="000000"/>
              </a:solidFill>
            </a:endParaRPr>
          </a:p>
          <a:p>
            <a:pPr marL="0" marR="0" lvl="0" indent="0" algn="l" rtl="0">
              <a:lnSpc>
                <a:spcPct val="100000"/>
              </a:lnSpc>
              <a:spcBef>
                <a:spcPts val="0"/>
              </a:spcBef>
              <a:spcAft>
                <a:spcPts val="0"/>
              </a:spcAft>
              <a:buClr>
                <a:srgbClr val="000000"/>
              </a:buClr>
              <a:buSzPts val="1200"/>
              <a:buFont typeface="Calibri"/>
              <a:buNone/>
            </a:pPr>
            <a:endParaRPr sz="1200"/>
          </a:p>
          <a:p>
            <a:pPr marL="0" marR="0" lvl="0" indent="0" algn="l" rtl="0">
              <a:lnSpc>
                <a:spcPct val="100000"/>
              </a:lnSpc>
              <a:spcBef>
                <a:spcPts val="0"/>
              </a:spcBef>
              <a:spcAft>
                <a:spcPts val="0"/>
              </a:spcAft>
              <a:buClr>
                <a:srgbClr val="000000"/>
              </a:buClr>
              <a:buSzPts val="1200"/>
              <a:buFont typeface="Calibri"/>
              <a:buNone/>
            </a:pPr>
            <a:r>
              <a:rPr lang="en" sz="1200" b="1" u="none" strike="noStrike" cap="none">
                <a:solidFill>
                  <a:srgbClr val="000000"/>
                </a:solidFill>
              </a:rPr>
              <a:t>The Limited FSA pairs nicely with a Health Savings Account (HSA). Pairing these plans allows you to spend your Limited FSA dollars on eligible expenses while saving or investing your HSA dollars. </a:t>
            </a:r>
            <a:r>
              <a:rPr lang="en" sz="1200" b="1"/>
              <a:t>— </a:t>
            </a:r>
            <a:r>
              <a:rPr lang="en" sz="1200" b="1" u="none" strike="noStrike" cap="none">
                <a:solidFill>
                  <a:srgbClr val="000000"/>
                </a:solidFill>
              </a:rPr>
              <a:t>(Remove if you don’t offer HSA)</a:t>
            </a:r>
            <a:endParaRPr sz="1200" b="1"/>
          </a:p>
          <a:p>
            <a:pPr marL="0" lvl="0" indent="0" algn="l" rtl="0">
              <a:lnSpc>
                <a:spcPct val="100000"/>
              </a:lnSpc>
              <a:spcBef>
                <a:spcPts val="0"/>
              </a:spcBef>
              <a:spcAft>
                <a:spcPts val="0"/>
              </a:spcAft>
              <a:buSzPts val="1100"/>
              <a:buNone/>
            </a:pPr>
            <a:endParaRPr sz="1200"/>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654"/>
        <p:cNvGrpSpPr/>
        <p:nvPr/>
      </p:nvGrpSpPr>
      <p:grpSpPr>
        <a:xfrm>
          <a:off x="0" y="0"/>
          <a:ext cx="0" cy="0"/>
          <a:chOff x="0" y="0"/>
          <a:chExt cx="0" cy="0"/>
        </a:xfrm>
      </p:grpSpPr>
      <p:sp>
        <p:nvSpPr>
          <p:cNvPr id="10655" name="Google Shape;10655;p18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10656" name="Google Shape;10656;p184: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marR="0" lvl="0" indent="0" algn="l" rtl="0">
              <a:lnSpc>
                <a:spcPct val="100000"/>
              </a:lnSpc>
              <a:spcBef>
                <a:spcPts val="0"/>
              </a:spcBef>
              <a:spcAft>
                <a:spcPts val="0"/>
              </a:spcAft>
              <a:buClr>
                <a:srgbClr val="000000"/>
              </a:buClr>
              <a:buSzPts val="1200"/>
              <a:buFont typeface="Calibri"/>
              <a:buNone/>
            </a:pPr>
            <a:r>
              <a:rPr lang="en" sz="1200" i="0" u="none" strike="noStrike" cap="none">
                <a:solidFill>
                  <a:srgbClr val="000000"/>
                </a:solidFill>
              </a:rPr>
              <a:t>Once you elect a</a:t>
            </a:r>
            <a:r>
              <a:rPr lang="en" sz="1200"/>
              <a:t>n FSA </a:t>
            </a:r>
            <a:r>
              <a:rPr lang="en" sz="1200" i="0" u="none" strike="noStrike" cap="none">
                <a:solidFill>
                  <a:srgbClr val="000000"/>
                </a:solidFill>
              </a:rPr>
              <a:t> you cannot change your election unless you have a qualifying event. </a:t>
            </a:r>
            <a:endParaRPr sz="1200"/>
          </a:p>
          <a:p>
            <a:pPr marL="0" marR="0" lvl="0" indent="0" algn="l" rtl="0">
              <a:lnSpc>
                <a:spcPct val="100000"/>
              </a:lnSpc>
              <a:spcBef>
                <a:spcPts val="0"/>
              </a:spcBef>
              <a:spcAft>
                <a:spcPts val="0"/>
              </a:spcAft>
              <a:buClr>
                <a:srgbClr val="000000"/>
              </a:buClr>
              <a:buSzPts val="1200"/>
              <a:buFont typeface="Arial"/>
              <a:buNone/>
            </a:pPr>
            <a:endParaRPr sz="1200" i="0" u="none" strike="noStrike" cap="none">
              <a:solidFill>
                <a:srgbClr val="000000"/>
              </a:solidFill>
            </a:endParaRPr>
          </a:p>
          <a:p>
            <a:pPr marL="0" marR="0" lvl="0" indent="0" algn="l" rtl="0">
              <a:lnSpc>
                <a:spcPct val="100000"/>
              </a:lnSpc>
              <a:spcBef>
                <a:spcPts val="0"/>
              </a:spcBef>
              <a:spcAft>
                <a:spcPts val="0"/>
              </a:spcAft>
              <a:buClr>
                <a:srgbClr val="000000"/>
              </a:buClr>
              <a:buSzPts val="1200"/>
              <a:buFont typeface="Calibri"/>
              <a:buNone/>
            </a:pPr>
            <a:r>
              <a:rPr lang="en" sz="1200" i="0" u="none" strike="noStrike" cap="none">
                <a:solidFill>
                  <a:srgbClr val="000000"/>
                </a:solidFill>
              </a:rPr>
              <a:t>A qualifying event includes: change in marital status, number of dependents, or a job status change.</a:t>
            </a:r>
            <a:endParaRPr sz="1200"/>
          </a:p>
          <a:p>
            <a:pPr marL="0" marR="0" lvl="0" indent="0" algn="l" rtl="0">
              <a:lnSpc>
                <a:spcPct val="100000"/>
              </a:lnSpc>
              <a:spcBef>
                <a:spcPts val="0"/>
              </a:spcBef>
              <a:spcAft>
                <a:spcPts val="0"/>
              </a:spcAft>
              <a:buClr>
                <a:srgbClr val="000000"/>
              </a:buClr>
              <a:buSzPts val="1200"/>
              <a:buFont typeface="Arial"/>
              <a:buNone/>
            </a:pPr>
            <a:endParaRPr sz="1200" i="0" u="none" strike="noStrike" cap="none">
              <a:solidFill>
                <a:srgbClr val="000000"/>
              </a:solidFill>
            </a:endParaRPr>
          </a:p>
          <a:p>
            <a:pPr marL="0" marR="0" lvl="0" indent="0" algn="l" rtl="0">
              <a:lnSpc>
                <a:spcPct val="100000"/>
              </a:lnSpc>
              <a:spcBef>
                <a:spcPts val="0"/>
              </a:spcBef>
              <a:spcAft>
                <a:spcPts val="0"/>
              </a:spcAft>
              <a:buClr>
                <a:srgbClr val="000000"/>
              </a:buClr>
              <a:buSzPts val="1200"/>
              <a:buFont typeface="Calibri"/>
              <a:buNone/>
            </a:pPr>
            <a:r>
              <a:rPr lang="en" sz="1200" i="0" u="none" strike="noStrike" cap="none">
                <a:solidFill>
                  <a:srgbClr val="000000"/>
                </a:solidFill>
              </a:rPr>
              <a:t>You have 30 days from the date of your qualifying event to notify </a:t>
            </a:r>
            <a:r>
              <a:rPr lang="en" sz="1200" b="1" u="none" strike="noStrike" cap="none">
                <a:solidFill>
                  <a:srgbClr val="000000"/>
                </a:solidFill>
              </a:rPr>
              <a:t>your employer </a:t>
            </a:r>
            <a:r>
              <a:rPr lang="en" sz="1200" i="0" u="none" strike="noStrike" cap="none">
                <a:solidFill>
                  <a:srgbClr val="000000"/>
                </a:solidFill>
              </a:rPr>
              <a:t>to make any election changes. </a:t>
            </a:r>
            <a:endParaRPr sz="1200"/>
          </a:p>
          <a:p>
            <a:pPr marL="0" lvl="0" indent="0" algn="l" rtl="0">
              <a:lnSpc>
                <a:spcPct val="100000"/>
              </a:lnSpc>
              <a:spcBef>
                <a:spcPts val="0"/>
              </a:spcBef>
              <a:spcAft>
                <a:spcPts val="0"/>
              </a:spcAft>
              <a:buSzPts val="1100"/>
              <a:buNone/>
            </a:pP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661"/>
        <p:cNvGrpSpPr/>
        <p:nvPr/>
      </p:nvGrpSpPr>
      <p:grpSpPr>
        <a:xfrm>
          <a:off x="0" y="0"/>
          <a:ext cx="0" cy="0"/>
          <a:chOff x="0" y="0"/>
          <a:chExt cx="0" cy="0"/>
        </a:xfrm>
      </p:grpSpPr>
      <p:sp>
        <p:nvSpPr>
          <p:cNvPr id="10662" name="Google Shape;10662;p1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10663" name="Google Shape;10663;p16: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Font typeface="Arial"/>
              <a:buNone/>
            </a:pPr>
            <a:r>
              <a:rPr lang="en" sz="1200" dirty="0"/>
              <a:t>Your enrollment in any of our plans includes our free benefits debit card. This allows you to easily access your funds right from your wallet to help you minimize the amount of out of pocket spending.</a:t>
            </a:r>
            <a:endParaRPr sz="1200" dirty="0"/>
          </a:p>
          <a:p>
            <a:pPr marL="0" lvl="0" indent="0" algn="l" rtl="0">
              <a:lnSpc>
                <a:spcPct val="100000"/>
              </a:lnSpc>
              <a:spcBef>
                <a:spcPts val="0"/>
              </a:spcBef>
              <a:spcAft>
                <a:spcPts val="0"/>
              </a:spcAft>
              <a:buSzPts val="1100"/>
              <a:buFont typeface="Arial"/>
              <a:buNone/>
            </a:pPr>
            <a:endParaRPr lang="en-US" sz="1200" dirty="0"/>
          </a:p>
          <a:p>
            <a:pPr marL="0" marR="0" lvl="0" indent="0" algn="l" defTabSz="914400" rtl="0" eaLnBrk="1" fontAlgn="auto" latinLnBrk="0" hangingPunct="1">
              <a:lnSpc>
                <a:spcPct val="100000"/>
              </a:lnSpc>
              <a:spcBef>
                <a:spcPts val="0"/>
              </a:spcBef>
              <a:spcAft>
                <a:spcPts val="0"/>
              </a:spcAft>
              <a:buClr>
                <a:srgbClr val="000000"/>
              </a:buClr>
              <a:buSzPts val="1100"/>
              <a:buFont typeface="Arial"/>
              <a:buNone/>
              <a:tabLst/>
              <a:defRPr/>
            </a:pPr>
            <a:r>
              <a:rPr lang="en-US" sz="1200" b="0" i="0" u="none" strike="noStrike" dirty="0">
                <a:solidFill>
                  <a:srgbClr val="C8102E"/>
                </a:solidFill>
                <a:effectLst/>
                <a:latin typeface="Inter" panose="02000803000000020004" pitchFamily="50" charset="0"/>
              </a:rPr>
              <a:t>You also have the option to add your benefits debit card to your mobile wallet, giving you convenient access on the go.</a:t>
            </a:r>
            <a:br>
              <a:rPr lang="en-US" sz="1400" dirty="0"/>
            </a:br>
            <a:endParaRPr sz="1200" dirty="0"/>
          </a:p>
          <a:p>
            <a:pPr marL="0" lvl="0" indent="0" algn="l" rtl="0">
              <a:lnSpc>
                <a:spcPct val="100000"/>
              </a:lnSpc>
              <a:spcBef>
                <a:spcPts val="0"/>
              </a:spcBef>
              <a:spcAft>
                <a:spcPts val="0"/>
              </a:spcAft>
              <a:buSzPts val="1100"/>
              <a:buFont typeface="Arial"/>
              <a:buNone/>
            </a:pPr>
            <a:r>
              <a:rPr lang="en" sz="1200" dirty="0"/>
              <a:t>If you already have our debit card, they are good for 3 years, so if you received one within the last 2 years you will not get a new one again next year. We will mail you a new debit card 90 days before the expiration date of your current debit card. All new cards will be good for 4 years. </a:t>
            </a:r>
            <a:endParaRPr sz="1200" dirty="0"/>
          </a:p>
          <a:p>
            <a:pPr marL="0" lvl="0" indent="0" algn="l" rtl="0">
              <a:lnSpc>
                <a:spcPct val="100000"/>
              </a:lnSpc>
              <a:spcBef>
                <a:spcPts val="0"/>
              </a:spcBef>
              <a:spcAft>
                <a:spcPts val="0"/>
              </a:spcAft>
              <a:buSzPts val="1100"/>
              <a:buFont typeface="Arial"/>
              <a:buNone/>
            </a:pPr>
            <a:endParaRPr sz="1200" dirty="0"/>
          </a:p>
          <a:p>
            <a:pPr marL="0" lvl="0" indent="0" algn="l" rtl="0">
              <a:lnSpc>
                <a:spcPct val="100000"/>
              </a:lnSpc>
              <a:spcBef>
                <a:spcPts val="0"/>
              </a:spcBef>
              <a:spcAft>
                <a:spcPts val="0"/>
              </a:spcAft>
              <a:buSzPts val="1100"/>
              <a:buFont typeface="Arial"/>
              <a:buNone/>
            </a:pPr>
            <a:r>
              <a:rPr lang="en" sz="1200" dirty="0"/>
              <a:t>Regardless if you are enrolled in an FSA or other WEX benefits you will use the same card. </a:t>
            </a:r>
            <a:endParaRPr sz="1200" dirty="0"/>
          </a:p>
          <a:p>
            <a:pPr marL="0" lvl="0" indent="0" algn="l" rtl="0">
              <a:lnSpc>
                <a:spcPct val="100000"/>
              </a:lnSpc>
              <a:spcBef>
                <a:spcPts val="0"/>
              </a:spcBef>
              <a:spcAft>
                <a:spcPts val="0"/>
              </a:spcAft>
              <a:buSzPts val="1100"/>
              <a:buFont typeface="Arial"/>
              <a:buNone/>
            </a:pPr>
            <a:endParaRPr sz="1200" dirty="0"/>
          </a:p>
          <a:p>
            <a:pPr marL="0" lvl="0" indent="0" algn="l" rtl="0">
              <a:lnSpc>
                <a:spcPct val="100000"/>
              </a:lnSpc>
              <a:spcBef>
                <a:spcPts val="0"/>
              </a:spcBef>
              <a:spcAft>
                <a:spcPts val="0"/>
              </a:spcAft>
              <a:buSzPts val="1100"/>
              <a:buFont typeface="Arial"/>
              <a:buNone/>
            </a:pPr>
            <a:r>
              <a:rPr lang="en" sz="1200" dirty="0"/>
              <a:t>If your card is lost or stolen, you can order a new card free of charge from the benefits mobile app or by going through your online account. </a:t>
            </a:r>
            <a:endParaRPr sz="1200" dirty="0"/>
          </a:p>
          <a:p>
            <a:pPr marL="0" marR="0" lvl="0" indent="0" algn="l" rtl="0">
              <a:lnSpc>
                <a:spcPct val="100000"/>
              </a:lnSpc>
              <a:spcBef>
                <a:spcPts val="0"/>
              </a:spcBef>
              <a:spcAft>
                <a:spcPts val="0"/>
              </a:spcAft>
              <a:buClr>
                <a:srgbClr val="000000"/>
              </a:buClr>
              <a:buSzPts val="1100"/>
              <a:buFont typeface="Arial"/>
              <a:buNone/>
            </a:pPr>
            <a:endParaRPr sz="1200" dirty="0"/>
          </a:p>
          <a:p>
            <a:pPr marL="0" marR="0" lvl="0" indent="0" algn="l" rtl="0">
              <a:lnSpc>
                <a:spcPct val="100000"/>
              </a:lnSpc>
              <a:spcBef>
                <a:spcPts val="0"/>
              </a:spcBef>
              <a:spcAft>
                <a:spcPts val="0"/>
              </a:spcAft>
              <a:buClr>
                <a:srgbClr val="000000"/>
              </a:buClr>
              <a:buSzPts val="1100"/>
              <a:buFont typeface="Arial"/>
              <a:buNone/>
            </a:pPr>
            <a:r>
              <a:rPr lang="en" sz="1200" dirty="0"/>
              <a:t>The WEX Benefits Debit Card is the most common way that claims against your FSA are filed. </a:t>
            </a:r>
            <a:endParaRPr sz="1200" dirty="0"/>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673"/>
        <p:cNvGrpSpPr/>
        <p:nvPr/>
      </p:nvGrpSpPr>
      <p:grpSpPr>
        <a:xfrm>
          <a:off x="0" y="0"/>
          <a:ext cx="0" cy="0"/>
          <a:chOff x="0" y="0"/>
          <a:chExt cx="0" cy="0"/>
        </a:xfrm>
      </p:grpSpPr>
      <p:sp>
        <p:nvSpPr>
          <p:cNvPr id="10674" name="Google Shape;10674;p1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10675" name="Google Shape;10675;p17: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marR="0" lvl="0" indent="0" algn="l" rtl="0">
              <a:lnSpc>
                <a:spcPct val="100000"/>
              </a:lnSpc>
              <a:spcBef>
                <a:spcPts val="0"/>
              </a:spcBef>
              <a:spcAft>
                <a:spcPts val="0"/>
              </a:spcAft>
              <a:buClr>
                <a:srgbClr val="000000"/>
              </a:buClr>
              <a:buSzPts val="1200"/>
              <a:buFont typeface="Calibri"/>
              <a:buNone/>
            </a:pPr>
            <a:r>
              <a:rPr lang="en" sz="1200"/>
              <a:t>Let's</a:t>
            </a:r>
            <a:r>
              <a:rPr lang="en" sz="1200" i="0" u="none" strike="noStrike" cap="none">
                <a:solidFill>
                  <a:srgbClr val="000000"/>
                </a:solidFill>
              </a:rPr>
              <a:t> talk a bit about documentation! </a:t>
            </a:r>
            <a:r>
              <a:rPr lang="en" sz="1200" i="1" u="none" strike="noStrike" cap="none">
                <a:solidFill>
                  <a:srgbClr val="000000"/>
                </a:solidFill>
              </a:rPr>
              <a:t>(say jokingly) </a:t>
            </a:r>
            <a:r>
              <a:rPr lang="en" sz="1200" i="0" u="none" strike="noStrike" cap="none">
                <a:solidFill>
                  <a:srgbClr val="000000"/>
                </a:solidFill>
              </a:rPr>
              <a:t>Everyone loves providing documentation, right? </a:t>
            </a:r>
            <a:endParaRPr sz="1200"/>
          </a:p>
          <a:p>
            <a:pPr marL="0" marR="0" lvl="0" indent="0" algn="l" rtl="0">
              <a:lnSpc>
                <a:spcPct val="100000"/>
              </a:lnSpc>
              <a:spcBef>
                <a:spcPts val="0"/>
              </a:spcBef>
              <a:spcAft>
                <a:spcPts val="0"/>
              </a:spcAft>
              <a:buClr>
                <a:srgbClr val="000000"/>
              </a:buClr>
              <a:buSzPts val="1200"/>
              <a:buFont typeface="Arial"/>
              <a:buNone/>
            </a:pPr>
            <a:endParaRPr sz="1200" i="0" u="none" strike="noStrike" cap="none">
              <a:solidFill>
                <a:srgbClr val="000000"/>
              </a:solidFill>
            </a:endParaRPr>
          </a:p>
          <a:p>
            <a:pPr marL="0" marR="0" lvl="0" indent="0" algn="l" rtl="0">
              <a:lnSpc>
                <a:spcPct val="100000"/>
              </a:lnSpc>
              <a:spcBef>
                <a:spcPts val="0"/>
              </a:spcBef>
              <a:spcAft>
                <a:spcPts val="0"/>
              </a:spcAft>
              <a:buClr>
                <a:srgbClr val="000000"/>
              </a:buClr>
              <a:buSzPts val="1200"/>
              <a:buFont typeface="Calibri"/>
              <a:buNone/>
            </a:pPr>
            <a:r>
              <a:rPr lang="en" sz="1200" i="0" u="none" strike="noStrike" cap="none">
                <a:solidFill>
                  <a:srgbClr val="000000"/>
                </a:solidFill>
              </a:rPr>
              <a:t>Now, there are instances where we will reach out to you requesting documentation for your debit card purchase. This isn’t because we want to keep bothering you, it is because it is an IRS regulation. Before we get into what is needed specifically for substantiation, </a:t>
            </a:r>
            <a:r>
              <a:rPr lang="en" sz="1200"/>
              <a:t>let's</a:t>
            </a:r>
            <a:r>
              <a:rPr lang="en" sz="1200" i="0" u="none" strike="noStrike" cap="none">
                <a:solidFill>
                  <a:srgbClr val="000000"/>
                </a:solidFill>
              </a:rPr>
              <a:t> talk about when you may be asked to provide it. </a:t>
            </a:r>
            <a:endParaRPr sz="1200"/>
          </a:p>
          <a:p>
            <a:pPr marL="0" marR="0" lvl="0" indent="0" algn="l" rtl="0">
              <a:lnSpc>
                <a:spcPct val="100000"/>
              </a:lnSpc>
              <a:spcBef>
                <a:spcPts val="0"/>
              </a:spcBef>
              <a:spcAft>
                <a:spcPts val="0"/>
              </a:spcAft>
              <a:buClr>
                <a:srgbClr val="000000"/>
              </a:buClr>
              <a:buSzPts val="1200"/>
              <a:buFont typeface="Arial"/>
              <a:buNone/>
            </a:pPr>
            <a:endParaRPr sz="1200" i="0" u="none" strike="noStrike" cap="none">
              <a:solidFill>
                <a:srgbClr val="000000"/>
              </a:solidFill>
            </a:endParaRPr>
          </a:p>
          <a:p>
            <a:pPr marL="0" marR="0" lvl="0" indent="0" algn="l" rtl="0">
              <a:lnSpc>
                <a:spcPct val="100000"/>
              </a:lnSpc>
              <a:spcBef>
                <a:spcPts val="0"/>
              </a:spcBef>
              <a:spcAft>
                <a:spcPts val="0"/>
              </a:spcAft>
              <a:buClr>
                <a:srgbClr val="000000"/>
              </a:buClr>
              <a:buSzPts val="1200"/>
              <a:buFont typeface="Calibri"/>
              <a:buNone/>
            </a:pPr>
            <a:r>
              <a:rPr lang="en" sz="1200" i="0" u="none" strike="noStrike" cap="none">
                <a:solidFill>
                  <a:srgbClr val="000000"/>
                </a:solidFill>
              </a:rPr>
              <a:t>We truly try to minimize the amount of times we have to ask for documentation or substantiation and this is because we completely understand that keeping track of your documentation or substantiation can be a hassle. We want this to be easy for you so our debit card has a couple of great features: </a:t>
            </a:r>
            <a:endParaRPr sz="1200"/>
          </a:p>
          <a:p>
            <a:pPr marL="0" marR="0" lvl="0" indent="0" algn="l" rtl="0">
              <a:lnSpc>
                <a:spcPct val="100000"/>
              </a:lnSpc>
              <a:spcBef>
                <a:spcPts val="0"/>
              </a:spcBef>
              <a:spcAft>
                <a:spcPts val="0"/>
              </a:spcAft>
              <a:buClr>
                <a:srgbClr val="000000"/>
              </a:buClr>
              <a:buSzPts val="1200"/>
              <a:buFont typeface="Arial"/>
              <a:buNone/>
            </a:pPr>
            <a:endParaRPr sz="1200" i="0" u="none" strike="noStrike" cap="none">
              <a:solidFill>
                <a:srgbClr val="000000"/>
              </a:solidFill>
            </a:endParaRPr>
          </a:p>
          <a:p>
            <a:pPr marL="0" marR="0" lvl="0" indent="0" algn="l" rtl="0">
              <a:lnSpc>
                <a:spcPct val="100000"/>
              </a:lnSpc>
              <a:spcBef>
                <a:spcPts val="0"/>
              </a:spcBef>
              <a:spcAft>
                <a:spcPts val="0"/>
              </a:spcAft>
              <a:buClr>
                <a:srgbClr val="000000"/>
              </a:buClr>
              <a:buSzPts val="1200"/>
              <a:buFont typeface="Calibri"/>
              <a:buNone/>
            </a:pPr>
            <a:r>
              <a:rPr lang="en" sz="1200" i="0" u="none" strike="noStrike" cap="none">
                <a:solidFill>
                  <a:srgbClr val="000000"/>
                </a:solidFill>
              </a:rPr>
              <a:t>First, our debit card works with what is called an IIAS system. This means that if the merchant allows (typically big box stores like target and cvs will have this </a:t>
            </a:r>
            <a:r>
              <a:rPr lang="en" sz="1200"/>
              <a:t>system</a:t>
            </a:r>
            <a:r>
              <a:rPr lang="en" sz="1200" i="0" u="none" strike="noStrike" cap="none">
                <a:solidFill>
                  <a:srgbClr val="000000"/>
                </a:solidFill>
              </a:rPr>
              <a:t>) our debit card can read what each product being purchased is</a:t>
            </a:r>
            <a:r>
              <a:rPr lang="en" sz="1200"/>
              <a:t>, will only allow eligible FSA items to be purchased on it, allowing it to auto substantiate (or verify) the card purchase. </a:t>
            </a:r>
            <a:r>
              <a:rPr lang="en" sz="1200" i="0" u="none" strike="noStrike" cap="none">
                <a:solidFill>
                  <a:srgbClr val="000000"/>
                </a:solidFill>
              </a:rPr>
              <a:t>For example, say you are at target and you’re purchasing a box of band aides, sunblock and a soda. If you swipe your </a:t>
            </a:r>
            <a:r>
              <a:rPr lang="en" sz="1200"/>
              <a:t>WEX benefits </a:t>
            </a:r>
            <a:r>
              <a:rPr lang="en" sz="1200" i="0" u="none" strike="noStrike" cap="none">
                <a:solidFill>
                  <a:srgbClr val="000000"/>
                </a:solidFill>
              </a:rPr>
              <a:t>card, it will </a:t>
            </a:r>
            <a:r>
              <a:rPr lang="en" sz="1200"/>
              <a:t>allow</a:t>
            </a:r>
            <a:r>
              <a:rPr lang="en" sz="1200" i="0" u="none" strike="noStrike" cap="none">
                <a:solidFill>
                  <a:srgbClr val="000000"/>
                </a:solidFill>
              </a:rPr>
              <a:t> the band aides and sunblock to be purchased, as these are FSA eligible, but you would be asked to use a different form of payment for the Soda. In this instance, since the card could read and only allowed FSA eligible items to be </a:t>
            </a:r>
            <a:r>
              <a:rPr lang="en" sz="1200"/>
              <a:t>purchased, it will auto substantiate and we will not reach out for you to ask for documentation to substantiate (or verify). </a:t>
            </a:r>
            <a:endParaRPr sz="1200"/>
          </a:p>
          <a:p>
            <a:pPr marL="0" marR="0" lvl="0" indent="0" algn="l" rtl="0">
              <a:lnSpc>
                <a:spcPct val="100000"/>
              </a:lnSpc>
              <a:spcBef>
                <a:spcPts val="0"/>
              </a:spcBef>
              <a:spcAft>
                <a:spcPts val="0"/>
              </a:spcAft>
              <a:buClr>
                <a:srgbClr val="000000"/>
              </a:buClr>
              <a:buSzPts val="1200"/>
              <a:buFont typeface="Arial"/>
              <a:buNone/>
            </a:pPr>
            <a:endParaRPr sz="1200" i="0" u="none" strike="noStrike" cap="none">
              <a:solidFill>
                <a:srgbClr val="000000"/>
              </a:solidFill>
            </a:endParaRPr>
          </a:p>
          <a:p>
            <a:pPr marL="0" marR="0" lvl="0" indent="0" algn="l" rtl="0">
              <a:lnSpc>
                <a:spcPct val="100000"/>
              </a:lnSpc>
              <a:spcBef>
                <a:spcPts val="0"/>
              </a:spcBef>
              <a:spcAft>
                <a:spcPts val="0"/>
              </a:spcAft>
              <a:buClr>
                <a:srgbClr val="000000"/>
              </a:buClr>
              <a:buSzPts val="1200"/>
              <a:buFont typeface="Calibri"/>
              <a:buNone/>
            </a:pPr>
            <a:r>
              <a:rPr lang="en" sz="1200" i="0" u="none" strike="noStrike" cap="none">
                <a:solidFill>
                  <a:srgbClr val="000000"/>
                </a:solidFill>
              </a:rPr>
              <a:t>Next, our debit card </a:t>
            </a:r>
            <a:r>
              <a:rPr lang="en" sz="1200"/>
              <a:t>recognizes </a:t>
            </a:r>
            <a:r>
              <a:rPr lang="en" sz="1200" i="0" u="none" strike="noStrike" cap="none">
                <a:solidFill>
                  <a:srgbClr val="000000"/>
                </a:solidFill>
              </a:rPr>
              <a:t>recurring transactions. For example, if you go to the chiropractor and you have a copay. The first time you use your debit card to pay for that service, we will ask for substantiation. Once properly substantiated, our debit card will assume that if the card is used for the same dollar amount as the same merchant, it is for your </a:t>
            </a:r>
            <a:r>
              <a:rPr lang="en" sz="1200"/>
              <a:t>already approved service or purchase and auto</a:t>
            </a:r>
            <a:r>
              <a:rPr lang="en" sz="1200" i="0" u="none" strike="noStrike" cap="none">
                <a:solidFill>
                  <a:srgbClr val="000000"/>
                </a:solidFill>
              </a:rPr>
              <a:t> substantiate. </a:t>
            </a:r>
            <a:r>
              <a:rPr lang="en" sz="1200"/>
              <a:t>Again, this </a:t>
            </a:r>
            <a:r>
              <a:rPr lang="en" sz="1200" i="0" u="none" strike="noStrike" cap="none">
                <a:solidFill>
                  <a:srgbClr val="000000"/>
                </a:solidFill>
              </a:rPr>
              <a:t>means we won’t ask you for further documentation. </a:t>
            </a:r>
            <a:endParaRPr sz="1200"/>
          </a:p>
          <a:p>
            <a:pPr marL="0" marR="0" lvl="0" indent="0" algn="l" rtl="0">
              <a:lnSpc>
                <a:spcPct val="100000"/>
              </a:lnSpc>
              <a:spcBef>
                <a:spcPts val="0"/>
              </a:spcBef>
              <a:spcAft>
                <a:spcPts val="0"/>
              </a:spcAft>
              <a:buClr>
                <a:srgbClr val="000000"/>
              </a:buClr>
              <a:buSzPts val="1200"/>
              <a:buFont typeface="Arial"/>
              <a:buNone/>
            </a:pPr>
            <a:endParaRPr sz="1200" i="0" u="none" strike="noStrike" cap="none">
              <a:solidFill>
                <a:srgbClr val="000000"/>
              </a:solidFill>
            </a:endParaRPr>
          </a:p>
          <a:p>
            <a:pPr marL="0" marR="0" lvl="0" indent="0" algn="l" rtl="0">
              <a:lnSpc>
                <a:spcPct val="100000"/>
              </a:lnSpc>
              <a:spcBef>
                <a:spcPts val="0"/>
              </a:spcBef>
              <a:spcAft>
                <a:spcPts val="0"/>
              </a:spcAft>
              <a:buClr>
                <a:srgbClr val="000000"/>
              </a:buClr>
              <a:buSzPts val="1200"/>
              <a:buFont typeface="Calibri"/>
              <a:buNone/>
            </a:pPr>
            <a:r>
              <a:rPr lang="en" sz="1200" i="0" u="none" strike="noStrike" cap="none">
                <a:solidFill>
                  <a:srgbClr val="000000"/>
                </a:solidFill>
              </a:rPr>
              <a:t>Lastly, there are going to places that we will ask you for </a:t>
            </a:r>
            <a:r>
              <a:rPr lang="en" sz="1200"/>
              <a:t>documentation, and an</a:t>
            </a:r>
            <a:r>
              <a:rPr lang="en" sz="1200" i="0" u="none" strike="noStrike" cap="none">
                <a:solidFill>
                  <a:srgbClr val="000000"/>
                </a:solidFill>
              </a:rPr>
              <a:t> example would be the dentist office. As the dentist office does not have an IIAS system and offers services that are NOT FSA eligible, we will as you to substantiate your transactions there so we can tell if you got a teeth cleaning which is 100% FSA eligible, or if you got a teeth whitening, which is NOT an eligible expense. </a:t>
            </a:r>
            <a:endParaRPr sz="1200"/>
          </a:p>
          <a:p>
            <a:pPr marL="0" marR="0" lvl="0" indent="0" algn="l" rtl="0">
              <a:lnSpc>
                <a:spcPct val="100000"/>
              </a:lnSpc>
              <a:spcBef>
                <a:spcPts val="0"/>
              </a:spcBef>
              <a:spcAft>
                <a:spcPts val="0"/>
              </a:spcAft>
              <a:buClr>
                <a:srgbClr val="000000"/>
              </a:buClr>
              <a:buSzPts val="1200"/>
              <a:buFont typeface="Arial"/>
              <a:buNone/>
            </a:pPr>
            <a:endParaRPr sz="1200" i="0" u="none" strike="noStrike" cap="none">
              <a:solidFill>
                <a:srgbClr val="000000"/>
              </a:solidFill>
            </a:endParaRPr>
          </a:p>
          <a:p>
            <a:pPr marL="0" marR="0" lvl="0" indent="0" algn="l" rtl="0">
              <a:lnSpc>
                <a:spcPct val="100000"/>
              </a:lnSpc>
              <a:spcBef>
                <a:spcPts val="0"/>
              </a:spcBef>
              <a:spcAft>
                <a:spcPts val="0"/>
              </a:spcAft>
              <a:buClr>
                <a:srgbClr val="000000"/>
              </a:buClr>
              <a:buSzPts val="1200"/>
              <a:buFont typeface="Calibri"/>
              <a:buNone/>
            </a:pPr>
            <a:r>
              <a:rPr lang="en" sz="1200"/>
              <a:t>Now when you are asked to provide documentation,</a:t>
            </a:r>
            <a:r>
              <a:rPr lang="en" sz="1200" i="0" u="none" strike="noStrike" cap="none">
                <a:solidFill>
                  <a:srgbClr val="000000"/>
                </a:solidFill>
              </a:rPr>
              <a:t> </a:t>
            </a:r>
            <a:r>
              <a:rPr lang="en" sz="1200"/>
              <a:t>the best form of documentation to submit is an </a:t>
            </a:r>
            <a:r>
              <a:rPr lang="en" sz="1200" i="0" u="none" strike="noStrike" cap="none">
                <a:solidFill>
                  <a:srgbClr val="000000"/>
                </a:solidFill>
              </a:rPr>
              <a:t>Explanation of Benefits </a:t>
            </a:r>
            <a:r>
              <a:rPr lang="en" sz="1200"/>
              <a:t>(or EOB)</a:t>
            </a:r>
            <a:r>
              <a:rPr lang="en" sz="1200" i="0" u="none" strike="noStrike" cap="none">
                <a:solidFill>
                  <a:srgbClr val="000000"/>
                </a:solidFill>
              </a:rPr>
              <a:t> as it contains all of the necessary information for WEX to approve your claim</a:t>
            </a:r>
            <a:r>
              <a:rPr lang="en" sz="1200"/>
              <a:t>. You receive the EOB</a:t>
            </a:r>
            <a:r>
              <a:rPr lang="en" sz="1200" i="0" u="none" strike="noStrike" cap="none">
                <a:solidFill>
                  <a:srgbClr val="000000"/>
                </a:solidFill>
              </a:rPr>
              <a:t> from your medical, dental or vision carriers. </a:t>
            </a:r>
            <a:endParaRPr sz="1200" i="0" u="none" strike="noStrike" cap="none">
              <a:solidFill>
                <a:srgbClr val="000000"/>
              </a:solidFill>
            </a:endParaRPr>
          </a:p>
          <a:p>
            <a:pPr marL="0" marR="0" lvl="0" indent="0" algn="l" rtl="0">
              <a:lnSpc>
                <a:spcPct val="100000"/>
              </a:lnSpc>
              <a:spcBef>
                <a:spcPts val="0"/>
              </a:spcBef>
              <a:spcAft>
                <a:spcPts val="0"/>
              </a:spcAft>
              <a:buClr>
                <a:srgbClr val="000000"/>
              </a:buClr>
              <a:buSzPts val="1200"/>
              <a:buFont typeface="Calibri"/>
              <a:buNone/>
            </a:pPr>
            <a:endParaRPr sz="1200"/>
          </a:p>
          <a:p>
            <a:pPr marL="0" marR="0" lvl="0" indent="0" algn="l" rtl="0">
              <a:lnSpc>
                <a:spcPct val="100000"/>
              </a:lnSpc>
              <a:spcBef>
                <a:spcPts val="0"/>
              </a:spcBef>
              <a:spcAft>
                <a:spcPts val="0"/>
              </a:spcAft>
              <a:buClr>
                <a:srgbClr val="000000"/>
              </a:buClr>
              <a:buSzPts val="1200"/>
              <a:buFont typeface="Calibri"/>
              <a:buNone/>
            </a:pPr>
            <a:r>
              <a:rPr lang="en" sz="1200"/>
              <a:t>A</a:t>
            </a:r>
            <a:r>
              <a:rPr lang="en" sz="1200" i="0" u="none" strike="noStrike" cap="none">
                <a:solidFill>
                  <a:srgbClr val="000000"/>
                </a:solidFill>
              </a:rPr>
              <a:t>n itemized recei</a:t>
            </a:r>
            <a:r>
              <a:rPr lang="en" sz="1200"/>
              <a:t>pt from a provider or merchant may work as well, but keep in mind any documentation provided must include t</a:t>
            </a:r>
            <a:r>
              <a:rPr lang="en" sz="1200" i="0" u="none" strike="noStrike" cap="none">
                <a:solidFill>
                  <a:srgbClr val="000000"/>
                </a:solidFill>
              </a:rPr>
              <a:t>he following information:</a:t>
            </a:r>
            <a:endParaRPr sz="1200"/>
          </a:p>
          <a:p>
            <a:pPr marL="0" marR="0" lvl="0" indent="0" algn="l" rtl="0">
              <a:lnSpc>
                <a:spcPct val="100000"/>
              </a:lnSpc>
              <a:spcBef>
                <a:spcPts val="0"/>
              </a:spcBef>
              <a:spcAft>
                <a:spcPts val="0"/>
              </a:spcAft>
              <a:buClr>
                <a:srgbClr val="000000"/>
              </a:buClr>
              <a:buSzPts val="1200"/>
              <a:buFont typeface="Arial"/>
              <a:buNone/>
            </a:pPr>
            <a:endParaRPr sz="1200" i="0" u="none" strike="noStrike" cap="none">
              <a:solidFill>
                <a:srgbClr val="000000"/>
              </a:solidFill>
            </a:endParaRPr>
          </a:p>
          <a:p>
            <a:pPr marL="171450" marR="0" lvl="0" indent="-171450" algn="l" rtl="0">
              <a:lnSpc>
                <a:spcPct val="100000"/>
              </a:lnSpc>
              <a:spcBef>
                <a:spcPts val="0"/>
              </a:spcBef>
              <a:spcAft>
                <a:spcPts val="0"/>
              </a:spcAft>
              <a:buClr>
                <a:srgbClr val="000000"/>
              </a:buClr>
              <a:buSzPts val="1200"/>
              <a:buChar char="-"/>
            </a:pPr>
            <a:r>
              <a:rPr lang="en" sz="1200" i="0" u="none" strike="noStrike" cap="none">
                <a:solidFill>
                  <a:srgbClr val="000000"/>
                </a:solidFill>
              </a:rPr>
              <a:t>When the service was received</a:t>
            </a:r>
            <a:endParaRPr sz="1200"/>
          </a:p>
          <a:p>
            <a:pPr marL="171450" marR="0" lvl="0" indent="-171450" algn="l" rtl="0">
              <a:lnSpc>
                <a:spcPct val="100000"/>
              </a:lnSpc>
              <a:spcBef>
                <a:spcPts val="0"/>
              </a:spcBef>
              <a:spcAft>
                <a:spcPts val="0"/>
              </a:spcAft>
              <a:buClr>
                <a:srgbClr val="000000"/>
              </a:buClr>
              <a:buSzPts val="1200"/>
              <a:buChar char="-"/>
            </a:pPr>
            <a:r>
              <a:rPr lang="en" sz="1200" i="0" u="none" strike="noStrike" cap="none">
                <a:solidFill>
                  <a:srgbClr val="000000"/>
                </a:solidFill>
              </a:rPr>
              <a:t>Where the service was received</a:t>
            </a:r>
            <a:endParaRPr sz="1200"/>
          </a:p>
          <a:p>
            <a:pPr marL="171450" marR="0" lvl="0" indent="-171450" algn="l" rtl="0">
              <a:lnSpc>
                <a:spcPct val="100000"/>
              </a:lnSpc>
              <a:spcBef>
                <a:spcPts val="0"/>
              </a:spcBef>
              <a:spcAft>
                <a:spcPts val="0"/>
              </a:spcAft>
              <a:buClr>
                <a:srgbClr val="000000"/>
              </a:buClr>
              <a:buSzPts val="1200"/>
              <a:buChar char="-"/>
            </a:pPr>
            <a:r>
              <a:rPr lang="en" sz="1200" i="0" u="none" strike="noStrike" cap="none">
                <a:solidFill>
                  <a:srgbClr val="000000"/>
                </a:solidFill>
              </a:rPr>
              <a:t>What service was received</a:t>
            </a:r>
            <a:endParaRPr sz="1200"/>
          </a:p>
          <a:p>
            <a:pPr marL="171450" marR="0" lvl="0" indent="-171450" algn="l" rtl="0">
              <a:lnSpc>
                <a:spcPct val="100000"/>
              </a:lnSpc>
              <a:spcBef>
                <a:spcPts val="0"/>
              </a:spcBef>
              <a:spcAft>
                <a:spcPts val="0"/>
              </a:spcAft>
              <a:buClr>
                <a:srgbClr val="000000"/>
              </a:buClr>
              <a:buSzPts val="1200"/>
              <a:buChar char="-"/>
            </a:pPr>
            <a:r>
              <a:rPr lang="en" sz="1200" i="0" u="none" strike="noStrike" cap="none">
                <a:solidFill>
                  <a:srgbClr val="000000"/>
                </a:solidFill>
              </a:rPr>
              <a:t>The amount/cost of the service received</a:t>
            </a:r>
            <a:endParaRPr sz="1200"/>
          </a:p>
          <a:p>
            <a:pPr marL="171450" marR="0" lvl="0" indent="-171450" algn="l" rtl="0">
              <a:lnSpc>
                <a:spcPct val="100000"/>
              </a:lnSpc>
              <a:spcBef>
                <a:spcPts val="0"/>
              </a:spcBef>
              <a:spcAft>
                <a:spcPts val="0"/>
              </a:spcAft>
              <a:buClr>
                <a:srgbClr val="000000"/>
              </a:buClr>
              <a:buSzPts val="1200"/>
              <a:buChar char="-"/>
            </a:pPr>
            <a:r>
              <a:rPr lang="en" sz="1200" i="0" u="none" strike="noStrike" cap="none">
                <a:solidFill>
                  <a:srgbClr val="000000"/>
                </a:solidFill>
              </a:rPr>
              <a:t>Who received the service</a:t>
            </a:r>
            <a:endParaRPr sz="1200"/>
          </a:p>
          <a:p>
            <a:pPr marL="171450" marR="0" lvl="0" indent="-95250" algn="l" rtl="0">
              <a:lnSpc>
                <a:spcPct val="100000"/>
              </a:lnSpc>
              <a:spcBef>
                <a:spcPts val="0"/>
              </a:spcBef>
              <a:spcAft>
                <a:spcPts val="0"/>
              </a:spcAft>
              <a:buClr>
                <a:srgbClr val="000000"/>
              </a:buClr>
              <a:buSzPts val="1200"/>
              <a:buFont typeface="Arial"/>
              <a:buNone/>
            </a:pPr>
            <a:endParaRPr sz="1200" i="0" u="none" strike="noStrike" cap="none">
              <a:solidFill>
                <a:srgbClr val="000000"/>
              </a:solidFill>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692"/>
        <p:cNvGrpSpPr/>
        <p:nvPr/>
      </p:nvGrpSpPr>
      <p:grpSpPr>
        <a:xfrm>
          <a:off x="0" y="0"/>
          <a:ext cx="0" cy="0"/>
          <a:chOff x="0" y="0"/>
          <a:chExt cx="0" cy="0"/>
        </a:xfrm>
      </p:grpSpPr>
      <p:sp>
        <p:nvSpPr>
          <p:cNvPr id="10693" name="Google Shape;10693;p18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10694" name="Google Shape;10694;p185: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marR="0" lvl="0" indent="0" algn="l" rtl="0">
              <a:lnSpc>
                <a:spcPct val="100000"/>
              </a:lnSpc>
              <a:spcBef>
                <a:spcPts val="0"/>
              </a:spcBef>
              <a:spcAft>
                <a:spcPts val="0"/>
              </a:spcAft>
              <a:buClr>
                <a:srgbClr val="000000"/>
              </a:buClr>
              <a:buSzPts val="1200"/>
              <a:buFont typeface="Calibri"/>
              <a:buNone/>
            </a:pPr>
            <a:r>
              <a:rPr lang="en" sz="1200" i="0" u="none" strike="noStrike" cap="none" dirty="0">
                <a:solidFill>
                  <a:srgbClr val="000000"/>
                </a:solidFill>
              </a:rPr>
              <a:t>For anything you’ve paid out of pocket, you can also submit claims to be reimbursed by using your mobile app – simply login, select File a Claim and use the easy to follow steps. You can even take a picture of your explanation of benefits or itemized receipt right from your mobile phone!</a:t>
            </a:r>
            <a:endParaRPr sz="1200" dirty="0"/>
          </a:p>
          <a:p>
            <a:pPr marL="0" marR="0" lvl="0" indent="0" algn="l" rtl="0">
              <a:lnSpc>
                <a:spcPct val="100000"/>
              </a:lnSpc>
              <a:spcBef>
                <a:spcPts val="0"/>
              </a:spcBef>
              <a:spcAft>
                <a:spcPts val="0"/>
              </a:spcAft>
              <a:buClr>
                <a:srgbClr val="000000"/>
              </a:buClr>
              <a:buSzPts val="1200"/>
              <a:buFont typeface="Arial"/>
              <a:buNone/>
            </a:pPr>
            <a:endParaRPr sz="1200" i="0" u="none" strike="noStrike" cap="none" dirty="0">
              <a:solidFill>
                <a:srgbClr val="000000"/>
              </a:solidFill>
            </a:endParaRPr>
          </a:p>
          <a:p>
            <a:pPr marL="0" marR="0" lvl="0" indent="0" algn="l" rtl="0">
              <a:lnSpc>
                <a:spcPct val="100000"/>
              </a:lnSpc>
              <a:spcBef>
                <a:spcPts val="0"/>
              </a:spcBef>
              <a:spcAft>
                <a:spcPts val="0"/>
              </a:spcAft>
              <a:buClr>
                <a:srgbClr val="000000"/>
              </a:buClr>
              <a:buSzPts val="1200"/>
              <a:buFont typeface="Calibri"/>
              <a:buNone/>
            </a:pPr>
            <a:r>
              <a:rPr lang="en" sz="1200" i="0" u="none" strike="noStrike" cap="none" dirty="0">
                <a:solidFill>
                  <a:srgbClr val="000000"/>
                </a:solidFill>
              </a:rPr>
              <a:t>And of course you can submit a claim thru you online account by following similar steps and uploading your documentation or by submitting the</a:t>
            </a:r>
            <a:r>
              <a:rPr lang="en" sz="1200" dirty="0"/>
              <a:t> Claim</a:t>
            </a:r>
            <a:r>
              <a:rPr lang="en" sz="1200" i="0" u="none" strike="noStrike" cap="none" dirty="0">
                <a:solidFill>
                  <a:srgbClr val="000000"/>
                </a:solidFill>
              </a:rPr>
              <a:t> form. </a:t>
            </a:r>
            <a:endParaRPr sz="1200" dirty="0"/>
          </a:p>
          <a:p>
            <a:pPr marL="0" marR="0" lvl="0" indent="0" algn="l" rtl="0">
              <a:lnSpc>
                <a:spcPct val="100000"/>
              </a:lnSpc>
              <a:spcBef>
                <a:spcPts val="0"/>
              </a:spcBef>
              <a:spcAft>
                <a:spcPts val="0"/>
              </a:spcAft>
              <a:buClr>
                <a:srgbClr val="000000"/>
              </a:buClr>
              <a:buSzPts val="1200"/>
              <a:buFont typeface="Arial"/>
              <a:buNone/>
            </a:pPr>
            <a:endParaRPr sz="1200" i="0" u="none" strike="noStrike" cap="none" dirty="0">
              <a:solidFill>
                <a:srgbClr val="000000"/>
              </a:solidFill>
            </a:endParaRPr>
          </a:p>
          <a:p>
            <a:pPr marL="0" marR="0" lvl="0" indent="0" algn="l" rtl="0">
              <a:lnSpc>
                <a:spcPct val="100000"/>
              </a:lnSpc>
              <a:spcBef>
                <a:spcPts val="0"/>
              </a:spcBef>
              <a:spcAft>
                <a:spcPts val="0"/>
              </a:spcAft>
              <a:buClr>
                <a:srgbClr val="000000"/>
              </a:buClr>
              <a:buSzPts val="1200"/>
              <a:buFont typeface="Calibri"/>
              <a:buNone/>
            </a:pPr>
            <a:r>
              <a:rPr lang="en" sz="1200" i="0" u="none" strike="noStrike" cap="none" dirty="0">
                <a:solidFill>
                  <a:srgbClr val="000000"/>
                </a:solidFill>
              </a:rPr>
              <a:t>All claims are processed within 2 business days. You can choose to be reimbursed</a:t>
            </a:r>
            <a:r>
              <a:rPr lang="en" sz="1200" dirty="0"/>
              <a:t> via check in the mail, or set up direct deposit and we’re able to send funds right to your bank account. </a:t>
            </a:r>
            <a:r>
              <a:rPr lang="en" sz="1200" i="0" u="none" strike="noStrike" cap="none" dirty="0">
                <a:solidFill>
                  <a:srgbClr val="000000"/>
                </a:solidFill>
              </a:rPr>
              <a:t>Direct deposit is provided free of charge and is a quick and easy way to get your reimbursement! </a:t>
            </a:r>
            <a:endParaRPr sz="1200" dirty="0"/>
          </a:p>
          <a:p>
            <a:pPr marL="0" lvl="0" indent="0" algn="l" rtl="0">
              <a:lnSpc>
                <a:spcPct val="100000"/>
              </a:lnSpc>
              <a:spcBef>
                <a:spcPts val="0"/>
              </a:spcBef>
              <a:spcAft>
                <a:spcPts val="0"/>
              </a:spcAft>
              <a:buSzPts val="1100"/>
              <a:buNone/>
            </a:pPr>
            <a:endParaRPr sz="1200" dirty="0"/>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356"/>
        <p:cNvGrpSpPr/>
        <p:nvPr/>
      </p:nvGrpSpPr>
      <p:grpSpPr>
        <a:xfrm>
          <a:off x="0" y="0"/>
          <a:ext cx="0" cy="0"/>
          <a:chOff x="0" y="0"/>
          <a:chExt cx="0" cy="0"/>
        </a:xfrm>
      </p:grpSpPr>
      <p:sp>
        <p:nvSpPr>
          <p:cNvPr id="10357" name="Google Shape;10357;p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10358" name="Google Shape;10358;p2: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marR="0" lvl="0" indent="0" algn="l" rtl="0">
              <a:lnSpc>
                <a:spcPct val="100000"/>
              </a:lnSpc>
              <a:spcBef>
                <a:spcPts val="0"/>
              </a:spcBef>
              <a:spcAft>
                <a:spcPts val="0"/>
              </a:spcAft>
              <a:buClr>
                <a:srgbClr val="000000"/>
              </a:buClr>
              <a:buSzPts val="1100"/>
              <a:buFont typeface="Arial"/>
              <a:buNone/>
            </a:pPr>
            <a:r>
              <a:rPr lang="en" sz="1200" b="0" i="0" u="none" strike="noStrike" cap="none">
                <a:solidFill>
                  <a:schemeClr val="dk1"/>
                </a:solidFill>
                <a:latin typeface="Arial"/>
                <a:ea typeface="Arial"/>
                <a:cs typeface="Arial"/>
                <a:sym typeface="Arial"/>
              </a:rPr>
              <a:t>Now let</a:t>
            </a:r>
            <a:r>
              <a:rPr lang="en" sz="1200">
                <a:solidFill>
                  <a:schemeClr val="dk1"/>
                </a:solidFill>
              </a:rPr>
              <a:t> us</a:t>
            </a:r>
            <a:r>
              <a:rPr lang="en" sz="1200" b="0" i="0" u="none" strike="noStrike" cap="none">
                <a:solidFill>
                  <a:schemeClr val="dk1"/>
                </a:solidFill>
                <a:latin typeface="Arial"/>
                <a:ea typeface="Arial"/>
                <a:cs typeface="Arial"/>
                <a:sym typeface="Arial"/>
              </a:rPr>
              <a:t> start out by covering your </a:t>
            </a:r>
            <a:r>
              <a:rPr lang="en" sz="1200">
                <a:solidFill>
                  <a:schemeClr val="dk1"/>
                </a:solidFill>
              </a:rPr>
              <a:t>m</a:t>
            </a:r>
            <a:r>
              <a:rPr lang="en" sz="1200" b="0" i="0" u="none" strike="noStrike" cap="none">
                <a:solidFill>
                  <a:schemeClr val="dk1"/>
                </a:solidFill>
                <a:latin typeface="Arial"/>
                <a:ea typeface="Arial"/>
                <a:cs typeface="Arial"/>
                <a:sym typeface="Arial"/>
              </a:rPr>
              <a:t>edical </a:t>
            </a:r>
            <a:r>
              <a:rPr lang="en" sz="1200">
                <a:solidFill>
                  <a:schemeClr val="dk1"/>
                </a:solidFill>
              </a:rPr>
              <a:t>f</a:t>
            </a:r>
            <a:r>
              <a:rPr lang="en" sz="1200" b="0" i="0" u="none" strike="noStrike" cap="none">
                <a:solidFill>
                  <a:schemeClr val="dk1"/>
                </a:solidFill>
                <a:latin typeface="Arial"/>
                <a:ea typeface="Arial"/>
                <a:cs typeface="Arial"/>
                <a:sym typeface="Arial"/>
              </a:rPr>
              <a:t>lexible </a:t>
            </a:r>
            <a:r>
              <a:rPr lang="en" sz="1200">
                <a:solidFill>
                  <a:schemeClr val="dk1"/>
                </a:solidFill>
              </a:rPr>
              <a:t>s</a:t>
            </a:r>
            <a:r>
              <a:rPr lang="en" sz="1200" b="0" i="0" u="none" strike="noStrike" cap="none">
                <a:solidFill>
                  <a:schemeClr val="dk1"/>
                </a:solidFill>
                <a:latin typeface="Arial"/>
                <a:ea typeface="Arial"/>
                <a:cs typeface="Arial"/>
                <a:sym typeface="Arial"/>
              </a:rPr>
              <a:t>pending </a:t>
            </a:r>
            <a:r>
              <a:rPr lang="en" sz="1200">
                <a:solidFill>
                  <a:schemeClr val="dk1"/>
                </a:solidFill>
              </a:rPr>
              <a:t>a</a:t>
            </a:r>
            <a:r>
              <a:rPr lang="en" sz="1200" b="0" i="0" u="none" strike="noStrike" cap="none">
                <a:solidFill>
                  <a:schemeClr val="dk1"/>
                </a:solidFill>
                <a:latin typeface="Arial"/>
                <a:ea typeface="Arial"/>
                <a:cs typeface="Arial"/>
                <a:sym typeface="Arial"/>
              </a:rPr>
              <a:t>ccount (or medical FSA), what it is, and how you can leverage this tax free account.</a:t>
            </a:r>
            <a:endParaRPr sz="1200"/>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720"/>
        <p:cNvGrpSpPr/>
        <p:nvPr/>
      </p:nvGrpSpPr>
      <p:grpSpPr>
        <a:xfrm>
          <a:off x="0" y="0"/>
          <a:ext cx="0" cy="0"/>
          <a:chOff x="0" y="0"/>
          <a:chExt cx="0" cy="0"/>
        </a:xfrm>
      </p:grpSpPr>
      <p:sp>
        <p:nvSpPr>
          <p:cNvPr id="10721" name="Google Shape;10721;p18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10722" name="Google Shape;10722;p186: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marR="0" lvl="0" indent="0" algn="l" rtl="0">
              <a:lnSpc>
                <a:spcPct val="100000"/>
              </a:lnSpc>
              <a:spcBef>
                <a:spcPts val="0"/>
              </a:spcBef>
              <a:spcAft>
                <a:spcPts val="0"/>
              </a:spcAft>
              <a:buClr>
                <a:srgbClr val="000000"/>
              </a:buClr>
              <a:buSzPts val="1200"/>
              <a:buFont typeface="Calibri"/>
              <a:buNone/>
            </a:pPr>
            <a:r>
              <a:rPr lang="en" sz="1200" i="0" u="none" strike="noStrike" cap="none">
                <a:solidFill>
                  <a:srgbClr val="000000"/>
                </a:solidFill>
              </a:rPr>
              <a:t>Now let’s end with a highlight of how you can access all of your accounts with u</a:t>
            </a:r>
            <a:r>
              <a:rPr lang="en" sz="1200"/>
              <a:t>s. </a:t>
            </a:r>
            <a:endParaRPr sz="1200"/>
          </a:p>
          <a:p>
            <a:pPr marL="0" marR="0" lvl="0" indent="0" algn="l" rtl="0">
              <a:lnSpc>
                <a:spcPct val="100000"/>
              </a:lnSpc>
              <a:spcBef>
                <a:spcPts val="0"/>
              </a:spcBef>
              <a:spcAft>
                <a:spcPts val="0"/>
              </a:spcAft>
              <a:buClr>
                <a:srgbClr val="000000"/>
              </a:buClr>
              <a:buSzPts val="1200"/>
              <a:buFont typeface="Arial"/>
              <a:buNone/>
            </a:pPr>
            <a:endParaRPr sz="1200" i="0" u="none" strike="noStrike" cap="none">
              <a:solidFill>
                <a:srgbClr val="000000"/>
              </a:solidFill>
            </a:endParaRPr>
          </a:p>
          <a:p>
            <a:pPr marL="0" marR="0" lvl="0" indent="0" algn="l" rtl="0">
              <a:lnSpc>
                <a:spcPct val="100000"/>
              </a:lnSpc>
              <a:spcBef>
                <a:spcPts val="0"/>
              </a:spcBef>
              <a:spcAft>
                <a:spcPts val="0"/>
              </a:spcAft>
              <a:buClr>
                <a:srgbClr val="000000"/>
              </a:buClr>
              <a:buSzPts val="1200"/>
              <a:buFont typeface="Calibri"/>
              <a:buNone/>
            </a:pPr>
            <a:r>
              <a:rPr lang="en" sz="1200" i="0" u="none" strike="noStrike" cap="none">
                <a:solidFill>
                  <a:srgbClr val="000000"/>
                </a:solidFill>
              </a:rPr>
              <a:t>You can get access </a:t>
            </a:r>
            <a:r>
              <a:rPr lang="en" sz="1200"/>
              <a:t>your account information by logging into your online account. Here you see details and balances of any accounts with us, transactions, and complete any tasks you’d like or need to take on your account. We also have the free WEX benefits mobile app. </a:t>
            </a:r>
            <a:endParaRPr sz="1200"/>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753"/>
        <p:cNvGrpSpPr/>
        <p:nvPr/>
      </p:nvGrpSpPr>
      <p:grpSpPr>
        <a:xfrm>
          <a:off x="0" y="0"/>
          <a:ext cx="0" cy="0"/>
          <a:chOff x="0" y="0"/>
          <a:chExt cx="0" cy="0"/>
        </a:xfrm>
      </p:grpSpPr>
      <p:sp>
        <p:nvSpPr>
          <p:cNvPr id="10754" name="Google Shape;10754;p18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10755" name="Google Shape;10755;p187: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marR="0" lvl="0" indent="0" algn="l" rtl="0">
              <a:lnSpc>
                <a:spcPct val="115000"/>
              </a:lnSpc>
              <a:spcBef>
                <a:spcPts val="0"/>
              </a:spcBef>
              <a:spcAft>
                <a:spcPts val="0"/>
              </a:spcAft>
              <a:buClr>
                <a:srgbClr val="000000"/>
              </a:buClr>
              <a:buSzPts val="1200"/>
              <a:buFont typeface="Calibri"/>
              <a:buNone/>
            </a:pPr>
            <a:r>
              <a:rPr lang="en" sz="1200" i="0" u="none" strike="noStrike" cap="none">
                <a:solidFill>
                  <a:srgbClr val="000000"/>
                </a:solidFill>
              </a:rPr>
              <a:t>The WEX mobile app provides you with quick easy access to your online account. After logging in the first time, you can set up fingerprint access right from your phone. </a:t>
            </a:r>
            <a:endParaRPr sz="1200"/>
          </a:p>
          <a:p>
            <a:pPr marL="0" marR="0" lvl="0" indent="0" algn="l" rtl="0">
              <a:lnSpc>
                <a:spcPct val="115000"/>
              </a:lnSpc>
              <a:spcBef>
                <a:spcPts val="0"/>
              </a:spcBef>
              <a:spcAft>
                <a:spcPts val="0"/>
              </a:spcAft>
              <a:buClr>
                <a:srgbClr val="000000"/>
              </a:buClr>
              <a:buSzPts val="1200"/>
              <a:buFont typeface="Arial"/>
              <a:buNone/>
            </a:pPr>
            <a:endParaRPr sz="1200" i="0" u="none" strike="noStrike" cap="none">
              <a:solidFill>
                <a:srgbClr val="000000"/>
              </a:solidFill>
            </a:endParaRPr>
          </a:p>
          <a:p>
            <a:pPr marL="0" marR="0" lvl="0" indent="0" algn="l" rtl="0">
              <a:lnSpc>
                <a:spcPct val="115000"/>
              </a:lnSpc>
              <a:spcBef>
                <a:spcPts val="0"/>
              </a:spcBef>
              <a:spcAft>
                <a:spcPts val="0"/>
              </a:spcAft>
              <a:buClr>
                <a:srgbClr val="000000"/>
              </a:buClr>
              <a:buSzPts val="1200"/>
              <a:buFont typeface="Calibri"/>
              <a:buNone/>
            </a:pPr>
            <a:r>
              <a:rPr lang="en" sz="1200" i="0" u="none" strike="noStrike" cap="none">
                <a:solidFill>
                  <a:srgbClr val="000000"/>
                </a:solidFill>
              </a:rPr>
              <a:t>Other great features include: </a:t>
            </a:r>
            <a:endParaRPr sz="1200"/>
          </a:p>
          <a:p>
            <a:pPr marL="181240" marR="0" lvl="0" indent="-181240" algn="l" rtl="0">
              <a:lnSpc>
                <a:spcPct val="115000"/>
              </a:lnSpc>
              <a:spcBef>
                <a:spcPts val="0"/>
              </a:spcBef>
              <a:spcAft>
                <a:spcPts val="0"/>
              </a:spcAft>
              <a:buClr>
                <a:srgbClr val="000000"/>
              </a:buClr>
              <a:buSzPts val="1200"/>
              <a:buFont typeface="Arial"/>
              <a:buChar char="•"/>
            </a:pPr>
            <a:r>
              <a:rPr lang="en" sz="1200" i="0" u="none" strike="noStrike" cap="none">
                <a:solidFill>
                  <a:srgbClr val="000000"/>
                </a:solidFill>
              </a:rPr>
              <a:t>An eligible expense scanner – scan barcodes of items to see if they qualify as an eligible expense. </a:t>
            </a:r>
            <a:r>
              <a:rPr lang="en" sz="1200"/>
              <a:t>— </a:t>
            </a:r>
            <a:r>
              <a:rPr lang="en" sz="1200" b="1"/>
              <a:t>(Remove if not applicable) </a:t>
            </a:r>
            <a:endParaRPr sz="1200"/>
          </a:p>
          <a:p>
            <a:pPr marL="181240" marR="0" lvl="0" indent="-181240" algn="l" rtl="0">
              <a:lnSpc>
                <a:spcPct val="115000"/>
              </a:lnSpc>
              <a:spcBef>
                <a:spcPts val="0"/>
              </a:spcBef>
              <a:spcAft>
                <a:spcPts val="0"/>
              </a:spcAft>
              <a:buClr>
                <a:srgbClr val="000000"/>
              </a:buClr>
              <a:buSzPts val="1200"/>
              <a:buChar char="•"/>
            </a:pPr>
            <a:r>
              <a:rPr lang="en" sz="1200" i="0" u="none" strike="noStrike" cap="none">
                <a:solidFill>
                  <a:srgbClr val="000000"/>
                </a:solidFill>
              </a:rPr>
              <a:t>Take a photo of your explanation of benefits or itemized receipt in order to submit documentation for any outstanding claims. This saves a ton of time since you don’t have to scan an email receipt and upload it manually. </a:t>
            </a:r>
            <a:endParaRPr sz="1200"/>
          </a:p>
          <a:p>
            <a:pPr marL="181240" marR="0" lvl="0" indent="-181240" algn="l" rtl="0">
              <a:lnSpc>
                <a:spcPct val="115000"/>
              </a:lnSpc>
              <a:spcBef>
                <a:spcPts val="0"/>
              </a:spcBef>
              <a:spcAft>
                <a:spcPts val="0"/>
              </a:spcAft>
              <a:buClr>
                <a:srgbClr val="000000"/>
              </a:buClr>
              <a:buSzPts val="1200"/>
              <a:buChar char="•"/>
            </a:pPr>
            <a:r>
              <a:rPr lang="en" sz="1200" i="0" u="none" strike="noStrike" cap="none">
                <a:solidFill>
                  <a:srgbClr val="000000"/>
                </a:solidFill>
              </a:rPr>
              <a:t>Easily check your account balance while standing in line at the store, making it easy to decide if </a:t>
            </a:r>
            <a:r>
              <a:rPr lang="en" sz="1200"/>
              <a:t>you</a:t>
            </a:r>
            <a:r>
              <a:rPr lang="en" sz="1200" i="0" u="none" strike="noStrike" cap="none">
                <a:solidFill>
                  <a:srgbClr val="000000"/>
                </a:solidFill>
              </a:rPr>
              <a:t> want to use </a:t>
            </a:r>
            <a:r>
              <a:rPr lang="en" sz="1200"/>
              <a:t>your </a:t>
            </a:r>
            <a:r>
              <a:rPr lang="en" sz="1200" i="0" u="none" strike="noStrike" cap="none">
                <a:solidFill>
                  <a:srgbClr val="000000"/>
                </a:solidFill>
              </a:rPr>
              <a:t>FSA dollars to cover a purchase.</a:t>
            </a:r>
            <a:endParaRPr sz="1200" i="0" u="none" strike="noStrike" cap="none">
              <a:solidFill>
                <a:srgbClr val="000000"/>
              </a:solidFill>
            </a:endParaRPr>
          </a:p>
        </p:txBody>
      </p:sp>
      <p:sp>
        <p:nvSpPr>
          <p:cNvPr id="10756" name="Google Shape;10756;p187:notes"/>
          <p:cNvSpPr txBox="1">
            <a:spLocks noGrp="1"/>
          </p:cNvSpPr>
          <p:nvPr>
            <p:ph type="sldNum" idx="12"/>
          </p:nvPr>
        </p:nvSpPr>
        <p:spPr>
          <a:xfrm>
            <a:off x="0" y="0"/>
            <a:ext cx="3000000" cy="3000000"/>
          </a:xfrm>
          <a:prstGeom prst="rect">
            <a:avLst/>
          </a:prstGeom>
          <a:noFill/>
          <a:ln>
            <a:noFill/>
          </a:ln>
        </p:spPr>
        <p:txBody>
          <a:bodyPr spcFirstLastPara="1" wrap="square" lIns="91425" tIns="45700" rIns="91425" bIns="45700" anchor="t" anchorCtr="0">
            <a:noAutofit/>
          </a:bodyPr>
          <a:lstStyle/>
          <a:p>
            <a:pPr marL="0" marR="0" lvl="0" indent="0" algn="r" rtl="0">
              <a:lnSpc>
                <a:spcPct val="100000"/>
              </a:lnSpc>
              <a:spcBef>
                <a:spcPts val="0"/>
              </a:spcBef>
              <a:spcAft>
                <a:spcPts val="0"/>
              </a:spcAft>
              <a:buClr>
                <a:srgbClr val="000000"/>
              </a:buClr>
              <a:buSzPts val="1200"/>
              <a:buFont typeface="Arial"/>
              <a:buNone/>
            </a:pPr>
            <a:fld id="{00000000-1234-1234-1234-123412341234}" type="slidenum">
              <a:rPr lang="en" sz="1200" b="0" i="0" u="none" strike="noStrike" cap="none">
                <a:solidFill>
                  <a:srgbClr val="000000"/>
                </a:solidFill>
                <a:latin typeface="Calibri"/>
                <a:ea typeface="Calibri"/>
                <a:cs typeface="Calibri"/>
                <a:sym typeface="Calibri"/>
              </a:rPr>
              <a:t>21</a:t>
            </a:fld>
            <a:endParaRPr sz="1200" b="0" i="0" u="none" strike="noStrike" cap="none">
              <a:solidFill>
                <a:srgbClr val="000000"/>
              </a:solidFill>
              <a:latin typeface="Calibri"/>
              <a:ea typeface="Calibri"/>
              <a:cs typeface="Calibri"/>
              <a:sym typeface="Calibri"/>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962"/>
        <p:cNvGrpSpPr/>
        <p:nvPr/>
      </p:nvGrpSpPr>
      <p:grpSpPr>
        <a:xfrm>
          <a:off x="0" y="0"/>
          <a:ext cx="0" cy="0"/>
          <a:chOff x="0" y="0"/>
          <a:chExt cx="0" cy="0"/>
        </a:xfrm>
      </p:grpSpPr>
      <p:sp>
        <p:nvSpPr>
          <p:cNvPr id="10963" name="Google Shape;10963;g2f8901c3363_1_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10964" name="Google Shape;10964;g2f8901c3363_1_3: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Clr>
                <a:schemeClr val="dk1"/>
              </a:buClr>
              <a:buSzPts val="1200"/>
              <a:buFont typeface="Calibri"/>
              <a:buNone/>
            </a:pPr>
            <a:r>
              <a:rPr lang="en" dirty="0">
                <a:latin typeface="Arial"/>
                <a:ea typeface="Arial"/>
                <a:cs typeface="Arial"/>
                <a:sym typeface="Arial"/>
              </a:rPr>
              <a:t>For any questions or assistance you may need, our participant services team is available to you Monday through Friday from 6 am to 9 pm Central time. </a:t>
            </a:r>
            <a:endParaRPr dirty="0">
              <a:latin typeface="Arial"/>
              <a:ea typeface="Arial"/>
              <a:cs typeface="Arial"/>
              <a:sym typeface="Arial"/>
            </a:endParaRPr>
          </a:p>
          <a:p>
            <a:pPr marL="0" lvl="0" indent="0" algn="l" rtl="0">
              <a:lnSpc>
                <a:spcPct val="100000"/>
              </a:lnSpc>
              <a:spcBef>
                <a:spcPts val="0"/>
              </a:spcBef>
              <a:spcAft>
                <a:spcPts val="0"/>
              </a:spcAft>
              <a:buClr>
                <a:schemeClr val="dk1"/>
              </a:buClr>
              <a:buSzPts val="1200"/>
              <a:buFont typeface="Calibri"/>
              <a:buNone/>
            </a:pPr>
            <a:endParaRPr dirty="0">
              <a:latin typeface="Arial"/>
              <a:ea typeface="Arial"/>
              <a:cs typeface="Arial"/>
              <a:sym typeface="Arial"/>
            </a:endParaRPr>
          </a:p>
          <a:p>
            <a:pPr marL="0" lvl="0" indent="0" algn="l" rtl="0">
              <a:lnSpc>
                <a:spcPct val="100000"/>
              </a:lnSpc>
              <a:spcBef>
                <a:spcPts val="0"/>
              </a:spcBef>
              <a:spcAft>
                <a:spcPts val="0"/>
              </a:spcAft>
              <a:buClr>
                <a:schemeClr val="dk1"/>
              </a:buClr>
              <a:buSzPts val="1200"/>
              <a:buFont typeface="Calibri"/>
              <a:buNone/>
            </a:pPr>
            <a:r>
              <a:rPr lang="en" dirty="0">
                <a:latin typeface="Arial"/>
                <a:ea typeface="Arial"/>
                <a:cs typeface="Arial"/>
                <a:sym typeface="Arial"/>
              </a:rPr>
              <a:t>You have a variety of options to contact us.  You can </a:t>
            </a:r>
            <a:r>
              <a:rPr lang="en" dirty="0"/>
              <a:t>get support on our</a:t>
            </a:r>
            <a:r>
              <a:rPr lang="en" dirty="0">
                <a:latin typeface="Arial"/>
                <a:ea typeface="Arial"/>
                <a:cs typeface="Arial"/>
                <a:sym typeface="Arial"/>
              </a:rPr>
              <a:t> website at www.wexinc.com or call to speak to a participant services representative. </a:t>
            </a:r>
            <a:endParaRPr dirty="0">
              <a:latin typeface="Arial"/>
              <a:ea typeface="Arial"/>
              <a:cs typeface="Arial"/>
              <a:sym typeface="Arial"/>
            </a:endParaRPr>
          </a:p>
          <a:p>
            <a:pPr marL="0" lvl="0" indent="0" algn="l" rtl="0">
              <a:lnSpc>
                <a:spcPct val="100000"/>
              </a:lnSpc>
              <a:spcBef>
                <a:spcPts val="0"/>
              </a:spcBef>
              <a:spcAft>
                <a:spcPts val="0"/>
              </a:spcAft>
              <a:buClr>
                <a:schemeClr val="dk1"/>
              </a:buClr>
              <a:buSzPts val="1200"/>
              <a:buFont typeface="Calibri"/>
              <a:buNone/>
            </a:pPr>
            <a:endParaRPr dirty="0"/>
          </a:p>
          <a:p>
            <a:pPr marL="0" lvl="0" indent="0" algn="l" rtl="0">
              <a:lnSpc>
                <a:spcPct val="100000"/>
              </a:lnSpc>
              <a:spcBef>
                <a:spcPts val="0"/>
              </a:spcBef>
              <a:spcAft>
                <a:spcPts val="0"/>
              </a:spcAft>
              <a:buClr>
                <a:schemeClr val="dk1"/>
              </a:buClr>
              <a:buSzPts val="1200"/>
              <a:buFont typeface="Calibri"/>
              <a:buNone/>
            </a:pPr>
            <a:endParaRPr dirty="0"/>
          </a:p>
          <a:p>
            <a:pPr marL="0" lvl="0" indent="0" algn="l" rtl="0">
              <a:lnSpc>
                <a:spcPct val="100000"/>
              </a:lnSpc>
              <a:spcBef>
                <a:spcPts val="0"/>
              </a:spcBef>
              <a:spcAft>
                <a:spcPts val="0"/>
              </a:spcAft>
              <a:buClr>
                <a:schemeClr val="dk1"/>
              </a:buClr>
              <a:buSzPts val="1200"/>
              <a:buFont typeface="Calibri"/>
              <a:buNone/>
            </a:pPr>
            <a:r>
              <a:rPr lang="en" i="1" dirty="0"/>
              <a:t>If participates ask for instructions…</a:t>
            </a:r>
            <a:endParaRPr i="1" dirty="0"/>
          </a:p>
          <a:p>
            <a:pPr marL="0" lvl="0" indent="0" algn="l" rtl="0">
              <a:lnSpc>
                <a:spcPct val="100000"/>
              </a:lnSpc>
              <a:spcBef>
                <a:spcPts val="0"/>
              </a:spcBef>
              <a:spcAft>
                <a:spcPts val="0"/>
              </a:spcAft>
              <a:buClr>
                <a:schemeClr val="dk1"/>
              </a:buClr>
              <a:buSzPts val="1200"/>
              <a:buFont typeface="Calibri"/>
              <a:buNone/>
            </a:pPr>
            <a:endParaRPr i="1" dirty="0"/>
          </a:p>
          <a:p>
            <a:pPr marL="0" lvl="0" indent="0" algn="l" rtl="0">
              <a:lnSpc>
                <a:spcPct val="100000"/>
              </a:lnSpc>
              <a:spcBef>
                <a:spcPts val="0"/>
              </a:spcBef>
              <a:spcAft>
                <a:spcPts val="0"/>
              </a:spcAft>
              <a:buClr>
                <a:schemeClr val="dk1"/>
              </a:buClr>
              <a:buSzPts val="1200"/>
              <a:buFont typeface="Calibri"/>
              <a:buNone/>
            </a:pPr>
            <a:r>
              <a:rPr lang="en" i="1" dirty="0"/>
              <a:t>Support on Website: </a:t>
            </a:r>
            <a:r>
              <a:rPr lang="en" i="1" dirty="0">
                <a:solidFill>
                  <a:schemeClr val="dk1"/>
                </a:solidFill>
              </a:rPr>
              <a:t>To access the form, follow the below steps:</a:t>
            </a:r>
            <a:endParaRPr i="1" dirty="0">
              <a:solidFill>
                <a:schemeClr val="dk1"/>
              </a:solidFill>
            </a:endParaRPr>
          </a:p>
          <a:p>
            <a:pPr marL="457200" lvl="0" indent="-298450" algn="l" rtl="0">
              <a:lnSpc>
                <a:spcPct val="115000"/>
              </a:lnSpc>
              <a:spcBef>
                <a:spcPts val="0"/>
              </a:spcBef>
              <a:spcAft>
                <a:spcPts val="0"/>
              </a:spcAft>
              <a:buClr>
                <a:schemeClr val="dk1"/>
              </a:buClr>
              <a:buSzPts val="1100"/>
              <a:buAutoNum type="arabicPeriod"/>
            </a:pPr>
            <a:r>
              <a:rPr lang="en" i="1" dirty="0">
                <a:solidFill>
                  <a:schemeClr val="dk1"/>
                </a:solidFill>
              </a:rPr>
              <a:t>Navigate to</a:t>
            </a:r>
            <a:r>
              <a:rPr lang="en" i="1" dirty="0">
                <a:solidFill>
                  <a:schemeClr val="dk1"/>
                </a:solidFill>
                <a:uFill>
                  <a:noFill/>
                </a:uFill>
                <a:hlinkClick r:id="rId3">
                  <a:extLst>
                    <a:ext uri="{A12FA001-AC4F-418D-AE19-62706E023703}">
                      <ahyp:hlinkClr xmlns:ahyp="http://schemas.microsoft.com/office/drawing/2018/hyperlinkcolor" val="tx"/>
                    </a:ext>
                  </a:extLst>
                </a:hlinkClick>
              </a:rPr>
              <a:t> </a:t>
            </a:r>
            <a:r>
              <a:rPr lang="en" i="1" dirty="0">
                <a:solidFill>
                  <a:schemeClr val="hlink"/>
                </a:solidFill>
                <a:uFill>
                  <a:noFill/>
                </a:uFill>
                <a:hlinkClick r:id="rId3"/>
              </a:rPr>
              <a:t>www.wexinc.com</a:t>
            </a:r>
            <a:r>
              <a:rPr lang="en" i="1" dirty="0">
                <a:solidFill>
                  <a:schemeClr val="dk1"/>
                </a:solidFill>
              </a:rPr>
              <a:t> &gt; Support &gt; Contact customer service team &gt; Contact WEX benefits.</a:t>
            </a:r>
            <a:endParaRPr i="1" dirty="0">
              <a:solidFill>
                <a:schemeClr val="dk1"/>
              </a:solidFill>
            </a:endParaRPr>
          </a:p>
          <a:p>
            <a:pPr marL="457200" lvl="0" indent="-298450" algn="l" rtl="0">
              <a:lnSpc>
                <a:spcPct val="115000"/>
              </a:lnSpc>
              <a:spcBef>
                <a:spcPts val="0"/>
              </a:spcBef>
              <a:spcAft>
                <a:spcPts val="0"/>
              </a:spcAft>
              <a:buClr>
                <a:schemeClr val="dk1"/>
              </a:buClr>
              <a:buSzPts val="1100"/>
              <a:buAutoNum type="arabicPeriod"/>
            </a:pPr>
            <a:r>
              <a:rPr lang="en" i="1" dirty="0">
                <a:solidFill>
                  <a:schemeClr val="dk1"/>
                </a:solidFill>
              </a:rPr>
              <a:t>Select the following:</a:t>
            </a:r>
            <a:endParaRPr i="1" dirty="0">
              <a:solidFill>
                <a:schemeClr val="dk1"/>
              </a:solidFill>
            </a:endParaRPr>
          </a:p>
          <a:p>
            <a:pPr marL="457200" lvl="0" indent="0" algn="l" rtl="0">
              <a:lnSpc>
                <a:spcPct val="115000"/>
              </a:lnSpc>
              <a:spcBef>
                <a:spcPts val="1200"/>
              </a:spcBef>
              <a:spcAft>
                <a:spcPts val="0"/>
              </a:spcAft>
              <a:buNone/>
            </a:pPr>
            <a:r>
              <a:rPr lang="en" i="1" dirty="0">
                <a:solidFill>
                  <a:schemeClr val="dk1"/>
                </a:solidFill>
              </a:rPr>
              <a:t>a.</a:t>
            </a:r>
            <a:r>
              <a:rPr lang="en" sz="700" i="1" dirty="0">
                <a:solidFill>
                  <a:schemeClr val="dk1"/>
                </a:solidFill>
                <a:latin typeface="Times New Roman"/>
                <a:ea typeface="Times New Roman"/>
                <a:cs typeface="Times New Roman"/>
                <a:sym typeface="Times New Roman"/>
              </a:rPr>
              <a:t>            </a:t>
            </a:r>
            <a:r>
              <a:rPr lang="en" i="1" dirty="0">
                <a:solidFill>
                  <a:schemeClr val="dk1"/>
                </a:solidFill>
              </a:rPr>
              <a:t>Type of Inquiry: Customer Service</a:t>
            </a:r>
            <a:endParaRPr i="1" dirty="0">
              <a:solidFill>
                <a:schemeClr val="dk1"/>
              </a:solidFill>
            </a:endParaRPr>
          </a:p>
          <a:p>
            <a:pPr marL="457200" lvl="0" indent="0" algn="l" rtl="0">
              <a:lnSpc>
                <a:spcPct val="115000"/>
              </a:lnSpc>
              <a:spcBef>
                <a:spcPts val="1200"/>
              </a:spcBef>
              <a:spcAft>
                <a:spcPts val="0"/>
              </a:spcAft>
              <a:buNone/>
            </a:pPr>
            <a:r>
              <a:rPr lang="en" i="1" dirty="0">
                <a:solidFill>
                  <a:schemeClr val="dk1"/>
                </a:solidFill>
              </a:rPr>
              <a:t>b.</a:t>
            </a:r>
            <a:r>
              <a:rPr lang="en" sz="700" i="1" dirty="0">
                <a:solidFill>
                  <a:schemeClr val="dk1"/>
                </a:solidFill>
                <a:latin typeface="Times New Roman"/>
                <a:ea typeface="Times New Roman"/>
                <a:cs typeface="Times New Roman"/>
                <a:sym typeface="Times New Roman"/>
              </a:rPr>
              <a:t>            </a:t>
            </a:r>
            <a:r>
              <a:rPr lang="en" i="1" dirty="0">
                <a:solidFill>
                  <a:schemeClr val="dk1"/>
                </a:solidFill>
              </a:rPr>
              <a:t>I am a: Employee/Participant</a:t>
            </a:r>
            <a:endParaRPr i="1" dirty="0">
              <a:solidFill>
                <a:schemeClr val="dk1"/>
              </a:solidFill>
            </a:endParaRPr>
          </a:p>
          <a:p>
            <a:pPr marL="457200" lvl="0" indent="-298450" algn="l" rtl="0">
              <a:lnSpc>
                <a:spcPct val="115000"/>
              </a:lnSpc>
              <a:spcBef>
                <a:spcPts val="1200"/>
              </a:spcBef>
              <a:spcAft>
                <a:spcPts val="0"/>
              </a:spcAft>
              <a:buClr>
                <a:schemeClr val="dk1"/>
              </a:buClr>
              <a:buSzPts val="1100"/>
              <a:buAutoNum type="arabicPeriod" startAt="3"/>
            </a:pPr>
            <a:r>
              <a:rPr lang="en" i="1" dirty="0">
                <a:solidFill>
                  <a:schemeClr val="dk1"/>
                </a:solidFill>
              </a:rPr>
              <a:t>Select “</a:t>
            </a:r>
            <a:r>
              <a:rPr lang="en" i="1" dirty="0">
                <a:solidFill>
                  <a:schemeClr val="hlink"/>
                </a:solidFill>
                <a:uFill>
                  <a:noFill/>
                </a:uFill>
                <a:hlinkClick r:id="rId4"/>
              </a:rPr>
              <a:t>WEX Benefits Support Center</a:t>
            </a:r>
            <a:r>
              <a:rPr lang="en" i="1" dirty="0">
                <a:solidFill>
                  <a:schemeClr val="dk1"/>
                </a:solidFill>
              </a:rPr>
              <a:t>”.</a:t>
            </a:r>
            <a:endParaRPr i="1" dirty="0">
              <a:solidFill>
                <a:schemeClr val="dk1"/>
              </a:solidFill>
            </a:endParaRPr>
          </a:p>
          <a:p>
            <a:pPr marL="457200" lvl="0" indent="-298450" algn="l" rtl="0">
              <a:lnSpc>
                <a:spcPct val="115000"/>
              </a:lnSpc>
              <a:spcBef>
                <a:spcPts val="0"/>
              </a:spcBef>
              <a:spcAft>
                <a:spcPts val="0"/>
              </a:spcAft>
              <a:buClr>
                <a:schemeClr val="dk1"/>
              </a:buClr>
              <a:buSzPts val="1100"/>
              <a:buAutoNum type="arabicPeriod" startAt="3"/>
            </a:pPr>
            <a:r>
              <a:rPr lang="en" i="1" dirty="0">
                <a:solidFill>
                  <a:schemeClr val="dk1"/>
                </a:solidFill>
              </a:rPr>
              <a:t>Complete the form.</a:t>
            </a:r>
            <a:endParaRPr i="1" dirty="0">
              <a:solidFill>
                <a:schemeClr val="dk1"/>
              </a:solidFill>
            </a:endParaRPr>
          </a:p>
          <a:p>
            <a:pPr marL="457200" lvl="0" indent="-298450" algn="l" rtl="0">
              <a:lnSpc>
                <a:spcPct val="115000"/>
              </a:lnSpc>
              <a:spcBef>
                <a:spcPts val="0"/>
              </a:spcBef>
              <a:spcAft>
                <a:spcPts val="0"/>
              </a:spcAft>
              <a:buClr>
                <a:schemeClr val="dk1"/>
              </a:buClr>
              <a:buSzPts val="1100"/>
              <a:buAutoNum type="arabicPeriod" startAt="3"/>
            </a:pPr>
            <a:r>
              <a:rPr lang="en" i="1" dirty="0">
                <a:solidFill>
                  <a:schemeClr val="dk1"/>
                </a:solidFill>
              </a:rPr>
              <a:t>A successful submission message will appear indicating that we'll be in touch.</a:t>
            </a:r>
            <a:endParaRPr i="1" dirty="0">
              <a:solidFill>
                <a:schemeClr val="dk1"/>
              </a:solidFill>
            </a:endParaRPr>
          </a:p>
          <a:p>
            <a:pPr marL="457200" lvl="0" indent="-298450" algn="l" rtl="0">
              <a:lnSpc>
                <a:spcPct val="115000"/>
              </a:lnSpc>
              <a:spcBef>
                <a:spcPts val="0"/>
              </a:spcBef>
              <a:spcAft>
                <a:spcPts val="0"/>
              </a:spcAft>
              <a:buClr>
                <a:schemeClr val="dk1"/>
              </a:buClr>
              <a:buSzPts val="1100"/>
              <a:buAutoNum type="arabicPeriod" startAt="3"/>
            </a:pPr>
            <a:r>
              <a:rPr lang="en" i="1" dirty="0">
                <a:solidFill>
                  <a:schemeClr val="dk1"/>
                </a:solidFill>
              </a:rPr>
              <a:t>The employee/participant will receive an email response with additional details or resolution to their inquiry.</a:t>
            </a:r>
            <a:endParaRPr dirty="0"/>
          </a:p>
          <a:p>
            <a:pPr marL="0" lvl="0" indent="0" algn="l" rtl="0">
              <a:lnSpc>
                <a:spcPct val="100000"/>
              </a:lnSpc>
              <a:spcBef>
                <a:spcPts val="1200"/>
              </a:spcBef>
              <a:spcAft>
                <a:spcPts val="0"/>
              </a:spcAft>
              <a:buClr>
                <a:schemeClr val="dk1"/>
              </a:buClr>
              <a:buSzPts val="1200"/>
              <a:buFont typeface="Calibri"/>
              <a:buNone/>
            </a:pPr>
            <a:r>
              <a:rPr lang="en" i="1" dirty="0"/>
              <a:t>Form URL: </a:t>
            </a:r>
            <a:r>
              <a:rPr lang="en" i="1" u="sng" dirty="0">
                <a:solidFill>
                  <a:schemeClr val="hlink"/>
                </a:solidFill>
                <a:hlinkClick r:id="rId5"/>
              </a:rPr>
              <a:t>https://wexhealthinc.my.site.com/WEXbenefitscontactus/s/</a:t>
            </a:r>
            <a:endParaRPr i="1" dirty="0"/>
          </a:p>
          <a:p>
            <a:pPr marL="0" lvl="0" indent="0" algn="l" rtl="0">
              <a:spcBef>
                <a:spcPts val="0"/>
              </a:spcBef>
              <a:spcAft>
                <a:spcPts val="0"/>
              </a:spcAft>
              <a:buClr>
                <a:schemeClr val="dk1"/>
              </a:buClr>
              <a:buSzPts val="1200"/>
              <a:buFont typeface="Calibri"/>
              <a:buNone/>
            </a:pPr>
            <a:endParaRPr dirty="0"/>
          </a:p>
          <a:p>
            <a:pPr marL="0" lvl="0" indent="0" algn="l" rtl="0">
              <a:lnSpc>
                <a:spcPct val="100000"/>
              </a:lnSpc>
              <a:spcBef>
                <a:spcPts val="0"/>
              </a:spcBef>
              <a:spcAft>
                <a:spcPts val="0"/>
              </a:spcAft>
              <a:buClr>
                <a:schemeClr val="dk1"/>
              </a:buClr>
              <a:buSzPts val="1200"/>
              <a:buFont typeface="Calibri"/>
              <a:buNone/>
            </a:pPr>
            <a:endParaRPr dirty="0"/>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831"/>
        <p:cNvGrpSpPr/>
        <p:nvPr/>
      </p:nvGrpSpPr>
      <p:grpSpPr>
        <a:xfrm>
          <a:off x="0" y="0"/>
          <a:ext cx="0" cy="0"/>
          <a:chOff x="0" y="0"/>
          <a:chExt cx="0" cy="0"/>
        </a:xfrm>
      </p:grpSpPr>
      <p:sp>
        <p:nvSpPr>
          <p:cNvPr id="10832" name="Google Shape;10832;p2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10833" name="Google Shape;10833;p22: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835"/>
        <p:cNvGrpSpPr/>
        <p:nvPr/>
      </p:nvGrpSpPr>
      <p:grpSpPr>
        <a:xfrm>
          <a:off x="0" y="0"/>
          <a:ext cx="0" cy="0"/>
          <a:chOff x="0" y="0"/>
          <a:chExt cx="0" cy="0"/>
        </a:xfrm>
      </p:grpSpPr>
      <p:sp>
        <p:nvSpPr>
          <p:cNvPr id="10836" name="Google Shape;10836;p2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10837" name="Google Shape;10837;p23: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362"/>
        <p:cNvGrpSpPr/>
        <p:nvPr/>
      </p:nvGrpSpPr>
      <p:grpSpPr>
        <a:xfrm>
          <a:off x="0" y="0"/>
          <a:ext cx="0" cy="0"/>
          <a:chOff x="0" y="0"/>
          <a:chExt cx="0" cy="0"/>
        </a:xfrm>
      </p:grpSpPr>
      <p:sp>
        <p:nvSpPr>
          <p:cNvPr id="10363" name="Google Shape;10363;p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10364" name="Google Shape;10364;p3: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r>
              <a:rPr lang="en" sz="1200" i="0" u="none" strike="noStrike" dirty="0"/>
              <a:t>A Medical FSA is a benefit that allows you to choose how much of your paycheck you’d like to set aside, before taxes are taken out, for </a:t>
            </a:r>
            <a:r>
              <a:rPr lang="en" sz="1200" dirty="0"/>
              <a:t>qualified Medical, Dental, Vision and Preventative </a:t>
            </a:r>
            <a:r>
              <a:rPr lang="en" sz="1200" i="0" u="none" strike="noStrike" dirty="0"/>
              <a:t>healthcare expenses. This saves you money by reducing your taxable income.</a:t>
            </a:r>
            <a:endParaRPr sz="1200" dirty="0"/>
          </a:p>
          <a:p>
            <a:pPr marL="0" lvl="0" indent="0" algn="l" rtl="0">
              <a:lnSpc>
                <a:spcPct val="100000"/>
              </a:lnSpc>
              <a:spcBef>
                <a:spcPts val="0"/>
              </a:spcBef>
              <a:spcAft>
                <a:spcPts val="0"/>
              </a:spcAft>
              <a:buSzPts val="1100"/>
              <a:buNone/>
            </a:pPr>
            <a:endParaRPr sz="1200" dirty="0"/>
          </a:p>
          <a:p>
            <a:pPr marL="0" lvl="0" indent="0" algn="l" rtl="0">
              <a:lnSpc>
                <a:spcPct val="100000"/>
              </a:lnSpc>
              <a:spcBef>
                <a:spcPts val="0"/>
              </a:spcBef>
              <a:spcAft>
                <a:spcPts val="0"/>
              </a:spcAft>
              <a:buSzPts val="1100"/>
              <a:buNone/>
            </a:pPr>
            <a:r>
              <a:rPr lang="en" sz="1200" i="0" u="none" strike="noStrike" dirty="0"/>
              <a:t>Funds on Day 1: All of your FSA funds are available to spend right away</a:t>
            </a:r>
            <a:endParaRPr sz="1200" dirty="0"/>
          </a:p>
          <a:p>
            <a:pPr marL="0" lvl="0" indent="0" algn="l" rtl="0">
              <a:lnSpc>
                <a:spcPct val="100000"/>
              </a:lnSpc>
              <a:spcBef>
                <a:spcPts val="0"/>
              </a:spcBef>
              <a:spcAft>
                <a:spcPts val="0"/>
              </a:spcAft>
              <a:buSzPts val="1100"/>
              <a:buNone/>
            </a:pPr>
            <a:endParaRPr sz="1200" dirty="0"/>
          </a:p>
          <a:p>
            <a:pPr marL="0" lvl="0" indent="0" algn="l" rtl="0">
              <a:lnSpc>
                <a:spcPct val="100000"/>
              </a:lnSpc>
              <a:spcBef>
                <a:spcPts val="0"/>
              </a:spcBef>
              <a:spcAft>
                <a:spcPts val="0"/>
              </a:spcAft>
              <a:buSzPts val="1100"/>
              <a:buNone/>
            </a:pPr>
            <a:r>
              <a:rPr lang="en" sz="1200" i="0" u="none" strike="noStrike" dirty="0"/>
              <a:t>Think of it like a discount on healthcare expenses at stores such as Amazon, Target, CVS, Walmart, Walgreens and more. Dollars you contribute are taken out of your paycheck before tax which means a $100 purchase </a:t>
            </a:r>
            <a:r>
              <a:rPr lang="en" sz="1200" dirty="0"/>
              <a:t>could</a:t>
            </a:r>
            <a:r>
              <a:rPr lang="en" sz="1200" i="0" u="none" strike="noStrike" dirty="0"/>
              <a:t> actually cost you over $130 without a Medical FSA.*</a:t>
            </a:r>
            <a:endParaRPr sz="1200" dirty="0"/>
          </a:p>
          <a:p>
            <a:pPr marL="0" lvl="0" indent="0" algn="l" rtl="0">
              <a:lnSpc>
                <a:spcPct val="100000"/>
              </a:lnSpc>
              <a:spcBef>
                <a:spcPts val="0"/>
              </a:spcBef>
              <a:spcAft>
                <a:spcPts val="0"/>
              </a:spcAft>
              <a:buSzPts val="1100"/>
              <a:buNone/>
            </a:pPr>
            <a:endParaRPr sz="1200" dirty="0"/>
          </a:p>
          <a:p>
            <a:pPr marL="0" lvl="0" indent="0" algn="l" rtl="0">
              <a:lnSpc>
                <a:spcPct val="100000"/>
              </a:lnSpc>
              <a:spcBef>
                <a:spcPts val="0"/>
              </a:spcBef>
              <a:spcAft>
                <a:spcPts val="0"/>
              </a:spcAft>
              <a:buSzPts val="1100"/>
              <a:buNone/>
            </a:pPr>
            <a:r>
              <a:rPr lang="en" sz="1200" i="0" u="none" strike="noStrike" dirty="0"/>
              <a:t>Think about the money you spent on </a:t>
            </a:r>
            <a:r>
              <a:rPr lang="en" sz="1200" dirty="0"/>
              <a:t>your Medical, Dental, Vision and Preventative care </a:t>
            </a:r>
            <a:r>
              <a:rPr lang="en" sz="1200" i="0" u="none" strike="noStrike" dirty="0"/>
              <a:t>expenses last year. Plan ahead and set those funds aside in a Medical FSA and save</a:t>
            </a:r>
            <a:r>
              <a:rPr lang="en" sz="1200" dirty="0"/>
              <a:t>!</a:t>
            </a:r>
            <a:endParaRPr sz="1200" dirty="0"/>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376"/>
        <p:cNvGrpSpPr/>
        <p:nvPr/>
      </p:nvGrpSpPr>
      <p:grpSpPr>
        <a:xfrm>
          <a:off x="0" y="0"/>
          <a:ext cx="0" cy="0"/>
          <a:chOff x="0" y="0"/>
          <a:chExt cx="0" cy="0"/>
        </a:xfrm>
      </p:grpSpPr>
      <p:sp>
        <p:nvSpPr>
          <p:cNvPr id="10377" name="Google Shape;10377;g28bac9ff52b_0_3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10378" name="Google Shape;10378;g28bac9ff52b_0_36: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r>
              <a:rPr lang="en" sz="1200">
                <a:solidFill>
                  <a:srgbClr val="231F20"/>
                </a:solidFill>
              </a:rPr>
              <a:t>What does the medical fsa cover?  </a:t>
            </a:r>
            <a:endParaRPr sz="1200">
              <a:solidFill>
                <a:srgbClr val="231F20"/>
              </a:solidFill>
            </a:endParaRPr>
          </a:p>
          <a:p>
            <a:pPr marL="0" lvl="0" indent="0" algn="l" rtl="0">
              <a:lnSpc>
                <a:spcPct val="100000"/>
              </a:lnSpc>
              <a:spcBef>
                <a:spcPts val="0"/>
              </a:spcBef>
              <a:spcAft>
                <a:spcPts val="0"/>
              </a:spcAft>
              <a:buSzPts val="1100"/>
              <a:buNone/>
            </a:pPr>
            <a:endParaRPr sz="1200">
              <a:solidFill>
                <a:srgbClr val="231F20"/>
              </a:solidFill>
            </a:endParaRPr>
          </a:p>
          <a:p>
            <a:pPr marL="0" lvl="0" indent="0" algn="l" rtl="0">
              <a:lnSpc>
                <a:spcPct val="100000"/>
              </a:lnSpc>
              <a:spcBef>
                <a:spcPts val="0"/>
              </a:spcBef>
              <a:spcAft>
                <a:spcPts val="0"/>
              </a:spcAft>
              <a:buSzPts val="1100"/>
              <a:buNone/>
            </a:pPr>
            <a:r>
              <a:rPr lang="en" sz="1200">
                <a:solidFill>
                  <a:srgbClr val="231F20"/>
                </a:solidFill>
              </a:rPr>
              <a:t>To name just some of the many examples - medical expenses include things like ambulance services, coinsurance, copays, lab fees, prescriptions or over the counter medication. </a:t>
            </a:r>
            <a:endParaRPr sz="1200">
              <a:solidFill>
                <a:schemeClr val="dk1"/>
              </a:solidFill>
            </a:endParaRPr>
          </a:p>
          <a:p>
            <a:pPr marL="0" lvl="0" indent="0" algn="l" rtl="0">
              <a:lnSpc>
                <a:spcPct val="100000"/>
              </a:lnSpc>
              <a:spcBef>
                <a:spcPts val="0"/>
              </a:spcBef>
              <a:spcAft>
                <a:spcPts val="0"/>
              </a:spcAft>
              <a:buClr>
                <a:schemeClr val="dk1"/>
              </a:buClr>
              <a:buSzPts val="1100"/>
              <a:buFont typeface="Arial"/>
              <a:buNone/>
            </a:pPr>
            <a:endParaRPr sz="1200">
              <a:solidFill>
                <a:srgbClr val="231F20"/>
              </a:solidFill>
            </a:endParaRPr>
          </a:p>
          <a:p>
            <a:pPr marL="0" lvl="0" indent="0" algn="l" rtl="0">
              <a:lnSpc>
                <a:spcPct val="100000"/>
              </a:lnSpc>
              <a:spcBef>
                <a:spcPts val="0"/>
              </a:spcBef>
              <a:spcAft>
                <a:spcPts val="0"/>
              </a:spcAft>
              <a:buClr>
                <a:schemeClr val="dk1"/>
              </a:buClr>
              <a:buSzPts val="1100"/>
              <a:buFont typeface="Arial"/>
              <a:buNone/>
            </a:pPr>
            <a:r>
              <a:rPr lang="en" sz="1200">
                <a:solidFill>
                  <a:srgbClr val="231F20"/>
                </a:solidFill>
              </a:rPr>
              <a:t>Dental expenses include things like cleanings, coinsurance, copays, deductibles, dental treatments, fillings and orthodontics.</a:t>
            </a:r>
            <a:endParaRPr sz="1200">
              <a:solidFill>
                <a:srgbClr val="231F20"/>
              </a:solidFill>
            </a:endParaRPr>
          </a:p>
          <a:p>
            <a:pPr marL="0" lvl="0" indent="0" algn="l" rtl="0">
              <a:lnSpc>
                <a:spcPct val="100000"/>
              </a:lnSpc>
              <a:spcBef>
                <a:spcPts val="0"/>
              </a:spcBef>
              <a:spcAft>
                <a:spcPts val="0"/>
              </a:spcAft>
              <a:buClr>
                <a:schemeClr val="dk1"/>
              </a:buClr>
              <a:buSzPts val="1100"/>
              <a:buFont typeface="Arial"/>
              <a:buNone/>
            </a:pPr>
            <a:endParaRPr sz="1200">
              <a:solidFill>
                <a:srgbClr val="231F20"/>
              </a:solidFill>
            </a:endParaRPr>
          </a:p>
          <a:p>
            <a:pPr marL="0" lvl="0" indent="0" algn="l" rtl="0">
              <a:lnSpc>
                <a:spcPct val="100000"/>
              </a:lnSpc>
              <a:spcBef>
                <a:spcPts val="0"/>
              </a:spcBef>
              <a:spcAft>
                <a:spcPts val="0"/>
              </a:spcAft>
              <a:buClr>
                <a:schemeClr val="dk1"/>
              </a:buClr>
              <a:buSzPts val="1100"/>
              <a:buFont typeface="Arial"/>
              <a:buNone/>
            </a:pPr>
            <a:r>
              <a:rPr lang="en" sz="1200">
                <a:solidFill>
                  <a:srgbClr val="231F20"/>
                </a:solidFill>
              </a:rPr>
              <a:t>Vision expenses are similarly straightforward, covering contact lenses, eye drops, eye exams, prescription glasses and sunglasses, and vision correction procedures like Lasik.</a:t>
            </a:r>
            <a:endParaRPr sz="1200">
              <a:solidFill>
                <a:srgbClr val="231F20"/>
              </a:solidFill>
            </a:endParaRPr>
          </a:p>
          <a:p>
            <a:pPr marL="0" lvl="0" indent="0" algn="l" rtl="0">
              <a:lnSpc>
                <a:spcPct val="100000"/>
              </a:lnSpc>
              <a:spcBef>
                <a:spcPts val="0"/>
              </a:spcBef>
              <a:spcAft>
                <a:spcPts val="0"/>
              </a:spcAft>
              <a:buClr>
                <a:schemeClr val="dk1"/>
              </a:buClr>
              <a:buSzPts val="1100"/>
              <a:buFont typeface="Arial"/>
              <a:buNone/>
            </a:pPr>
            <a:endParaRPr sz="1200">
              <a:solidFill>
                <a:srgbClr val="231F20"/>
              </a:solidFill>
            </a:endParaRPr>
          </a:p>
          <a:p>
            <a:pPr marL="0" lvl="0" indent="0" algn="l" rtl="0">
              <a:lnSpc>
                <a:spcPct val="100000"/>
              </a:lnSpc>
              <a:spcBef>
                <a:spcPts val="0"/>
              </a:spcBef>
              <a:spcAft>
                <a:spcPts val="0"/>
              </a:spcAft>
              <a:buClr>
                <a:schemeClr val="dk1"/>
              </a:buClr>
              <a:buSzPts val="1100"/>
              <a:buFont typeface="Arial"/>
              <a:buNone/>
            </a:pPr>
            <a:r>
              <a:rPr lang="en" sz="1200">
                <a:solidFill>
                  <a:srgbClr val="231F20"/>
                </a:solidFill>
              </a:rPr>
              <a:t>Then there’s preventative care which includes services such as physicals, immunizations, and well child visits. </a:t>
            </a:r>
            <a:endParaRPr sz="1200">
              <a:solidFill>
                <a:srgbClr val="231F20"/>
              </a:solidFill>
            </a:endParaRPr>
          </a:p>
          <a:p>
            <a:pPr marL="0" lvl="0" indent="0" algn="l" rtl="0">
              <a:lnSpc>
                <a:spcPct val="100000"/>
              </a:lnSpc>
              <a:spcBef>
                <a:spcPts val="0"/>
              </a:spcBef>
              <a:spcAft>
                <a:spcPts val="0"/>
              </a:spcAft>
              <a:buSzPts val="1100"/>
              <a:buNone/>
            </a:pPr>
            <a:endParaRPr sz="1200"/>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408"/>
        <p:cNvGrpSpPr/>
        <p:nvPr/>
      </p:nvGrpSpPr>
      <p:grpSpPr>
        <a:xfrm>
          <a:off x="0" y="0"/>
          <a:ext cx="0" cy="0"/>
          <a:chOff x="0" y="0"/>
          <a:chExt cx="0" cy="0"/>
        </a:xfrm>
      </p:grpSpPr>
      <p:sp>
        <p:nvSpPr>
          <p:cNvPr id="10409" name="Google Shape;10409;p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10410" name="Google Shape;10410;p5: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r>
              <a:rPr lang="en" sz="1200" i="0" u="none" strike="noStrike" cap="none" dirty="0">
                <a:solidFill>
                  <a:schemeClr val="dk1"/>
                </a:solidFill>
              </a:rPr>
              <a:t>The IRS sets the maximum dollar amount you can elect and contribute to a Flexible Spending Accounts</a:t>
            </a:r>
            <a:r>
              <a:rPr lang="en" sz="1200" dirty="0">
                <a:solidFill>
                  <a:schemeClr val="dk1"/>
                </a:solidFill>
              </a:rPr>
              <a:t>, and the </a:t>
            </a:r>
            <a:r>
              <a:rPr lang="en" sz="1200" b="1" i="0" u="none" strike="noStrike" cap="none" dirty="0">
                <a:solidFill>
                  <a:schemeClr val="dk1"/>
                </a:solidFill>
              </a:rPr>
              <a:t>202</a:t>
            </a:r>
            <a:r>
              <a:rPr lang="en" sz="1200" b="1" dirty="0">
                <a:solidFill>
                  <a:schemeClr val="dk1"/>
                </a:solidFill>
              </a:rPr>
              <a:t>6</a:t>
            </a:r>
            <a:r>
              <a:rPr lang="en" sz="1200" b="1" i="0" u="none" strike="noStrike" cap="none" dirty="0">
                <a:solidFill>
                  <a:schemeClr val="dk1"/>
                </a:solidFill>
              </a:rPr>
              <a:t> </a:t>
            </a:r>
            <a:r>
              <a:rPr lang="en" sz="1200" i="0" u="none" strike="noStrike" cap="none" dirty="0">
                <a:solidFill>
                  <a:schemeClr val="dk1"/>
                </a:solidFill>
              </a:rPr>
              <a:t>FSA annual contribution limit is </a:t>
            </a:r>
            <a:r>
              <a:rPr lang="en" sz="1200" b="1" i="0" u="none" strike="noStrike" cap="none" dirty="0">
                <a:solidFill>
                  <a:schemeClr val="dk1"/>
                </a:solidFill>
              </a:rPr>
              <a:t>$</a:t>
            </a:r>
            <a:r>
              <a:rPr lang="en" sz="1200" b="1" dirty="0">
                <a:solidFill>
                  <a:schemeClr val="dk1"/>
                </a:solidFill>
              </a:rPr>
              <a:t>3,400</a:t>
            </a:r>
            <a:r>
              <a:rPr lang="en" sz="1200" dirty="0">
                <a:solidFill>
                  <a:schemeClr val="dk1"/>
                </a:solidFill>
              </a:rPr>
              <a:t>. </a:t>
            </a:r>
            <a:endParaRPr sz="1200" dirty="0">
              <a:solidFill>
                <a:schemeClr val="dk1"/>
              </a:solidFill>
            </a:endParaRPr>
          </a:p>
          <a:p>
            <a:pPr marL="0" lvl="0" indent="0" algn="l" rtl="0">
              <a:lnSpc>
                <a:spcPct val="100000"/>
              </a:lnSpc>
              <a:spcBef>
                <a:spcPts val="0"/>
              </a:spcBef>
              <a:spcAft>
                <a:spcPts val="0"/>
              </a:spcAft>
              <a:buSzPts val="1100"/>
              <a:buNone/>
            </a:pPr>
            <a:endParaRPr sz="1200" dirty="0"/>
          </a:p>
          <a:p>
            <a:pPr marL="0" lvl="0" indent="0" algn="l" rtl="0">
              <a:lnSpc>
                <a:spcPct val="100000"/>
              </a:lnSpc>
              <a:spcBef>
                <a:spcPts val="0"/>
              </a:spcBef>
              <a:spcAft>
                <a:spcPts val="0"/>
              </a:spcAft>
              <a:buSzPts val="1100"/>
              <a:buNone/>
            </a:pPr>
            <a:r>
              <a:rPr lang="en" sz="1200" i="0" u="none" strike="noStrike" cap="none" dirty="0">
                <a:solidFill>
                  <a:schemeClr val="dk1"/>
                </a:solidFill>
              </a:rPr>
              <a:t>We recommend reviewing how much you spend on eligible expenses every year to determine how much to elect. </a:t>
            </a:r>
            <a:endParaRPr sz="1200" dirty="0"/>
          </a:p>
          <a:p>
            <a:pPr marL="158750" lvl="0" indent="0" algn="l" rtl="0">
              <a:lnSpc>
                <a:spcPct val="100000"/>
              </a:lnSpc>
              <a:spcBef>
                <a:spcPts val="0"/>
              </a:spcBef>
              <a:spcAft>
                <a:spcPts val="0"/>
              </a:spcAft>
              <a:buSzPts val="1100"/>
              <a:buNone/>
            </a:pPr>
            <a:endParaRPr sz="1200" i="0" u="none" strike="noStrike" cap="none" dirty="0">
              <a:solidFill>
                <a:srgbClr val="000000"/>
              </a:solidFill>
            </a:endParaRPr>
          </a:p>
          <a:p>
            <a:pPr marL="0" lvl="0" indent="0" algn="l" rtl="0">
              <a:lnSpc>
                <a:spcPct val="100000"/>
              </a:lnSpc>
              <a:spcBef>
                <a:spcPts val="0"/>
              </a:spcBef>
              <a:spcAft>
                <a:spcPts val="0"/>
              </a:spcAft>
              <a:buSzPts val="1100"/>
              <a:buNone/>
            </a:pPr>
            <a:r>
              <a:rPr lang="en" sz="1200" i="0" u="none" strike="noStrike" cap="none" dirty="0">
                <a:solidFill>
                  <a:schemeClr val="dk1"/>
                </a:solidFill>
              </a:rPr>
              <a:t>Once you elect an FSA, all of your FSA dollars are available for you to use the very first day of the plan year. For example, if you elect to contribute $1,200 to your FSA, your contributions will be deducted evenly across all of your paychecks for the year, but you have access to all $1,200 on </a:t>
            </a:r>
            <a:r>
              <a:rPr lang="en" sz="1200" dirty="0">
                <a:solidFill>
                  <a:schemeClr val="dk1"/>
                </a:solidFill>
              </a:rPr>
              <a:t>d</a:t>
            </a:r>
            <a:r>
              <a:rPr lang="en" sz="1200" i="0" u="none" strike="noStrike" cap="none" dirty="0">
                <a:solidFill>
                  <a:schemeClr val="dk1"/>
                </a:solidFill>
              </a:rPr>
              <a:t>ay </a:t>
            </a:r>
            <a:r>
              <a:rPr lang="en" sz="1200" dirty="0">
                <a:solidFill>
                  <a:schemeClr val="dk1"/>
                </a:solidFill>
              </a:rPr>
              <a:t>one</a:t>
            </a:r>
            <a:r>
              <a:rPr lang="en" sz="1200" i="0" u="none" strike="noStrike" cap="none" dirty="0">
                <a:solidFill>
                  <a:schemeClr val="dk1"/>
                </a:solidFill>
              </a:rPr>
              <a:t>! You can use your funds for expenses incurred by you, your spouse or eligible dependents.</a:t>
            </a:r>
            <a:endParaRPr sz="1200" dirty="0"/>
          </a:p>
          <a:p>
            <a:pPr marL="158750" lvl="0" indent="0" algn="l" rtl="0">
              <a:lnSpc>
                <a:spcPct val="100000"/>
              </a:lnSpc>
              <a:spcBef>
                <a:spcPts val="0"/>
              </a:spcBef>
              <a:spcAft>
                <a:spcPts val="0"/>
              </a:spcAft>
              <a:buSzPts val="1100"/>
              <a:buNone/>
            </a:pPr>
            <a:br>
              <a:rPr lang="en" dirty="0"/>
            </a:br>
            <a:endParaRPr dirty="0"/>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419"/>
        <p:cNvGrpSpPr/>
        <p:nvPr/>
      </p:nvGrpSpPr>
      <p:grpSpPr>
        <a:xfrm>
          <a:off x="0" y="0"/>
          <a:ext cx="0" cy="0"/>
          <a:chOff x="0" y="0"/>
          <a:chExt cx="0" cy="0"/>
        </a:xfrm>
      </p:grpSpPr>
      <p:sp>
        <p:nvSpPr>
          <p:cNvPr id="10420" name="Google Shape;10420;p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10421" name="Google Shape;10421;p6: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r>
              <a:rPr lang="en" sz="1200" dirty="0"/>
              <a:t>Let us review a real life example of how having an FSA can save you money. </a:t>
            </a:r>
            <a:endParaRPr sz="1200" dirty="0"/>
          </a:p>
          <a:p>
            <a:pPr marL="158750" lvl="0" indent="0" algn="l" rtl="0">
              <a:lnSpc>
                <a:spcPct val="100000"/>
              </a:lnSpc>
              <a:spcBef>
                <a:spcPts val="0"/>
              </a:spcBef>
              <a:spcAft>
                <a:spcPts val="0"/>
              </a:spcAft>
              <a:buSzPts val="1100"/>
              <a:buNone/>
            </a:pPr>
            <a:endParaRPr sz="1200" dirty="0"/>
          </a:p>
          <a:p>
            <a:pPr marL="0" lvl="0" indent="0" algn="l" rtl="0">
              <a:lnSpc>
                <a:spcPct val="100000"/>
              </a:lnSpc>
              <a:spcBef>
                <a:spcPts val="0"/>
              </a:spcBef>
              <a:spcAft>
                <a:spcPts val="0"/>
              </a:spcAft>
              <a:buSzPts val="1100"/>
              <a:buNone/>
            </a:pPr>
            <a:r>
              <a:rPr lang="en" sz="1200" dirty="0"/>
              <a:t>Meet Ashley. Ashley is a 33 year old college graduate working in marketing. </a:t>
            </a:r>
            <a:endParaRPr sz="1200" dirty="0"/>
          </a:p>
          <a:p>
            <a:pPr marL="0" lvl="0" indent="0" algn="l" rtl="0">
              <a:lnSpc>
                <a:spcPct val="100000"/>
              </a:lnSpc>
              <a:spcBef>
                <a:spcPts val="0"/>
              </a:spcBef>
              <a:spcAft>
                <a:spcPts val="0"/>
              </a:spcAft>
              <a:buSzPts val="1100"/>
              <a:buNone/>
            </a:pPr>
            <a:r>
              <a:rPr lang="en" sz="1200" dirty="0"/>
              <a:t>She is enrolled in an FSA and makes an annual contribution of $3,050</a:t>
            </a:r>
            <a:endParaRPr sz="1200" dirty="0"/>
          </a:p>
          <a:p>
            <a:pPr marL="158750" lvl="0" indent="0" algn="l" rtl="0">
              <a:lnSpc>
                <a:spcPct val="100000"/>
              </a:lnSpc>
              <a:spcBef>
                <a:spcPts val="0"/>
              </a:spcBef>
              <a:spcAft>
                <a:spcPts val="0"/>
              </a:spcAft>
              <a:buSzPts val="1100"/>
              <a:buNone/>
            </a:pPr>
            <a:endParaRPr sz="1200" dirty="0"/>
          </a:p>
          <a:p>
            <a:pPr marL="0" lvl="0" indent="0" algn="l" rtl="0">
              <a:lnSpc>
                <a:spcPct val="100000"/>
              </a:lnSpc>
              <a:spcBef>
                <a:spcPts val="0"/>
              </a:spcBef>
              <a:spcAft>
                <a:spcPts val="0"/>
              </a:spcAft>
              <a:buSzPts val="1100"/>
              <a:buNone/>
            </a:pPr>
            <a:r>
              <a:rPr lang="en" sz="1200" dirty="0"/>
              <a:t>Since her FSA contributions are taken out pre-tax her actual taxable income is lowered which means she has more take-home pay then if she did not have an FSA.</a:t>
            </a:r>
            <a:endParaRPr sz="1200" dirty="0"/>
          </a:p>
          <a:p>
            <a:pPr marL="158750" lvl="0" indent="0" algn="l" rtl="0">
              <a:lnSpc>
                <a:spcPct val="100000"/>
              </a:lnSpc>
              <a:spcBef>
                <a:spcPts val="0"/>
              </a:spcBef>
              <a:spcAft>
                <a:spcPts val="0"/>
              </a:spcAft>
              <a:buSzPts val="1100"/>
              <a:buNone/>
            </a:pPr>
            <a:endParaRPr sz="1200" dirty="0"/>
          </a:p>
          <a:p>
            <a:pPr marL="0" lvl="0" indent="0" algn="l" rtl="0">
              <a:lnSpc>
                <a:spcPct val="100000"/>
              </a:lnSpc>
              <a:spcBef>
                <a:spcPts val="0"/>
              </a:spcBef>
              <a:spcAft>
                <a:spcPts val="0"/>
              </a:spcAft>
              <a:buSzPts val="1100"/>
              <a:buNone/>
            </a:pPr>
            <a:r>
              <a:rPr lang="en" sz="1200" dirty="0"/>
              <a:t>For Ashley this means an additional $549 dollars she gets to keep and take home. </a:t>
            </a:r>
            <a:endParaRPr sz="1200" dirty="0"/>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442"/>
        <p:cNvGrpSpPr/>
        <p:nvPr/>
      </p:nvGrpSpPr>
      <p:grpSpPr>
        <a:xfrm>
          <a:off x="0" y="0"/>
          <a:ext cx="0" cy="0"/>
          <a:chOff x="0" y="0"/>
          <a:chExt cx="0" cy="0"/>
        </a:xfrm>
      </p:grpSpPr>
      <p:sp>
        <p:nvSpPr>
          <p:cNvPr id="10443" name="Google Shape;10443;p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10444" name="Google Shape;10444;p7: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Clr>
                <a:schemeClr val="dk1"/>
              </a:buClr>
              <a:buSzPts val="1100"/>
              <a:buFont typeface="Arial"/>
              <a:buNone/>
            </a:pPr>
            <a:r>
              <a:rPr lang="en" sz="1200" b="1" dirty="0">
                <a:solidFill>
                  <a:schemeClr val="dk1"/>
                </a:solidFill>
              </a:rPr>
              <a:t>(Remove slide if there is NO grace period) </a:t>
            </a:r>
            <a:endParaRPr sz="1200" b="1" dirty="0">
              <a:solidFill>
                <a:schemeClr val="dk1"/>
              </a:solidFill>
            </a:endParaRPr>
          </a:p>
          <a:p>
            <a:pPr marL="0" marR="0" lvl="0" indent="0" algn="l" rtl="0">
              <a:lnSpc>
                <a:spcPct val="100000"/>
              </a:lnSpc>
              <a:spcBef>
                <a:spcPts val="0"/>
              </a:spcBef>
              <a:spcAft>
                <a:spcPts val="0"/>
              </a:spcAft>
              <a:buClr>
                <a:srgbClr val="000000"/>
              </a:buClr>
              <a:buSzPts val="1100"/>
              <a:buFont typeface="Arial"/>
              <a:buNone/>
            </a:pPr>
            <a:endParaRPr sz="1200" dirty="0"/>
          </a:p>
          <a:p>
            <a:pPr marL="0" marR="0" lvl="0" indent="0" algn="l" rtl="0">
              <a:lnSpc>
                <a:spcPct val="100000"/>
              </a:lnSpc>
              <a:spcBef>
                <a:spcPts val="0"/>
              </a:spcBef>
              <a:spcAft>
                <a:spcPts val="0"/>
              </a:spcAft>
              <a:buClr>
                <a:srgbClr val="000000"/>
              </a:buClr>
              <a:buSzPts val="1100"/>
              <a:buFont typeface="Arial"/>
              <a:buNone/>
            </a:pPr>
            <a:r>
              <a:rPr lang="en" sz="1200" dirty="0"/>
              <a:t>Your plan year runs from </a:t>
            </a:r>
            <a:r>
              <a:rPr lang="en" sz="1200" b="1" dirty="0"/>
              <a:t>January 1</a:t>
            </a:r>
            <a:r>
              <a:rPr lang="en" sz="1200" b="1" baseline="30000" dirty="0"/>
              <a:t>st</a:t>
            </a:r>
            <a:r>
              <a:rPr lang="en" sz="1200" b="1" dirty="0"/>
              <a:t> to December 31</a:t>
            </a:r>
            <a:r>
              <a:rPr lang="en" sz="1200" b="1" baseline="30000" dirty="0"/>
              <a:t>st</a:t>
            </a:r>
            <a:r>
              <a:rPr lang="en" sz="1200" b="1" dirty="0"/>
              <a:t> 2026 </a:t>
            </a:r>
            <a:r>
              <a:rPr lang="en" sz="1200" dirty="0"/>
              <a:t>a</a:t>
            </a:r>
            <a:r>
              <a:rPr lang="en" sz="1200" b="0" dirty="0"/>
              <a:t>nd your </a:t>
            </a:r>
            <a:r>
              <a:rPr lang="en" sz="1200" dirty="0"/>
              <a:t>company offers a grace period, which means you have until </a:t>
            </a:r>
            <a:r>
              <a:rPr lang="en" sz="1200" b="1" dirty="0"/>
              <a:t>March 15, 2027 </a:t>
            </a:r>
            <a:r>
              <a:rPr lang="en" sz="1200" dirty="0"/>
              <a:t>to incur services. </a:t>
            </a:r>
            <a:endParaRPr sz="1200" dirty="0"/>
          </a:p>
          <a:p>
            <a:pPr marL="0" marR="0" lvl="0" indent="0" algn="l" rtl="0">
              <a:lnSpc>
                <a:spcPct val="100000"/>
              </a:lnSpc>
              <a:spcBef>
                <a:spcPts val="0"/>
              </a:spcBef>
              <a:spcAft>
                <a:spcPts val="0"/>
              </a:spcAft>
              <a:buClr>
                <a:srgbClr val="000000"/>
              </a:buClr>
              <a:buSzPts val="1100"/>
              <a:buFont typeface="Arial"/>
              <a:buNone/>
            </a:pPr>
            <a:endParaRPr sz="1200" dirty="0"/>
          </a:p>
          <a:p>
            <a:pPr marL="0" marR="0" lvl="0" indent="0" algn="l" rtl="0">
              <a:lnSpc>
                <a:spcPct val="100000"/>
              </a:lnSpc>
              <a:spcBef>
                <a:spcPts val="0"/>
              </a:spcBef>
              <a:spcAft>
                <a:spcPts val="0"/>
              </a:spcAft>
              <a:buClr>
                <a:srgbClr val="000000"/>
              </a:buClr>
              <a:buSzPts val="1100"/>
              <a:buFont typeface="Arial"/>
              <a:buNone/>
            </a:pPr>
            <a:r>
              <a:rPr lang="en" sz="1200" b="1" dirty="0"/>
              <a:t>March 31</a:t>
            </a:r>
            <a:r>
              <a:rPr lang="en" sz="1200" b="1" baseline="30000" dirty="0"/>
              <a:t>st</a:t>
            </a:r>
            <a:r>
              <a:rPr lang="en" sz="1200" b="1" dirty="0"/>
              <a:t> of 2027 </a:t>
            </a:r>
            <a:r>
              <a:rPr lang="en" sz="1200" dirty="0"/>
              <a:t>is your run out date, which means you have until this date to submit all paperwork for claims incurred during the plan year and grace period. </a:t>
            </a:r>
            <a:endParaRPr sz="1200" dirty="0"/>
          </a:p>
          <a:p>
            <a:pPr marL="0" lvl="0" indent="0" algn="l" rtl="0">
              <a:lnSpc>
                <a:spcPct val="100000"/>
              </a:lnSpc>
              <a:spcBef>
                <a:spcPts val="0"/>
              </a:spcBef>
              <a:spcAft>
                <a:spcPts val="0"/>
              </a:spcAft>
              <a:buSzPts val="1100"/>
              <a:buNone/>
            </a:pPr>
            <a:endParaRPr dirty="0"/>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478"/>
        <p:cNvGrpSpPr/>
        <p:nvPr/>
      </p:nvGrpSpPr>
      <p:grpSpPr>
        <a:xfrm>
          <a:off x="0" y="0"/>
          <a:ext cx="0" cy="0"/>
          <a:chOff x="0" y="0"/>
          <a:chExt cx="0" cy="0"/>
        </a:xfrm>
      </p:grpSpPr>
      <p:sp>
        <p:nvSpPr>
          <p:cNvPr id="10479" name="Google Shape;10479;g28bac9ff52b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10480" name="Google Shape;10480;g28bac9ff52b_0_0: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Clr>
                <a:schemeClr val="dk1"/>
              </a:buClr>
              <a:buSzPts val="1100"/>
              <a:buFont typeface="Arial"/>
              <a:buNone/>
            </a:pPr>
            <a:r>
              <a:rPr lang="en" sz="1200" b="1" dirty="0">
                <a:solidFill>
                  <a:schemeClr val="dk1"/>
                </a:solidFill>
              </a:rPr>
              <a:t>(Remove slide if there IS a grace period) </a:t>
            </a:r>
            <a:endParaRPr sz="1200" b="1" dirty="0">
              <a:solidFill>
                <a:schemeClr val="dk1"/>
              </a:solidFill>
            </a:endParaRPr>
          </a:p>
          <a:p>
            <a:pPr marL="0" marR="0" lvl="0" indent="0" algn="l" rtl="0">
              <a:lnSpc>
                <a:spcPct val="100000"/>
              </a:lnSpc>
              <a:spcBef>
                <a:spcPts val="0"/>
              </a:spcBef>
              <a:spcAft>
                <a:spcPts val="0"/>
              </a:spcAft>
              <a:buClr>
                <a:srgbClr val="000000"/>
              </a:buClr>
              <a:buSzPts val="1100"/>
              <a:buFont typeface="Arial"/>
              <a:buNone/>
            </a:pPr>
            <a:endParaRPr sz="1200" dirty="0"/>
          </a:p>
          <a:p>
            <a:pPr marL="0" marR="0" lvl="0" indent="0" algn="l" rtl="0">
              <a:lnSpc>
                <a:spcPct val="100000"/>
              </a:lnSpc>
              <a:spcBef>
                <a:spcPts val="0"/>
              </a:spcBef>
              <a:spcAft>
                <a:spcPts val="0"/>
              </a:spcAft>
              <a:buClr>
                <a:srgbClr val="000000"/>
              </a:buClr>
              <a:buSzPts val="1100"/>
              <a:buFont typeface="Arial"/>
              <a:buNone/>
            </a:pPr>
            <a:r>
              <a:rPr lang="en" sz="1200" dirty="0"/>
              <a:t>Your plan year runs from </a:t>
            </a:r>
            <a:r>
              <a:rPr lang="en" sz="1200" b="1" dirty="0"/>
              <a:t>January 1</a:t>
            </a:r>
            <a:r>
              <a:rPr lang="en" sz="1200" b="1" baseline="30000" dirty="0"/>
              <a:t>st</a:t>
            </a:r>
            <a:r>
              <a:rPr lang="en" sz="1200" b="1" dirty="0"/>
              <a:t> to December 31</a:t>
            </a:r>
            <a:r>
              <a:rPr lang="en" sz="1200" b="1" baseline="30000" dirty="0"/>
              <a:t>st</a:t>
            </a:r>
            <a:r>
              <a:rPr lang="en" sz="1200" b="1" dirty="0"/>
              <a:t> 2026</a:t>
            </a:r>
            <a:endParaRPr sz="1200" dirty="0"/>
          </a:p>
          <a:p>
            <a:pPr marL="0" marR="0" lvl="0" indent="0" algn="l" rtl="0">
              <a:lnSpc>
                <a:spcPct val="100000"/>
              </a:lnSpc>
              <a:spcBef>
                <a:spcPts val="0"/>
              </a:spcBef>
              <a:spcAft>
                <a:spcPts val="0"/>
              </a:spcAft>
              <a:buClr>
                <a:srgbClr val="000000"/>
              </a:buClr>
              <a:buSzPts val="1100"/>
              <a:buFont typeface="Arial"/>
              <a:buNone/>
            </a:pPr>
            <a:endParaRPr sz="1200" dirty="0"/>
          </a:p>
          <a:p>
            <a:pPr marL="0" marR="0" lvl="0" indent="0" algn="l" rtl="0">
              <a:lnSpc>
                <a:spcPct val="100000"/>
              </a:lnSpc>
              <a:spcBef>
                <a:spcPts val="0"/>
              </a:spcBef>
              <a:spcAft>
                <a:spcPts val="0"/>
              </a:spcAft>
              <a:buClr>
                <a:srgbClr val="000000"/>
              </a:buClr>
              <a:buSzPts val="1100"/>
              <a:buFont typeface="Arial"/>
              <a:buNone/>
            </a:pPr>
            <a:r>
              <a:rPr lang="en" sz="1200" b="1" dirty="0"/>
              <a:t>March 31</a:t>
            </a:r>
            <a:r>
              <a:rPr lang="en" sz="1200" b="1" baseline="30000" dirty="0"/>
              <a:t>st</a:t>
            </a:r>
            <a:r>
              <a:rPr lang="en" sz="1200" b="1" dirty="0"/>
              <a:t> of 2027 </a:t>
            </a:r>
            <a:r>
              <a:rPr lang="en" sz="1200" dirty="0"/>
              <a:t>is your run out date, which means you have until  this date to submit all paperwork for claims incurred during the plan year. </a:t>
            </a:r>
            <a:endParaRPr sz="1200" dirty="0"/>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505"/>
        <p:cNvGrpSpPr/>
        <p:nvPr/>
      </p:nvGrpSpPr>
      <p:grpSpPr>
        <a:xfrm>
          <a:off x="0" y="0"/>
          <a:ext cx="0" cy="0"/>
          <a:chOff x="0" y="0"/>
          <a:chExt cx="0" cy="0"/>
        </a:xfrm>
      </p:grpSpPr>
      <p:sp>
        <p:nvSpPr>
          <p:cNvPr id="10506" name="Google Shape;10506;g28bf203a7c3_0_8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10507" name="Google Shape;10507;g28bf203a7c3_0_88: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Clr>
                <a:schemeClr val="dk1"/>
              </a:buClr>
              <a:buSzPts val="1100"/>
              <a:buFont typeface="Arial"/>
              <a:buNone/>
            </a:pPr>
            <a:r>
              <a:rPr lang="en" sz="1200" b="1" dirty="0">
                <a:solidFill>
                  <a:schemeClr val="dk1"/>
                </a:solidFill>
              </a:rPr>
              <a:t>(Remove slide if NO carryover)  </a:t>
            </a:r>
            <a:endParaRPr sz="1200" dirty="0">
              <a:solidFill>
                <a:schemeClr val="dk1"/>
              </a:solidFill>
            </a:endParaRPr>
          </a:p>
          <a:p>
            <a:pPr marL="158750" lvl="0" indent="0" algn="l" rtl="0">
              <a:lnSpc>
                <a:spcPct val="100000"/>
              </a:lnSpc>
              <a:spcBef>
                <a:spcPts val="0"/>
              </a:spcBef>
              <a:spcAft>
                <a:spcPts val="0"/>
              </a:spcAft>
              <a:buClr>
                <a:schemeClr val="dk1"/>
              </a:buClr>
              <a:buSzPts val="1100"/>
              <a:buFont typeface="Arial"/>
              <a:buNone/>
            </a:pPr>
            <a:endParaRPr sz="1200" dirty="0">
              <a:solidFill>
                <a:schemeClr val="dk1"/>
              </a:solidFill>
            </a:endParaRPr>
          </a:p>
          <a:p>
            <a:pPr marL="0" lvl="0" indent="0" algn="l" rtl="0">
              <a:lnSpc>
                <a:spcPct val="100000"/>
              </a:lnSpc>
              <a:spcBef>
                <a:spcPts val="0"/>
              </a:spcBef>
              <a:spcAft>
                <a:spcPts val="0"/>
              </a:spcAft>
              <a:buClr>
                <a:schemeClr val="dk1"/>
              </a:buClr>
              <a:buSzPts val="1100"/>
              <a:buFont typeface="Arial"/>
              <a:buNone/>
            </a:pPr>
            <a:r>
              <a:rPr lang="en" sz="1200" dirty="0">
                <a:solidFill>
                  <a:schemeClr val="dk1"/>
                </a:solidFill>
              </a:rPr>
              <a:t>A carryover allows you to transfer up to </a:t>
            </a:r>
            <a:r>
              <a:rPr lang="en" sz="1200" b="1" dirty="0">
                <a:solidFill>
                  <a:schemeClr val="dk1"/>
                </a:solidFill>
                <a:extLst>
                  <a:ext uri="http://customooxmlschemas.google.com/">
                    <go:slidesCustomData xmlns:go="http://customooxmlschemas.google.com/"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textRoundtripDataId="0"/>
                  </a:ext>
                </a:extLst>
              </a:rPr>
              <a:t>$</a:t>
            </a:r>
            <a:r>
              <a:rPr lang="en" sz="1200" b="1" dirty="0">
                <a:solidFill>
                  <a:schemeClr val="dk1"/>
                </a:solidFill>
              </a:rPr>
              <a:t>680</a:t>
            </a:r>
            <a:r>
              <a:rPr lang="en" sz="1200" dirty="0">
                <a:solidFill>
                  <a:schemeClr val="dk1"/>
                </a:solidFill>
              </a:rPr>
              <a:t> of your remaining balance at the end of the plan year into the following year. Think of it like a safety net for your FSA. If you end up spending less than you anticipate when making your elections during open enrollment, you can tap into those funds next year. </a:t>
            </a:r>
            <a:endParaRPr sz="1200" dirty="0">
              <a:solidFill>
                <a:schemeClr val="dk1"/>
              </a:solidFill>
            </a:endParaRPr>
          </a:p>
          <a:p>
            <a:pPr marL="158750" lvl="0" indent="0" algn="l" rtl="0">
              <a:lnSpc>
                <a:spcPct val="100000"/>
              </a:lnSpc>
              <a:spcBef>
                <a:spcPts val="0"/>
              </a:spcBef>
              <a:spcAft>
                <a:spcPts val="0"/>
              </a:spcAft>
              <a:buClr>
                <a:schemeClr val="dk1"/>
              </a:buClr>
              <a:buSzPts val="1100"/>
              <a:buFont typeface="Arial"/>
              <a:buNone/>
            </a:pPr>
            <a:endParaRPr sz="1200" dirty="0">
              <a:solidFill>
                <a:schemeClr val="dk1"/>
              </a:solidFill>
            </a:endParaRPr>
          </a:p>
          <a:p>
            <a:pPr marL="0" lvl="0" indent="0" algn="l" rtl="0">
              <a:lnSpc>
                <a:spcPct val="100000"/>
              </a:lnSpc>
              <a:spcBef>
                <a:spcPts val="0"/>
              </a:spcBef>
              <a:spcAft>
                <a:spcPts val="0"/>
              </a:spcAft>
              <a:buClr>
                <a:schemeClr val="dk1"/>
              </a:buClr>
              <a:buSzPts val="1100"/>
              <a:buFont typeface="Arial"/>
              <a:buNone/>
            </a:pPr>
            <a:r>
              <a:rPr lang="en" sz="1200" dirty="0">
                <a:solidFill>
                  <a:schemeClr val="dk1"/>
                </a:solidFill>
              </a:rPr>
              <a:t>Carryover funds become available to you after the run-out (claim filing) period. </a:t>
            </a:r>
            <a:endParaRPr sz="1200" dirty="0">
              <a:solidFill>
                <a:schemeClr val="dk1"/>
              </a:solidFill>
            </a:endParaRPr>
          </a:p>
          <a:p>
            <a:pPr marL="0" lvl="0" indent="0" algn="l" rtl="0">
              <a:lnSpc>
                <a:spcPct val="100000"/>
              </a:lnSpc>
              <a:spcBef>
                <a:spcPts val="0"/>
              </a:spcBef>
              <a:spcAft>
                <a:spcPts val="0"/>
              </a:spcAft>
              <a:buClr>
                <a:schemeClr val="dk1"/>
              </a:buClr>
              <a:buSzPts val="1100"/>
              <a:buFont typeface="Arial"/>
              <a:buNone/>
            </a:pPr>
            <a:r>
              <a:rPr lang="en" sz="1200" dirty="0">
                <a:solidFill>
                  <a:schemeClr val="dk1"/>
                </a:solidFill>
              </a:rPr>
              <a:t>You are able to carry over up t</a:t>
            </a:r>
            <a:r>
              <a:rPr lang="en" sz="1200" dirty="0">
                <a:solidFill>
                  <a:schemeClr val="dk1"/>
                </a:solidFill>
                <a:extLst>
                  <a:ext uri="http://customooxmlschemas.google.com/">
                    <go:slidesCustomData xmlns:go="http://customooxmlschemas.google.com/"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textRoundtripDataId="1"/>
                  </a:ext>
                </a:extLst>
              </a:rPr>
              <a:t>o </a:t>
            </a:r>
            <a:r>
              <a:rPr lang="en" sz="1200" b="1" dirty="0">
                <a:solidFill>
                  <a:schemeClr val="dk1"/>
                </a:solidFill>
                <a:extLst>
                  <a:ext uri="http://customooxmlschemas.google.com/">
                    <go:slidesCustomData xmlns:go="http://customooxmlschemas.google.com/"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textRoundtripDataId="2"/>
                  </a:ext>
                </a:extLst>
              </a:rPr>
              <a:t>$</a:t>
            </a:r>
            <a:r>
              <a:rPr lang="en" sz="1200" b="1" dirty="0">
                <a:solidFill>
                  <a:schemeClr val="dk1"/>
                </a:solidFill>
              </a:rPr>
              <a:t>680 </a:t>
            </a:r>
            <a:r>
              <a:rPr lang="en" sz="1200" dirty="0">
                <a:solidFill>
                  <a:schemeClr val="dk1"/>
                </a:solidFill>
              </a:rPr>
              <a:t>while still electing the full maximum annual election in the new plan year.</a:t>
            </a:r>
            <a:endParaRPr sz="1200" dirty="0">
              <a:solidFill>
                <a:schemeClr val="dk1"/>
              </a:solidFill>
            </a:endParaRPr>
          </a:p>
          <a:p>
            <a:pPr marL="0" lvl="0" indent="0" algn="l" rtl="0">
              <a:lnSpc>
                <a:spcPct val="100000"/>
              </a:lnSpc>
              <a:spcBef>
                <a:spcPts val="0"/>
              </a:spcBef>
              <a:spcAft>
                <a:spcPts val="0"/>
              </a:spcAft>
              <a:buClr>
                <a:schemeClr val="dk1"/>
              </a:buClr>
              <a:buSzPts val="1100"/>
              <a:buFont typeface="Arial"/>
              <a:buNone/>
            </a:pPr>
            <a:r>
              <a:rPr lang="en" sz="1200" dirty="0">
                <a:solidFill>
                  <a:schemeClr val="dk1"/>
                </a:solidFill>
              </a:rPr>
              <a:t>If you have the benefits debit card, it will continue to work as normal, using your carryover funds first.</a:t>
            </a:r>
            <a:endParaRPr sz="1200" dirty="0">
              <a:solidFill>
                <a:schemeClr val="dk1"/>
              </a:solidFill>
            </a:endParaRPr>
          </a:p>
          <a:p>
            <a:pPr marL="158750" lvl="0" indent="0" algn="l" rtl="0">
              <a:lnSpc>
                <a:spcPct val="100000"/>
              </a:lnSpc>
              <a:spcBef>
                <a:spcPts val="0"/>
              </a:spcBef>
              <a:spcAft>
                <a:spcPts val="0"/>
              </a:spcAft>
              <a:buClr>
                <a:schemeClr val="dk1"/>
              </a:buClr>
              <a:buSzPts val="1100"/>
              <a:buFont typeface="Arial"/>
              <a:buNone/>
            </a:pPr>
            <a:endParaRPr sz="1200" dirty="0">
              <a:solidFill>
                <a:schemeClr val="dk1"/>
              </a:solidFill>
            </a:endParaRPr>
          </a:p>
          <a:p>
            <a:pPr marL="0" lvl="0" indent="0" algn="l" rtl="0">
              <a:lnSpc>
                <a:spcPct val="100000"/>
              </a:lnSpc>
              <a:spcBef>
                <a:spcPts val="0"/>
              </a:spcBef>
              <a:spcAft>
                <a:spcPts val="0"/>
              </a:spcAft>
              <a:buClr>
                <a:schemeClr val="dk1"/>
              </a:buClr>
              <a:buSzPts val="1100"/>
              <a:buFont typeface="Arial"/>
              <a:buNone/>
            </a:pPr>
            <a:r>
              <a:rPr lang="en" sz="1200" b="1" dirty="0">
                <a:solidFill>
                  <a:schemeClr val="dk1"/>
                </a:solidFill>
              </a:rPr>
              <a:t>The FSA carry over is only available for medical FSA funds and not for the dependent care account. — (Remove if no DCA) </a:t>
            </a:r>
            <a:endParaRPr sz="1200" b="1" dirty="0">
              <a:solidFill>
                <a:schemeClr val="dk1"/>
              </a:solidFill>
            </a:endParaRPr>
          </a:p>
          <a:p>
            <a:pPr marL="158750" lvl="0" indent="0" algn="l" rtl="0">
              <a:lnSpc>
                <a:spcPct val="100000"/>
              </a:lnSpc>
              <a:spcBef>
                <a:spcPts val="0"/>
              </a:spcBef>
              <a:spcAft>
                <a:spcPts val="0"/>
              </a:spcAft>
              <a:buClr>
                <a:schemeClr val="dk1"/>
              </a:buClr>
              <a:buSzPts val="1100"/>
              <a:buFont typeface="Arial"/>
              <a:buNone/>
            </a:pPr>
            <a:br>
              <a:rPr lang="en" dirty="0">
                <a:solidFill>
                  <a:schemeClr val="dk1"/>
                </a:solidFill>
              </a:rPr>
            </a:br>
            <a:endParaRPr dirty="0">
              <a:solidFill>
                <a:schemeClr val="dk1"/>
              </a:solidFill>
            </a:endParaRPr>
          </a:p>
          <a:p>
            <a:pPr marL="0" lvl="0" indent="0" algn="l" rtl="0">
              <a:lnSpc>
                <a:spcPct val="100000"/>
              </a:lnSpc>
              <a:spcBef>
                <a:spcPts val="0"/>
              </a:spcBef>
              <a:spcAft>
                <a:spcPts val="0"/>
              </a:spcAft>
              <a:buSzPts val="1100"/>
              <a:buNone/>
            </a:pPr>
            <a:endParaRPr sz="1400" dirty="0">
              <a:solidFill>
                <a:srgbClr val="231F20"/>
              </a:solidFill>
              <a:latin typeface="Open Sans"/>
              <a:ea typeface="Open Sans"/>
              <a:cs typeface="Open Sans"/>
              <a:sym typeface="Open Sans"/>
            </a:endParaRPr>
          </a:p>
        </p:txBody>
      </p:sp>
    </p:spTree>
  </p:cSld>
  <p:clrMapOvr>
    <a:masterClrMapping/>
  </p:clrMapOvr>
</p:notes>
</file>

<file path=ppt/slideLayouts/_rels/slideLayout1.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image" Target="../media/image1.jpg"/><Relationship Id="rId1" Type="http://schemas.openxmlformats.org/officeDocument/2006/relationships/slideMaster" Target="../slideMasters/slideMaster1.xml"/><Relationship Id="rId5" Type="http://schemas.openxmlformats.org/officeDocument/2006/relationships/image" Target="../media/image4.png"/><Relationship Id="rId4" Type="http://schemas.openxmlformats.org/officeDocument/2006/relationships/image" Target="../media/image3.png"/></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4.xml"/></Relationships>
</file>

<file path=ppt/slideLayouts/_rels/slideLayout101.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4.xml"/></Relationships>
</file>

<file path=ppt/slideLayouts/_rels/slideLayout102.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4.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07.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4.xml"/></Relationships>
</file>

<file path=ppt/slideLayouts/_rels/slideLayout108.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4.xml"/></Relationships>
</file>

<file path=ppt/slideLayouts/_rels/slideLayout109.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4.xml"/></Relationships>
</file>

<file path=ppt/slideLayouts/_rels/slideLayout11.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image" Target="../media/image1.jpg"/><Relationship Id="rId1" Type="http://schemas.openxmlformats.org/officeDocument/2006/relationships/slideMaster" Target="../slideMasters/slideMaster1.xml"/><Relationship Id="rId5" Type="http://schemas.openxmlformats.org/officeDocument/2006/relationships/image" Target="../media/image4.png"/><Relationship Id="rId4" Type="http://schemas.openxmlformats.org/officeDocument/2006/relationships/image" Target="../media/image3.png"/></Relationships>
</file>

<file path=ppt/slideLayouts/_rels/slideLayout110.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4.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14.xml.rels><?xml version="1.0" encoding="UTF-8" standalone="yes"?>
<Relationships xmlns="http://schemas.openxmlformats.org/package/2006/relationships"><Relationship Id="rId2" Type="http://schemas.openxmlformats.org/officeDocument/2006/relationships/image" Target="../media/image15.jpg"/><Relationship Id="rId1" Type="http://schemas.openxmlformats.org/officeDocument/2006/relationships/slideMaster" Target="../slideMasters/slideMaster5.xml"/></Relationships>
</file>

<file path=ppt/slideLayouts/_rels/slideLayout115.xml.rels><?xml version="1.0" encoding="UTF-8" standalone="yes"?>
<Relationships xmlns="http://schemas.openxmlformats.org/package/2006/relationships"><Relationship Id="rId2" Type="http://schemas.openxmlformats.org/officeDocument/2006/relationships/image" Target="../media/image16.jpg"/><Relationship Id="rId1" Type="http://schemas.openxmlformats.org/officeDocument/2006/relationships/slideMaster" Target="../slideMasters/slideMaster5.xml"/></Relationships>
</file>

<file path=ppt/slideLayouts/_rels/slideLayout116.xml.rels><?xml version="1.0" encoding="UTF-8" standalone="yes"?>
<Relationships xmlns="http://schemas.openxmlformats.org/package/2006/relationships"><Relationship Id="rId2" Type="http://schemas.openxmlformats.org/officeDocument/2006/relationships/image" Target="../media/image17.jpg"/><Relationship Id="rId1" Type="http://schemas.openxmlformats.org/officeDocument/2006/relationships/slideMaster" Target="../slideMasters/slideMaster5.xml"/></Relationships>
</file>

<file path=ppt/slideLayouts/_rels/slideLayout117.xml.rels><?xml version="1.0" encoding="UTF-8" standalone="yes"?>
<Relationships xmlns="http://schemas.openxmlformats.org/package/2006/relationships"><Relationship Id="rId2" Type="http://schemas.openxmlformats.org/officeDocument/2006/relationships/image" Target="../media/image18.jpg"/><Relationship Id="rId1" Type="http://schemas.openxmlformats.org/officeDocument/2006/relationships/slideMaster" Target="../slideMasters/slideMaster5.xml"/></Relationships>
</file>

<file path=ppt/slideLayouts/_rels/slideLayout118.xml.rels><?xml version="1.0" encoding="UTF-8" standalone="yes"?>
<Relationships xmlns="http://schemas.openxmlformats.org/package/2006/relationships"><Relationship Id="rId2" Type="http://schemas.openxmlformats.org/officeDocument/2006/relationships/image" Target="../media/image19.jpg"/><Relationship Id="rId1" Type="http://schemas.openxmlformats.org/officeDocument/2006/relationships/slideMaster" Target="../slideMasters/slideMaster5.xml"/></Relationships>
</file>

<file path=ppt/slideLayouts/_rels/slideLayout119.xml.rels><?xml version="1.0" encoding="UTF-8" standalone="yes"?>
<Relationships xmlns="http://schemas.openxmlformats.org/package/2006/relationships"><Relationship Id="rId2" Type="http://schemas.openxmlformats.org/officeDocument/2006/relationships/image" Target="../media/image20.jpg"/><Relationship Id="rId1" Type="http://schemas.openxmlformats.org/officeDocument/2006/relationships/slideMaster" Target="../slideMasters/slideMaster5.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0.xml.rels><?xml version="1.0" encoding="UTF-8" standalone="yes"?>
<Relationships xmlns="http://schemas.openxmlformats.org/package/2006/relationships"><Relationship Id="rId2" Type="http://schemas.openxmlformats.org/officeDocument/2006/relationships/image" Target="../media/image21.jpg"/><Relationship Id="rId1" Type="http://schemas.openxmlformats.org/officeDocument/2006/relationships/slideMaster" Target="../slideMasters/slideMaster5.xml"/></Relationships>
</file>

<file path=ppt/slideLayouts/_rels/slideLayout121.xml.rels><?xml version="1.0" encoding="UTF-8" standalone="yes"?>
<Relationships xmlns="http://schemas.openxmlformats.org/package/2006/relationships"><Relationship Id="rId2" Type="http://schemas.openxmlformats.org/officeDocument/2006/relationships/image" Target="../media/image22.jpg"/><Relationship Id="rId1" Type="http://schemas.openxmlformats.org/officeDocument/2006/relationships/slideMaster" Target="../slideMasters/slideMaster5.xml"/></Relationships>
</file>

<file path=ppt/slideLayouts/_rels/slideLayout122.xml.rels><?xml version="1.0" encoding="UTF-8" standalone="yes"?>
<Relationships xmlns="http://schemas.openxmlformats.org/package/2006/relationships"><Relationship Id="rId2" Type="http://schemas.openxmlformats.org/officeDocument/2006/relationships/image" Target="../media/image23.jpg"/><Relationship Id="rId1" Type="http://schemas.openxmlformats.org/officeDocument/2006/relationships/slideMaster" Target="../slideMasters/slideMaster5.xml"/></Relationships>
</file>

<file path=ppt/slideLayouts/_rels/slideLayout123.xml.rels><?xml version="1.0" encoding="UTF-8" standalone="yes"?>
<Relationships xmlns="http://schemas.openxmlformats.org/package/2006/relationships"><Relationship Id="rId2" Type="http://schemas.openxmlformats.org/officeDocument/2006/relationships/image" Target="../media/image24.jpg"/><Relationship Id="rId1" Type="http://schemas.openxmlformats.org/officeDocument/2006/relationships/slideMaster" Target="../slideMasters/slideMaster5.xml"/></Relationships>
</file>

<file path=ppt/slideLayouts/_rels/slideLayout124.xml.rels><?xml version="1.0" encoding="UTF-8" standalone="yes"?>
<Relationships xmlns="http://schemas.openxmlformats.org/package/2006/relationships"><Relationship Id="rId2" Type="http://schemas.openxmlformats.org/officeDocument/2006/relationships/image" Target="../media/image25.jpg"/><Relationship Id="rId1" Type="http://schemas.openxmlformats.org/officeDocument/2006/relationships/slideMaster" Target="../slideMasters/slideMaster5.xml"/></Relationships>
</file>

<file path=ppt/slideLayouts/_rels/slideLayout125.xml.rels><?xml version="1.0" encoding="UTF-8" standalone="yes"?>
<Relationships xmlns="http://schemas.openxmlformats.org/package/2006/relationships"><Relationship Id="rId2" Type="http://schemas.openxmlformats.org/officeDocument/2006/relationships/image" Target="../media/image26.jpg"/><Relationship Id="rId1" Type="http://schemas.openxmlformats.org/officeDocument/2006/relationships/slideMaster" Target="../slideMasters/slideMaster5.xml"/></Relationships>
</file>

<file path=ppt/slideLayouts/_rels/slideLayout126.xml.rels><?xml version="1.0" encoding="UTF-8" standalone="yes"?>
<Relationships xmlns="http://schemas.openxmlformats.org/package/2006/relationships"><Relationship Id="rId2" Type="http://schemas.openxmlformats.org/officeDocument/2006/relationships/image" Target="../media/image27.jpg"/><Relationship Id="rId1" Type="http://schemas.openxmlformats.org/officeDocument/2006/relationships/slideMaster" Target="../slideMasters/slideMaster5.xml"/></Relationships>
</file>

<file path=ppt/slideLayouts/_rels/slideLayout127.xml.rels><?xml version="1.0" encoding="UTF-8" standalone="yes"?>
<Relationships xmlns="http://schemas.openxmlformats.org/package/2006/relationships"><Relationship Id="rId2" Type="http://schemas.openxmlformats.org/officeDocument/2006/relationships/image" Target="../media/image28.jpg"/><Relationship Id="rId1" Type="http://schemas.openxmlformats.org/officeDocument/2006/relationships/slideMaster" Target="../slideMasters/slideMaster5.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3.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3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3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3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3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3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4.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14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4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4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4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4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4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4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4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4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4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5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5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5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54.xml.rels><?xml version="1.0" encoding="UTF-8" standalone="yes"?>
<Relationships xmlns="http://schemas.openxmlformats.org/package/2006/relationships"><Relationship Id="rId2" Type="http://schemas.openxmlformats.org/officeDocument/2006/relationships/image" Target="../media/image29.jpg"/><Relationship Id="rId1" Type="http://schemas.openxmlformats.org/officeDocument/2006/relationships/slideMaster" Target="../slideMasters/slideMaster5.xml"/></Relationships>
</file>

<file path=ppt/slideLayouts/_rels/slideLayout155.xml.rels><?xml version="1.0" encoding="UTF-8" standalone="yes"?>
<Relationships xmlns="http://schemas.openxmlformats.org/package/2006/relationships"><Relationship Id="rId2" Type="http://schemas.openxmlformats.org/officeDocument/2006/relationships/image" Target="../media/image29.jpg"/><Relationship Id="rId1" Type="http://schemas.openxmlformats.org/officeDocument/2006/relationships/slideMaster" Target="../slideMasters/slideMaster5.xml"/></Relationships>
</file>

<file path=ppt/slideLayouts/_rels/slideLayout156.xml.rels><?xml version="1.0" encoding="UTF-8" standalone="yes"?>
<Relationships xmlns="http://schemas.openxmlformats.org/package/2006/relationships"><Relationship Id="rId2" Type="http://schemas.openxmlformats.org/officeDocument/2006/relationships/image" Target="../media/image29.jpg"/><Relationship Id="rId1" Type="http://schemas.openxmlformats.org/officeDocument/2006/relationships/slideMaster" Target="../slideMasters/slideMaster5.xml"/></Relationships>
</file>

<file path=ppt/slideLayouts/_rels/slideLayout157.xml.rels><?xml version="1.0" encoding="UTF-8" standalone="yes"?>
<Relationships xmlns="http://schemas.openxmlformats.org/package/2006/relationships"><Relationship Id="rId2" Type="http://schemas.openxmlformats.org/officeDocument/2006/relationships/image" Target="../media/image29.jpg"/><Relationship Id="rId1" Type="http://schemas.openxmlformats.org/officeDocument/2006/relationships/slideMaster" Target="../slideMasters/slideMaster5.xml"/></Relationships>
</file>

<file path=ppt/slideLayouts/_rels/slideLayout158.xml.rels><?xml version="1.0" encoding="UTF-8" standalone="yes"?>
<Relationships xmlns="http://schemas.openxmlformats.org/package/2006/relationships"><Relationship Id="rId2" Type="http://schemas.openxmlformats.org/officeDocument/2006/relationships/image" Target="../media/image15.jpg"/><Relationship Id="rId1" Type="http://schemas.openxmlformats.org/officeDocument/2006/relationships/slideMaster" Target="../slideMasters/slideMaster5.xml"/></Relationships>
</file>

<file path=ppt/slideLayouts/_rels/slideLayout159.xml.rels><?xml version="1.0" encoding="UTF-8" standalone="yes"?>
<Relationships xmlns="http://schemas.openxmlformats.org/package/2006/relationships"><Relationship Id="rId2" Type="http://schemas.openxmlformats.org/officeDocument/2006/relationships/image" Target="../media/image15.jpg"/><Relationship Id="rId1" Type="http://schemas.openxmlformats.org/officeDocument/2006/relationships/slideMaster" Target="../slideMasters/slideMaster5.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6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6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6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6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6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6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6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6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6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5.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6.jpg"/><Relationship Id="rId1" Type="http://schemas.openxmlformats.org/officeDocument/2006/relationships/slideMaster" Target="../slideMasters/slideMaster2.xml"/><Relationship Id="rId4" Type="http://schemas.openxmlformats.org/officeDocument/2006/relationships/image" Target="../media/image8.jpg"/></Relationships>
</file>

<file path=ppt/slideLayouts/_rels/slideLayout36.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image" Target="../media/image9.jpg"/><Relationship Id="rId1" Type="http://schemas.openxmlformats.org/officeDocument/2006/relationships/slideMaster" Target="../slideMasters/slideMaster2.xml"/><Relationship Id="rId4" Type="http://schemas.openxmlformats.org/officeDocument/2006/relationships/image" Target="../media/image11.jpg"/></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7.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image" Target="../media/image1.jpg"/><Relationship Id="rId1" Type="http://schemas.openxmlformats.org/officeDocument/2006/relationships/slideMaster" Target="../slideMasters/slideMaster3.xml"/><Relationship Id="rId4" Type="http://schemas.openxmlformats.org/officeDocument/2006/relationships/image" Target="../media/image3.png"/></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5.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6.jpg"/><Relationship Id="rId1" Type="http://schemas.openxmlformats.org/officeDocument/2006/relationships/slideMaster" Target="../slideMasters/slideMaster3.xml"/><Relationship Id="rId4" Type="http://schemas.openxmlformats.org/officeDocument/2006/relationships/image" Target="../media/image8.jpg"/></Relationships>
</file>

<file path=ppt/slideLayouts/_rels/slideLayout66.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image" Target="../media/image9.jpg"/><Relationship Id="rId1" Type="http://schemas.openxmlformats.org/officeDocument/2006/relationships/slideMaster" Target="../slideMasters/slideMaster3.xml"/><Relationship Id="rId4" Type="http://schemas.openxmlformats.org/officeDocument/2006/relationships/image" Target="../media/image11.jpg"/></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6.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4.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image" Target="../media/image1.jpg"/><Relationship Id="rId1" Type="http://schemas.openxmlformats.org/officeDocument/2006/relationships/slideMaster" Target="../slideMasters/slideMaster4.xml"/><Relationship Id="rId5" Type="http://schemas.openxmlformats.org/officeDocument/2006/relationships/image" Target="../media/image4.png"/><Relationship Id="rId4" Type="http://schemas.openxmlformats.org/officeDocument/2006/relationships/image" Target="../media/image3.png"/></Relationships>
</file>

<file path=ppt/slideLayouts/_rels/slideLayout91.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image" Target="../media/image1.jpg"/><Relationship Id="rId1" Type="http://schemas.openxmlformats.org/officeDocument/2006/relationships/slideMaster" Target="../slideMasters/slideMaster4.xml"/><Relationship Id="rId5" Type="http://schemas.openxmlformats.org/officeDocument/2006/relationships/image" Target="../media/image4.png"/><Relationship Id="rId4" Type="http://schemas.openxmlformats.org/officeDocument/2006/relationships/image" Target="../media/image3.png"/></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8.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6.jpg"/><Relationship Id="rId1" Type="http://schemas.openxmlformats.org/officeDocument/2006/relationships/slideMaster" Target="../slideMasters/slideMaster4.xml"/><Relationship Id="rId4" Type="http://schemas.openxmlformats.org/officeDocument/2006/relationships/image" Target="../media/image8.jpg"/></Relationships>
</file>

<file path=ppt/slideLayouts/_rels/slideLayout99.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image" Target="../media/image9.jpg"/><Relationship Id="rId1" Type="http://schemas.openxmlformats.org/officeDocument/2006/relationships/slideMaster" Target="../slideMasters/slideMaster4.xml"/><Relationship Id="rId4" Type="http://schemas.openxmlformats.org/officeDocument/2006/relationships/image" Target="../media/image11.jpg"/></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Alt title w/shapes &amp; imgs 1">
  <p:cSld name="TITLE_1_1_1_1_1_1">
    <p:bg>
      <p:bgPr>
        <a:solidFill>
          <a:schemeClr val="dk1"/>
        </a:solidFill>
        <a:effectLst/>
      </p:bgPr>
    </p:bg>
    <p:spTree>
      <p:nvGrpSpPr>
        <p:cNvPr id="1" name="Shape 9"/>
        <p:cNvGrpSpPr/>
        <p:nvPr/>
      </p:nvGrpSpPr>
      <p:grpSpPr>
        <a:xfrm>
          <a:off x="0" y="0"/>
          <a:ext cx="0" cy="0"/>
          <a:chOff x="0" y="0"/>
          <a:chExt cx="0" cy="0"/>
        </a:xfrm>
      </p:grpSpPr>
      <p:sp>
        <p:nvSpPr>
          <p:cNvPr id="10" name="Google Shape;10;p73"/>
          <p:cNvSpPr/>
          <p:nvPr/>
        </p:nvSpPr>
        <p:spPr>
          <a:xfrm>
            <a:off x="5715144" y="-25"/>
            <a:ext cx="1714800" cy="1714800"/>
          </a:xfrm>
          <a:prstGeom prst="rect">
            <a:avLst/>
          </a:pr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pic>
        <p:nvPicPr>
          <p:cNvPr id="11" name="Google Shape;11;p73"/>
          <p:cNvPicPr preferRelativeResize="0"/>
          <p:nvPr/>
        </p:nvPicPr>
        <p:blipFill rotWithShape="1">
          <a:blip r:embed="rId2">
            <a:alphaModFix/>
          </a:blip>
          <a:srcRect t="18090" r="4251" b="18089"/>
          <a:stretch/>
        </p:blipFill>
        <p:spPr>
          <a:xfrm>
            <a:off x="5715122" y="8"/>
            <a:ext cx="1714800" cy="1714800"/>
          </a:xfrm>
          <a:prstGeom prst="ellipse">
            <a:avLst/>
          </a:prstGeom>
          <a:noFill/>
          <a:ln>
            <a:noFill/>
          </a:ln>
        </p:spPr>
      </p:pic>
      <p:sp>
        <p:nvSpPr>
          <p:cNvPr id="12" name="Google Shape;12;p73"/>
          <p:cNvSpPr txBox="1">
            <a:spLocks noGrp="1"/>
          </p:cNvSpPr>
          <p:nvPr>
            <p:ph type="ctrTitle"/>
          </p:nvPr>
        </p:nvSpPr>
        <p:spPr>
          <a:xfrm>
            <a:off x="311700" y="1521701"/>
            <a:ext cx="4725600" cy="1410600"/>
          </a:xfrm>
          <a:prstGeom prst="rect">
            <a:avLst/>
          </a:prstGeom>
          <a:noFill/>
          <a:ln>
            <a:noFill/>
          </a:ln>
        </p:spPr>
        <p:txBody>
          <a:bodyPr spcFirstLastPara="1" wrap="square" lIns="91425" tIns="91425" rIns="91425" bIns="91425" anchor="b" anchorCtr="0">
            <a:normAutofit/>
          </a:bodyPr>
          <a:lstStyle>
            <a:lvl1pPr lvl="0" algn="l">
              <a:lnSpc>
                <a:spcPct val="95000"/>
              </a:lnSpc>
              <a:spcBef>
                <a:spcPts val="0"/>
              </a:spcBef>
              <a:spcAft>
                <a:spcPts val="0"/>
              </a:spcAft>
              <a:buClr>
                <a:schemeClr val="lt1"/>
              </a:buClr>
              <a:buSzPts val="4200"/>
              <a:buNone/>
              <a:defRPr sz="4200">
                <a:solidFill>
                  <a:schemeClr val="lt1"/>
                </a:solidFill>
              </a:defRPr>
            </a:lvl1pPr>
            <a:lvl2pPr lvl="1" algn="ctr">
              <a:lnSpc>
                <a:spcPct val="95000"/>
              </a:lnSpc>
              <a:spcBef>
                <a:spcPts val="0"/>
              </a:spcBef>
              <a:spcAft>
                <a:spcPts val="0"/>
              </a:spcAft>
              <a:buClr>
                <a:schemeClr val="lt1"/>
              </a:buClr>
              <a:buSzPts val="5200"/>
              <a:buNone/>
              <a:defRPr sz="5200">
                <a:solidFill>
                  <a:schemeClr val="lt1"/>
                </a:solidFill>
              </a:defRPr>
            </a:lvl2pPr>
            <a:lvl3pPr lvl="2" algn="ctr">
              <a:lnSpc>
                <a:spcPct val="95000"/>
              </a:lnSpc>
              <a:spcBef>
                <a:spcPts val="0"/>
              </a:spcBef>
              <a:spcAft>
                <a:spcPts val="0"/>
              </a:spcAft>
              <a:buClr>
                <a:schemeClr val="lt1"/>
              </a:buClr>
              <a:buSzPts val="5200"/>
              <a:buNone/>
              <a:defRPr sz="5200">
                <a:solidFill>
                  <a:schemeClr val="lt1"/>
                </a:solidFill>
              </a:defRPr>
            </a:lvl3pPr>
            <a:lvl4pPr lvl="3" algn="ctr">
              <a:lnSpc>
                <a:spcPct val="95000"/>
              </a:lnSpc>
              <a:spcBef>
                <a:spcPts val="0"/>
              </a:spcBef>
              <a:spcAft>
                <a:spcPts val="0"/>
              </a:spcAft>
              <a:buClr>
                <a:schemeClr val="lt1"/>
              </a:buClr>
              <a:buSzPts val="5200"/>
              <a:buNone/>
              <a:defRPr sz="5200">
                <a:solidFill>
                  <a:schemeClr val="lt1"/>
                </a:solidFill>
              </a:defRPr>
            </a:lvl4pPr>
            <a:lvl5pPr lvl="4" algn="ctr">
              <a:lnSpc>
                <a:spcPct val="95000"/>
              </a:lnSpc>
              <a:spcBef>
                <a:spcPts val="0"/>
              </a:spcBef>
              <a:spcAft>
                <a:spcPts val="0"/>
              </a:spcAft>
              <a:buClr>
                <a:schemeClr val="lt1"/>
              </a:buClr>
              <a:buSzPts val="5200"/>
              <a:buNone/>
              <a:defRPr sz="5200">
                <a:solidFill>
                  <a:schemeClr val="lt1"/>
                </a:solidFill>
              </a:defRPr>
            </a:lvl5pPr>
            <a:lvl6pPr lvl="5" algn="ctr">
              <a:lnSpc>
                <a:spcPct val="95000"/>
              </a:lnSpc>
              <a:spcBef>
                <a:spcPts val="0"/>
              </a:spcBef>
              <a:spcAft>
                <a:spcPts val="0"/>
              </a:spcAft>
              <a:buClr>
                <a:schemeClr val="lt1"/>
              </a:buClr>
              <a:buSzPts val="5200"/>
              <a:buNone/>
              <a:defRPr sz="5200">
                <a:solidFill>
                  <a:schemeClr val="lt1"/>
                </a:solidFill>
              </a:defRPr>
            </a:lvl6pPr>
            <a:lvl7pPr lvl="6" algn="ctr">
              <a:lnSpc>
                <a:spcPct val="95000"/>
              </a:lnSpc>
              <a:spcBef>
                <a:spcPts val="0"/>
              </a:spcBef>
              <a:spcAft>
                <a:spcPts val="0"/>
              </a:spcAft>
              <a:buClr>
                <a:schemeClr val="lt1"/>
              </a:buClr>
              <a:buSzPts val="5200"/>
              <a:buNone/>
              <a:defRPr sz="5200">
                <a:solidFill>
                  <a:schemeClr val="lt1"/>
                </a:solidFill>
              </a:defRPr>
            </a:lvl7pPr>
            <a:lvl8pPr lvl="7" algn="ctr">
              <a:lnSpc>
                <a:spcPct val="95000"/>
              </a:lnSpc>
              <a:spcBef>
                <a:spcPts val="0"/>
              </a:spcBef>
              <a:spcAft>
                <a:spcPts val="0"/>
              </a:spcAft>
              <a:buClr>
                <a:schemeClr val="lt1"/>
              </a:buClr>
              <a:buSzPts val="5200"/>
              <a:buNone/>
              <a:defRPr sz="5200">
                <a:solidFill>
                  <a:schemeClr val="lt1"/>
                </a:solidFill>
              </a:defRPr>
            </a:lvl8pPr>
            <a:lvl9pPr lvl="8" algn="ctr">
              <a:lnSpc>
                <a:spcPct val="95000"/>
              </a:lnSpc>
              <a:spcBef>
                <a:spcPts val="0"/>
              </a:spcBef>
              <a:spcAft>
                <a:spcPts val="0"/>
              </a:spcAft>
              <a:buClr>
                <a:schemeClr val="lt1"/>
              </a:buClr>
              <a:buSzPts val="5200"/>
              <a:buNone/>
              <a:defRPr sz="5200">
                <a:solidFill>
                  <a:schemeClr val="lt1"/>
                </a:solidFill>
              </a:defRPr>
            </a:lvl9pPr>
          </a:lstStyle>
          <a:p>
            <a:endParaRPr/>
          </a:p>
        </p:txBody>
      </p:sp>
      <p:sp>
        <p:nvSpPr>
          <p:cNvPr id="13" name="Google Shape;13;p73"/>
          <p:cNvSpPr txBox="1">
            <a:spLocks noGrp="1"/>
          </p:cNvSpPr>
          <p:nvPr>
            <p:ph type="subTitle" idx="1"/>
          </p:nvPr>
        </p:nvSpPr>
        <p:spPr>
          <a:xfrm>
            <a:off x="311700" y="3032101"/>
            <a:ext cx="4725600" cy="5184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Clr>
                <a:schemeClr val="lt2"/>
              </a:buClr>
              <a:buSzPts val="2000"/>
              <a:buNone/>
              <a:defRPr sz="2000">
                <a:solidFill>
                  <a:schemeClr val="lt2"/>
                </a:solidFill>
              </a:defRPr>
            </a:lvl1pPr>
            <a:lvl2pPr lvl="1" algn="l">
              <a:lnSpc>
                <a:spcPct val="100000"/>
              </a:lnSpc>
              <a:spcBef>
                <a:spcPts val="0"/>
              </a:spcBef>
              <a:spcAft>
                <a:spcPts val="0"/>
              </a:spcAft>
              <a:buClr>
                <a:schemeClr val="lt2"/>
              </a:buClr>
              <a:buSzPts val="2000"/>
              <a:buNone/>
              <a:defRPr sz="2000">
                <a:solidFill>
                  <a:schemeClr val="lt2"/>
                </a:solidFill>
              </a:defRPr>
            </a:lvl2pPr>
            <a:lvl3pPr lvl="2" algn="l">
              <a:lnSpc>
                <a:spcPct val="100000"/>
              </a:lnSpc>
              <a:spcBef>
                <a:spcPts val="0"/>
              </a:spcBef>
              <a:spcAft>
                <a:spcPts val="0"/>
              </a:spcAft>
              <a:buClr>
                <a:schemeClr val="lt2"/>
              </a:buClr>
              <a:buSzPts val="2000"/>
              <a:buNone/>
              <a:defRPr sz="2000">
                <a:solidFill>
                  <a:schemeClr val="lt2"/>
                </a:solidFill>
              </a:defRPr>
            </a:lvl3pPr>
            <a:lvl4pPr lvl="3" algn="l">
              <a:lnSpc>
                <a:spcPct val="100000"/>
              </a:lnSpc>
              <a:spcBef>
                <a:spcPts val="0"/>
              </a:spcBef>
              <a:spcAft>
                <a:spcPts val="0"/>
              </a:spcAft>
              <a:buClr>
                <a:schemeClr val="lt2"/>
              </a:buClr>
              <a:buSzPts val="2000"/>
              <a:buNone/>
              <a:defRPr sz="2000">
                <a:solidFill>
                  <a:schemeClr val="lt2"/>
                </a:solidFill>
              </a:defRPr>
            </a:lvl4pPr>
            <a:lvl5pPr lvl="4" algn="l">
              <a:lnSpc>
                <a:spcPct val="100000"/>
              </a:lnSpc>
              <a:spcBef>
                <a:spcPts val="0"/>
              </a:spcBef>
              <a:spcAft>
                <a:spcPts val="0"/>
              </a:spcAft>
              <a:buClr>
                <a:schemeClr val="lt2"/>
              </a:buClr>
              <a:buSzPts val="2000"/>
              <a:buNone/>
              <a:defRPr sz="2000">
                <a:solidFill>
                  <a:schemeClr val="lt2"/>
                </a:solidFill>
              </a:defRPr>
            </a:lvl5pPr>
            <a:lvl6pPr lvl="5" algn="l">
              <a:lnSpc>
                <a:spcPct val="100000"/>
              </a:lnSpc>
              <a:spcBef>
                <a:spcPts val="0"/>
              </a:spcBef>
              <a:spcAft>
                <a:spcPts val="0"/>
              </a:spcAft>
              <a:buClr>
                <a:schemeClr val="lt2"/>
              </a:buClr>
              <a:buSzPts val="2000"/>
              <a:buNone/>
              <a:defRPr sz="2000">
                <a:solidFill>
                  <a:schemeClr val="lt2"/>
                </a:solidFill>
              </a:defRPr>
            </a:lvl6pPr>
            <a:lvl7pPr lvl="6" algn="l">
              <a:lnSpc>
                <a:spcPct val="100000"/>
              </a:lnSpc>
              <a:spcBef>
                <a:spcPts val="0"/>
              </a:spcBef>
              <a:spcAft>
                <a:spcPts val="0"/>
              </a:spcAft>
              <a:buClr>
                <a:schemeClr val="lt2"/>
              </a:buClr>
              <a:buSzPts val="2000"/>
              <a:buNone/>
              <a:defRPr sz="2000">
                <a:solidFill>
                  <a:schemeClr val="lt2"/>
                </a:solidFill>
              </a:defRPr>
            </a:lvl7pPr>
            <a:lvl8pPr lvl="7" algn="l">
              <a:lnSpc>
                <a:spcPct val="100000"/>
              </a:lnSpc>
              <a:spcBef>
                <a:spcPts val="0"/>
              </a:spcBef>
              <a:spcAft>
                <a:spcPts val="0"/>
              </a:spcAft>
              <a:buClr>
                <a:schemeClr val="lt2"/>
              </a:buClr>
              <a:buSzPts val="2000"/>
              <a:buNone/>
              <a:defRPr sz="2000">
                <a:solidFill>
                  <a:schemeClr val="lt2"/>
                </a:solidFill>
              </a:defRPr>
            </a:lvl8pPr>
            <a:lvl9pPr lvl="8" algn="l">
              <a:lnSpc>
                <a:spcPct val="100000"/>
              </a:lnSpc>
              <a:spcBef>
                <a:spcPts val="0"/>
              </a:spcBef>
              <a:spcAft>
                <a:spcPts val="0"/>
              </a:spcAft>
              <a:buClr>
                <a:schemeClr val="lt2"/>
              </a:buClr>
              <a:buSzPts val="2000"/>
              <a:buNone/>
              <a:defRPr sz="2000">
                <a:solidFill>
                  <a:schemeClr val="lt2"/>
                </a:solidFill>
              </a:defRPr>
            </a:lvl9pPr>
          </a:lstStyle>
          <a:p>
            <a:endParaRPr/>
          </a:p>
        </p:txBody>
      </p:sp>
      <p:sp>
        <p:nvSpPr>
          <p:cNvPr id="14" name="Google Shape;14;p73"/>
          <p:cNvSpPr/>
          <p:nvPr/>
        </p:nvSpPr>
        <p:spPr>
          <a:xfrm>
            <a:off x="5715197" y="3428806"/>
            <a:ext cx="3429300" cy="1714800"/>
          </a:xfrm>
          <a:prstGeom prst="rect">
            <a:avLst/>
          </a:pr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 name="Google Shape;15;p73"/>
          <p:cNvSpPr/>
          <p:nvPr/>
        </p:nvSpPr>
        <p:spPr>
          <a:xfrm>
            <a:off x="7429717" y="-25"/>
            <a:ext cx="1714800" cy="1714800"/>
          </a:xfrm>
          <a:prstGeom prst="rect">
            <a:avLst/>
          </a:pr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pic>
        <p:nvPicPr>
          <p:cNvPr id="16" name="Google Shape;16;p73"/>
          <p:cNvPicPr preferRelativeResize="0"/>
          <p:nvPr/>
        </p:nvPicPr>
        <p:blipFill rotWithShape="1">
          <a:blip r:embed="rId3">
            <a:alphaModFix/>
          </a:blip>
          <a:srcRect l="33473" t="11983" r="24193" b="24544"/>
          <a:stretch/>
        </p:blipFill>
        <p:spPr>
          <a:xfrm>
            <a:off x="7429711" y="1714197"/>
            <a:ext cx="1714514" cy="1714668"/>
          </a:xfrm>
          <a:prstGeom prst="rect">
            <a:avLst/>
          </a:prstGeom>
          <a:noFill/>
          <a:ln>
            <a:noFill/>
          </a:ln>
        </p:spPr>
      </p:pic>
      <p:pic>
        <p:nvPicPr>
          <p:cNvPr id="17" name="Google Shape;17;p73"/>
          <p:cNvPicPr preferRelativeResize="0"/>
          <p:nvPr/>
        </p:nvPicPr>
        <p:blipFill rotWithShape="1">
          <a:blip r:embed="rId4">
            <a:alphaModFix/>
          </a:blip>
          <a:srcRect/>
          <a:stretch/>
        </p:blipFill>
        <p:spPr>
          <a:xfrm>
            <a:off x="5714566" y="3279784"/>
            <a:ext cx="3429325" cy="1863691"/>
          </a:xfrm>
          <a:prstGeom prst="rect">
            <a:avLst/>
          </a:prstGeom>
          <a:noFill/>
          <a:ln>
            <a:noFill/>
          </a:ln>
        </p:spPr>
      </p:pic>
      <p:grpSp>
        <p:nvGrpSpPr>
          <p:cNvPr id="18" name="Google Shape;18;p73"/>
          <p:cNvGrpSpPr/>
          <p:nvPr/>
        </p:nvGrpSpPr>
        <p:grpSpPr>
          <a:xfrm>
            <a:off x="5714586" y="1714973"/>
            <a:ext cx="1714747" cy="1713968"/>
            <a:chOff x="1189450" y="238125"/>
            <a:chExt cx="5177375" cy="5175025"/>
          </a:xfrm>
        </p:grpSpPr>
        <p:sp>
          <p:nvSpPr>
            <p:cNvPr id="19" name="Google Shape;19;p73"/>
            <p:cNvSpPr/>
            <p:nvPr/>
          </p:nvSpPr>
          <p:spPr>
            <a:xfrm>
              <a:off x="3342550" y="261725"/>
              <a:ext cx="75550" cy="51950"/>
            </a:xfrm>
            <a:custGeom>
              <a:avLst/>
              <a:gdLst/>
              <a:ahLst/>
              <a:cxnLst/>
              <a:rect l="l" t="t" r="r" b="b"/>
              <a:pathLst>
                <a:path w="3022" h="2078" extrusionOk="0">
                  <a:moveTo>
                    <a:pt x="2927" y="0"/>
                  </a:moveTo>
                  <a:cubicBezTo>
                    <a:pt x="1889" y="189"/>
                    <a:pt x="944" y="284"/>
                    <a:pt x="0" y="473"/>
                  </a:cubicBezTo>
                  <a:cubicBezTo>
                    <a:pt x="0" y="473"/>
                    <a:pt x="0" y="473"/>
                    <a:pt x="0" y="567"/>
                  </a:cubicBezTo>
                  <a:cubicBezTo>
                    <a:pt x="0" y="1417"/>
                    <a:pt x="661" y="2078"/>
                    <a:pt x="1511" y="2078"/>
                  </a:cubicBezTo>
                  <a:cubicBezTo>
                    <a:pt x="2361" y="2078"/>
                    <a:pt x="3022" y="1417"/>
                    <a:pt x="3022" y="567"/>
                  </a:cubicBezTo>
                  <a:cubicBezTo>
                    <a:pt x="3022" y="378"/>
                    <a:pt x="2927" y="189"/>
                    <a:pt x="292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 name="Google Shape;20;p73"/>
            <p:cNvSpPr/>
            <p:nvPr/>
          </p:nvSpPr>
          <p:spPr>
            <a:xfrm>
              <a:off x="3540850" y="242825"/>
              <a:ext cx="75575" cy="70850"/>
            </a:xfrm>
            <a:custGeom>
              <a:avLst/>
              <a:gdLst/>
              <a:ahLst/>
              <a:cxnLst/>
              <a:rect l="l" t="t" r="r" b="b"/>
              <a:pathLst>
                <a:path w="3023" h="2834" extrusionOk="0">
                  <a:moveTo>
                    <a:pt x="2267" y="1"/>
                  </a:moveTo>
                  <a:cubicBezTo>
                    <a:pt x="1700" y="1"/>
                    <a:pt x="1228" y="95"/>
                    <a:pt x="662" y="95"/>
                  </a:cubicBezTo>
                  <a:cubicBezTo>
                    <a:pt x="284" y="379"/>
                    <a:pt x="1" y="756"/>
                    <a:pt x="1" y="1323"/>
                  </a:cubicBezTo>
                  <a:lnTo>
                    <a:pt x="95" y="1323"/>
                  </a:lnTo>
                  <a:cubicBezTo>
                    <a:pt x="95" y="2173"/>
                    <a:pt x="756" y="2834"/>
                    <a:pt x="1511" y="2834"/>
                  </a:cubicBezTo>
                  <a:cubicBezTo>
                    <a:pt x="2361" y="2834"/>
                    <a:pt x="3022" y="2173"/>
                    <a:pt x="3022" y="1323"/>
                  </a:cubicBezTo>
                  <a:cubicBezTo>
                    <a:pt x="3022" y="756"/>
                    <a:pt x="2739" y="284"/>
                    <a:pt x="226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 name="Google Shape;21;p73"/>
            <p:cNvSpPr/>
            <p:nvPr/>
          </p:nvSpPr>
          <p:spPr>
            <a:xfrm>
              <a:off x="3741525" y="23812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 name="Google Shape;22;p73"/>
            <p:cNvSpPr/>
            <p:nvPr/>
          </p:nvSpPr>
          <p:spPr>
            <a:xfrm>
              <a:off x="2745250" y="429350"/>
              <a:ext cx="75575" cy="73200"/>
            </a:xfrm>
            <a:custGeom>
              <a:avLst/>
              <a:gdLst/>
              <a:ahLst/>
              <a:cxnLst/>
              <a:rect l="l" t="t" r="r" b="b"/>
              <a:pathLst>
                <a:path w="3023" h="2928" extrusionOk="0">
                  <a:moveTo>
                    <a:pt x="1983" y="0"/>
                  </a:moveTo>
                  <a:cubicBezTo>
                    <a:pt x="1417" y="283"/>
                    <a:pt x="756" y="567"/>
                    <a:pt x="189" y="756"/>
                  </a:cubicBezTo>
                  <a:cubicBezTo>
                    <a:pt x="95" y="945"/>
                    <a:pt x="0" y="1133"/>
                    <a:pt x="0" y="1417"/>
                  </a:cubicBezTo>
                  <a:cubicBezTo>
                    <a:pt x="0" y="2267"/>
                    <a:pt x="661" y="2833"/>
                    <a:pt x="1511" y="2833"/>
                  </a:cubicBezTo>
                  <a:lnTo>
                    <a:pt x="1511" y="2928"/>
                  </a:lnTo>
                  <a:cubicBezTo>
                    <a:pt x="2361" y="2928"/>
                    <a:pt x="3022" y="2267"/>
                    <a:pt x="3022" y="1417"/>
                  </a:cubicBezTo>
                  <a:cubicBezTo>
                    <a:pt x="3022" y="756"/>
                    <a:pt x="2550" y="189"/>
                    <a:pt x="1983"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 name="Google Shape;23;p73"/>
            <p:cNvSpPr/>
            <p:nvPr/>
          </p:nvSpPr>
          <p:spPr>
            <a:xfrm>
              <a:off x="2945925" y="42697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 name="Google Shape;24;p73"/>
            <p:cNvSpPr/>
            <p:nvPr/>
          </p:nvSpPr>
          <p:spPr>
            <a:xfrm>
              <a:off x="3144225" y="426975"/>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 name="Google Shape;25;p73"/>
            <p:cNvSpPr/>
            <p:nvPr/>
          </p:nvSpPr>
          <p:spPr>
            <a:xfrm>
              <a:off x="3342550" y="4269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 name="Google Shape;26;p73"/>
            <p:cNvSpPr/>
            <p:nvPr/>
          </p:nvSpPr>
          <p:spPr>
            <a:xfrm>
              <a:off x="3540850" y="426975"/>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 name="Google Shape;27;p73"/>
            <p:cNvSpPr/>
            <p:nvPr/>
          </p:nvSpPr>
          <p:spPr>
            <a:xfrm>
              <a:off x="3741525" y="42697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 name="Google Shape;28;p73"/>
            <p:cNvSpPr/>
            <p:nvPr/>
          </p:nvSpPr>
          <p:spPr>
            <a:xfrm>
              <a:off x="2350975" y="627650"/>
              <a:ext cx="70850" cy="63775"/>
            </a:xfrm>
            <a:custGeom>
              <a:avLst/>
              <a:gdLst/>
              <a:ahLst/>
              <a:cxnLst/>
              <a:rect l="l" t="t" r="r" b="b"/>
              <a:pathLst>
                <a:path w="2834" h="2551" extrusionOk="0">
                  <a:moveTo>
                    <a:pt x="2362" y="1"/>
                  </a:moveTo>
                  <a:cubicBezTo>
                    <a:pt x="1606" y="473"/>
                    <a:pt x="756" y="945"/>
                    <a:pt x="1" y="1512"/>
                  </a:cubicBezTo>
                  <a:cubicBezTo>
                    <a:pt x="190" y="2078"/>
                    <a:pt x="662" y="2550"/>
                    <a:pt x="1323" y="2550"/>
                  </a:cubicBezTo>
                  <a:cubicBezTo>
                    <a:pt x="2173" y="2550"/>
                    <a:pt x="2834" y="1889"/>
                    <a:pt x="2834" y="1039"/>
                  </a:cubicBezTo>
                  <a:cubicBezTo>
                    <a:pt x="2834" y="567"/>
                    <a:pt x="2645" y="190"/>
                    <a:pt x="236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 name="Google Shape;29;p73"/>
            <p:cNvSpPr/>
            <p:nvPr/>
          </p:nvSpPr>
          <p:spPr>
            <a:xfrm>
              <a:off x="2546925"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 name="Google Shape;30;p73"/>
            <p:cNvSpPr/>
            <p:nvPr/>
          </p:nvSpPr>
          <p:spPr>
            <a:xfrm>
              <a:off x="27452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 name="Google Shape;31;p73"/>
            <p:cNvSpPr/>
            <p:nvPr/>
          </p:nvSpPr>
          <p:spPr>
            <a:xfrm>
              <a:off x="2945925" y="615850"/>
              <a:ext cx="73200" cy="75575"/>
            </a:xfrm>
            <a:custGeom>
              <a:avLst/>
              <a:gdLst/>
              <a:ahLst/>
              <a:cxnLst/>
              <a:rect l="l" t="t" r="r" b="b"/>
              <a:pathLst>
                <a:path w="2928" h="3023" extrusionOk="0">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 name="Google Shape;32;p73"/>
            <p:cNvSpPr/>
            <p:nvPr/>
          </p:nvSpPr>
          <p:spPr>
            <a:xfrm>
              <a:off x="3144225" y="615850"/>
              <a:ext cx="73225" cy="75575"/>
            </a:xfrm>
            <a:custGeom>
              <a:avLst/>
              <a:gdLst/>
              <a:ahLst/>
              <a:cxnLst/>
              <a:rect l="l" t="t" r="r" b="b"/>
              <a:pathLst>
                <a:path w="2929" h="3023" extrusionOk="0">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 name="Google Shape;33;p73"/>
            <p:cNvSpPr/>
            <p:nvPr/>
          </p:nvSpPr>
          <p:spPr>
            <a:xfrm>
              <a:off x="3342550" y="61585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 name="Google Shape;34;p73"/>
            <p:cNvSpPr/>
            <p:nvPr/>
          </p:nvSpPr>
          <p:spPr>
            <a:xfrm>
              <a:off x="3540850" y="615850"/>
              <a:ext cx="75575" cy="75575"/>
            </a:xfrm>
            <a:custGeom>
              <a:avLst/>
              <a:gdLst/>
              <a:ahLst/>
              <a:cxnLst/>
              <a:rect l="l" t="t" r="r" b="b"/>
              <a:pathLst>
                <a:path w="3023" h="3023" extrusionOk="0">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 name="Google Shape;35;p73"/>
            <p:cNvSpPr/>
            <p:nvPr/>
          </p:nvSpPr>
          <p:spPr>
            <a:xfrm>
              <a:off x="3741525" y="61585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 name="Google Shape;36;p73"/>
            <p:cNvSpPr/>
            <p:nvPr/>
          </p:nvSpPr>
          <p:spPr>
            <a:xfrm>
              <a:off x="21479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 name="Google Shape;37;p73"/>
            <p:cNvSpPr/>
            <p:nvPr/>
          </p:nvSpPr>
          <p:spPr>
            <a:xfrm>
              <a:off x="2346250" y="804725"/>
              <a:ext cx="75575" cy="75575"/>
            </a:xfrm>
            <a:custGeom>
              <a:avLst/>
              <a:gdLst/>
              <a:ahLst/>
              <a:cxnLst/>
              <a:rect l="l" t="t" r="r" b="b"/>
              <a:pathLst>
                <a:path w="3023" h="3023"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 name="Google Shape;38;p73"/>
            <p:cNvSpPr/>
            <p:nvPr/>
          </p:nvSpPr>
          <p:spPr>
            <a:xfrm>
              <a:off x="2546925"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 name="Google Shape;39;p73"/>
            <p:cNvSpPr/>
            <p:nvPr/>
          </p:nvSpPr>
          <p:spPr>
            <a:xfrm>
              <a:off x="27452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 name="Google Shape;40;p73"/>
            <p:cNvSpPr/>
            <p:nvPr/>
          </p:nvSpPr>
          <p:spPr>
            <a:xfrm>
              <a:off x="2945925" y="80472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 name="Google Shape;41;p73"/>
            <p:cNvSpPr/>
            <p:nvPr/>
          </p:nvSpPr>
          <p:spPr>
            <a:xfrm>
              <a:off x="3144225" y="804725"/>
              <a:ext cx="73225" cy="75575"/>
            </a:xfrm>
            <a:custGeom>
              <a:avLst/>
              <a:gdLst/>
              <a:ahLst/>
              <a:cxnLst/>
              <a:rect l="l" t="t" r="r" b="b"/>
              <a:pathLst>
                <a:path w="2929" h="3023"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 name="Google Shape;42;p73"/>
            <p:cNvSpPr/>
            <p:nvPr/>
          </p:nvSpPr>
          <p:spPr>
            <a:xfrm>
              <a:off x="3342550" y="8047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 name="Google Shape;43;p73"/>
            <p:cNvSpPr/>
            <p:nvPr/>
          </p:nvSpPr>
          <p:spPr>
            <a:xfrm>
              <a:off x="3540850" y="804725"/>
              <a:ext cx="75575" cy="75575"/>
            </a:xfrm>
            <a:custGeom>
              <a:avLst/>
              <a:gdLst/>
              <a:ahLst/>
              <a:cxnLst/>
              <a:rect l="l" t="t" r="r" b="b"/>
              <a:pathLst>
                <a:path w="3023" h="3023"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 name="Google Shape;44;p73"/>
            <p:cNvSpPr/>
            <p:nvPr/>
          </p:nvSpPr>
          <p:spPr>
            <a:xfrm>
              <a:off x="3741525" y="80472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 name="Google Shape;45;p73"/>
            <p:cNvSpPr/>
            <p:nvPr/>
          </p:nvSpPr>
          <p:spPr>
            <a:xfrm>
              <a:off x="1949625"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 name="Google Shape;46;p73"/>
            <p:cNvSpPr/>
            <p:nvPr/>
          </p:nvSpPr>
          <p:spPr>
            <a:xfrm>
              <a:off x="21479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 name="Google Shape;47;p73"/>
            <p:cNvSpPr/>
            <p:nvPr/>
          </p:nvSpPr>
          <p:spPr>
            <a:xfrm>
              <a:off x="2346250" y="993600"/>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 name="Google Shape;48;p73"/>
            <p:cNvSpPr/>
            <p:nvPr/>
          </p:nvSpPr>
          <p:spPr>
            <a:xfrm>
              <a:off x="2546925"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 name="Google Shape;49;p73"/>
            <p:cNvSpPr/>
            <p:nvPr/>
          </p:nvSpPr>
          <p:spPr>
            <a:xfrm>
              <a:off x="27452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 name="Google Shape;50;p73"/>
            <p:cNvSpPr/>
            <p:nvPr/>
          </p:nvSpPr>
          <p:spPr>
            <a:xfrm>
              <a:off x="2945925" y="99360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 name="Google Shape;51;p73"/>
            <p:cNvSpPr/>
            <p:nvPr/>
          </p:nvSpPr>
          <p:spPr>
            <a:xfrm>
              <a:off x="3144225" y="993600"/>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 name="Google Shape;52;p73"/>
            <p:cNvSpPr/>
            <p:nvPr/>
          </p:nvSpPr>
          <p:spPr>
            <a:xfrm>
              <a:off x="3342550" y="9936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 name="Google Shape;53;p73"/>
            <p:cNvSpPr/>
            <p:nvPr/>
          </p:nvSpPr>
          <p:spPr>
            <a:xfrm>
              <a:off x="3540850" y="993600"/>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 name="Google Shape;54;p73"/>
            <p:cNvSpPr/>
            <p:nvPr/>
          </p:nvSpPr>
          <p:spPr>
            <a:xfrm>
              <a:off x="3741525" y="99360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 name="Google Shape;55;p73"/>
            <p:cNvSpPr/>
            <p:nvPr/>
          </p:nvSpPr>
          <p:spPr>
            <a:xfrm>
              <a:off x="1751325" y="1182450"/>
              <a:ext cx="73200" cy="75575"/>
            </a:xfrm>
            <a:custGeom>
              <a:avLst/>
              <a:gdLst/>
              <a:ahLst/>
              <a:cxnLst/>
              <a:rect l="l" t="t" r="r" b="b"/>
              <a:pathLst>
                <a:path w="2928" h="3023" extrusionOk="0">
                  <a:moveTo>
                    <a:pt x="1511" y="1"/>
                  </a:moveTo>
                  <a:cubicBezTo>
                    <a:pt x="1322" y="1"/>
                    <a:pt x="1134" y="95"/>
                    <a:pt x="945" y="95"/>
                  </a:cubicBezTo>
                  <a:cubicBezTo>
                    <a:pt x="661" y="473"/>
                    <a:pt x="378" y="851"/>
                    <a:pt x="0" y="1228"/>
                  </a:cubicBezTo>
                  <a:cubicBezTo>
                    <a:pt x="0" y="1323"/>
                    <a:pt x="0" y="1417"/>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 name="Google Shape;56;p73"/>
            <p:cNvSpPr/>
            <p:nvPr/>
          </p:nvSpPr>
          <p:spPr>
            <a:xfrm>
              <a:off x="1949625" y="1182450"/>
              <a:ext cx="75575" cy="73225"/>
            </a:xfrm>
            <a:custGeom>
              <a:avLst/>
              <a:gdLst/>
              <a:ahLst/>
              <a:cxnLst/>
              <a:rect l="l" t="t" r="r" b="b"/>
              <a:pathLst>
                <a:path w="3023" h="2929" extrusionOk="0">
                  <a:moveTo>
                    <a:pt x="1512" y="1"/>
                  </a:moveTo>
                  <a:cubicBezTo>
                    <a:pt x="662" y="1"/>
                    <a:pt x="1" y="662"/>
                    <a:pt x="1" y="1512"/>
                  </a:cubicBezTo>
                  <a:cubicBezTo>
                    <a:pt x="1" y="2362"/>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 name="Google Shape;57;p73"/>
            <p:cNvSpPr/>
            <p:nvPr/>
          </p:nvSpPr>
          <p:spPr>
            <a:xfrm>
              <a:off x="2147950" y="1182450"/>
              <a:ext cx="75575" cy="73225"/>
            </a:xfrm>
            <a:custGeom>
              <a:avLst/>
              <a:gdLst/>
              <a:ahLst/>
              <a:cxnLst/>
              <a:rect l="l" t="t" r="r" b="b"/>
              <a:pathLst>
                <a:path w="3023"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 name="Google Shape;58;p73"/>
            <p:cNvSpPr/>
            <p:nvPr/>
          </p:nvSpPr>
          <p:spPr>
            <a:xfrm>
              <a:off x="2346250" y="1182450"/>
              <a:ext cx="75575" cy="73225"/>
            </a:xfrm>
            <a:custGeom>
              <a:avLst/>
              <a:gdLst/>
              <a:ahLst/>
              <a:cxnLst/>
              <a:rect l="l" t="t" r="r" b="b"/>
              <a:pathLst>
                <a:path w="3023" h="2929" extrusionOk="0">
                  <a:moveTo>
                    <a:pt x="1512" y="1"/>
                  </a:moveTo>
                  <a:cubicBezTo>
                    <a:pt x="756" y="1"/>
                    <a:pt x="1" y="662"/>
                    <a:pt x="95" y="1512"/>
                  </a:cubicBezTo>
                  <a:cubicBezTo>
                    <a:pt x="95" y="2362"/>
                    <a:pt x="756"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 name="Google Shape;59;p73"/>
            <p:cNvSpPr/>
            <p:nvPr/>
          </p:nvSpPr>
          <p:spPr>
            <a:xfrm>
              <a:off x="2546925" y="1182450"/>
              <a:ext cx="75575" cy="73225"/>
            </a:xfrm>
            <a:custGeom>
              <a:avLst/>
              <a:gdLst/>
              <a:ahLst/>
              <a:cxnLst/>
              <a:rect l="l" t="t" r="r" b="b"/>
              <a:pathLst>
                <a:path w="3023" h="2929" extrusionOk="0">
                  <a:moveTo>
                    <a:pt x="1512" y="1"/>
                  </a:moveTo>
                  <a:cubicBezTo>
                    <a:pt x="662" y="1"/>
                    <a:pt x="1" y="662"/>
                    <a:pt x="1" y="1512"/>
                  </a:cubicBezTo>
                  <a:cubicBezTo>
                    <a:pt x="1" y="2362"/>
                    <a:pt x="662" y="2928"/>
                    <a:pt x="1512" y="2928"/>
                  </a:cubicBezTo>
                  <a:cubicBezTo>
                    <a:pt x="2362" y="2928"/>
                    <a:pt x="3023" y="2267"/>
                    <a:pt x="3023" y="1512"/>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 name="Google Shape;60;p73"/>
            <p:cNvSpPr/>
            <p:nvPr/>
          </p:nvSpPr>
          <p:spPr>
            <a:xfrm>
              <a:off x="2745250" y="1182450"/>
              <a:ext cx="75575" cy="73225"/>
            </a:xfrm>
            <a:custGeom>
              <a:avLst/>
              <a:gdLst/>
              <a:ahLst/>
              <a:cxnLst/>
              <a:rect l="l" t="t" r="r" b="b"/>
              <a:pathLst>
                <a:path w="3023"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 name="Google Shape;61;p73"/>
            <p:cNvSpPr/>
            <p:nvPr/>
          </p:nvSpPr>
          <p:spPr>
            <a:xfrm>
              <a:off x="2945925" y="1182450"/>
              <a:ext cx="73200" cy="73225"/>
            </a:xfrm>
            <a:custGeom>
              <a:avLst/>
              <a:gdLst/>
              <a:ahLst/>
              <a:cxnLst/>
              <a:rect l="l" t="t" r="r" b="b"/>
              <a:pathLst>
                <a:path w="2928" h="2929" extrusionOk="0">
                  <a:moveTo>
                    <a:pt x="1417" y="1"/>
                  </a:moveTo>
                  <a:cubicBezTo>
                    <a:pt x="661" y="1"/>
                    <a:pt x="0" y="662"/>
                    <a:pt x="0" y="1512"/>
                  </a:cubicBezTo>
                  <a:cubicBezTo>
                    <a:pt x="0" y="2362"/>
                    <a:pt x="661" y="2928"/>
                    <a:pt x="1417" y="2928"/>
                  </a:cubicBezTo>
                  <a:cubicBezTo>
                    <a:pt x="2266" y="2928"/>
                    <a:pt x="2928" y="2267"/>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 name="Google Shape;62;p73"/>
            <p:cNvSpPr/>
            <p:nvPr/>
          </p:nvSpPr>
          <p:spPr>
            <a:xfrm>
              <a:off x="3144225" y="1182450"/>
              <a:ext cx="73225" cy="73225"/>
            </a:xfrm>
            <a:custGeom>
              <a:avLst/>
              <a:gdLst/>
              <a:ahLst/>
              <a:cxnLst/>
              <a:rect l="l" t="t" r="r" b="b"/>
              <a:pathLst>
                <a:path w="2929" h="2929" extrusionOk="0">
                  <a:moveTo>
                    <a:pt x="1511" y="1"/>
                  </a:moveTo>
                  <a:cubicBezTo>
                    <a:pt x="662" y="1"/>
                    <a:pt x="1" y="662"/>
                    <a:pt x="1" y="1512"/>
                  </a:cubicBezTo>
                  <a:cubicBezTo>
                    <a:pt x="1" y="2362"/>
                    <a:pt x="662"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 name="Google Shape;63;p73"/>
            <p:cNvSpPr/>
            <p:nvPr/>
          </p:nvSpPr>
          <p:spPr>
            <a:xfrm>
              <a:off x="3342550" y="1182450"/>
              <a:ext cx="75550" cy="73225"/>
            </a:xfrm>
            <a:custGeom>
              <a:avLst/>
              <a:gdLst/>
              <a:ahLst/>
              <a:cxnLst/>
              <a:rect l="l" t="t" r="r" b="b"/>
              <a:pathLst>
                <a:path w="3022"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 name="Google Shape;64;p73"/>
            <p:cNvSpPr/>
            <p:nvPr/>
          </p:nvSpPr>
          <p:spPr>
            <a:xfrm>
              <a:off x="3540850" y="1182450"/>
              <a:ext cx="75575" cy="73225"/>
            </a:xfrm>
            <a:custGeom>
              <a:avLst/>
              <a:gdLst/>
              <a:ahLst/>
              <a:cxnLst/>
              <a:rect l="l" t="t" r="r" b="b"/>
              <a:pathLst>
                <a:path w="3023" h="2929" extrusionOk="0">
                  <a:moveTo>
                    <a:pt x="1511" y="1"/>
                  </a:moveTo>
                  <a:cubicBezTo>
                    <a:pt x="756" y="1"/>
                    <a:pt x="1" y="662"/>
                    <a:pt x="95" y="1512"/>
                  </a:cubicBezTo>
                  <a:cubicBezTo>
                    <a:pt x="95" y="2362"/>
                    <a:pt x="756"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 name="Google Shape;65;p73"/>
            <p:cNvSpPr/>
            <p:nvPr/>
          </p:nvSpPr>
          <p:spPr>
            <a:xfrm>
              <a:off x="3741525" y="1182450"/>
              <a:ext cx="73200" cy="73225"/>
            </a:xfrm>
            <a:custGeom>
              <a:avLst/>
              <a:gdLst/>
              <a:ahLst/>
              <a:cxnLst/>
              <a:rect l="l" t="t" r="r" b="b"/>
              <a:pathLst>
                <a:path w="2928" h="2929" extrusionOk="0">
                  <a:moveTo>
                    <a:pt x="1511" y="1"/>
                  </a:moveTo>
                  <a:cubicBezTo>
                    <a:pt x="661" y="1"/>
                    <a:pt x="0" y="662"/>
                    <a:pt x="0" y="1512"/>
                  </a:cubicBezTo>
                  <a:cubicBezTo>
                    <a:pt x="0" y="2362"/>
                    <a:pt x="661"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 name="Google Shape;66;p73"/>
            <p:cNvSpPr/>
            <p:nvPr/>
          </p:nvSpPr>
          <p:spPr>
            <a:xfrm>
              <a:off x="1751325" y="1371325"/>
              <a:ext cx="73200" cy="73200"/>
            </a:xfrm>
            <a:custGeom>
              <a:avLst/>
              <a:gdLst/>
              <a:ahLst/>
              <a:cxnLst/>
              <a:rect l="l" t="t" r="r" b="b"/>
              <a:pathLst>
                <a:path w="2928" h="2928" extrusionOk="0">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 name="Google Shape;67;p73"/>
            <p:cNvSpPr/>
            <p:nvPr/>
          </p:nvSpPr>
          <p:spPr>
            <a:xfrm>
              <a:off x="1949625" y="1371325"/>
              <a:ext cx="75575" cy="73200"/>
            </a:xfrm>
            <a:custGeom>
              <a:avLst/>
              <a:gdLst/>
              <a:ahLst/>
              <a:cxnLst/>
              <a:rect l="l" t="t" r="r" b="b"/>
              <a:pathLst>
                <a:path w="3023" h="2928" extrusionOk="0">
                  <a:moveTo>
                    <a:pt x="1512" y="1"/>
                  </a:moveTo>
                  <a:cubicBezTo>
                    <a:pt x="662" y="1"/>
                    <a:pt x="1" y="662"/>
                    <a:pt x="1" y="1511"/>
                  </a:cubicBezTo>
                  <a:cubicBezTo>
                    <a:pt x="1" y="2361"/>
                    <a:pt x="662"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 name="Google Shape;68;p73"/>
            <p:cNvSpPr/>
            <p:nvPr/>
          </p:nvSpPr>
          <p:spPr>
            <a:xfrm>
              <a:off x="2147950" y="1371325"/>
              <a:ext cx="75575" cy="73200"/>
            </a:xfrm>
            <a:custGeom>
              <a:avLst/>
              <a:gdLst/>
              <a:ahLst/>
              <a:cxnLst/>
              <a:rect l="l" t="t" r="r" b="b"/>
              <a:pathLst>
                <a:path w="3023"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 name="Google Shape;69;p73"/>
            <p:cNvSpPr/>
            <p:nvPr/>
          </p:nvSpPr>
          <p:spPr>
            <a:xfrm>
              <a:off x="2346250" y="1371325"/>
              <a:ext cx="75575" cy="73200"/>
            </a:xfrm>
            <a:custGeom>
              <a:avLst/>
              <a:gdLst/>
              <a:ahLst/>
              <a:cxnLst/>
              <a:rect l="l" t="t" r="r" b="b"/>
              <a:pathLst>
                <a:path w="3023" h="2928" extrusionOk="0">
                  <a:moveTo>
                    <a:pt x="1512" y="1"/>
                  </a:moveTo>
                  <a:cubicBezTo>
                    <a:pt x="756" y="1"/>
                    <a:pt x="1" y="662"/>
                    <a:pt x="95" y="1511"/>
                  </a:cubicBezTo>
                  <a:cubicBezTo>
                    <a:pt x="95" y="2361"/>
                    <a:pt x="756"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 name="Google Shape;70;p73"/>
            <p:cNvSpPr/>
            <p:nvPr/>
          </p:nvSpPr>
          <p:spPr>
            <a:xfrm>
              <a:off x="2546925" y="1371325"/>
              <a:ext cx="75575" cy="73200"/>
            </a:xfrm>
            <a:custGeom>
              <a:avLst/>
              <a:gdLst/>
              <a:ahLst/>
              <a:cxnLst/>
              <a:rect l="l" t="t" r="r" b="b"/>
              <a:pathLst>
                <a:path w="3023" h="2928" extrusionOk="0">
                  <a:moveTo>
                    <a:pt x="1512" y="1"/>
                  </a:moveTo>
                  <a:cubicBezTo>
                    <a:pt x="662" y="1"/>
                    <a:pt x="1" y="662"/>
                    <a:pt x="1" y="1511"/>
                  </a:cubicBezTo>
                  <a:cubicBezTo>
                    <a:pt x="1" y="2361"/>
                    <a:pt x="662" y="2928"/>
                    <a:pt x="1512" y="2928"/>
                  </a:cubicBezTo>
                  <a:cubicBezTo>
                    <a:pt x="2362" y="2928"/>
                    <a:pt x="3023" y="2267"/>
                    <a:pt x="3023" y="1511"/>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 name="Google Shape;71;p73"/>
            <p:cNvSpPr/>
            <p:nvPr/>
          </p:nvSpPr>
          <p:spPr>
            <a:xfrm>
              <a:off x="2745250" y="1371325"/>
              <a:ext cx="75575" cy="73200"/>
            </a:xfrm>
            <a:custGeom>
              <a:avLst/>
              <a:gdLst/>
              <a:ahLst/>
              <a:cxnLst/>
              <a:rect l="l" t="t" r="r" b="b"/>
              <a:pathLst>
                <a:path w="3023"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 name="Google Shape;72;p73"/>
            <p:cNvSpPr/>
            <p:nvPr/>
          </p:nvSpPr>
          <p:spPr>
            <a:xfrm>
              <a:off x="2945925" y="1371325"/>
              <a:ext cx="73200" cy="73200"/>
            </a:xfrm>
            <a:custGeom>
              <a:avLst/>
              <a:gdLst/>
              <a:ahLst/>
              <a:cxnLst/>
              <a:rect l="l" t="t" r="r" b="b"/>
              <a:pathLst>
                <a:path w="2928" h="2928" extrusionOk="0">
                  <a:moveTo>
                    <a:pt x="1417" y="1"/>
                  </a:moveTo>
                  <a:cubicBezTo>
                    <a:pt x="661" y="1"/>
                    <a:pt x="0" y="662"/>
                    <a:pt x="0" y="1511"/>
                  </a:cubicBezTo>
                  <a:cubicBezTo>
                    <a:pt x="0" y="2361"/>
                    <a:pt x="661" y="2928"/>
                    <a:pt x="1417" y="2928"/>
                  </a:cubicBezTo>
                  <a:cubicBezTo>
                    <a:pt x="2266" y="2928"/>
                    <a:pt x="2928" y="2267"/>
                    <a:pt x="2928" y="1511"/>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 name="Google Shape;73;p73"/>
            <p:cNvSpPr/>
            <p:nvPr/>
          </p:nvSpPr>
          <p:spPr>
            <a:xfrm>
              <a:off x="3144225" y="1371325"/>
              <a:ext cx="73225" cy="73200"/>
            </a:xfrm>
            <a:custGeom>
              <a:avLst/>
              <a:gdLst/>
              <a:ahLst/>
              <a:cxnLst/>
              <a:rect l="l" t="t" r="r" b="b"/>
              <a:pathLst>
                <a:path w="2929" h="2928" extrusionOk="0">
                  <a:moveTo>
                    <a:pt x="1511" y="1"/>
                  </a:moveTo>
                  <a:cubicBezTo>
                    <a:pt x="662" y="1"/>
                    <a:pt x="1" y="662"/>
                    <a:pt x="1" y="1511"/>
                  </a:cubicBezTo>
                  <a:cubicBezTo>
                    <a:pt x="1" y="2361"/>
                    <a:pt x="662"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 name="Google Shape;74;p73"/>
            <p:cNvSpPr/>
            <p:nvPr/>
          </p:nvSpPr>
          <p:spPr>
            <a:xfrm>
              <a:off x="3342550" y="1371325"/>
              <a:ext cx="75550" cy="73200"/>
            </a:xfrm>
            <a:custGeom>
              <a:avLst/>
              <a:gdLst/>
              <a:ahLst/>
              <a:cxnLst/>
              <a:rect l="l" t="t" r="r" b="b"/>
              <a:pathLst>
                <a:path w="3022"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 name="Google Shape;75;p73"/>
            <p:cNvSpPr/>
            <p:nvPr/>
          </p:nvSpPr>
          <p:spPr>
            <a:xfrm>
              <a:off x="3540850" y="1371325"/>
              <a:ext cx="75575" cy="73200"/>
            </a:xfrm>
            <a:custGeom>
              <a:avLst/>
              <a:gdLst/>
              <a:ahLst/>
              <a:cxnLst/>
              <a:rect l="l" t="t" r="r" b="b"/>
              <a:pathLst>
                <a:path w="3023" h="2928" extrusionOk="0">
                  <a:moveTo>
                    <a:pt x="1511" y="1"/>
                  </a:moveTo>
                  <a:cubicBezTo>
                    <a:pt x="756" y="1"/>
                    <a:pt x="1" y="662"/>
                    <a:pt x="95" y="1511"/>
                  </a:cubicBezTo>
                  <a:cubicBezTo>
                    <a:pt x="95" y="2361"/>
                    <a:pt x="756"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 name="Google Shape;76;p73"/>
            <p:cNvSpPr/>
            <p:nvPr/>
          </p:nvSpPr>
          <p:spPr>
            <a:xfrm>
              <a:off x="3741525" y="1371325"/>
              <a:ext cx="73200" cy="73200"/>
            </a:xfrm>
            <a:custGeom>
              <a:avLst/>
              <a:gdLst/>
              <a:ahLst/>
              <a:cxnLst/>
              <a:rect l="l" t="t" r="r" b="b"/>
              <a:pathLst>
                <a:path w="2928" h="2928" extrusionOk="0">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 name="Google Shape;77;p73"/>
            <p:cNvSpPr/>
            <p:nvPr/>
          </p:nvSpPr>
          <p:spPr>
            <a:xfrm>
              <a:off x="1550650" y="1560200"/>
              <a:ext cx="75575" cy="73200"/>
            </a:xfrm>
            <a:custGeom>
              <a:avLst/>
              <a:gdLst/>
              <a:ahLst/>
              <a:cxnLst/>
              <a:rect l="l" t="t" r="r" b="b"/>
              <a:pathLst>
                <a:path w="3023" h="2928" extrusionOk="0">
                  <a:moveTo>
                    <a:pt x="1511" y="0"/>
                  </a:moveTo>
                  <a:cubicBezTo>
                    <a:pt x="756" y="0"/>
                    <a:pt x="0"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 name="Google Shape;78;p73"/>
            <p:cNvSpPr/>
            <p:nvPr/>
          </p:nvSpPr>
          <p:spPr>
            <a:xfrm>
              <a:off x="1751325" y="1560200"/>
              <a:ext cx="73200" cy="73200"/>
            </a:xfrm>
            <a:custGeom>
              <a:avLst/>
              <a:gdLst/>
              <a:ahLst/>
              <a:cxnLst/>
              <a:rect l="l" t="t" r="r" b="b"/>
              <a:pathLst>
                <a:path w="2928" h="2928" extrusionOk="0">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 name="Google Shape;79;p73"/>
            <p:cNvSpPr/>
            <p:nvPr/>
          </p:nvSpPr>
          <p:spPr>
            <a:xfrm>
              <a:off x="1949625" y="1560200"/>
              <a:ext cx="75575" cy="73200"/>
            </a:xfrm>
            <a:custGeom>
              <a:avLst/>
              <a:gdLst/>
              <a:ahLst/>
              <a:cxnLst/>
              <a:rect l="l" t="t" r="r" b="b"/>
              <a:pathLst>
                <a:path w="3023" h="2928" extrusionOk="0">
                  <a:moveTo>
                    <a:pt x="1512" y="0"/>
                  </a:moveTo>
                  <a:cubicBezTo>
                    <a:pt x="662" y="0"/>
                    <a:pt x="1" y="661"/>
                    <a:pt x="1" y="1511"/>
                  </a:cubicBezTo>
                  <a:cubicBezTo>
                    <a:pt x="1" y="2361"/>
                    <a:pt x="662"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 name="Google Shape;80;p73"/>
            <p:cNvSpPr/>
            <p:nvPr/>
          </p:nvSpPr>
          <p:spPr>
            <a:xfrm>
              <a:off x="2147950" y="1560200"/>
              <a:ext cx="75575" cy="73200"/>
            </a:xfrm>
            <a:custGeom>
              <a:avLst/>
              <a:gdLst/>
              <a:ahLst/>
              <a:cxnLst/>
              <a:rect l="l" t="t" r="r" b="b"/>
              <a:pathLst>
                <a:path w="3023"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 name="Google Shape;81;p73"/>
            <p:cNvSpPr/>
            <p:nvPr/>
          </p:nvSpPr>
          <p:spPr>
            <a:xfrm>
              <a:off x="2346250" y="1560200"/>
              <a:ext cx="75575" cy="73200"/>
            </a:xfrm>
            <a:custGeom>
              <a:avLst/>
              <a:gdLst/>
              <a:ahLst/>
              <a:cxnLst/>
              <a:rect l="l" t="t" r="r" b="b"/>
              <a:pathLst>
                <a:path w="3023" h="2928" extrusionOk="0">
                  <a:moveTo>
                    <a:pt x="1512" y="0"/>
                  </a:moveTo>
                  <a:cubicBezTo>
                    <a:pt x="756" y="0"/>
                    <a:pt x="1" y="661"/>
                    <a:pt x="95" y="1511"/>
                  </a:cubicBezTo>
                  <a:cubicBezTo>
                    <a:pt x="95" y="2361"/>
                    <a:pt x="756"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 name="Google Shape;82;p73"/>
            <p:cNvSpPr/>
            <p:nvPr/>
          </p:nvSpPr>
          <p:spPr>
            <a:xfrm>
              <a:off x="2546925" y="1560200"/>
              <a:ext cx="75575" cy="73200"/>
            </a:xfrm>
            <a:custGeom>
              <a:avLst/>
              <a:gdLst/>
              <a:ahLst/>
              <a:cxnLst/>
              <a:rect l="l" t="t" r="r" b="b"/>
              <a:pathLst>
                <a:path w="3023" h="2928" extrusionOk="0">
                  <a:moveTo>
                    <a:pt x="1512" y="0"/>
                  </a:moveTo>
                  <a:cubicBezTo>
                    <a:pt x="662" y="0"/>
                    <a:pt x="1" y="661"/>
                    <a:pt x="1" y="1511"/>
                  </a:cubicBezTo>
                  <a:cubicBezTo>
                    <a:pt x="1" y="2361"/>
                    <a:pt x="662" y="2928"/>
                    <a:pt x="1512" y="2928"/>
                  </a:cubicBezTo>
                  <a:cubicBezTo>
                    <a:pt x="2362" y="2928"/>
                    <a:pt x="3023" y="2267"/>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 name="Google Shape;83;p73"/>
            <p:cNvSpPr/>
            <p:nvPr/>
          </p:nvSpPr>
          <p:spPr>
            <a:xfrm>
              <a:off x="2745250" y="1560200"/>
              <a:ext cx="75575" cy="73200"/>
            </a:xfrm>
            <a:custGeom>
              <a:avLst/>
              <a:gdLst/>
              <a:ahLst/>
              <a:cxnLst/>
              <a:rect l="l" t="t" r="r" b="b"/>
              <a:pathLst>
                <a:path w="3023"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 name="Google Shape;84;p73"/>
            <p:cNvSpPr/>
            <p:nvPr/>
          </p:nvSpPr>
          <p:spPr>
            <a:xfrm>
              <a:off x="2945925" y="1560200"/>
              <a:ext cx="73200" cy="73200"/>
            </a:xfrm>
            <a:custGeom>
              <a:avLst/>
              <a:gdLst/>
              <a:ahLst/>
              <a:cxnLst/>
              <a:rect l="l" t="t" r="r" b="b"/>
              <a:pathLst>
                <a:path w="2928" h="2928" extrusionOk="0">
                  <a:moveTo>
                    <a:pt x="1417" y="0"/>
                  </a:moveTo>
                  <a:cubicBezTo>
                    <a:pt x="661" y="0"/>
                    <a:pt x="0" y="661"/>
                    <a:pt x="0" y="1511"/>
                  </a:cubicBezTo>
                  <a:cubicBezTo>
                    <a:pt x="0" y="2361"/>
                    <a:pt x="661" y="2928"/>
                    <a:pt x="1417" y="2928"/>
                  </a:cubicBezTo>
                  <a:cubicBezTo>
                    <a:pt x="2266" y="2928"/>
                    <a:pt x="2928" y="2267"/>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 name="Google Shape;85;p73"/>
            <p:cNvSpPr/>
            <p:nvPr/>
          </p:nvSpPr>
          <p:spPr>
            <a:xfrm>
              <a:off x="3144225" y="1560200"/>
              <a:ext cx="73225" cy="73200"/>
            </a:xfrm>
            <a:custGeom>
              <a:avLst/>
              <a:gdLst/>
              <a:ahLst/>
              <a:cxnLst/>
              <a:rect l="l" t="t" r="r" b="b"/>
              <a:pathLst>
                <a:path w="2929" h="2928" extrusionOk="0">
                  <a:moveTo>
                    <a:pt x="1511" y="0"/>
                  </a:moveTo>
                  <a:cubicBezTo>
                    <a:pt x="662" y="0"/>
                    <a:pt x="1" y="661"/>
                    <a:pt x="1" y="1511"/>
                  </a:cubicBezTo>
                  <a:cubicBezTo>
                    <a:pt x="1" y="2361"/>
                    <a:pt x="662"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 name="Google Shape;86;p73"/>
            <p:cNvSpPr/>
            <p:nvPr/>
          </p:nvSpPr>
          <p:spPr>
            <a:xfrm>
              <a:off x="3342550" y="1560200"/>
              <a:ext cx="75550" cy="73200"/>
            </a:xfrm>
            <a:custGeom>
              <a:avLst/>
              <a:gdLst/>
              <a:ahLst/>
              <a:cxnLst/>
              <a:rect l="l" t="t" r="r" b="b"/>
              <a:pathLst>
                <a:path w="3022"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 name="Google Shape;87;p73"/>
            <p:cNvSpPr/>
            <p:nvPr/>
          </p:nvSpPr>
          <p:spPr>
            <a:xfrm>
              <a:off x="3540850" y="1560200"/>
              <a:ext cx="75575" cy="73200"/>
            </a:xfrm>
            <a:custGeom>
              <a:avLst/>
              <a:gdLst/>
              <a:ahLst/>
              <a:cxnLst/>
              <a:rect l="l" t="t" r="r" b="b"/>
              <a:pathLst>
                <a:path w="3023" h="2928" extrusionOk="0">
                  <a:moveTo>
                    <a:pt x="1511" y="0"/>
                  </a:moveTo>
                  <a:cubicBezTo>
                    <a:pt x="756" y="0"/>
                    <a:pt x="1"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 name="Google Shape;88;p73"/>
            <p:cNvSpPr/>
            <p:nvPr/>
          </p:nvSpPr>
          <p:spPr>
            <a:xfrm>
              <a:off x="3741525" y="1560200"/>
              <a:ext cx="73200" cy="73200"/>
            </a:xfrm>
            <a:custGeom>
              <a:avLst/>
              <a:gdLst/>
              <a:ahLst/>
              <a:cxnLst/>
              <a:rect l="l" t="t" r="r" b="b"/>
              <a:pathLst>
                <a:path w="2928" h="2928" extrusionOk="0">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 name="Google Shape;89;p73"/>
            <p:cNvSpPr/>
            <p:nvPr/>
          </p:nvSpPr>
          <p:spPr>
            <a:xfrm>
              <a:off x="1550650" y="1749075"/>
              <a:ext cx="75575" cy="75550"/>
            </a:xfrm>
            <a:custGeom>
              <a:avLst/>
              <a:gdLst/>
              <a:ahLst/>
              <a:cxnLst/>
              <a:rect l="l" t="t" r="r" b="b"/>
              <a:pathLst>
                <a:path w="3023" h="3022"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 name="Google Shape;90;p73"/>
            <p:cNvSpPr/>
            <p:nvPr/>
          </p:nvSpPr>
          <p:spPr>
            <a:xfrm>
              <a:off x="1751325" y="174907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 name="Google Shape;91;p73"/>
            <p:cNvSpPr/>
            <p:nvPr/>
          </p:nvSpPr>
          <p:spPr>
            <a:xfrm>
              <a:off x="1949625"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 name="Google Shape;92;p73"/>
            <p:cNvSpPr/>
            <p:nvPr/>
          </p:nvSpPr>
          <p:spPr>
            <a:xfrm>
              <a:off x="21479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 name="Google Shape;93;p73"/>
            <p:cNvSpPr/>
            <p:nvPr/>
          </p:nvSpPr>
          <p:spPr>
            <a:xfrm>
              <a:off x="2346250" y="1749075"/>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 name="Google Shape;94;p73"/>
            <p:cNvSpPr/>
            <p:nvPr/>
          </p:nvSpPr>
          <p:spPr>
            <a:xfrm>
              <a:off x="2546925"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 name="Google Shape;95;p73"/>
            <p:cNvSpPr/>
            <p:nvPr/>
          </p:nvSpPr>
          <p:spPr>
            <a:xfrm>
              <a:off x="27452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 name="Google Shape;96;p73"/>
            <p:cNvSpPr/>
            <p:nvPr/>
          </p:nvSpPr>
          <p:spPr>
            <a:xfrm>
              <a:off x="2945925" y="174907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 name="Google Shape;97;p73"/>
            <p:cNvSpPr/>
            <p:nvPr/>
          </p:nvSpPr>
          <p:spPr>
            <a:xfrm>
              <a:off x="3144225" y="1749075"/>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 name="Google Shape;98;p73"/>
            <p:cNvSpPr/>
            <p:nvPr/>
          </p:nvSpPr>
          <p:spPr>
            <a:xfrm>
              <a:off x="3342550" y="17490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 name="Google Shape;99;p73"/>
            <p:cNvSpPr/>
            <p:nvPr/>
          </p:nvSpPr>
          <p:spPr>
            <a:xfrm>
              <a:off x="3540850" y="1749075"/>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 name="Google Shape;100;p73"/>
            <p:cNvSpPr/>
            <p:nvPr/>
          </p:nvSpPr>
          <p:spPr>
            <a:xfrm>
              <a:off x="3741525" y="174907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 name="Google Shape;101;p73"/>
            <p:cNvSpPr/>
            <p:nvPr/>
          </p:nvSpPr>
          <p:spPr>
            <a:xfrm>
              <a:off x="13523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 name="Google Shape;102;p73"/>
            <p:cNvSpPr/>
            <p:nvPr/>
          </p:nvSpPr>
          <p:spPr>
            <a:xfrm>
              <a:off x="1550650" y="1937925"/>
              <a:ext cx="75575" cy="75575"/>
            </a:xfrm>
            <a:custGeom>
              <a:avLst/>
              <a:gdLst/>
              <a:ahLst/>
              <a:cxnLst/>
              <a:rect l="l" t="t" r="r" b="b"/>
              <a:pathLst>
                <a:path w="3023" h="3023" extrusionOk="0">
                  <a:moveTo>
                    <a:pt x="1511" y="1"/>
                  </a:moveTo>
                  <a:cubicBezTo>
                    <a:pt x="756" y="1"/>
                    <a:pt x="0"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 name="Google Shape;103;p73"/>
            <p:cNvSpPr/>
            <p:nvPr/>
          </p:nvSpPr>
          <p:spPr>
            <a:xfrm>
              <a:off x="1751325" y="193792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 name="Google Shape;104;p73"/>
            <p:cNvSpPr/>
            <p:nvPr/>
          </p:nvSpPr>
          <p:spPr>
            <a:xfrm>
              <a:off x="19496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 name="Google Shape;105;p73"/>
            <p:cNvSpPr/>
            <p:nvPr/>
          </p:nvSpPr>
          <p:spPr>
            <a:xfrm>
              <a:off x="2147950" y="19379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 name="Google Shape;106;p73"/>
            <p:cNvSpPr/>
            <p:nvPr/>
          </p:nvSpPr>
          <p:spPr>
            <a:xfrm>
              <a:off x="2346250" y="1937925"/>
              <a:ext cx="75575" cy="75575"/>
            </a:xfrm>
            <a:custGeom>
              <a:avLst/>
              <a:gdLst/>
              <a:ahLst/>
              <a:cxnLst/>
              <a:rect l="l" t="t" r="r" b="b"/>
              <a:pathLst>
                <a:path w="3023" h="3023" extrusionOk="0">
                  <a:moveTo>
                    <a:pt x="1512" y="1"/>
                  </a:moveTo>
                  <a:cubicBezTo>
                    <a:pt x="756" y="1"/>
                    <a:pt x="1" y="662"/>
                    <a:pt x="95" y="1512"/>
                  </a:cubicBezTo>
                  <a:cubicBezTo>
                    <a:pt x="95" y="2362"/>
                    <a:pt x="756"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 name="Google Shape;107;p73"/>
            <p:cNvSpPr/>
            <p:nvPr/>
          </p:nvSpPr>
          <p:spPr>
            <a:xfrm>
              <a:off x="25469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 name="Google Shape;108;p73"/>
            <p:cNvSpPr/>
            <p:nvPr/>
          </p:nvSpPr>
          <p:spPr>
            <a:xfrm>
              <a:off x="2745250" y="19379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 name="Google Shape;109;p73"/>
            <p:cNvSpPr/>
            <p:nvPr/>
          </p:nvSpPr>
          <p:spPr>
            <a:xfrm>
              <a:off x="2945925" y="193792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267"/>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 name="Google Shape;110;p73"/>
            <p:cNvSpPr/>
            <p:nvPr/>
          </p:nvSpPr>
          <p:spPr>
            <a:xfrm>
              <a:off x="3144225" y="1937925"/>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 name="Google Shape;111;p73"/>
            <p:cNvSpPr/>
            <p:nvPr/>
          </p:nvSpPr>
          <p:spPr>
            <a:xfrm>
              <a:off x="3342550" y="193792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 name="Google Shape;112;p73"/>
            <p:cNvSpPr/>
            <p:nvPr/>
          </p:nvSpPr>
          <p:spPr>
            <a:xfrm>
              <a:off x="3540850" y="1937925"/>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 name="Google Shape;113;p73"/>
            <p:cNvSpPr/>
            <p:nvPr/>
          </p:nvSpPr>
          <p:spPr>
            <a:xfrm>
              <a:off x="3741525" y="193792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 name="Google Shape;114;p73"/>
            <p:cNvSpPr/>
            <p:nvPr/>
          </p:nvSpPr>
          <p:spPr>
            <a:xfrm>
              <a:off x="13523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 name="Google Shape;115;p73"/>
            <p:cNvSpPr/>
            <p:nvPr/>
          </p:nvSpPr>
          <p:spPr>
            <a:xfrm>
              <a:off x="1550650" y="2126800"/>
              <a:ext cx="75575" cy="75575"/>
            </a:xfrm>
            <a:custGeom>
              <a:avLst/>
              <a:gdLst/>
              <a:ahLst/>
              <a:cxnLst/>
              <a:rect l="l" t="t" r="r" b="b"/>
              <a:pathLst>
                <a:path w="3023" h="3023" extrusionOk="0">
                  <a:moveTo>
                    <a:pt x="1511" y="1"/>
                  </a:moveTo>
                  <a:cubicBezTo>
                    <a:pt x="756" y="1"/>
                    <a:pt x="0"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 name="Google Shape;116;p73"/>
            <p:cNvSpPr/>
            <p:nvPr/>
          </p:nvSpPr>
          <p:spPr>
            <a:xfrm>
              <a:off x="1751325" y="212680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 name="Google Shape;117;p73"/>
            <p:cNvSpPr/>
            <p:nvPr/>
          </p:nvSpPr>
          <p:spPr>
            <a:xfrm>
              <a:off x="19496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 name="Google Shape;118;p73"/>
            <p:cNvSpPr/>
            <p:nvPr/>
          </p:nvSpPr>
          <p:spPr>
            <a:xfrm>
              <a:off x="21479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 name="Google Shape;119;p73"/>
            <p:cNvSpPr/>
            <p:nvPr/>
          </p:nvSpPr>
          <p:spPr>
            <a:xfrm>
              <a:off x="2346250" y="2126800"/>
              <a:ext cx="75575" cy="75575"/>
            </a:xfrm>
            <a:custGeom>
              <a:avLst/>
              <a:gdLst/>
              <a:ahLst/>
              <a:cxnLst/>
              <a:rect l="l" t="t" r="r" b="b"/>
              <a:pathLst>
                <a:path w="3023" h="3023" extrusionOk="0">
                  <a:moveTo>
                    <a:pt x="1512" y="1"/>
                  </a:moveTo>
                  <a:cubicBezTo>
                    <a:pt x="756" y="1"/>
                    <a:pt x="1" y="662"/>
                    <a:pt x="95" y="1511"/>
                  </a:cubicBezTo>
                  <a:cubicBezTo>
                    <a:pt x="95" y="2361"/>
                    <a:pt x="756"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 name="Google Shape;120;p73"/>
            <p:cNvSpPr/>
            <p:nvPr/>
          </p:nvSpPr>
          <p:spPr>
            <a:xfrm>
              <a:off x="25469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 name="Google Shape;121;p73"/>
            <p:cNvSpPr/>
            <p:nvPr/>
          </p:nvSpPr>
          <p:spPr>
            <a:xfrm>
              <a:off x="27452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 name="Google Shape;122;p73"/>
            <p:cNvSpPr/>
            <p:nvPr/>
          </p:nvSpPr>
          <p:spPr>
            <a:xfrm>
              <a:off x="2945925" y="2126800"/>
              <a:ext cx="73200" cy="75575"/>
            </a:xfrm>
            <a:custGeom>
              <a:avLst/>
              <a:gdLst/>
              <a:ahLst/>
              <a:cxnLst/>
              <a:rect l="l" t="t" r="r" b="b"/>
              <a:pathLst>
                <a:path w="2928" h="3023" extrusionOk="0">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 name="Google Shape;123;p73"/>
            <p:cNvSpPr/>
            <p:nvPr/>
          </p:nvSpPr>
          <p:spPr>
            <a:xfrm>
              <a:off x="3144225" y="2126800"/>
              <a:ext cx="73225" cy="75575"/>
            </a:xfrm>
            <a:custGeom>
              <a:avLst/>
              <a:gdLst/>
              <a:ahLst/>
              <a:cxnLst/>
              <a:rect l="l" t="t" r="r" b="b"/>
              <a:pathLst>
                <a:path w="2929" h="3023" extrusionOk="0">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 name="Google Shape;124;p73"/>
            <p:cNvSpPr/>
            <p:nvPr/>
          </p:nvSpPr>
          <p:spPr>
            <a:xfrm>
              <a:off x="3342550" y="212680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 name="Google Shape;125;p73"/>
            <p:cNvSpPr/>
            <p:nvPr/>
          </p:nvSpPr>
          <p:spPr>
            <a:xfrm>
              <a:off x="3540850" y="2126800"/>
              <a:ext cx="75575" cy="75575"/>
            </a:xfrm>
            <a:custGeom>
              <a:avLst/>
              <a:gdLst/>
              <a:ahLst/>
              <a:cxnLst/>
              <a:rect l="l" t="t" r="r" b="b"/>
              <a:pathLst>
                <a:path w="3023" h="3023" extrusionOk="0">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 name="Google Shape;126;p73"/>
            <p:cNvSpPr/>
            <p:nvPr/>
          </p:nvSpPr>
          <p:spPr>
            <a:xfrm>
              <a:off x="3741525" y="212680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 name="Google Shape;127;p73"/>
            <p:cNvSpPr/>
            <p:nvPr/>
          </p:nvSpPr>
          <p:spPr>
            <a:xfrm>
              <a:off x="13523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 name="Google Shape;128;p73"/>
            <p:cNvSpPr/>
            <p:nvPr/>
          </p:nvSpPr>
          <p:spPr>
            <a:xfrm>
              <a:off x="1550650" y="2315675"/>
              <a:ext cx="75575" cy="75575"/>
            </a:xfrm>
            <a:custGeom>
              <a:avLst/>
              <a:gdLst/>
              <a:ahLst/>
              <a:cxnLst/>
              <a:rect l="l" t="t" r="r" b="b"/>
              <a:pathLst>
                <a:path w="3023" h="3023"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 name="Google Shape;129;p73"/>
            <p:cNvSpPr/>
            <p:nvPr/>
          </p:nvSpPr>
          <p:spPr>
            <a:xfrm>
              <a:off x="1751325" y="231567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 name="Google Shape;130;p73"/>
            <p:cNvSpPr/>
            <p:nvPr/>
          </p:nvSpPr>
          <p:spPr>
            <a:xfrm>
              <a:off x="19496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 name="Google Shape;131;p73"/>
            <p:cNvSpPr/>
            <p:nvPr/>
          </p:nvSpPr>
          <p:spPr>
            <a:xfrm>
              <a:off x="21479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 name="Google Shape;132;p73"/>
            <p:cNvSpPr/>
            <p:nvPr/>
          </p:nvSpPr>
          <p:spPr>
            <a:xfrm>
              <a:off x="2346250" y="2315675"/>
              <a:ext cx="75575" cy="75575"/>
            </a:xfrm>
            <a:custGeom>
              <a:avLst/>
              <a:gdLst/>
              <a:ahLst/>
              <a:cxnLst/>
              <a:rect l="l" t="t" r="r" b="b"/>
              <a:pathLst>
                <a:path w="3023" h="3023"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 name="Google Shape;133;p73"/>
            <p:cNvSpPr/>
            <p:nvPr/>
          </p:nvSpPr>
          <p:spPr>
            <a:xfrm>
              <a:off x="25469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 name="Google Shape;134;p73"/>
            <p:cNvSpPr/>
            <p:nvPr/>
          </p:nvSpPr>
          <p:spPr>
            <a:xfrm>
              <a:off x="27452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 name="Google Shape;135;p73"/>
            <p:cNvSpPr/>
            <p:nvPr/>
          </p:nvSpPr>
          <p:spPr>
            <a:xfrm>
              <a:off x="2945925" y="231567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 name="Google Shape;136;p73"/>
            <p:cNvSpPr/>
            <p:nvPr/>
          </p:nvSpPr>
          <p:spPr>
            <a:xfrm>
              <a:off x="3144225" y="2315675"/>
              <a:ext cx="73225" cy="75575"/>
            </a:xfrm>
            <a:custGeom>
              <a:avLst/>
              <a:gdLst/>
              <a:ahLst/>
              <a:cxnLst/>
              <a:rect l="l" t="t" r="r" b="b"/>
              <a:pathLst>
                <a:path w="2929" h="3023"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 name="Google Shape;137;p73"/>
            <p:cNvSpPr/>
            <p:nvPr/>
          </p:nvSpPr>
          <p:spPr>
            <a:xfrm>
              <a:off x="3342550" y="231567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 name="Google Shape;138;p73"/>
            <p:cNvSpPr/>
            <p:nvPr/>
          </p:nvSpPr>
          <p:spPr>
            <a:xfrm>
              <a:off x="3540850" y="2315675"/>
              <a:ext cx="75575" cy="75575"/>
            </a:xfrm>
            <a:custGeom>
              <a:avLst/>
              <a:gdLst/>
              <a:ahLst/>
              <a:cxnLst/>
              <a:rect l="l" t="t" r="r" b="b"/>
              <a:pathLst>
                <a:path w="3023" h="3023"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 name="Google Shape;139;p73"/>
            <p:cNvSpPr/>
            <p:nvPr/>
          </p:nvSpPr>
          <p:spPr>
            <a:xfrm>
              <a:off x="3741525" y="231567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 name="Google Shape;140;p73"/>
            <p:cNvSpPr/>
            <p:nvPr/>
          </p:nvSpPr>
          <p:spPr>
            <a:xfrm>
              <a:off x="1201250" y="2509250"/>
              <a:ext cx="25975" cy="68500"/>
            </a:xfrm>
            <a:custGeom>
              <a:avLst/>
              <a:gdLst/>
              <a:ahLst/>
              <a:cxnLst/>
              <a:rect l="l" t="t" r="r" b="b"/>
              <a:pathLst>
                <a:path w="1039" h="2740" extrusionOk="0">
                  <a:moveTo>
                    <a:pt x="283" y="1"/>
                  </a:moveTo>
                  <a:cubicBezTo>
                    <a:pt x="189" y="945"/>
                    <a:pt x="95" y="1795"/>
                    <a:pt x="0" y="2740"/>
                  </a:cubicBezTo>
                  <a:cubicBezTo>
                    <a:pt x="567" y="2551"/>
                    <a:pt x="1039" y="1984"/>
                    <a:pt x="1039" y="1323"/>
                  </a:cubicBezTo>
                  <a:cubicBezTo>
                    <a:pt x="1039" y="756"/>
                    <a:pt x="756" y="284"/>
                    <a:pt x="283"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 name="Google Shape;141;p73"/>
            <p:cNvSpPr/>
            <p:nvPr/>
          </p:nvSpPr>
          <p:spPr>
            <a:xfrm>
              <a:off x="13523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 name="Google Shape;142;p73"/>
            <p:cNvSpPr/>
            <p:nvPr/>
          </p:nvSpPr>
          <p:spPr>
            <a:xfrm>
              <a:off x="1550650" y="2504550"/>
              <a:ext cx="75575" cy="75550"/>
            </a:xfrm>
            <a:custGeom>
              <a:avLst/>
              <a:gdLst/>
              <a:ahLst/>
              <a:cxnLst/>
              <a:rect l="l" t="t" r="r" b="b"/>
              <a:pathLst>
                <a:path w="3023" h="3022"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 name="Google Shape;143;p73"/>
            <p:cNvSpPr/>
            <p:nvPr/>
          </p:nvSpPr>
          <p:spPr>
            <a:xfrm>
              <a:off x="1751325" y="250455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 name="Google Shape;144;p73"/>
            <p:cNvSpPr/>
            <p:nvPr/>
          </p:nvSpPr>
          <p:spPr>
            <a:xfrm>
              <a:off x="19496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 name="Google Shape;145;p73"/>
            <p:cNvSpPr/>
            <p:nvPr/>
          </p:nvSpPr>
          <p:spPr>
            <a:xfrm>
              <a:off x="21479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 name="Google Shape;146;p73"/>
            <p:cNvSpPr/>
            <p:nvPr/>
          </p:nvSpPr>
          <p:spPr>
            <a:xfrm>
              <a:off x="2346250" y="2504550"/>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 name="Google Shape;147;p73"/>
            <p:cNvSpPr/>
            <p:nvPr/>
          </p:nvSpPr>
          <p:spPr>
            <a:xfrm>
              <a:off x="25469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 name="Google Shape;148;p73"/>
            <p:cNvSpPr/>
            <p:nvPr/>
          </p:nvSpPr>
          <p:spPr>
            <a:xfrm>
              <a:off x="27452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 name="Google Shape;149;p73"/>
            <p:cNvSpPr/>
            <p:nvPr/>
          </p:nvSpPr>
          <p:spPr>
            <a:xfrm>
              <a:off x="2945925" y="250455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 name="Google Shape;150;p73"/>
            <p:cNvSpPr/>
            <p:nvPr/>
          </p:nvSpPr>
          <p:spPr>
            <a:xfrm>
              <a:off x="3144225" y="2504550"/>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 name="Google Shape;151;p73"/>
            <p:cNvSpPr/>
            <p:nvPr/>
          </p:nvSpPr>
          <p:spPr>
            <a:xfrm>
              <a:off x="3342550" y="250455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 name="Google Shape;152;p73"/>
            <p:cNvSpPr/>
            <p:nvPr/>
          </p:nvSpPr>
          <p:spPr>
            <a:xfrm>
              <a:off x="3540850" y="2504550"/>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 name="Google Shape;153;p73"/>
            <p:cNvSpPr/>
            <p:nvPr/>
          </p:nvSpPr>
          <p:spPr>
            <a:xfrm>
              <a:off x="3741525" y="250455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 name="Google Shape;154;p73"/>
            <p:cNvSpPr/>
            <p:nvPr/>
          </p:nvSpPr>
          <p:spPr>
            <a:xfrm>
              <a:off x="1189450" y="2693400"/>
              <a:ext cx="37775" cy="75575"/>
            </a:xfrm>
            <a:custGeom>
              <a:avLst/>
              <a:gdLst/>
              <a:ahLst/>
              <a:cxnLst/>
              <a:rect l="l" t="t" r="r" b="b"/>
              <a:pathLst>
                <a:path w="1511" h="3023" extrusionOk="0">
                  <a:moveTo>
                    <a:pt x="94" y="1"/>
                  </a:moveTo>
                  <a:cubicBezTo>
                    <a:pt x="94" y="1040"/>
                    <a:pt x="0" y="1984"/>
                    <a:pt x="0" y="2928"/>
                  </a:cubicBezTo>
                  <a:lnTo>
                    <a:pt x="94" y="2928"/>
                  </a:lnTo>
                  <a:lnTo>
                    <a:pt x="94" y="3023"/>
                  </a:lnTo>
                  <a:cubicBezTo>
                    <a:pt x="850" y="3023"/>
                    <a:pt x="1511" y="2362"/>
                    <a:pt x="1511" y="1512"/>
                  </a:cubicBezTo>
                  <a:cubicBezTo>
                    <a:pt x="1511" y="662"/>
                    <a:pt x="944" y="1"/>
                    <a:pt x="94"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 name="Google Shape;155;p73"/>
            <p:cNvSpPr/>
            <p:nvPr/>
          </p:nvSpPr>
          <p:spPr>
            <a:xfrm>
              <a:off x="13523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 name="Google Shape;156;p73"/>
            <p:cNvSpPr/>
            <p:nvPr/>
          </p:nvSpPr>
          <p:spPr>
            <a:xfrm>
              <a:off x="1550650" y="2693400"/>
              <a:ext cx="75575" cy="75575"/>
            </a:xfrm>
            <a:custGeom>
              <a:avLst/>
              <a:gdLst/>
              <a:ahLst/>
              <a:cxnLst/>
              <a:rect l="l" t="t" r="r" b="b"/>
              <a:pathLst>
                <a:path w="3023" h="3023" extrusionOk="0">
                  <a:moveTo>
                    <a:pt x="1511" y="1"/>
                  </a:moveTo>
                  <a:cubicBezTo>
                    <a:pt x="756" y="1"/>
                    <a:pt x="0"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 name="Google Shape;157;p73"/>
            <p:cNvSpPr/>
            <p:nvPr/>
          </p:nvSpPr>
          <p:spPr>
            <a:xfrm>
              <a:off x="1751325" y="2693400"/>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 name="Google Shape;158;p73"/>
            <p:cNvSpPr/>
            <p:nvPr/>
          </p:nvSpPr>
          <p:spPr>
            <a:xfrm>
              <a:off x="19496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 name="Google Shape;159;p73"/>
            <p:cNvSpPr/>
            <p:nvPr/>
          </p:nvSpPr>
          <p:spPr>
            <a:xfrm>
              <a:off x="21479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 name="Google Shape;160;p73"/>
            <p:cNvSpPr/>
            <p:nvPr/>
          </p:nvSpPr>
          <p:spPr>
            <a:xfrm>
              <a:off x="2346250" y="2693400"/>
              <a:ext cx="75575" cy="75575"/>
            </a:xfrm>
            <a:custGeom>
              <a:avLst/>
              <a:gdLst/>
              <a:ahLst/>
              <a:cxnLst/>
              <a:rect l="l" t="t" r="r" b="b"/>
              <a:pathLst>
                <a:path w="3023" h="3023" extrusionOk="0">
                  <a:moveTo>
                    <a:pt x="1512" y="1"/>
                  </a:moveTo>
                  <a:cubicBezTo>
                    <a:pt x="756" y="1"/>
                    <a:pt x="1" y="662"/>
                    <a:pt x="95" y="1512"/>
                  </a:cubicBezTo>
                  <a:cubicBezTo>
                    <a:pt x="95"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 name="Google Shape;161;p73"/>
            <p:cNvSpPr/>
            <p:nvPr/>
          </p:nvSpPr>
          <p:spPr>
            <a:xfrm>
              <a:off x="25469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 name="Google Shape;162;p73"/>
            <p:cNvSpPr/>
            <p:nvPr/>
          </p:nvSpPr>
          <p:spPr>
            <a:xfrm>
              <a:off x="27452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 name="Google Shape;163;p73"/>
            <p:cNvSpPr/>
            <p:nvPr/>
          </p:nvSpPr>
          <p:spPr>
            <a:xfrm>
              <a:off x="2945925" y="2693400"/>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 name="Google Shape;164;p73"/>
            <p:cNvSpPr/>
            <p:nvPr/>
          </p:nvSpPr>
          <p:spPr>
            <a:xfrm>
              <a:off x="3144225" y="2693400"/>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 name="Google Shape;165;p73"/>
            <p:cNvSpPr/>
            <p:nvPr/>
          </p:nvSpPr>
          <p:spPr>
            <a:xfrm>
              <a:off x="3342550" y="2693400"/>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 name="Google Shape;166;p73"/>
            <p:cNvSpPr/>
            <p:nvPr/>
          </p:nvSpPr>
          <p:spPr>
            <a:xfrm>
              <a:off x="3540850" y="2693400"/>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 name="Google Shape;167;p73"/>
            <p:cNvSpPr/>
            <p:nvPr/>
          </p:nvSpPr>
          <p:spPr>
            <a:xfrm>
              <a:off x="3741525" y="2693400"/>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 name="Google Shape;168;p73"/>
            <p:cNvSpPr/>
            <p:nvPr/>
          </p:nvSpPr>
          <p:spPr>
            <a:xfrm>
              <a:off x="3342550" y="5337575"/>
              <a:ext cx="75550" cy="49600"/>
            </a:xfrm>
            <a:custGeom>
              <a:avLst/>
              <a:gdLst/>
              <a:ahLst/>
              <a:cxnLst/>
              <a:rect l="l" t="t" r="r" b="b"/>
              <a:pathLst>
                <a:path w="3022" h="1984" extrusionOk="0">
                  <a:moveTo>
                    <a:pt x="1511" y="0"/>
                  </a:moveTo>
                  <a:cubicBezTo>
                    <a:pt x="661" y="0"/>
                    <a:pt x="0" y="661"/>
                    <a:pt x="0" y="1511"/>
                  </a:cubicBezTo>
                  <a:cubicBezTo>
                    <a:pt x="0" y="1511"/>
                    <a:pt x="0" y="1511"/>
                    <a:pt x="0" y="1606"/>
                  </a:cubicBezTo>
                  <a:cubicBezTo>
                    <a:pt x="944" y="1700"/>
                    <a:pt x="1889" y="1889"/>
                    <a:pt x="2927" y="1983"/>
                  </a:cubicBezTo>
                  <a:cubicBezTo>
                    <a:pt x="2927" y="1889"/>
                    <a:pt x="3022" y="1700"/>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 name="Google Shape;169;p73"/>
            <p:cNvSpPr/>
            <p:nvPr/>
          </p:nvSpPr>
          <p:spPr>
            <a:xfrm>
              <a:off x="3540850" y="5337575"/>
              <a:ext cx="75575" cy="70850"/>
            </a:xfrm>
            <a:custGeom>
              <a:avLst/>
              <a:gdLst/>
              <a:ahLst/>
              <a:cxnLst/>
              <a:rect l="l" t="t" r="r" b="b"/>
              <a:pathLst>
                <a:path w="3023" h="2834" extrusionOk="0">
                  <a:moveTo>
                    <a:pt x="1511" y="0"/>
                  </a:moveTo>
                  <a:cubicBezTo>
                    <a:pt x="756" y="0"/>
                    <a:pt x="95" y="661"/>
                    <a:pt x="95" y="1511"/>
                  </a:cubicBezTo>
                  <a:lnTo>
                    <a:pt x="1" y="1511"/>
                  </a:lnTo>
                  <a:cubicBezTo>
                    <a:pt x="1" y="1983"/>
                    <a:pt x="284" y="2361"/>
                    <a:pt x="662" y="2645"/>
                  </a:cubicBezTo>
                  <a:cubicBezTo>
                    <a:pt x="1228" y="2739"/>
                    <a:pt x="1700" y="2739"/>
                    <a:pt x="2267" y="2833"/>
                  </a:cubicBezTo>
                  <a:cubicBezTo>
                    <a:pt x="2739" y="2550"/>
                    <a:pt x="3022" y="2078"/>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 name="Google Shape;170;p73"/>
            <p:cNvSpPr/>
            <p:nvPr/>
          </p:nvSpPr>
          <p:spPr>
            <a:xfrm>
              <a:off x="3741525" y="533757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 name="Google Shape;171;p73"/>
            <p:cNvSpPr/>
            <p:nvPr/>
          </p:nvSpPr>
          <p:spPr>
            <a:xfrm>
              <a:off x="2745250" y="5148700"/>
              <a:ext cx="75575" cy="73225"/>
            </a:xfrm>
            <a:custGeom>
              <a:avLst/>
              <a:gdLst/>
              <a:ahLst/>
              <a:cxnLst/>
              <a:rect l="l" t="t" r="r" b="b"/>
              <a:pathLst>
                <a:path w="3023" h="2929" extrusionOk="0">
                  <a:moveTo>
                    <a:pt x="1511" y="1"/>
                  </a:moveTo>
                  <a:cubicBezTo>
                    <a:pt x="661" y="1"/>
                    <a:pt x="0" y="662"/>
                    <a:pt x="0" y="1512"/>
                  </a:cubicBezTo>
                  <a:cubicBezTo>
                    <a:pt x="0" y="1700"/>
                    <a:pt x="95" y="1889"/>
                    <a:pt x="189" y="2078"/>
                  </a:cubicBezTo>
                  <a:cubicBezTo>
                    <a:pt x="756" y="2361"/>
                    <a:pt x="1417" y="2645"/>
                    <a:pt x="1983" y="2928"/>
                  </a:cubicBezTo>
                  <a:cubicBezTo>
                    <a:pt x="2550" y="2645"/>
                    <a:pt x="3022" y="2173"/>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 name="Google Shape;172;p73"/>
            <p:cNvSpPr/>
            <p:nvPr/>
          </p:nvSpPr>
          <p:spPr>
            <a:xfrm>
              <a:off x="2945925" y="5148700"/>
              <a:ext cx="73200" cy="75575"/>
            </a:xfrm>
            <a:custGeom>
              <a:avLst/>
              <a:gdLst/>
              <a:ahLst/>
              <a:cxnLst/>
              <a:rect l="l" t="t" r="r" b="b"/>
              <a:pathLst>
                <a:path w="2928" h="3023" extrusionOk="0">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 name="Google Shape;173;p73"/>
            <p:cNvSpPr/>
            <p:nvPr/>
          </p:nvSpPr>
          <p:spPr>
            <a:xfrm>
              <a:off x="3144225" y="5148700"/>
              <a:ext cx="73225" cy="75575"/>
            </a:xfrm>
            <a:custGeom>
              <a:avLst/>
              <a:gdLst/>
              <a:ahLst/>
              <a:cxnLst/>
              <a:rect l="l" t="t" r="r" b="b"/>
              <a:pathLst>
                <a:path w="2929" h="3023" extrusionOk="0">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 name="Google Shape;174;p73"/>
            <p:cNvSpPr/>
            <p:nvPr/>
          </p:nvSpPr>
          <p:spPr>
            <a:xfrm>
              <a:off x="3342550" y="5148700"/>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 name="Google Shape;175;p73"/>
            <p:cNvSpPr/>
            <p:nvPr/>
          </p:nvSpPr>
          <p:spPr>
            <a:xfrm>
              <a:off x="3540850" y="5148700"/>
              <a:ext cx="75575" cy="75575"/>
            </a:xfrm>
            <a:custGeom>
              <a:avLst/>
              <a:gdLst/>
              <a:ahLst/>
              <a:cxnLst/>
              <a:rect l="l" t="t" r="r" b="b"/>
              <a:pathLst>
                <a:path w="3023" h="3023" extrusionOk="0">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 name="Google Shape;176;p73"/>
            <p:cNvSpPr/>
            <p:nvPr/>
          </p:nvSpPr>
          <p:spPr>
            <a:xfrm>
              <a:off x="3741525" y="5148700"/>
              <a:ext cx="73200" cy="75575"/>
            </a:xfrm>
            <a:custGeom>
              <a:avLst/>
              <a:gdLst/>
              <a:ahLst/>
              <a:cxnLst/>
              <a:rect l="l" t="t" r="r" b="b"/>
              <a:pathLst>
                <a:path w="2928" h="3023" extrusionOk="0">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 name="Google Shape;177;p73"/>
            <p:cNvSpPr/>
            <p:nvPr/>
          </p:nvSpPr>
          <p:spPr>
            <a:xfrm>
              <a:off x="2350975" y="4959825"/>
              <a:ext cx="70850" cy="63775"/>
            </a:xfrm>
            <a:custGeom>
              <a:avLst/>
              <a:gdLst/>
              <a:ahLst/>
              <a:cxnLst/>
              <a:rect l="l" t="t" r="r" b="b"/>
              <a:pathLst>
                <a:path w="2834" h="2551" extrusionOk="0">
                  <a:moveTo>
                    <a:pt x="1323" y="1"/>
                  </a:moveTo>
                  <a:cubicBezTo>
                    <a:pt x="662" y="1"/>
                    <a:pt x="190" y="379"/>
                    <a:pt x="1" y="1040"/>
                  </a:cubicBezTo>
                  <a:cubicBezTo>
                    <a:pt x="756" y="1512"/>
                    <a:pt x="1606" y="2078"/>
                    <a:pt x="2362" y="2551"/>
                  </a:cubicBezTo>
                  <a:cubicBezTo>
                    <a:pt x="2645" y="2267"/>
                    <a:pt x="2834" y="1890"/>
                    <a:pt x="2834" y="1512"/>
                  </a:cubicBezTo>
                  <a:cubicBezTo>
                    <a:pt x="2834" y="662"/>
                    <a:pt x="2173" y="1"/>
                    <a:pt x="1323"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 name="Google Shape;178;p73"/>
            <p:cNvSpPr/>
            <p:nvPr/>
          </p:nvSpPr>
          <p:spPr>
            <a:xfrm>
              <a:off x="2546925"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 name="Google Shape;179;p73"/>
            <p:cNvSpPr/>
            <p:nvPr/>
          </p:nvSpPr>
          <p:spPr>
            <a:xfrm>
              <a:off x="27452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0" name="Google Shape;180;p73"/>
            <p:cNvSpPr/>
            <p:nvPr/>
          </p:nvSpPr>
          <p:spPr>
            <a:xfrm>
              <a:off x="2945925" y="495982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1" name="Google Shape;181;p73"/>
            <p:cNvSpPr/>
            <p:nvPr/>
          </p:nvSpPr>
          <p:spPr>
            <a:xfrm>
              <a:off x="3144225" y="4959825"/>
              <a:ext cx="73225" cy="75575"/>
            </a:xfrm>
            <a:custGeom>
              <a:avLst/>
              <a:gdLst/>
              <a:ahLst/>
              <a:cxnLst/>
              <a:rect l="l" t="t" r="r" b="b"/>
              <a:pathLst>
                <a:path w="2929" h="3023" extrusionOk="0">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2" name="Google Shape;182;p73"/>
            <p:cNvSpPr/>
            <p:nvPr/>
          </p:nvSpPr>
          <p:spPr>
            <a:xfrm>
              <a:off x="3342550" y="495982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3" name="Google Shape;183;p73"/>
            <p:cNvSpPr/>
            <p:nvPr/>
          </p:nvSpPr>
          <p:spPr>
            <a:xfrm>
              <a:off x="3540850" y="4959825"/>
              <a:ext cx="75575" cy="75575"/>
            </a:xfrm>
            <a:custGeom>
              <a:avLst/>
              <a:gdLst/>
              <a:ahLst/>
              <a:cxnLst/>
              <a:rect l="l" t="t" r="r" b="b"/>
              <a:pathLst>
                <a:path w="3023" h="3023" extrusionOk="0">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4" name="Google Shape;184;p73"/>
            <p:cNvSpPr/>
            <p:nvPr/>
          </p:nvSpPr>
          <p:spPr>
            <a:xfrm>
              <a:off x="3741525" y="495982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5" name="Google Shape;185;p73"/>
            <p:cNvSpPr/>
            <p:nvPr/>
          </p:nvSpPr>
          <p:spPr>
            <a:xfrm>
              <a:off x="21479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6" name="Google Shape;186;p73"/>
            <p:cNvSpPr/>
            <p:nvPr/>
          </p:nvSpPr>
          <p:spPr>
            <a:xfrm>
              <a:off x="2346250" y="4770975"/>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7" name="Google Shape;187;p73"/>
            <p:cNvSpPr/>
            <p:nvPr/>
          </p:nvSpPr>
          <p:spPr>
            <a:xfrm>
              <a:off x="2546925"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8" name="Google Shape;188;p73"/>
            <p:cNvSpPr/>
            <p:nvPr/>
          </p:nvSpPr>
          <p:spPr>
            <a:xfrm>
              <a:off x="27452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9" name="Google Shape;189;p73"/>
            <p:cNvSpPr/>
            <p:nvPr/>
          </p:nvSpPr>
          <p:spPr>
            <a:xfrm>
              <a:off x="2945925" y="477097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0" name="Google Shape;190;p73"/>
            <p:cNvSpPr/>
            <p:nvPr/>
          </p:nvSpPr>
          <p:spPr>
            <a:xfrm>
              <a:off x="3144225" y="4770975"/>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1" name="Google Shape;191;p73"/>
            <p:cNvSpPr/>
            <p:nvPr/>
          </p:nvSpPr>
          <p:spPr>
            <a:xfrm>
              <a:off x="3342550" y="47709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2" name="Google Shape;192;p73"/>
            <p:cNvSpPr/>
            <p:nvPr/>
          </p:nvSpPr>
          <p:spPr>
            <a:xfrm>
              <a:off x="3540850" y="4770975"/>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3" name="Google Shape;193;p73"/>
            <p:cNvSpPr/>
            <p:nvPr/>
          </p:nvSpPr>
          <p:spPr>
            <a:xfrm>
              <a:off x="3741525" y="477097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4" name="Google Shape;194;p73"/>
            <p:cNvSpPr/>
            <p:nvPr/>
          </p:nvSpPr>
          <p:spPr>
            <a:xfrm>
              <a:off x="1949625"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5" name="Google Shape;195;p73"/>
            <p:cNvSpPr/>
            <p:nvPr/>
          </p:nvSpPr>
          <p:spPr>
            <a:xfrm>
              <a:off x="21479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6" name="Google Shape;196;p73"/>
            <p:cNvSpPr/>
            <p:nvPr/>
          </p:nvSpPr>
          <p:spPr>
            <a:xfrm>
              <a:off x="2346250" y="4582100"/>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7" name="Google Shape;197;p73"/>
            <p:cNvSpPr/>
            <p:nvPr/>
          </p:nvSpPr>
          <p:spPr>
            <a:xfrm>
              <a:off x="2546925"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8" name="Google Shape;198;p73"/>
            <p:cNvSpPr/>
            <p:nvPr/>
          </p:nvSpPr>
          <p:spPr>
            <a:xfrm>
              <a:off x="27452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9" name="Google Shape;199;p73"/>
            <p:cNvSpPr/>
            <p:nvPr/>
          </p:nvSpPr>
          <p:spPr>
            <a:xfrm>
              <a:off x="2945925" y="4582100"/>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0" name="Google Shape;200;p73"/>
            <p:cNvSpPr/>
            <p:nvPr/>
          </p:nvSpPr>
          <p:spPr>
            <a:xfrm>
              <a:off x="3144225" y="4582100"/>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1" name="Google Shape;201;p73"/>
            <p:cNvSpPr/>
            <p:nvPr/>
          </p:nvSpPr>
          <p:spPr>
            <a:xfrm>
              <a:off x="3342550" y="458210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2" name="Google Shape;202;p73"/>
            <p:cNvSpPr/>
            <p:nvPr/>
          </p:nvSpPr>
          <p:spPr>
            <a:xfrm>
              <a:off x="3540850" y="4582100"/>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3" name="Google Shape;203;p73"/>
            <p:cNvSpPr/>
            <p:nvPr/>
          </p:nvSpPr>
          <p:spPr>
            <a:xfrm>
              <a:off x="3741525" y="458210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4" name="Google Shape;204;p73"/>
            <p:cNvSpPr/>
            <p:nvPr/>
          </p:nvSpPr>
          <p:spPr>
            <a:xfrm>
              <a:off x="1751325" y="4393225"/>
              <a:ext cx="73200" cy="75575"/>
            </a:xfrm>
            <a:custGeom>
              <a:avLst/>
              <a:gdLst/>
              <a:ahLst/>
              <a:cxnLst/>
              <a:rect l="l" t="t" r="r" b="b"/>
              <a:pathLst>
                <a:path w="2928" h="3023" extrusionOk="0">
                  <a:moveTo>
                    <a:pt x="1417" y="1"/>
                  </a:moveTo>
                  <a:cubicBezTo>
                    <a:pt x="661" y="1"/>
                    <a:pt x="0" y="662"/>
                    <a:pt x="0" y="1512"/>
                  </a:cubicBezTo>
                  <a:cubicBezTo>
                    <a:pt x="0" y="1606"/>
                    <a:pt x="0" y="1700"/>
                    <a:pt x="0" y="1795"/>
                  </a:cubicBezTo>
                  <a:cubicBezTo>
                    <a:pt x="378" y="2173"/>
                    <a:pt x="661" y="2456"/>
                    <a:pt x="945" y="2834"/>
                  </a:cubicBezTo>
                  <a:cubicBezTo>
                    <a:pt x="1134" y="2928"/>
                    <a:pt x="132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5" name="Google Shape;205;p73"/>
            <p:cNvSpPr/>
            <p:nvPr/>
          </p:nvSpPr>
          <p:spPr>
            <a:xfrm>
              <a:off x="1949625"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6" name="Google Shape;206;p73"/>
            <p:cNvSpPr/>
            <p:nvPr/>
          </p:nvSpPr>
          <p:spPr>
            <a:xfrm>
              <a:off x="21479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7" name="Google Shape;207;p73"/>
            <p:cNvSpPr/>
            <p:nvPr/>
          </p:nvSpPr>
          <p:spPr>
            <a:xfrm>
              <a:off x="2346250" y="4393225"/>
              <a:ext cx="75575" cy="75575"/>
            </a:xfrm>
            <a:custGeom>
              <a:avLst/>
              <a:gdLst/>
              <a:ahLst/>
              <a:cxnLst/>
              <a:rect l="l" t="t" r="r" b="b"/>
              <a:pathLst>
                <a:path w="3023" h="3023" extrusionOk="0">
                  <a:moveTo>
                    <a:pt x="1512" y="1"/>
                  </a:moveTo>
                  <a:cubicBezTo>
                    <a:pt x="756" y="1"/>
                    <a:pt x="95" y="662"/>
                    <a:pt x="95" y="1512"/>
                  </a:cubicBezTo>
                  <a:cubicBezTo>
                    <a:pt x="1" y="2361"/>
                    <a:pt x="756"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8" name="Google Shape;208;p73"/>
            <p:cNvSpPr/>
            <p:nvPr/>
          </p:nvSpPr>
          <p:spPr>
            <a:xfrm>
              <a:off x="2546925"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267"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9" name="Google Shape;209;p73"/>
            <p:cNvSpPr/>
            <p:nvPr/>
          </p:nvSpPr>
          <p:spPr>
            <a:xfrm>
              <a:off x="27452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0" name="Google Shape;210;p73"/>
            <p:cNvSpPr/>
            <p:nvPr/>
          </p:nvSpPr>
          <p:spPr>
            <a:xfrm>
              <a:off x="2945925" y="4393225"/>
              <a:ext cx="73200" cy="75575"/>
            </a:xfrm>
            <a:custGeom>
              <a:avLst/>
              <a:gdLst/>
              <a:ahLst/>
              <a:cxnLst/>
              <a:rect l="l" t="t" r="r" b="b"/>
              <a:pathLst>
                <a:path w="2928" h="3023" extrusionOk="0">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1" name="Google Shape;211;p73"/>
            <p:cNvSpPr/>
            <p:nvPr/>
          </p:nvSpPr>
          <p:spPr>
            <a:xfrm>
              <a:off x="3144225" y="4393225"/>
              <a:ext cx="73225" cy="75575"/>
            </a:xfrm>
            <a:custGeom>
              <a:avLst/>
              <a:gdLst/>
              <a:ahLst/>
              <a:cxnLst/>
              <a:rect l="l" t="t" r="r" b="b"/>
              <a:pathLst>
                <a:path w="2929" h="3023" extrusionOk="0">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2" name="Google Shape;212;p73"/>
            <p:cNvSpPr/>
            <p:nvPr/>
          </p:nvSpPr>
          <p:spPr>
            <a:xfrm>
              <a:off x="3342550" y="4393225"/>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3" name="Google Shape;213;p73"/>
            <p:cNvSpPr/>
            <p:nvPr/>
          </p:nvSpPr>
          <p:spPr>
            <a:xfrm>
              <a:off x="3540850" y="4393225"/>
              <a:ext cx="75575" cy="75575"/>
            </a:xfrm>
            <a:custGeom>
              <a:avLst/>
              <a:gdLst/>
              <a:ahLst/>
              <a:cxnLst/>
              <a:rect l="l" t="t" r="r" b="b"/>
              <a:pathLst>
                <a:path w="3023" h="3023" extrusionOk="0">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4" name="Google Shape;214;p73"/>
            <p:cNvSpPr/>
            <p:nvPr/>
          </p:nvSpPr>
          <p:spPr>
            <a:xfrm>
              <a:off x="3741525" y="4393225"/>
              <a:ext cx="73200" cy="75575"/>
            </a:xfrm>
            <a:custGeom>
              <a:avLst/>
              <a:gdLst/>
              <a:ahLst/>
              <a:cxnLst/>
              <a:rect l="l" t="t" r="r" b="b"/>
              <a:pathLst>
                <a:path w="2928" h="3023" extrusionOk="0">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5" name="Google Shape;215;p73"/>
            <p:cNvSpPr/>
            <p:nvPr/>
          </p:nvSpPr>
          <p:spPr>
            <a:xfrm>
              <a:off x="1751325" y="4204350"/>
              <a:ext cx="73200" cy="73225"/>
            </a:xfrm>
            <a:custGeom>
              <a:avLst/>
              <a:gdLst/>
              <a:ahLst/>
              <a:cxnLst/>
              <a:rect l="l" t="t" r="r" b="b"/>
              <a:pathLst>
                <a:path w="2928" h="2929" extrusionOk="0">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6" name="Google Shape;216;p73"/>
            <p:cNvSpPr/>
            <p:nvPr/>
          </p:nvSpPr>
          <p:spPr>
            <a:xfrm>
              <a:off x="1949625"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7" name="Google Shape;217;p73"/>
            <p:cNvSpPr/>
            <p:nvPr/>
          </p:nvSpPr>
          <p:spPr>
            <a:xfrm>
              <a:off x="21479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8" name="Google Shape;218;p73"/>
            <p:cNvSpPr/>
            <p:nvPr/>
          </p:nvSpPr>
          <p:spPr>
            <a:xfrm>
              <a:off x="2346250" y="4204350"/>
              <a:ext cx="75575" cy="73225"/>
            </a:xfrm>
            <a:custGeom>
              <a:avLst/>
              <a:gdLst/>
              <a:ahLst/>
              <a:cxnLst/>
              <a:rect l="l" t="t" r="r" b="b"/>
              <a:pathLst>
                <a:path w="3023" h="2929" extrusionOk="0">
                  <a:moveTo>
                    <a:pt x="1512" y="1"/>
                  </a:moveTo>
                  <a:cubicBezTo>
                    <a:pt x="756" y="1"/>
                    <a:pt x="95" y="662"/>
                    <a:pt x="95" y="1512"/>
                  </a:cubicBezTo>
                  <a:cubicBezTo>
                    <a:pt x="1" y="2267"/>
                    <a:pt x="756"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9" name="Google Shape;219;p73"/>
            <p:cNvSpPr/>
            <p:nvPr/>
          </p:nvSpPr>
          <p:spPr>
            <a:xfrm>
              <a:off x="2546925"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267"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0" name="Google Shape;220;p73"/>
            <p:cNvSpPr/>
            <p:nvPr/>
          </p:nvSpPr>
          <p:spPr>
            <a:xfrm>
              <a:off x="27452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1" name="Google Shape;221;p73"/>
            <p:cNvSpPr/>
            <p:nvPr/>
          </p:nvSpPr>
          <p:spPr>
            <a:xfrm>
              <a:off x="2945925" y="4204350"/>
              <a:ext cx="73200" cy="73225"/>
            </a:xfrm>
            <a:custGeom>
              <a:avLst/>
              <a:gdLst/>
              <a:ahLst/>
              <a:cxnLst/>
              <a:rect l="l" t="t" r="r" b="b"/>
              <a:pathLst>
                <a:path w="2928" h="2929" extrusionOk="0">
                  <a:moveTo>
                    <a:pt x="1417" y="1"/>
                  </a:moveTo>
                  <a:cubicBezTo>
                    <a:pt x="661" y="1"/>
                    <a:pt x="0" y="662"/>
                    <a:pt x="0" y="1512"/>
                  </a:cubicBezTo>
                  <a:cubicBezTo>
                    <a:pt x="0" y="2267"/>
                    <a:pt x="661" y="2928"/>
                    <a:pt x="1417" y="2928"/>
                  </a:cubicBezTo>
                  <a:cubicBezTo>
                    <a:pt x="2266" y="2928"/>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2" name="Google Shape;222;p73"/>
            <p:cNvSpPr/>
            <p:nvPr/>
          </p:nvSpPr>
          <p:spPr>
            <a:xfrm>
              <a:off x="3144225" y="4204350"/>
              <a:ext cx="73225" cy="73225"/>
            </a:xfrm>
            <a:custGeom>
              <a:avLst/>
              <a:gdLst/>
              <a:ahLst/>
              <a:cxnLst/>
              <a:rect l="l" t="t" r="r" b="b"/>
              <a:pathLst>
                <a:path w="2929" h="2929" extrusionOk="0">
                  <a:moveTo>
                    <a:pt x="1417" y="1"/>
                  </a:moveTo>
                  <a:cubicBezTo>
                    <a:pt x="662" y="1"/>
                    <a:pt x="1" y="662"/>
                    <a:pt x="1" y="1512"/>
                  </a:cubicBezTo>
                  <a:cubicBezTo>
                    <a:pt x="1" y="2267"/>
                    <a:pt x="662"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3" name="Google Shape;223;p73"/>
            <p:cNvSpPr/>
            <p:nvPr/>
          </p:nvSpPr>
          <p:spPr>
            <a:xfrm>
              <a:off x="3342550" y="42043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4" name="Google Shape;224;p73"/>
            <p:cNvSpPr/>
            <p:nvPr/>
          </p:nvSpPr>
          <p:spPr>
            <a:xfrm>
              <a:off x="3540850" y="4204350"/>
              <a:ext cx="75575" cy="73225"/>
            </a:xfrm>
            <a:custGeom>
              <a:avLst/>
              <a:gdLst/>
              <a:ahLst/>
              <a:cxnLst/>
              <a:rect l="l" t="t" r="r" b="b"/>
              <a:pathLst>
                <a:path w="3023" h="2929" extrusionOk="0">
                  <a:moveTo>
                    <a:pt x="1511" y="1"/>
                  </a:moveTo>
                  <a:cubicBezTo>
                    <a:pt x="756" y="1"/>
                    <a:pt x="95" y="662"/>
                    <a:pt x="95" y="1512"/>
                  </a:cubicBezTo>
                  <a:cubicBezTo>
                    <a:pt x="1" y="2267"/>
                    <a:pt x="756"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5" name="Google Shape;225;p73"/>
            <p:cNvSpPr/>
            <p:nvPr/>
          </p:nvSpPr>
          <p:spPr>
            <a:xfrm>
              <a:off x="3741525" y="4204350"/>
              <a:ext cx="73200" cy="73225"/>
            </a:xfrm>
            <a:custGeom>
              <a:avLst/>
              <a:gdLst/>
              <a:ahLst/>
              <a:cxnLst/>
              <a:rect l="l" t="t" r="r" b="b"/>
              <a:pathLst>
                <a:path w="2928" h="2929" extrusionOk="0">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6" name="Google Shape;226;p73"/>
            <p:cNvSpPr/>
            <p:nvPr/>
          </p:nvSpPr>
          <p:spPr>
            <a:xfrm>
              <a:off x="1550650" y="4015500"/>
              <a:ext cx="75575" cy="75550"/>
            </a:xfrm>
            <a:custGeom>
              <a:avLst/>
              <a:gdLst/>
              <a:ahLst/>
              <a:cxnLst/>
              <a:rect l="l" t="t" r="r" b="b"/>
              <a:pathLst>
                <a:path w="3023" h="3022"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7" name="Google Shape;227;p73"/>
            <p:cNvSpPr/>
            <p:nvPr/>
          </p:nvSpPr>
          <p:spPr>
            <a:xfrm>
              <a:off x="1751325" y="4015500"/>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8" name="Google Shape;228;p73"/>
            <p:cNvSpPr/>
            <p:nvPr/>
          </p:nvSpPr>
          <p:spPr>
            <a:xfrm>
              <a:off x="1949625"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9" name="Google Shape;229;p73"/>
            <p:cNvSpPr/>
            <p:nvPr/>
          </p:nvSpPr>
          <p:spPr>
            <a:xfrm>
              <a:off x="21479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0" name="Google Shape;230;p73"/>
            <p:cNvSpPr/>
            <p:nvPr/>
          </p:nvSpPr>
          <p:spPr>
            <a:xfrm>
              <a:off x="2346250" y="4015500"/>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1" name="Google Shape;231;p73"/>
            <p:cNvSpPr/>
            <p:nvPr/>
          </p:nvSpPr>
          <p:spPr>
            <a:xfrm>
              <a:off x="2546925"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2" name="Google Shape;232;p73"/>
            <p:cNvSpPr/>
            <p:nvPr/>
          </p:nvSpPr>
          <p:spPr>
            <a:xfrm>
              <a:off x="27452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3" name="Google Shape;233;p73"/>
            <p:cNvSpPr/>
            <p:nvPr/>
          </p:nvSpPr>
          <p:spPr>
            <a:xfrm>
              <a:off x="2945925" y="401550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4" name="Google Shape;234;p73"/>
            <p:cNvSpPr/>
            <p:nvPr/>
          </p:nvSpPr>
          <p:spPr>
            <a:xfrm>
              <a:off x="3144225" y="4015500"/>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5" name="Google Shape;235;p73"/>
            <p:cNvSpPr/>
            <p:nvPr/>
          </p:nvSpPr>
          <p:spPr>
            <a:xfrm>
              <a:off x="3342550" y="40155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6" name="Google Shape;236;p73"/>
            <p:cNvSpPr/>
            <p:nvPr/>
          </p:nvSpPr>
          <p:spPr>
            <a:xfrm>
              <a:off x="3540850" y="4015500"/>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7" name="Google Shape;237;p73"/>
            <p:cNvSpPr/>
            <p:nvPr/>
          </p:nvSpPr>
          <p:spPr>
            <a:xfrm>
              <a:off x="3741525" y="4015500"/>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8" name="Google Shape;238;p73"/>
            <p:cNvSpPr/>
            <p:nvPr/>
          </p:nvSpPr>
          <p:spPr>
            <a:xfrm>
              <a:off x="1550650" y="3826625"/>
              <a:ext cx="75575" cy="75575"/>
            </a:xfrm>
            <a:custGeom>
              <a:avLst/>
              <a:gdLst/>
              <a:ahLst/>
              <a:cxnLst/>
              <a:rect l="l" t="t" r="r" b="b"/>
              <a:pathLst>
                <a:path w="3023" h="3023"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9" name="Google Shape;239;p73"/>
            <p:cNvSpPr/>
            <p:nvPr/>
          </p:nvSpPr>
          <p:spPr>
            <a:xfrm>
              <a:off x="1751325" y="382662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0" name="Google Shape;240;p73"/>
            <p:cNvSpPr/>
            <p:nvPr/>
          </p:nvSpPr>
          <p:spPr>
            <a:xfrm>
              <a:off x="1949625"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1" name="Google Shape;241;p73"/>
            <p:cNvSpPr/>
            <p:nvPr/>
          </p:nvSpPr>
          <p:spPr>
            <a:xfrm>
              <a:off x="21479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2" name="Google Shape;242;p73"/>
            <p:cNvSpPr/>
            <p:nvPr/>
          </p:nvSpPr>
          <p:spPr>
            <a:xfrm>
              <a:off x="2346250" y="3826625"/>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3" name="Google Shape;243;p73"/>
            <p:cNvSpPr/>
            <p:nvPr/>
          </p:nvSpPr>
          <p:spPr>
            <a:xfrm>
              <a:off x="2546925"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4" name="Google Shape;244;p73"/>
            <p:cNvSpPr/>
            <p:nvPr/>
          </p:nvSpPr>
          <p:spPr>
            <a:xfrm>
              <a:off x="27452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5" name="Google Shape;245;p73"/>
            <p:cNvSpPr/>
            <p:nvPr/>
          </p:nvSpPr>
          <p:spPr>
            <a:xfrm>
              <a:off x="2945925" y="382662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6" name="Google Shape;246;p73"/>
            <p:cNvSpPr/>
            <p:nvPr/>
          </p:nvSpPr>
          <p:spPr>
            <a:xfrm>
              <a:off x="3144225" y="3826625"/>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7" name="Google Shape;247;p73"/>
            <p:cNvSpPr/>
            <p:nvPr/>
          </p:nvSpPr>
          <p:spPr>
            <a:xfrm>
              <a:off x="3342550" y="38266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8" name="Google Shape;248;p73"/>
            <p:cNvSpPr/>
            <p:nvPr/>
          </p:nvSpPr>
          <p:spPr>
            <a:xfrm>
              <a:off x="3540850" y="3826625"/>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9" name="Google Shape;249;p73"/>
            <p:cNvSpPr/>
            <p:nvPr/>
          </p:nvSpPr>
          <p:spPr>
            <a:xfrm>
              <a:off x="3741525" y="382662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0" name="Google Shape;250;p73"/>
            <p:cNvSpPr/>
            <p:nvPr/>
          </p:nvSpPr>
          <p:spPr>
            <a:xfrm>
              <a:off x="13523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1" name="Google Shape;251;p73"/>
            <p:cNvSpPr/>
            <p:nvPr/>
          </p:nvSpPr>
          <p:spPr>
            <a:xfrm>
              <a:off x="1550650" y="3637750"/>
              <a:ext cx="75575" cy="75575"/>
            </a:xfrm>
            <a:custGeom>
              <a:avLst/>
              <a:gdLst/>
              <a:ahLst/>
              <a:cxnLst/>
              <a:rect l="l" t="t" r="r" b="b"/>
              <a:pathLst>
                <a:path w="3023" h="3023" extrusionOk="0">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2" name="Google Shape;252;p73"/>
            <p:cNvSpPr/>
            <p:nvPr/>
          </p:nvSpPr>
          <p:spPr>
            <a:xfrm>
              <a:off x="1751325" y="3637750"/>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3" name="Google Shape;253;p73"/>
            <p:cNvSpPr/>
            <p:nvPr/>
          </p:nvSpPr>
          <p:spPr>
            <a:xfrm>
              <a:off x="19496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4" name="Google Shape;254;p73"/>
            <p:cNvSpPr/>
            <p:nvPr/>
          </p:nvSpPr>
          <p:spPr>
            <a:xfrm>
              <a:off x="21479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5" name="Google Shape;255;p73"/>
            <p:cNvSpPr/>
            <p:nvPr/>
          </p:nvSpPr>
          <p:spPr>
            <a:xfrm>
              <a:off x="2346250" y="3637750"/>
              <a:ext cx="75575" cy="75575"/>
            </a:xfrm>
            <a:custGeom>
              <a:avLst/>
              <a:gdLst/>
              <a:ahLst/>
              <a:cxnLst/>
              <a:rect l="l" t="t" r="r" b="b"/>
              <a:pathLst>
                <a:path w="3023" h="3023" extrusionOk="0">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6" name="Google Shape;256;p73"/>
            <p:cNvSpPr/>
            <p:nvPr/>
          </p:nvSpPr>
          <p:spPr>
            <a:xfrm>
              <a:off x="25469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7" name="Google Shape;257;p73"/>
            <p:cNvSpPr/>
            <p:nvPr/>
          </p:nvSpPr>
          <p:spPr>
            <a:xfrm>
              <a:off x="27452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8" name="Google Shape;258;p73"/>
            <p:cNvSpPr/>
            <p:nvPr/>
          </p:nvSpPr>
          <p:spPr>
            <a:xfrm>
              <a:off x="2945925" y="3637750"/>
              <a:ext cx="73200" cy="75575"/>
            </a:xfrm>
            <a:custGeom>
              <a:avLst/>
              <a:gdLst/>
              <a:ahLst/>
              <a:cxnLst/>
              <a:rect l="l" t="t" r="r" b="b"/>
              <a:pathLst>
                <a:path w="2928" h="3023" extrusionOk="0">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9" name="Google Shape;259;p73"/>
            <p:cNvSpPr/>
            <p:nvPr/>
          </p:nvSpPr>
          <p:spPr>
            <a:xfrm>
              <a:off x="3144225" y="3637750"/>
              <a:ext cx="73225" cy="75575"/>
            </a:xfrm>
            <a:custGeom>
              <a:avLst/>
              <a:gdLst/>
              <a:ahLst/>
              <a:cxnLst/>
              <a:rect l="l" t="t" r="r" b="b"/>
              <a:pathLst>
                <a:path w="2929" h="3023" extrusionOk="0">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0" name="Google Shape;260;p73"/>
            <p:cNvSpPr/>
            <p:nvPr/>
          </p:nvSpPr>
          <p:spPr>
            <a:xfrm>
              <a:off x="3342550" y="3637750"/>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1" name="Google Shape;261;p73"/>
            <p:cNvSpPr/>
            <p:nvPr/>
          </p:nvSpPr>
          <p:spPr>
            <a:xfrm>
              <a:off x="3540850" y="3637750"/>
              <a:ext cx="75575" cy="75575"/>
            </a:xfrm>
            <a:custGeom>
              <a:avLst/>
              <a:gdLst/>
              <a:ahLst/>
              <a:cxnLst/>
              <a:rect l="l" t="t" r="r" b="b"/>
              <a:pathLst>
                <a:path w="3023" h="3023" extrusionOk="0">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2" name="Google Shape;262;p73"/>
            <p:cNvSpPr/>
            <p:nvPr/>
          </p:nvSpPr>
          <p:spPr>
            <a:xfrm>
              <a:off x="3741525" y="3637750"/>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3" name="Google Shape;263;p73"/>
            <p:cNvSpPr/>
            <p:nvPr/>
          </p:nvSpPr>
          <p:spPr>
            <a:xfrm>
              <a:off x="13523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4" name="Google Shape;264;p73"/>
            <p:cNvSpPr/>
            <p:nvPr/>
          </p:nvSpPr>
          <p:spPr>
            <a:xfrm>
              <a:off x="1550650" y="3448875"/>
              <a:ext cx="75575" cy="75575"/>
            </a:xfrm>
            <a:custGeom>
              <a:avLst/>
              <a:gdLst/>
              <a:ahLst/>
              <a:cxnLst/>
              <a:rect l="l" t="t" r="r" b="b"/>
              <a:pathLst>
                <a:path w="3023" h="3023" extrusionOk="0">
                  <a:moveTo>
                    <a:pt x="1511" y="1"/>
                  </a:moveTo>
                  <a:cubicBezTo>
                    <a:pt x="756" y="1"/>
                    <a:pt x="95" y="662"/>
                    <a:pt x="95" y="1512"/>
                  </a:cubicBezTo>
                  <a:cubicBezTo>
                    <a:pt x="0"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5" name="Google Shape;265;p73"/>
            <p:cNvSpPr/>
            <p:nvPr/>
          </p:nvSpPr>
          <p:spPr>
            <a:xfrm>
              <a:off x="1751325" y="344887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6" name="Google Shape;266;p73"/>
            <p:cNvSpPr/>
            <p:nvPr/>
          </p:nvSpPr>
          <p:spPr>
            <a:xfrm>
              <a:off x="19496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7" name="Google Shape;267;p73"/>
            <p:cNvSpPr/>
            <p:nvPr/>
          </p:nvSpPr>
          <p:spPr>
            <a:xfrm>
              <a:off x="21479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8" name="Google Shape;268;p73"/>
            <p:cNvSpPr/>
            <p:nvPr/>
          </p:nvSpPr>
          <p:spPr>
            <a:xfrm>
              <a:off x="2346250" y="3448875"/>
              <a:ext cx="75575" cy="75575"/>
            </a:xfrm>
            <a:custGeom>
              <a:avLst/>
              <a:gdLst/>
              <a:ahLst/>
              <a:cxnLst/>
              <a:rect l="l" t="t" r="r" b="b"/>
              <a:pathLst>
                <a:path w="3023" h="3023" extrusionOk="0">
                  <a:moveTo>
                    <a:pt x="1512" y="1"/>
                  </a:moveTo>
                  <a:cubicBezTo>
                    <a:pt x="756" y="1"/>
                    <a:pt x="95" y="662"/>
                    <a:pt x="95" y="1512"/>
                  </a:cubicBezTo>
                  <a:cubicBezTo>
                    <a:pt x="1"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9" name="Google Shape;269;p73"/>
            <p:cNvSpPr/>
            <p:nvPr/>
          </p:nvSpPr>
          <p:spPr>
            <a:xfrm>
              <a:off x="25469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0" name="Google Shape;270;p73"/>
            <p:cNvSpPr/>
            <p:nvPr/>
          </p:nvSpPr>
          <p:spPr>
            <a:xfrm>
              <a:off x="27452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1" name="Google Shape;271;p73"/>
            <p:cNvSpPr/>
            <p:nvPr/>
          </p:nvSpPr>
          <p:spPr>
            <a:xfrm>
              <a:off x="2945925" y="344887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2" name="Google Shape;272;p73"/>
            <p:cNvSpPr/>
            <p:nvPr/>
          </p:nvSpPr>
          <p:spPr>
            <a:xfrm>
              <a:off x="3144225" y="3448875"/>
              <a:ext cx="73225" cy="75575"/>
            </a:xfrm>
            <a:custGeom>
              <a:avLst/>
              <a:gdLst/>
              <a:ahLst/>
              <a:cxnLst/>
              <a:rect l="l" t="t" r="r" b="b"/>
              <a:pathLst>
                <a:path w="2929" h="3023" extrusionOk="0">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3" name="Google Shape;273;p73"/>
            <p:cNvSpPr/>
            <p:nvPr/>
          </p:nvSpPr>
          <p:spPr>
            <a:xfrm>
              <a:off x="3342550" y="34488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4" name="Google Shape;274;p73"/>
            <p:cNvSpPr/>
            <p:nvPr/>
          </p:nvSpPr>
          <p:spPr>
            <a:xfrm>
              <a:off x="3540850" y="3448875"/>
              <a:ext cx="75575" cy="75575"/>
            </a:xfrm>
            <a:custGeom>
              <a:avLst/>
              <a:gdLst/>
              <a:ahLst/>
              <a:cxnLst/>
              <a:rect l="l" t="t" r="r" b="b"/>
              <a:pathLst>
                <a:path w="3023" h="3023" extrusionOk="0">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5" name="Google Shape;275;p73"/>
            <p:cNvSpPr/>
            <p:nvPr/>
          </p:nvSpPr>
          <p:spPr>
            <a:xfrm>
              <a:off x="3741525" y="344887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6" name="Google Shape;276;p73"/>
            <p:cNvSpPr/>
            <p:nvPr/>
          </p:nvSpPr>
          <p:spPr>
            <a:xfrm>
              <a:off x="13523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7" name="Google Shape;277;p73"/>
            <p:cNvSpPr/>
            <p:nvPr/>
          </p:nvSpPr>
          <p:spPr>
            <a:xfrm>
              <a:off x="1550650" y="3260025"/>
              <a:ext cx="75575" cy="75550"/>
            </a:xfrm>
            <a:custGeom>
              <a:avLst/>
              <a:gdLst/>
              <a:ahLst/>
              <a:cxnLst/>
              <a:rect l="l" t="t" r="r" b="b"/>
              <a:pathLst>
                <a:path w="3023" h="3022"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8" name="Google Shape;278;p73"/>
            <p:cNvSpPr/>
            <p:nvPr/>
          </p:nvSpPr>
          <p:spPr>
            <a:xfrm>
              <a:off x="1751325" y="326002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9" name="Google Shape;279;p73"/>
            <p:cNvSpPr/>
            <p:nvPr/>
          </p:nvSpPr>
          <p:spPr>
            <a:xfrm>
              <a:off x="19496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0" name="Google Shape;280;p73"/>
            <p:cNvSpPr/>
            <p:nvPr/>
          </p:nvSpPr>
          <p:spPr>
            <a:xfrm>
              <a:off x="21479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1" name="Google Shape;281;p73"/>
            <p:cNvSpPr/>
            <p:nvPr/>
          </p:nvSpPr>
          <p:spPr>
            <a:xfrm>
              <a:off x="2346250" y="3260025"/>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2" name="Google Shape;282;p73"/>
            <p:cNvSpPr/>
            <p:nvPr/>
          </p:nvSpPr>
          <p:spPr>
            <a:xfrm>
              <a:off x="25469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3" name="Google Shape;283;p73"/>
            <p:cNvSpPr/>
            <p:nvPr/>
          </p:nvSpPr>
          <p:spPr>
            <a:xfrm>
              <a:off x="27452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4" name="Google Shape;284;p73"/>
            <p:cNvSpPr/>
            <p:nvPr/>
          </p:nvSpPr>
          <p:spPr>
            <a:xfrm>
              <a:off x="2945925" y="326002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5" name="Google Shape;285;p73"/>
            <p:cNvSpPr/>
            <p:nvPr/>
          </p:nvSpPr>
          <p:spPr>
            <a:xfrm>
              <a:off x="3144225" y="3260025"/>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6" name="Google Shape;286;p73"/>
            <p:cNvSpPr/>
            <p:nvPr/>
          </p:nvSpPr>
          <p:spPr>
            <a:xfrm>
              <a:off x="3342550" y="326002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7" name="Google Shape;287;p73"/>
            <p:cNvSpPr/>
            <p:nvPr/>
          </p:nvSpPr>
          <p:spPr>
            <a:xfrm>
              <a:off x="3540850" y="3260025"/>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8" name="Google Shape;288;p73"/>
            <p:cNvSpPr/>
            <p:nvPr/>
          </p:nvSpPr>
          <p:spPr>
            <a:xfrm>
              <a:off x="3741525" y="326002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9" name="Google Shape;289;p73"/>
            <p:cNvSpPr/>
            <p:nvPr/>
          </p:nvSpPr>
          <p:spPr>
            <a:xfrm>
              <a:off x="1201250" y="3073500"/>
              <a:ext cx="25975" cy="68500"/>
            </a:xfrm>
            <a:custGeom>
              <a:avLst/>
              <a:gdLst/>
              <a:ahLst/>
              <a:cxnLst/>
              <a:rect l="l" t="t" r="r" b="b"/>
              <a:pathLst>
                <a:path w="1039" h="2740" extrusionOk="0">
                  <a:moveTo>
                    <a:pt x="0" y="1"/>
                  </a:moveTo>
                  <a:lnTo>
                    <a:pt x="0" y="1"/>
                  </a:lnTo>
                  <a:cubicBezTo>
                    <a:pt x="95" y="851"/>
                    <a:pt x="189" y="1795"/>
                    <a:pt x="283" y="2739"/>
                  </a:cubicBezTo>
                  <a:cubicBezTo>
                    <a:pt x="756" y="2456"/>
                    <a:pt x="1039" y="1984"/>
                    <a:pt x="1039" y="1417"/>
                  </a:cubicBezTo>
                  <a:cubicBezTo>
                    <a:pt x="1039" y="662"/>
                    <a:pt x="567" y="190"/>
                    <a:pt x="0"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0" name="Google Shape;290;p73"/>
            <p:cNvSpPr/>
            <p:nvPr/>
          </p:nvSpPr>
          <p:spPr>
            <a:xfrm>
              <a:off x="13523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1" name="Google Shape;291;p73"/>
            <p:cNvSpPr/>
            <p:nvPr/>
          </p:nvSpPr>
          <p:spPr>
            <a:xfrm>
              <a:off x="1550650" y="3071150"/>
              <a:ext cx="75575" cy="75575"/>
            </a:xfrm>
            <a:custGeom>
              <a:avLst/>
              <a:gdLst/>
              <a:ahLst/>
              <a:cxnLst/>
              <a:rect l="l" t="t" r="r" b="b"/>
              <a:pathLst>
                <a:path w="3023" h="3023"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2" name="Google Shape;292;p73"/>
            <p:cNvSpPr/>
            <p:nvPr/>
          </p:nvSpPr>
          <p:spPr>
            <a:xfrm>
              <a:off x="1751325" y="307115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3" name="Google Shape;293;p73"/>
            <p:cNvSpPr/>
            <p:nvPr/>
          </p:nvSpPr>
          <p:spPr>
            <a:xfrm>
              <a:off x="19496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4" name="Google Shape;294;p73"/>
            <p:cNvSpPr/>
            <p:nvPr/>
          </p:nvSpPr>
          <p:spPr>
            <a:xfrm>
              <a:off x="21479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5" name="Google Shape;295;p73"/>
            <p:cNvSpPr/>
            <p:nvPr/>
          </p:nvSpPr>
          <p:spPr>
            <a:xfrm>
              <a:off x="2346250" y="3071150"/>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6" name="Google Shape;296;p73"/>
            <p:cNvSpPr/>
            <p:nvPr/>
          </p:nvSpPr>
          <p:spPr>
            <a:xfrm>
              <a:off x="25469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7" name="Google Shape;297;p73"/>
            <p:cNvSpPr/>
            <p:nvPr/>
          </p:nvSpPr>
          <p:spPr>
            <a:xfrm>
              <a:off x="27452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8" name="Google Shape;298;p73"/>
            <p:cNvSpPr/>
            <p:nvPr/>
          </p:nvSpPr>
          <p:spPr>
            <a:xfrm>
              <a:off x="2945925" y="3071150"/>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9" name="Google Shape;299;p73"/>
            <p:cNvSpPr/>
            <p:nvPr/>
          </p:nvSpPr>
          <p:spPr>
            <a:xfrm>
              <a:off x="3144225" y="3071150"/>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0" name="Google Shape;300;p73"/>
            <p:cNvSpPr/>
            <p:nvPr/>
          </p:nvSpPr>
          <p:spPr>
            <a:xfrm>
              <a:off x="3342550" y="307115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1" name="Google Shape;301;p73"/>
            <p:cNvSpPr/>
            <p:nvPr/>
          </p:nvSpPr>
          <p:spPr>
            <a:xfrm>
              <a:off x="3540850" y="3071150"/>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2" name="Google Shape;302;p73"/>
            <p:cNvSpPr/>
            <p:nvPr/>
          </p:nvSpPr>
          <p:spPr>
            <a:xfrm>
              <a:off x="3741525" y="307115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3" name="Google Shape;303;p73"/>
            <p:cNvSpPr/>
            <p:nvPr/>
          </p:nvSpPr>
          <p:spPr>
            <a:xfrm>
              <a:off x="1189450" y="2882275"/>
              <a:ext cx="37775" cy="73225"/>
            </a:xfrm>
            <a:custGeom>
              <a:avLst/>
              <a:gdLst/>
              <a:ahLst/>
              <a:cxnLst/>
              <a:rect l="l" t="t" r="r" b="b"/>
              <a:pathLst>
                <a:path w="1511" h="2929" extrusionOk="0">
                  <a:moveTo>
                    <a:pt x="0" y="1"/>
                  </a:moveTo>
                  <a:cubicBezTo>
                    <a:pt x="0" y="1039"/>
                    <a:pt x="94" y="1984"/>
                    <a:pt x="94" y="2928"/>
                  </a:cubicBezTo>
                  <a:cubicBezTo>
                    <a:pt x="944" y="2928"/>
                    <a:pt x="1511" y="2361"/>
                    <a:pt x="1511" y="1512"/>
                  </a:cubicBezTo>
                  <a:cubicBezTo>
                    <a:pt x="1511" y="662"/>
                    <a:pt x="850" y="1"/>
                    <a:pt x="94"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4" name="Google Shape;304;p73"/>
            <p:cNvSpPr/>
            <p:nvPr/>
          </p:nvSpPr>
          <p:spPr>
            <a:xfrm>
              <a:off x="13523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5" name="Google Shape;305;p73"/>
            <p:cNvSpPr/>
            <p:nvPr/>
          </p:nvSpPr>
          <p:spPr>
            <a:xfrm>
              <a:off x="1550650" y="2882275"/>
              <a:ext cx="75575" cy="75575"/>
            </a:xfrm>
            <a:custGeom>
              <a:avLst/>
              <a:gdLst/>
              <a:ahLst/>
              <a:cxnLst/>
              <a:rect l="l" t="t" r="r" b="b"/>
              <a:pathLst>
                <a:path w="3023" h="3023" extrusionOk="0">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6" name="Google Shape;306;p73"/>
            <p:cNvSpPr/>
            <p:nvPr/>
          </p:nvSpPr>
          <p:spPr>
            <a:xfrm>
              <a:off x="1751325" y="2882275"/>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7" name="Google Shape;307;p73"/>
            <p:cNvSpPr/>
            <p:nvPr/>
          </p:nvSpPr>
          <p:spPr>
            <a:xfrm>
              <a:off x="19496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8" name="Google Shape;308;p73"/>
            <p:cNvSpPr/>
            <p:nvPr/>
          </p:nvSpPr>
          <p:spPr>
            <a:xfrm>
              <a:off x="21479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9" name="Google Shape;309;p73"/>
            <p:cNvSpPr/>
            <p:nvPr/>
          </p:nvSpPr>
          <p:spPr>
            <a:xfrm>
              <a:off x="2346250" y="2882275"/>
              <a:ext cx="75575" cy="75575"/>
            </a:xfrm>
            <a:custGeom>
              <a:avLst/>
              <a:gdLst/>
              <a:ahLst/>
              <a:cxnLst/>
              <a:rect l="l" t="t" r="r" b="b"/>
              <a:pathLst>
                <a:path w="3023" h="3023" extrusionOk="0">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0" name="Google Shape;310;p73"/>
            <p:cNvSpPr/>
            <p:nvPr/>
          </p:nvSpPr>
          <p:spPr>
            <a:xfrm>
              <a:off x="25469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1" name="Google Shape;311;p73"/>
            <p:cNvSpPr/>
            <p:nvPr/>
          </p:nvSpPr>
          <p:spPr>
            <a:xfrm>
              <a:off x="27452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2" name="Google Shape;312;p73"/>
            <p:cNvSpPr/>
            <p:nvPr/>
          </p:nvSpPr>
          <p:spPr>
            <a:xfrm>
              <a:off x="2945925" y="2882275"/>
              <a:ext cx="73200" cy="75575"/>
            </a:xfrm>
            <a:custGeom>
              <a:avLst/>
              <a:gdLst/>
              <a:ahLst/>
              <a:cxnLst/>
              <a:rect l="l" t="t" r="r" b="b"/>
              <a:pathLst>
                <a:path w="2928" h="3023" extrusionOk="0">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3" name="Google Shape;313;p73"/>
            <p:cNvSpPr/>
            <p:nvPr/>
          </p:nvSpPr>
          <p:spPr>
            <a:xfrm>
              <a:off x="3144225" y="2882275"/>
              <a:ext cx="73225" cy="75575"/>
            </a:xfrm>
            <a:custGeom>
              <a:avLst/>
              <a:gdLst/>
              <a:ahLst/>
              <a:cxnLst/>
              <a:rect l="l" t="t" r="r" b="b"/>
              <a:pathLst>
                <a:path w="2929" h="3023" extrusionOk="0">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4" name="Google Shape;314;p73"/>
            <p:cNvSpPr/>
            <p:nvPr/>
          </p:nvSpPr>
          <p:spPr>
            <a:xfrm>
              <a:off x="3342550" y="2882275"/>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5" name="Google Shape;315;p73"/>
            <p:cNvSpPr/>
            <p:nvPr/>
          </p:nvSpPr>
          <p:spPr>
            <a:xfrm>
              <a:off x="3540850" y="2882275"/>
              <a:ext cx="75575" cy="75575"/>
            </a:xfrm>
            <a:custGeom>
              <a:avLst/>
              <a:gdLst/>
              <a:ahLst/>
              <a:cxnLst/>
              <a:rect l="l" t="t" r="r" b="b"/>
              <a:pathLst>
                <a:path w="3023" h="3023" extrusionOk="0">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6" name="Google Shape;316;p73"/>
            <p:cNvSpPr/>
            <p:nvPr/>
          </p:nvSpPr>
          <p:spPr>
            <a:xfrm>
              <a:off x="3741525" y="2882275"/>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7" name="Google Shape;317;p73"/>
            <p:cNvSpPr/>
            <p:nvPr/>
          </p:nvSpPr>
          <p:spPr>
            <a:xfrm>
              <a:off x="4138150" y="5337575"/>
              <a:ext cx="75575" cy="49600"/>
            </a:xfrm>
            <a:custGeom>
              <a:avLst/>
              <a:gdLst/>
              <a:ahLst/>
              <a:cxnLst/>
              <a:rect l="l" t="t" r="r" b="b"/>
              <a:pathLst>
                <a:path w="3023" h="1984" extrusionOk="0">
                  <a:moveTo>
                    <a:pt x="1511" y="0"/>
                  </a:moveTo>
                  <a:cubicBezTo>
                    <a:pt x="661" y="0"/>
                    <a:pt x="0" y="661"/>
                    <a:pt x="0" y="1511"/>
                  </a:cubicBezTo>
                  <a:cubicBezTo>
                    <a:pt x="0" y="1700"/>
                    <a:pt x="95" y="1889"/>
                    <a:pt x="95" y="1983"/>
                  </a:cubicBezTo>
                  <a:cubicBezTo>
                    <a:pt x="1039" y="1889"/>
                    <a:pt x="1983" y="1700"/>
                    <a:pt x="2928" y="1606"/>
                  </a:cubicBezTo>
                  <a:cubicBezTo>
                    <a:pt x="2928" y="1511"/>
                    <a:pt x="3022" y="151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8" name="Google Shape;318;p73"/>
            <p:cNvSpPr/>
            <p:nvPr/>
          </p:nvSpPr>
          <p:spPr>
            <a:xfrm>
              <a:off x="3939825" y="5337575"/>
              <a:ext cx="73225" cy="70850"/>
            </a:xfrm>
            <a:custGeom>
              <a:avLst/>
              <a:gdLst/>
              <a:ahLst/>
              <a:cxnLst/>
              <a:rect l="l" t="t" r="r" b="b"/>
              <a:pathLst>
                <a:path w="2929" h="2834" extrusionOk="0">
                  <a:moveTo>
                    <a:pt x="1512" y="0"/>
                  </a:moveTo>
                  <a:cubicBezTo>
                    <a:pt x="662" y="0"/>
                    <a:pt x="1" y="661"/>
                    <a:pt x="1" y="1511"/>
                  </a:cubicBezTo>
                  <a:cubicBezTo>
                    <a:pt x="1" y="2078"/>
                    <a:pt x="284" y="2550"/>
                    <a:pt x="756" y="2833"/>
                  </a:cubicBezTo>
                  <a:cubicBezTo>
                    <a:pt x="1323" y="2739"/>
                    <a:pt x="1795" y="2739"/>
                    <a:pt x="2362" y="2645"/>
                  </a:cubicBezTo>
                  <a:cubicBezTo>
                    <a:pt x="2739" y="2361"/>
                    <a:pt x="2928" y="1983"/>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9" name="Google Shape;319;p73"/>
            <p:cNvSpPr/>
            <p:nvPr/>
          </p:nvSpPr>
          <p:spPr>
            <a:xfrm>
              <a:off x="4735450" y="5148700"/>
              <a:ext cx="75575" cy="73225"/>
            </a:xfrm>
            <a:custGeom>
              <a:avLst/>
              <a:gdLst/>
              <a:ahLst/>
              <a:cxnLst/>
              <a:rect l="l" t="t" r="r" b="b"/>
              <a:pathLst>
                <a:path w="3023" h="2929" extrusionOk="0">
                  <a:moveTo>
                    <a:pt x="1511" y="1"/>
                  </a:moveTo>
                  <a:cubicBezTo>
                    <a:pt x="661" y="1"/>
                    <a:pt x="0" y="662"/>
                    <a:pt x="0" y="1512"/>
                  </a:cubicBezTo>
                  <a:cubicBezTo>
                    <a:pt x="0" y="2173"/>
                    <a:pt x="378" y="2645"/>
                    <a:pt x="1039" y="2928"/>
                  </a:cubicBezTo>
                  <a:cubicBezTo>
                    <a:pt x="1606" y="2645"/>
                    <a:pt x="2267" y="2361"/>
                    <a:pt x="2833" y="2078"/>
                  </a:cubicBezTo>
                  <a:cubicBezTo>
                    <a:pt x="2928" y="1889"/>
                    <a:pt x="3022" y="1700"/>
                    <a:pt x="3022" y="1512"/>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0" name="Google Shape;320;p73"/>
            <p:cNvSpPr/>
            <p:nvPr/>
          </p:nvSpPr>
          <p:spPr>
            <a:xfrm>
              <a:off x="4537125" y="5148700"/>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1" name="Google Shape;321;p73"/>
            <p:cNvSpPr/>
            <p:nvPr/>
          </p:nvSpPr>
          <p:spPr>
            <a:xfrm>
              <a:off x="4336450" y="5148700"/>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2" name="Google Shape;322;p73"/>
            <p:cNvSpPr/>
            <p:nvPr/>
          </p:nvSpPr>
          <p:spPr>
            <a:xfrm>
              <a:off x="4138150" y="5148700"/>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3" name="Google Shape;323;p73"/>
            <p:cNvSpPr/>
            <p:nvPr/>
          </p:nvSpPr>
          <p:spPr>
            <a:xfrm>
              <a:off x="3939825" y="5148700"/>
              <a:ext cx="73225" cy="75575"/>
            </a:xfrm>
            <a:custGeom>
              <a:avLst/>
              <a:gdLst/>
              <a:ahLst/>
              <a:cxnLst/>
              <a:rect l="l" t="t" r="r" b="b"/>
              <a:pathLst>
                <a:path w="2929" h="3023" extrusionOk="0">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4" name="Google Shape;324;p73"/>
            <p:cNvSpPr/>
            <p:nvPr/>
          </p:nvSpPr>
          <p:spPr>
            <a:xfrm>
              <a:off x="5134425" y="4959825"/>
              <a:ext cx="70850" cy="63775"/>
            </a:xfrm>
            <a:custGeom>
              <a:avLst/>
              <a:gdLst/>
              <a:ahLst/>
              <a:cxnLst/>
              <a:rect l="l" t="t" r="r" b="b"/>
              <a:pathLst>
                <a:path w="2834" h="2551" extrusionOk="0">
                  <a:moveTo>
                    <a:pt x="1417" y="1"/>
                  </a:moveTo>
                  <a:cubicBezTo>
                    <a:pt x="662" y="1"/>
                    <a:pt x="1" y="662"/>
                    <a:pt x="1" y="1512"/>
                  </a:cubicBezTo>
                  <a:cubicBezTo>
                    <a:pt x="1" y="1890"/>
                    <a:pt x="189" y="2267"/>
                    <a:pt x="378" y="2551"/>
                  </a:cubicBezTo>
                  <a:cubicBezTo>
                    <a:pt x="1228" y="2078"/>
                    <a:pt x="2078" y="1512"/>
                    <a:pt x="2834" y="1040"/>
                  </a:cubicBezTo>
                  <a:cubicBezTo>
                    <a:pt x="2645" y="379"/>
                    <a:pt x="2078"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5" name="Google Shape;325;p73"/>
            <p:cNvSpPr/>
            <p:nvPr/>
          </p:nvSpPr>
          <p:spPr>
            <a:xfrm>
              <a:off x="4933750"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6" name="Google Shape;326;p73"/>
            <p:cNvSpPr/>
            <p:nvPr/>
          </p:nvSpPr>
          <p:spPr>
            <a:xfrm>
              <a:off x="47354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7" name="Google Shape;327;p73"/>
            <p:cNvSpPr/>
            <p:nvPr/>
          </p:nvSpPr>
          <p:spPr>
            <a:xfrm>
              <a:off x="4537125" y="495982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8" name="Google Shape;328;p73"/>
            <p:cNvSpPr/>
            <p:nvPr/>
          </p:nvSpPr>
          <p:spPr>
            <a:xfrm>
              <a:off x="4336450"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9" name="Google Shape;329;p73"/>
            <p:cNvSpPr/>
            <p:nvPr/>
          </p:nvSpPr>
          <p:spPr>
            <a:xfrm>
              <a:off x="41381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0" name="Google Shape;330;p73"/>
            <p:cNvSpPr/>
            <p:nvPr/>
          </p:nvSpPr>
          <p:spPr>
            <a:xfrm>
              <a:off x="3939825" y="495982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1" name="Google Shape;331;p73"/>
            <p:cNvSpPr/>
            <p:nvPr/>
          </p:nvSpPr>
          <p:spPr>
            <a:xfrm>
              <a:off x="5332750" y="47709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2" name="Google Shape;332;p73"/>
            <p:cNvSpPr/>
            <p:nvPr/>
          </p:nvSpPr>
          <p:spPr>
            <a:xfrm>
              <a:off x="5134425" y="47709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3" name="Google Shape;333;p73"/>
            <p:cNvSpPr/>
            <p:nvPr/>
          </p:nvSpPr>
          <p:spPr>
            <a:xfrm>
              <a:off x="4933750"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4" name="Google Shape;334;p73"/>
            <p:cNvSpPr/>
            <p:nvPr/>
          </p:nvSpPr>
          <p:spPr>
            <a:xfrm>
              <a:off x="47354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5" name="Google Shape;335;p73"/>
            <p:cNvSpPr/>
            <p:nvPr/>
          </p:nvSpPr>
          <p:spPr>
            <a:xfrm>
              <a:off x="4537125" y="47709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6" name="Google Shape;336;p73"/>
            <p:cNvSpPr/>
            <p:nvPr/>
          </p:nvSpPr>
          <p:spPr>
            <a:xfrm>
              <a:off x="4336450"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7" name="Google Shape;337;p73"/>
            <p:cNvSpPr/>
            <p:nvPr/>
          </p:nvSpPr>
          <p:spPr>
            <a:xfrm>
              <a:off x="41381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8" name="Google Shape;338;p73"/>
            <p:cNvSpPr/>
            <p:nvPr/>
          </p:nvSpPr>
          <p:spPr>
            <a:xfrm>
              <a:off x="3939825" y="47709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9" name="Google Shape;339;p73"/>
            <p:cNvSpPr/>
            <p:nvPr/>
          </p:nvSpPr>
          <p:spPr>
            <a:xfrm>
              <a:off x="55310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0" name="Google Shape;340;p73"/>
            <p:cNvSpPr/>
            <p:nvPr/>
          </p:nvSpPr>
          <p:spPr>
            <a:xfrm>
              <a:off x="5332750" y="458210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1" name="Google Shape;341;p73"/>
            <p:cNvSpPr/>
            <p:nvPr/>
          </p:nvSpPr>
          <p:spPr>
            <a:xfrm>
              <a:off x="5134425" y="458210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2" name="Google Shape;342;p73"/>
            <p:cNvSpPr/>
            <p:nvPr/>
          </p:nvSpPr>
          <p:spPr>
            <a:xfrm>
              <a:off x="49337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3" name="Google Shape;343;p73"/>
            <p:cNvSpPr/>
            <p:nvPr/>
          </p:nvSpPr>
          <p:spPr>
            <a:xfrm>
              <a:off x="47354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4" name="Google Shape;344;p73"/>
            <p:cNvSpPr/>
            <p:nvPr/>
          </p:nvSpPr>
          <p:spPr>
            <a:xfrm>
              <a:off x="4537125" y="458210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5" name="Google Shape;345;p73"/>
            <p:cNvSpPr/>
            <p:nvPr/>
          </p:nvSpPr>
          <p:spPr>
            <a:xfrm>
              <a:off x="43364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6" name="Google Shape;346;p73"/>
            <p:cNvSpPr/>
            <p:nvPr/>
          </p:nvSpPr>
          <p:spPr>
            <a:xfrm>
              <a:off x="41381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7" name="Google Shape;347;p73"/>
            <p:cNvSpPr/>
            <p:nvPr/>
          </p:nvSpPr>
          <p:spPr>
            <a:xfrm>
              <a:off x="3939825" y="458210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8" name="Google Shape;348;p73"/>
            <p:cNvSpPr/>
            <p:nvPr/>
          </p:nvSpPr>
          <p:spPr>
            <a:xfrm>
              <a:off x="5731725" y="4393225"/>
              <a:ext cx="73200" cy="75575"/>
            </a:xfrm>
            <a:custGeom>
              <a:avLst/>
              <a:gdLst/>
              <a:ahLst/>
              <a:cxnLst/>
              <a:rect l="l" t="t" r="r" b="b"/>
              <a:pathLst>
                <a:path w="2928" h="3023" extrusionOk="0">
                  <a:moveTo>
                    <a:pt x="1417" y="1"/>
                  </a:moveTo>
                  <a:cubicBezTo>
                    <a:pt x="662" y="1"/>
                    <a:pt x="0" y="662"/>
                    <a:pt x="0" y="1512"/>
                  </a:cubicBezTo>
                  <a:cubicBezTo>
                    <a:pt x="0" y="2361"/>
                    <a:pt x="662" y="3023"/>
                    <a:pt x="1417" y="3023"/>
                  </a:cubicBezTo>
                  <a:cubicBezTo>
                    <a:pt x="1606" y="3023"/>
                    <a:pt x="1795" y="2928"/>
                    <a:pt x="1984" y="2834"/>
                  </a:cubicBezTo>
                  <a:cubicBezTo>
                    <a:pt x="2267" y="2456"/>
                    <a:pt x="2550" y="2173"/>
                    <a:pt x="2928" y="1795"/>
                  </a:cubicBezTo>
                  <a:cubicBezTo>
                    <a:pt x="2928" y="1700"/>
                    <a:pt x="2928" y="1606"/>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9" name="Google Shape;349;p73"/>
            <p:cNvSpPr/>
            <p:nvPr/>
          </p:nvSpPr>
          <p:spPr>
            <a:xfrm>
              <a:off x="55310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1" y="3023"/>
                    <a:pt x="3022" y="2361"/>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0" name="Google Shape;350;p73"/>
            <p:cNvSpPr/>
            <p:nvPr/>
          </p:nvSpPr>
          <p:spPr>
            <a:xfrm>
              <a:off x="5332750" y="4393225"/>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267" y="3023"/>
                    <a:pt x="3022"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1" name="Google Shape;351;p73"/>
            <p:cNvSpPr/>
            <p:nvPr/>
          </p:nvSpPr>
          <p:spPr>
            <a:xfrm>
              <a:off x="5134425" y="4393225"/>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2" name="Google Shape;352;p73"/>
            <p:cNvSpPr/>
            <p:nvPr/>
          </p:nvSpPr>
          <p:spPr>
            <a:xfrm>
              <a:off x="49337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3" name="Google Shape;353;p73"/>
            <p:cNvSpPr/>
            <p:nvPr/>
          </p:nvSpPr>
          <p:spPr>
            <a:xfrm>
              <a:off x="47354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4" name="Google Shape;354;p73"/>
            <p:cNvSpPr/>
            <p:nvPr/>
          </p:nvSpPr>
          <p:spPr>
            <a:xfrm>
              <a:off x="4537125" y="4393225"/>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5" name="Google Shape;355;p73"/>
            <p:cNvSpPr/>
            <p:nvPr/>
          </p:nvSpPr>
          <p:spPr>
            <a:xfrm>
              <a:off x="43364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6" name="Google Shape;356;p73"/>
            <p:cNvSpPr/>
            <p:nvPr/>
          </p:nvSpPr>
          <p:spPr>
            <a:xfrm>
              <a:off x="41381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7" name="Google Shape;357;p73"/>
            <p:cNvSpPr/>
            <p:nvPr/>
          </p:nvSpPr>
          <p:spPr>
            <a:xfrm>
              <a:off x="3939825" y="4393225"/>
              <a:ext cx="73225" cy="75575"/>
            </a:xfrm>
            <a:custGeom>
              <a:avLst/>
              <a:gdLst/>
              <a:ahLst/>
              <a:cxnLst/>
              <a:rect l="l" t="t" r="r" b="b"/>
              <a:pathLst>
                <a:path w="2929" h="3023" extrusionOk="0">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8" name="Google Shape;358;p73"/>
            <p:cNvSpPr/>
            <p:nvPr/>
          </p:nvSpPr>
          <p:spPr>
            <a:xfrm>
              <a:off x="5731725" y="4204350"/>
              <a:ext cx="73200" cy="73225"/>
            </a:xfrm>
            <a:custGeom>
              <a:avLst/>
              <a:gdLst/>
              <a:ahLst/>
              <a:cxnLst/>
              <a:rect l="l" t="t" r="r" b="b"/>
              <a:pathLst>
                <a:path w="2928" h="2929" extrusionOk="0">
                  <a:moveTo>
                    <a:pt x="1417" y="1"/>
                  </a:moveTo>
                  <a:cubicBezTo>
                    <a:pt x="662" y="1"/>
                    <a:pt x="0" y="662"/>
                    <a:pt x="0" y="1512"/>
                  </a:cubicBezTo>
                  <a:cubicBezTo>
                    <a:pt x="0"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9" name="Google Shape;359;p73"/>
            <p:cNvSpPr/>
            <p:nvPr/>
          </p:nvSpPr>
          <p:spPr>
            <a:xfrm>
              <a:off x="55310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1" y="2928"/>
                    <a:pt x="3022" y="2267"/>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0" name="Google Shape;360;p73"/>
            <p:cNvSpPr/>
            <p:nvPr/>
          </p:nvSpPr>
          <p:spPr>
            <a:xfrm>
              <a:off x="5332750" y="42043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267" y="2928"/>
                    <a:pt x="3022"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1" name="Google Shape;361;p73"/>
            <p:cNvSpPr/>
            <p:nvPr/>
          </p:nvSpPr>
          <p:spPr>
            <a:xfrm>
              <a:off x="5134425" y="42043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2" name="Google Shape;362;p73"/>
            <p:cNvSpPr/>
            <p:nvPr/>
          </p:nvSpPr>
          <p:spPr>
            <a:xfrm>
              <a:off x="49337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3" name="Google Shape;363;p73"/>
            <p:cNvSpPr/>
            <p:nvPr/>
          </p:nvSpPr>
          <p:spPr>
            <a:xfrm>
              <a:off x="47354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4" name="Google Shape;364;p73"/>
            <p:cNvSpPr/>
            <p:nvPr/>
          </p:nvSpPr>
          <p:spPr>
            <a:xfrm>
              <a:off x="4537125" y="42043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267"/>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5" name="Google Shape;365;p73"/>
            <p:cNvSpPr/>
            <p:nvPr/>
          </p:nvSpPr>
          <p:spPr>
            <a:xfrm>
              <a:off x="43364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6" name="Google Shape;366;p73"/>
            <p:cNvSpPr/>
            <p:nvPr/>
          </p:nvSpPr>
          <p:spPr>
            <a:xfrm>
              <a:off x="41381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7" name="Google Shape;367;p73"/>
            <p:cNvSpPr/>
            <p:nvPr/>
          </p:nvSpPr>
          <p:spPr>
            <a:xfrm>
              <a:off x="3939825" y="4204350"/>
              <a:ext cx="73225" cy="73225"/>
            </a:xfrm>
            <a:custGeom>
              <a:avLst/>
              <a:gdLst/>
              <a:ahLst/>
              <a:cxnLst/>
              <a:rect l="l" t="t" r="r" b="b"/>
              <a:pathLst>
                <a:path w="2929" h="2929" extrusionOk="0">
                  <a:moveTo>
                    <a:pt x="1512" y="1"/>
                  </a:moveTo>
                  <a:cubicBezTo>
                    <a:pt x="662" y="1"/>
                    <a:pt x="1" y="662"/>
                    <a:pt x="1" y="1512"/>
                  </a:cubicBezTo>
                  <a:cubicBezTo>
                    <a:pt x="1" y="2267"/>
                    <a:pt x="662" y="2928"/>
                    <a:pt x="1512" y="2928"/>
                  </a:cubicBezTo>
                  <a:cubicBezTo>
                    <a:pt x="2267" y="2928"/>
                    <a:pt x="2928" y="2267"/>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8" name="Google Shape;368;p73"/>
            <p:cNvSpPr/>
            <p:nvPr/>
          </p:nvSpPr>
          <p:spPr>
            <a:xfrm>
              <a:off x="5930025" y="40155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9" name="Google Shape;369;p73"/>
            <p:cNvSpPr/>
            <p:nvPr/>
          </p:nvSpPr>
          <p:spPr>
            <a:xfrm>
              <a:off x="5731725" y="4015500"/>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0" name="Google Shape;370;p73"/>
            <p:cNvSpPr/>
            <p:nvPr/>
          </p:nvSpPr>
          <p:spPr>
            <a:xfrm>
              <a:off x="55310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1" name="Google Shape;371;p73"/>
            <p:cNvSpPr/>
            <p:nvPr/>
          </p:nvSpPr>
          <p:spPr>
            <a:xfrm>
              <a:off x="5332750" y="40155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2" name="Google Shape;372;p73"/>
            <p:cNvSpPr/>
            <p:nvPr/>
          </p:nvSpPr>
          <p:spPr>
            <a:xfrm>
              <a:off x="5134425" y="40155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3" name="Google Shape;373;p73"/>
            <p:cNvSpPr/>
            <p:nvPr/>
          </p:nvSpPr>
          <p:spPr>
            <a:xfrm>
              <a:off x="49337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4" name="Google Shape;374;p73"/>
            <p:cNvSpPr/>
            <p:nvPr/>
          </p:nvSpPr>
          <p:spPr>
            <a:xfrm>
              <a:off x="47354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5" name="Google Shape;375;p73"/>
            <p:cNvSpPr/>
            <p:nvPr/>
          </p:nvSpPr>
          <p:spPr>
            <a:xfrm>
              <a:off x="4537125" y="40155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6" name="Google Shape;376;p73"/>
            <p:cNvSpPr/>
            <p:nvPr/>
          </p:nvSpPr>
          <p:spPr>
            <a:xfrm>
              <a:off x="43364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7" name="Google Shape;377;p73"/>
            <p:cNvSpPr/>
            <p:nvPr/>
          </p:nvSpPr>
          <p:spPr>
            <a:xfrm>
              <a:off x="41381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8" name="Google Shape;378;p73"/>
            <p:cNvSpPr/>
            <p:nvPr/>
          </p:nvSpPr>
          <p:spPr>
            <a:xfrm>
              <a:off x="3939825" y="40155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9" name="Google Shape;379;p73"/>
            <p:cNvSpPr/>
            <p:nvPr/>
          </p:nvSpPr>
          <p:spPr>
            <a:xfrm>
              <a:off x="5930025" y="38266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0" name="Google Shape;380;p73"/>
            <p:cNvSpPr/>
            <p:nvPr/>
          </p:nvSpPr>
          <p:spPr>
            <a:xfrm>
              <a:off x="5731725" y="3826625"/>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1" name="Google Shape;381;p73"/>
            <p:cNvSpPr/>
            <p:nvPr/>
          </p:nvSpPr>
          <p:spPr>
            <a:xfrm>
              <a:off x="55310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2" name="Google Shape;382;p73"/>
            <p:cNvSpPr/>
            <p:nvPr/>
          </p:nvSpPr>
          <p:spPr>
            <a:xfrm>
              <a:off x="5332750" y="38266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3" name="Google Shape;383;p73"/>
            <p:cNvSpPr/>
            <p:nvPr/>
          </p:nvSpPr>
          <p:spPr>
            <a:xfrm>
              <a:off x="5134425" y="38266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4" name="Google Shape;384;p73"/>
            <p:cNvSpPr/>
            <p:nvPr/>
          </p:nvSpPr>
          <p:spPr>
            <a:xfrm>
              <a:off x="49337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5" name="Google Shape;385;p73"/>
            <p:cNvSpPr/>
            <p:nvPr/>
          </p:nvSpPr>
          <p:spPr>
            <a:xfrm>
              <a:off x="47354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6" name="Google Shape;386;p73"/>
            <p:cNvSpPr/>
            <p:nvPr/>
          </p:nvSpPr>
          <p:spPr>
            <a:xfrm>
              <a:off x="4537125" y="38266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7" name="Google Shape;387;p73"/>
            <p:cNvSpPr/>
            <p:nvPr/>
          </p:nvSpPr>
          <p:spPr>
            <a:xfrm>
              <a:off x="43364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8" name="Google Shape;388;p73"/>
            <p:cNvSpPr/>
            <p:nvPr/>
          </p:nvSpPr>
          <p:spPr>
            <a:xfrm>
              <a:off x="41381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9" name="Google Shape;389;p73"/>
            <p:cNvSpPr/>
            <p:nvPr/>
          </p:nvSpPr>
          <p:spPr>
            <a:xfrm>
              <a:off x="3939825" y="38266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0" name="Google Shape;390;p73"/>
            <p:cNvSpPr/>
            <p:nvPr/>
          </p:nvSpPr>
          <p:spPr>
            <a:xfrm>
              <a:off x="61283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1" name="Google Shape;391;p73"/>
            <p:cNvSpPr/>
            <p:nvPr/>
          </p:nvSpPr>
          <p:spPr>
            <a:xfrm>
              <a:off x="5930025" y="3637750"/>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2" name="Google Shape;392;p73"/>
            <p:cNvSpPr/>
            <p:nvPr/>
          </p:nvSpPr>
          <p:spPr>
            <a:xfrm>
              <a:off x="5731725" y="3637750"/>
              <a:ext cx="73200" cy="75575"/>
            </a:xfrm>
            <a:custGeom>
              <a:avLst/>
              <a:gdLst/>
              <a:ahLst/>
              <a:cxnLst/>
              <a:rect l="l" t="t" r="r" b="b"/>
              <a:pathLst>
                <a:path w="2928" h="3023" extrusionOk="0">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3" name="Google Shape;393;p73"/>
            <p:cNvSpPr/>
            <p:nvPr/>
          </p:nvSpPr>
          <p:spPr>
            <a:xfrm>
              <a:off x="55310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4" name="Google Shape;394;p73"/>
            <p:cNvSpPr/>
            <p:nvPr/>
          </p:nvSpPr>
          <p:spPr>
            <a:xfrm>
              <a:off x="5332750" y="3637750"/>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5" name="Google Shape;395;p73"/>
            <p:cNvSpPr/>
            <p:nvPr/>
          </p:nvSpPr>
          <p:spPr>
            <a:xfrm>
              <a:off x="5134425" y="3637750"/>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6" name="Google Shape;396;p73"/>
            <p:cNvSpPr/>
            <p:nvPr/>
          </p:nvSpPr>
          <p:spPr>
            <a:xfrm>
              <a:off x="49337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7" name="Google Shape;397;p73"/>
            <p:cNvSpPr/>
            <p:nvPr/>
          </p:nvSpPr>
          <p:spPr>
            <a:xfrm>
              <a:off x="47354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8" name="Google Shape;398;p73"/>
            <p:cNvSpPr/>
            <p:nvPr/>
          </p:nvSpPr>
          <p:spPr>
            <a:xfrm>
              <a:off x="4537125" y="3637750"/>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9" name="Google Shape;399;p73"/>
            <p:cNvSpPr/>
            <p:nvPr/>
          </p:nvSpPr>
          <p:spPr>
            <a:xfrm>
              <a:off x="43364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0" name="Google Shape;400;p73"/>
            <p:cNvSpPr/>
            <p:nvPr/>
          </p:nvSpPr>
          <p:spPr>
            <a:xfrm>
              <a:off x="41381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1" name="Google Shape;401;p73"/>
            <p:cNvSpPr/>
            <p:nvPr/>
          </p:nvSpPr>
          <p:spPr>
            <a:xfrm>
              <a:off x="3939825" y="3637750"/>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2" name="Google Shape;402;p73"/>
            <p:cNvSpPr/>
            <p:nvPr/>
          </p:nvSpPr>
          <p:spPr>
            <a:xfrm>
              <a:off x="61283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3" name="Google Shape;403;p73"/>
            <p:cNvSpPr/>
            <p:nvPr/>
          </p:nvSpPr>
          <p:spPr>
            <a:xfrm>
              <a:off x="5930025" y="34488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4" name="Google Shape;404;p73"/>
            <p:cNvSpPr/>
            <p:nvPr/>
          </p:nvSpPr>
          <p:spPr>
            <a:xfrm>
              <a:off x="5731725" y="3448875"/>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5" name="Google Shape;405;p73"/>
            <p:cNvSpPr/>
            <p:nvPr/>
          </p:nvSpPr>
          <p:spPr>
            <a:xfrm>
              <a:off x="55310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6" name="Google Shape;406;p73"/>
            <p:cNvSpPr/>
            <p:nvPr/>
          </p:nvSpPr>
          <p:spPr>
            <a:xfrm>
              <a:off x="5332750" y="34488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267" y="3023"/>
                    <a:pt x="3022"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7" name="Google Shape;407;p73"/>
            <p:cNvSpPr/>
            <p:nvPr/>
          </p:nvSpPr>
          <p:spPr>
            <a:xfrm>
              <a:off x="5134425" y="34488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8" name="Google Shape;408;p73"/>
            <p:cNvSpPr/>
            <p:nvPr/>
          </p:nvSpPr>
          <p:spPr>
            <a:xfrm>
              <a:off x="49337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9" name="Google Shape;409;p73"/>
            <p:cNvSpPr/>
            <p:nvPr/>
          </p:nvSpPr>
          <p:spPr>
            <a:xfrm>
              <a:off x="47354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0" name="Google Shape;410;p73"/>
            <p:cNvSpPr/>
            <p:nvPr/>
          </p:nvSpPr>
          <p:spPr>
            <a:xfrm>
              <a:off x="4537125" y="34488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1" name="Google Shape;411;p73"/>
            <p:cNvSpPr/>
            <p:nvPr/>
          </p:nvSpPr>
          <p:spPr>
            <a:xfrm>
              <a:off x="43364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2" name="Google Shape;412;p73"/>
            <p:cNvSpPr/>
            <p:nvPr/>
          </p:nvSpPr>
          <p:spPr>
            <a:xfrm>
              <a:off x="41381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3" name="Google Shape;413;p73"/>
            <p:cNvSpPr/>
            <p:nvPr/>
          </p:nvSpPr>
          <p:spPr>
            <a:xfrm>
              <a:off x="3939825" y="34488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4" name="Google Shape;414;p73"/>
            <p:cNvSpPr/>
            <p:nvPr/>
          </p:nvSpPr>
          <p:spPr>
            <a:xfrm>
              <a:off x="61283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5" name="Google Shape;415;p73"/>
            <p:cNvSpPr/>
            <p:nvPr/>
          </p:nvSpPr>
          <p:spPr>
            <a:xfrm>
              <a:off x="5930025" y="326002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6" name="Google Shape;416;p73"/>
            <p:cNvSpPr/>
            <p:nvPr/>
          </p:nvSpPr>
          <p:spPr>
            <a:xfrm>
              <a:off x="5731725" y="3260025"/>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7" name="Google Shape;417;p73"/>
            <p:cNvSpPr/>
            <p:nvPr/>
          </p:nvSpPr>
          <p:spPr>
            <a:xfrm>
              <a:off x="55310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8" name="Google Shape;418;p73"/>
            <p:cNvSpPr/>
            <p:nvPr/>
          </p:nvSpPr>
          <p:spPr>
            <a:xfrm>
              <a:off x="5332750" y="326002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9" name="Google Shape;419;p73"/>
            <p:cNvSpPr/>
            <p:nvPr/>
          </p:nvSpPr>
          <p:spPr>
            <a:xfrm>
              <a:off x="5134425" y="326002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0" name="Google Shape;420;p73"/>
            <p:cNvSpPr/>
            <p:nvPr/>
          </p:nvSpPr>
          <p:spPr>
            <a:xfrm>
              <a:off x="49337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1" name="Google Shape;421;p73"/>
            <p:cNvSpPr/>
            <p:nvPr/>
          </p:nvSpPr>
          <p:spPr>
            <a:xfrm>
              <a:off x="47354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2" name="Google Shape;422;p73"/>
            <p:cNvSpPr/>
            <p:nvPr/>
          </p:nvSpPr>
          <p:spPr>
            <a:xfrm>
              <a:off x="4537125" y="326002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3" name="Google Shape;423;p73"/>
            <p:cNvSpPr/>
            <p:nvPr/>
          </p:nvSpPr>
          <p:spPr>
            <a:xfrm>
              <a:off x="43364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4" name="Google Shape;424;p73"/>
            <p:cNvSpPr/>
            <p:nvPr/>
          </p:nvSpPr>
          <p:spPr>
            <a:xfrm>
              <a:off x="41381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5" name="Google Shape;425;p73"/>
            <p:cNvSpPr/>
            <p:nvPr/>
          </p:nvSpPr>
          <p:spPr>
            <a:xfrm>
              <a:off x="3939825" y="326002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6" name="Google Shape;426;p73"/>
            <p:cNvSpPr/>
            <p:nvPr/>
          </p:nvSpPr>
          <p:spPr>
            <a:xfrm>
              <a:off x="6326650" y="3073500"/>
              <a:ext cx="28375" cy="68500"/>
            </a:xfrm>
            <a:custGeom>
              <a:avLst/>
              <a:gdLst/>
              <a:ahLst/>
              <a:cxnLst/>
              <a:rect l="l" t="t" r="r" b="b"/>
              <a:pathLst>
                <a:path w="1135" h="2740" extrusionOk="0">
                  <a:moveTo>
                    <a:pt x="1134" y="1"/>
                  </a:moveTo>
                  <a:lnTo>
                    <a:pt x="1134" y="1"/>
                  </a:lnTo>
                  <a:cubicBezTo>
                    <a:pt x="473" y="190"/>
                    <a:pt x="1" y="662"/>
                    <a:pt x="1" y="1417"/>
                  </a:cubicBezTo>
                  <a:cubicBezTo>
                    <a:pt x="1" y="1984"/>
                    <a:pt x="379" y="2456"/>
                    <a:pt x="851" y="2739"/>
                  </a:cubicBezTo>
                  <a:cubicBezTo>
                    <a:pt x="945" y="1795"/>
                    <a:pt x="1040" y="851"/>
                    <a:pt x="1134"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7" name="Google Shape;427;p73"/>
            <p:cNvSpPr/>
            <p:nvPr/>
          </p:nvSpPr>
          <p:spPr>
            <a:xfrm>
              <a:off x="61283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8" name="Google Shape;428;p73"/>
            <p:cNvSpPr/>
            <p:nvPr/>
          </p:nvSpPr>
          <p:spPr>
            <a:xfrm>
              <a:off x="5930025" y="307115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9" name="Google Shape;429;p73"/>
            <p:cNvSpPr/>
            <p:nvPr/>
          </p:nvSpPr>
          <p:spPr>
            <a:xfrm>
              <a:off x="5731725" y="3071150"/>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0" name="Google Shape;430;p73"/>
            <p:cNvSpPr/>
            <p:nvPr/>
          </p:nvSpPr>
          <p:spPr>
            <a:xfrm>
              <a:off x="55310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1" name="Google Shape;431;p73"/>
            <p:cNvSpPr/>
            <p:nvPr/>
          </p:nvSpPr>
          <p:spPr>
            <a:xfrm>
              <a:off x="5332750" y="307115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2" name="Google Shape;432;p73"/>
            <p:cNvSpPr/>
            <p:nvPr/>
          </p:nvSpPr>
          <p:spPr>
            <a:xfrm>
              <a:off x="5134425" y="307115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3" name="Google Shape;433;p73"/>
            <p:cNvSpPr/>
            <p:nvPr/>
          </p:nvSpPr>
          <p:spPr>
            <a:xfrm>
              <a:off x="49337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4" name="Google Shape;434;p73"/>
            <p:cNvSpPr/>
            <p:nvPr/>
          </p:nvSpPr>
          <p:spPr>
            <a:xfrm>
              <a:off x="47354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5" name="Google Shape;435;p73"/>
            <p:cNvSpPr/>
            <p:nvPr/>
          </p:nvSpPr>
          <p:spPr>
            <a:xfrm>
              <a:off x="4537125" y="307115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6" name="Google Shape;436;p73"/>
            <p:cNvSpPr/>
            <p:nvPr/>
          </p:nvSpPr>
          <p:spPr>
            <a:xfrm>
              <a:off x="43364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7" name="Google Shape;437;p73"/>
            <p:cNvSpPr/>
            <p:nvPr/>
          </p:nvSpPr>
          <p:spPr>
            <a:xfrm>
              <a:off x="41381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8" name="Google Shape;438;p73"/>
            <p:cNvSpPr/>
            <p:nvPr/>
          </p:nvSpPr>
          <p:spPr>
            <a:xfrm>
              <a:off x="3939825" y="307115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9" name="Google Shape;439;p73"/>
            <p:cNvSpPr/>
            <p:nvPr/>
          </p:nvSpPr>
          <p:spPr>
            <a:xfrm>
              <a:off x="6326650" y="2882275"/>
              <a:ext cx="40175" cy="73225"/>
            </a:xfrm>
            <a:custGeom>
              <a:avLst/>
              <a:gdLst/>
              <a:ahLst/>
              <a:cxnLst/>
              <a:rect l="l" t="t" r="r" b="b"/>
              <a:pathLst>
                <a:path w="1607" h="2929" extrusionOk="0">
                  <a:moveTo>
                    <a:pt x="1512" y="1"/>
                  </a:moveTo>
                  <a:cubicBezTo>
                    <a:pt x="662" y="1"/>
                    <a:pt x="1" y="662"/>
                    <a:pt x="1" y="1512"/>
                  </a:cubicBezTo>
                  <a:cubicBezTo>
                    <a:pt x="1" y="2361"/>
                    <a:pt x="662" y="2928"/>
                    <a:pt x="1512" y="2928"/>
                  </a:cubicBezTo>
                  <a:cubicBezTo>
                    <a:pt x="1512" y="1984"/>
                    <a:pt x="1606" y="1039"/>
                    <a:pt x="1606"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0" name="Google Shape;440;p73"/>
            <p:cNvSpPr/>
            <p:nvPr/>
          </p:nvSpPr>
          <p:spPr>
            <a:xfrm>
              <a:off x="61283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1" name="Google Shape;441;p73"/>
            <p:cNvSpPr/>
            <p:nvPr/>
          </p:nvSpPr>
          <p:spPr>
            <a:xfrm>
              <a:off x="5930025" y="2882275"/>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2" name="Google Shape;442;p73"/>
            <p:cNvSpPr/>
            <p:nvPr/>
          </p:nvSpPr>
          <p:spPr>
            <a:xfrm>
              <a:off x="5731725" y="2882275"/>
              <a:ext cx="73200" cy="75575"/>
            </a:xfrm>
            <a:custGeom>
              <a:avLst/>
              <a:gdLst/>
              <a:ahLst/>
              <a:cxnLst/>
              <a:rect l="l" t="t" r="r" b="b"/>
              <a:pathLst>
                <a:path w="2928" h="3023" extrusionOk="0">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3" name="Google Shape;443;p73"/>
            <p:cNvSpPr/>
            <p:nvPr/>
          </p:nvSpPr>
          <p:spPr>
            <a:xfrm>
              <a:off x="55310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4" name="Google Shape;444;p73"/>
            <p:cNvSpPr/>
            <p:nvPr/>
          </p:nvSpPr>
          <p:spPr>
            <a:xfrm>
              <a:off x="5332750" y="2882275"/>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5" name="Google Shape;445;p73"/>
            <p:cNvSpPr/>
            <p:nvPr/>
          </p:nvSpPr>
          <p:spPr>
            <a:xfrm>
              <a:off x="5134425" y="2882275"/>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6" name="Google Shape;446;p73"/>
            <p:cNvSpPr/>
            <p:nvPr/>
          </p:nvSpPr>
          <p:spPr>
            <a:xfrm>
              <a:off x="49337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7" name="Google Shape;447;p73"/>
            <p:cNvSpPr/>
            <p:nvPr/>
          </p:nvSpPr>
          <p:spPr>
            <a:xfrm>
              <a:off x="47354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8" name="Google Shape;448;p73"/>
            <p:cNvSpPr/>
            <p:nvPr/>
          </p:nvSpPr>
          <p:spPr>
            <a:xfrm>
              <a:off x="4537125" y="2882275"/>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9" name="Google Shape;449;p73"/>
            <p:cNvSpPr/>
            <p:nvPr/>
          </p:nvSpPr>
          <p:spPr>
            <a:xfrm>
              <a:off x="43364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0" name="Google Shape;450;p73"/>
            <p:cNvSpPr/>
            <p:nvPr/>
          </p:nvSpPr>
          <p:spPr>
            <a:xfrm>
              <a:off x="41381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1" name="Google Shape;451;p73"/>
            <p:cNvSpPr/>
            <p:nvPr/>
          </p:nvSpPr>
          <p:spPr>
            <a:xfrm>
              <a:off x="3939825" y="2882275"/>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2" name="Google Shape;452;p73"/>
            <p:cNvSpPr/>
            <p:nvPr/>
          </p:nvSpPr>
          <p:spPr>
            <a:xfrm>
              <a:off x="4138150" y="261725"/>
              <a:ext cx="75575" cy="51950"/>
            </a:xfrm>
            <a:custGeom>
              <a:avLst/>
              <a:gdLst/>
              <a:ahLst/>
              <a:cxnLst/>
              <a:rect l="l" t="t" r="r" b="b"/>
              <a:pathLst>
                <a:path w="3023" h="2078" extrusionOk="0">
                  <a:moveTo>
                    <a:pt x="95" y="0"/>
                  </a:moveTo>
                  <a:cubicBezTo>
                    <a:pt x="95" y="189"/>
                    <a:pt x="0" y="378"/>
                    <a:pt x="0" y="567"/>
                  </a:cubicBezTo>
                  <a:cubicBezTo>
                    <a:pt x="0" y="1417"/>
                    <a:pt x="661" y="2078"/>
                    <a:pt x="1511" y="2078"/>
                  </a:cubicBezTo>
                  <a:cubicBezTo>
                    <a:pt x="2361" y="2078"/>
                    <a:pt x="3022" y="1417"/>
                    <a:pt x="3022" y="567"/>
                  </a:cubicBezTo>
                  <a:cubicBezTo>
                    <a:pt x="3022" y="473"/>
                    <a:pt x="2928" y="473"/>
                    <a:pt x="2928" y="473"/>
                  </a:cubicBezTo>
                  <a:cubicBezTo>
                    <a:pt x="1983" y="284"/>
                    <a:pt x="1039" y="189"/>
                    <a:pt x="95"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3" name="Google Shape;453;p73"/>
            <p:cNvSpPr/>
            <p:nvPr/>
          </p:nvSpPr>
          <p:spPr>
            <a:xfrm>
              <a:off x="3939825" y="242825"/>
              <a:ext cx="73225" cy="70850"/>
            </a:xfrm>
            <a:custGeom>
              <a:avLst/>
              <a:gdLst/>
              <a:ahLst/>
              <a:cxnLst/>
              <a:rect l="l" t="t" r="r" b="b"/>
              <a:pathLst>
                <a:path w="2929" h="2834" extrusionOk="0">
                  <a:moveTo>
                    <a:pt x="756" y="1"/>
                  </a:moveTo>
                  <a:cubicBezTo>
                    <a:pt x="284" y="284"/>
                    <a:pt x="1" y="756"/>
                    <a:pt x="1" y="1323"/>
                  </a:cubicBezTo>
                  <a:cubicBezTo>
                    <a:pt x="1" y="2173"/>
                    <a:pt x="662" y="2834"/>
                    <a:pt x="1512" y="2834"/>
                  </a:cubicBezTo>
                  <a:cubicBezTo>
                    <a:pt x="2267" y="2834"/>
                    <a:pt x="2928" y="2173"/>
                    <a:pt x="2928" y="1323"/>
                  </a:cubicBezTo>
                  <a:cubicBezTo>
                    <a:pt x="2928" y="756"/>
                    <a:pt x="2739" y="379"/>
                    <a:pt x="2362" y="95"/>
                  </a:cubicBezTo>
                  <a:cubicBezTo>
                    <a:pt x="1795" y="95"/>
                    <a:pt x="1323" y="1"/>
                    <a:pt x="756"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4" name="Google Shape;454;p73"/>
            <p:cNvSpPr/>
            <p:nvPr/>
          </p:nvSpPr>
          <p:spPr>
            <a:xfrm>
              <a:off x="4735450" y="429350"/>
              <a:ext cx="75575" cy="73200"/>
            </a:xfrm>
            <a:custGeom>
              <a:avLst/>
              <a:gdLst/>
              <a:ahLst/>
              <a:cxnLst/>
              <a:rect l="l" t="t" r="r" b="b"/>
              <a:pathLst>
                <a:path w="3023" h="2928" extrusionOk="0">
                  <a:moveTo>
                    <a:pt x="1039" y="0"/>
                  </a:moveTo>
                  <a:cubicBezTo>
                    <a:pt x="378" y="189"/>
                    <a:pt x="0" y="756"/>
                    <a:pt x="0" y="1417"/>
                  </a:cubicBezTo>
                  <a:cubicBezTo>
                    <a:pt x="0" y="2267"/>
                    <a:pt x="661" y="2928"/>
                    <a:pt x="1511" y="2928"/>
                  </a:cubicBezTo>
                  <a:lnTo>
                    <a:pt x="1511" y="2833"/>
                  </a:lnTo>
                  <a:cubicBezTo>
                    <a:pt x="2267" y="2833"/>
                    <a:pt x="3022" y="2267"/>
                    <a:pt x="3022" y="1417"/>
                  </a:cubicBezTo>
                  <a:cubicBezTo>
                    <a:pt x="3022" y="1133"/>
                    <a:pt x="2928" y="945"/>
                    <a:pt x="2833" y="756"/>
                  </a:cubicBezTo>
                  <a:cubicBezTo>
                    <a:pt x="2267" y="567"/>
                    <a:pt x="1606" y="283"/>
                    <a:pt x="1039"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5" name="Google Shape;455;p73"/>
            <p:cNvSpPr/>
            <p:nvPr/>
          </p:nvSpPr>
          <p:spPr>
            <a:xfrm>
              <a:off x="4537125" y="4269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6" name="Google Shape;456;p73"/>
            <p:cNvSpPr/>
            <p:nvPr/>
          </p:nvSpPr>
          <p:spPr>
            <a:xfrm>
              <a:off x="4336450" y="4269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7" name="Google Shape;457;p73"/>
            <p:cNvSpPr/>
            <p:nvPr/>
          </p:nvSpPr>
          <p:spPr>
            <a:xfrm>
              <a:off x="4138150" y="4269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8" name="Google Shape;458;p73"/>
            <p:cNvSpPr/>
            <p:nvPr/>
          </p:nvSpPr>
          <p:spPr>
            <a:xfrm>
              <a:off x="3939825" y="4269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9" name="Google Shape;459;p73"/>
            <p:cNvSpPr/>
            <p:nvPr/>
          </p:nvSpPr>
          <p:spPr>
            <a:xfrm>
              <a:off x="5134425" y="627650"/>
              <a:ext cx="70850" cy="63775"/>
            </a:xfrm>
            <a:custGeom>
              <a:avLst/>
              <a:gdLst/>
              <a:ahLst/>
              <a:cxnLst/>
              <a:rect l="l" t="t" r="r" b="b"/>
              <a:pathLst>
                <a:path w="2834" h="2551" extrusionOk="0">
                  <a:moveTo>
                    <a:pt x="378" y="1"/>
                  </a:moveTo>
                  <a:cubicBezTo>
                    <a:pt x="189" y="190"/>
                    <a:pt x="1" y="567"/>
                    <a:pt x="1" y="1039"/>
                  </a:cubicBezTo>
                  <a:cubicBezTo>
                    <a:pt x="1" y="1889"/>
                    <a:pt x="662" y="2550"/>
                    <a:pt x="1417" y="2550"/>
                  </a:cubicBezTo>
                  <a:lnTo>
                    <a:pt x="1512" y="2550"/>
                  </a:lnTo>
                  <a:cubicBezTo>
                    <a:pt x="2078" y="2550"/>
                    <a:pt x="2645" y="2078"/>
                    <a:pt x="2834" y="1512"/>
                  </a:cubicBezTo>
                  <a:cubicBezTo>
                    <a:pt x="2078" y="945"/>
                    <a:pt x="1228" y="473"/>
                    <a:pt x="378"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0" name="Google Shape;460;p73"/>
            <p:cNvSpPr/>
            <p:nvPr/>
          </p:nvSpPr>
          <p:spPr>
            <a:xfrm>
              <a:off x="4933750"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1" name="Google Shape;461;p73"/>
            <p:cNvSpPr/>
            <p:nvPr/>
          </p:nvSpPr>
          <p:spPr>
            <a:xfrm>
              <a:off x="47354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2" name="Google Shape;462;p73"/>
            <p:cNvSpPr/>
            <p:nvPr/>
          </p:nvSpPr>
          <p:spPr>
            <a:xfrm>
              <a:off x="4537125" y="61585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3" name="Google Shape;463;p73"/>
            <p:cNvSpPr/>
            <p:nvPr/>
          </p:nvSpPr>
          <p:spPr>
            <a:xfrm>
              <a:off x="4336450"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4" name="Google Shape;464;p73"/>
            <p:cNvSpPr/>
            <p:nvPr/>
          </p:nvSpPr>
          <p:spPr>
            <a:xfrm>
              <a:off x="41381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5" name="Google Shape;465;p73"/>
            <p:cNvSpPr/>
            <p:nvPr/>
          </p:nvSpPr>
          <p:spPr>
            <a:xfrm>
              <a:off x="3939825" y="61585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6" name="Google Shape;466;p73"/>
            <p:cNvSpPr/>
            <p:nvPr/>
          </p:nvSpPr>
          <p:spPr>
            <a:xfrm>
              <a:off x="5332750" y="8047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7" name="Google Shape;467;p73"/>
            <p:cNvSpPr/>
            <p:nvPr/>
          </p:nvSpPr>
          <p:spPr>
            <a:xfrm>
              <a:off x="5134425" y="8047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8" name="Google Shape;468;p73"/>
            <p:cNvSpPr/>
            <p:nvPr/>
          </p:nvSpPr>
          <p:spPr>
            <a:xfrm>
              <a:off x="4933750"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9" name="Google Shape;469;p73"/>
            <p:cNvSpPr/>
            <p:nvPr/>
          </p:nvSpPr>
          <p:spPr>
            <a:xfrm>
              <a:off x="47354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0" name="Google Shape;470;p73"/>
            <p:cNvSpPr/>
            <p:nvPr/>
          </p:nvSpPr>
          <p:spPr>
            <a:xfrm>
              <a:off x="4537125" y="8047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1" name="Google Shape;471;p73"/>
            <p:cNvSpPr/>
            <p:nvPr/>
          </p:nvSpPr>
          <p:spPr>
            <a:xfrm>
              <a:off x="4336450"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2" name="Google Shape;472;p73"/>
            <p:cNvSpPr/>
            <p:nvPr/>
          </p:nvSpPr>
          <p:spPr>
            <a:xfrm>
              <a:off x="41381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3" name="Google Shape;473;p73"/>
            <p:cNvSpPr/>
            <p:nvPr/>
          </p:nvSpPr>
          <p:spPr>
            <a:xfrm>
              <a:off x="3939825" y="8047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4" name="Google Shape;474;p73"/>
            <p:cNvSpPr/>
            <p:nvPr/>
          </p:nvSpPr>
          <p:spPr>
            <a:xfrm>
              <a:off x="55310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5" name="Google Shape;475;p73"/>
            <p:cNvSpPr/>
            <p:nvPr/>
          </p:nvSpPr>
          <p:spPr>
            <a:xfrm>
              <a:off x="5332750" y="9936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6" name="Google Shape;476;p73"/>
            <p:cNvSpPr/>
            <p:nvPr/>
          </p:nvSpPr>
          <p:spPr>
            <a:xfrm>
              <a:off x="5134425" y="9936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7" name="Google Shape;477;p73"/>
            <p:cNvSpPr/>
            <p:nvPr/>
          </p:nvSpPr>
          <p:spPr>
            <a:xfrm>
              <a:off x="49337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8" name="Google Shape;478;p73"/>
            <p:cNvSpPr/>
            <p:nvPr/>
          </p:nvSpPr>
          <p:spPr>
            <a:xfrm>
              <a:off x="47354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9" name="Google Shape;479;p73"/>
            <p:cNvSpPr/>
            <p:nvPr/>
          </p:nvSpPr>
          <p:spPr>
            <a:xfrm>
              <a:off x="4537125" y="9936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0" name="Google Shape;480;p73"/>
            <p:cNvSpPr/>
            <p:nvPr/>
          </p:nvSpPr>
          <p:spPr>
            <a:xfrm>
              <a:off x="43364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1" name="Google Shape;481;p73"/>
            <p:cNvSpPr/>
            <p:nvPr/>
          </p:nvSpPr>
          <p:spPr>
            <a:xfrm>
              <a:off x="41381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2" name="Google Shape;482;p73"/>
            <p:cNvSpPr/>
            <p:nvPr/>
          </p:nvSpPr>
          <p:spPr>
            <a:xfrm>
              <a:off x="3939825" y="9936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3" name="Google Shape;483;p73"/>
            <p:cNvSpPr/>
            <p:nvPr/>
          </p:nvSpPr>
          <p:spPr>
            <a:xfrm>
              <a:off x="5731725" y="1182450"/>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1417"/>
                    <a:pt x="2928" y="1323"/>
                    <a:pt x="2928" y="1228"/>
                  </a:cubicBezTo>
                  <a:cubicBezTo>
                    <a:pt x="2550" y="851"/>
                    <a:pt x="2267" y="473"/>
                    <a:pt x="1984" y="95"/>
                  </a:cubicBezTo>
                  <a:cubicBezTo>
                    <a:pt x="1795" y="95"/>
                    <a:pt x="160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4" name="Google Shape;484;p73"/>
            <p:cNvSpPr/>
            <p:nvPr/>
          </p:nvSpPr>
          <p:spPr>
            <a:xfrm>
              <a:off x="55310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1" y="2928"/>
                    <a:pt x="3022" y="2362"/>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5" name="Google Shape;485;p73"/>
            <p:cNvSpPr/>
            <p:nvPr/>
          </p:nvSpPr>
          <p:spPr>
            <a:xfrm>
              <a:off x="5332750" y="11824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267" y="2928"/>
                    <a:pt x="2928" y="2362"/>
                    <a:pt x="2928" y="1512"/>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6" name="Google Shape;486;p73"/>
            <p:cNvSpPr/>
            <p:nvPr/>
          </p:nvSpPr>
          <p:spPr>
            <a:xfrm>
              <a:off x="5134425" y="11824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7" name="Google Shape;487;p73"/>
            <p:cNvSpPr/>
            <p:nvPr/>
          </p:nvSpPr>
          <p:spPr>
            <a:xfrm>
              <a:off x="49337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8" name="Google Shape;488;p73"/>
            <p:cNvSpPr/>
            <p:nvPr/>
          </p:nvSpPr>
          <p:spPr>
            <a:xfrm>
              <a:off x="4735450" y="11824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9" name="Google Shape;489;p73"/>
            <p:cNvSpPr/>
            <p:nvPr/>
          </p:nvSpPr>
          <p:spPr>
            <a:xfrm>
              <a:off x="4537125" y="11824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lnTo>
                    <a:pt x="1512" y="2928"/>
                  </a:lnTo>
                  <a:cubicBezTo>
                    <a:pt x="2267" y="2928"/>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0" name="Google Shape;490;p73"/>
            <p:cNvSpPr/>
            <p:nvPr/>
          </p:nvSpPr>
          <p:spPr>
            <a:xfrm>
              <a:off x="43364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1" name="Google Shape;491;p73"/>
            <p:cNvSpPr/>
            <p:nvPr/>
          </p:nvSpPr>
          <p:spPr>
            <a:xfrm>
              <a:off x="4138150" y="11824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2" name="Google Shape;492;p73"/>
            <p:cNvSpPr/>
            <p:nvPr/>
          </p:nvSpPr>
          <p:spPr>
            <a:xfrm>
              <a:off x="3939825" y="1182450"/>
              <a:ext cx="73225" cy="73225"/>
            </a:xfrm>
            <a:custGeom>
              <a:avLst/>
              <a:gdLst/>
              <a:ahLst/>
              <a:cxnLst/>
              <a:rect l="l" t="t" r="r" b="b"/>
              <a:pathLst>
                <a:path w="2929" h="2929" extrusionOk="0">
                  <a:moveTo>
                    <a:pt x="1512" y="1"/>
                  </a:moveTo>
                  <a:cubicBezTo>
                    <a:pt x="662" y="1"/>
                    <a:pt x="1" y="662"/>
                    <a:pt x="1" y="1512"/>
                  </a:cubicBezTo>
                  <a:cubicBezTo>
                    <a:pt x="1" y="2267"/>
                    <a:pt x="662" y="2928"/>
                    <a:pt x="1512" y="2928"/>
                  </a:cubicBezTo>
                  <a:cubicBezTo>
                    <a:pt x="2267" y="2928"/>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3" name="Google Shape;493;p73"/>
            <p:cNvSpPr/>
            <p:nvPr/>
          </p:nvSpPr>
          <p:spPr>
            <a:xfrm>
              <a:off x="5731725" y="1371325"/>
              <a:ext cx="73200" cy="73200"/>
            </a:xfrm>
            <a:custGeom>
              <a:avLst/>
              <a:gdLst/>
              <a:ahLst/>
              <a:cxnLst/>
              <a:rect l="l" t="t" r="r" b="b"/>
              <a:pathLst>
                <a:path w="2928" h="2928" extrusionOk="0">
                  <a:moveTo>
                    <a:pt x="1417" y="1"/>
                  </a:moveTo>
                  <a:cubicBezTo>
                    <a:pt x="662" y="1"/>
                    <a:pt x="0" y="662"/>
                    <a:pt x="0" y="1511"/>
                  </a:cubicBezTo>
                  <a:cubicBezTo>
                    <a:pt x="0"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4" name="Google Shape;494;p73"/>
            <p:cNvSpPr/>
            <p:nvPr/>
          </p:nvSpPr>
          <p:spPr>
            <a:xfrm>
              <a:off x="55310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1" y="2928"/>
                    <a:pt x="3022" y="2361"/>
                    <a:pt x="3022" y="1511"/>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5" name="Google Shape;495;p73"/>
            <p:cNvSpPr/>
            <p:nvPr/>
          </p:nvSpPr>
          <p:spPr>
            <a:xfrm>
              <a:off x="5332750" y="1371325"/>
              <a:ext cx="75550" cy="73200"/>
            </a:xfrm>
            <a:custGeom>
              <a:avLst/>
              <a:gdLst/>
              <a:ahLst/>
              <a:cxnLst/>
              <a:rect l="l" t="t" r="r" b="b"/>
              <a:pathLst>
                <a:path w="3022" h="2928" extrusionOk="0">
                  <a:moveTo>
                    <a:pt x="1511" y="1"/>
                  </a:moveTo>
                  <a:cubicBezTo>
                    <a:pt x="661" y="1"/>
                    <a:pt x="0" y="662"/>
                    <a:pt x="0" y="1511"/>
                  </a:cubicBezTo>
                  <a:cubicBezTo>
                    <a:pt x="0" y="2267"/>
                    <a:pt x="661" y="2928"/>
                    <a:pt x="1511" y="2928"/>
                  </a:cubicBezTo>
                  <a:cubicBezTo>
                    <a:pt x="2267" y="2928"/>
                    <a:pt x="2928" y="2361"/>
                    <a:pt x="2928" y="1511"/>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6" name="Google Shape;496;p73"/>
            <p:cNvSpPr/>
            <p:nvPr/>
          </p:nvSpPr>
          <p:spPr>
            <a:xfrm>
              <a:off x="5134425" y="1371325"/>
              <a:ext cx="73225" cy="73200"/>
            </a:xfrm>
            <a:custGeom>
              <a:avLst/>
              <a:gdLst/>
              <a:ahLst/>
              <a:cxnLst/>
              <a:rect l="l" t="t" r="r" b="b"/>
              <a:pathLst>
                <a:path w="2929" h="2928" extrusionOk="0">
                  <a:moveTo>
                    <a:pt x="1417" y="1"/>
                  </a:moveTo>
                  <a:cubicBezTo>
                    <a:pt x="662" y="1"/>
                    <a:pt x="1" y="662"/>
                    <a:pt x="1" y="1511"/>
                  </a:cubicBezTo>
                  <a:cubicBezTo>
                    <a:pt x="1"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7" name="Google Shape;497;p73"/>
            <p:cNvSpPr/>
            <p:nvPr/>
          </p:nvSpPr>
          <p:spPr>
            <a:xfrm>
              <a:off x="49337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8" name="Google Shape;498;p73"/>
            <p:cNvSpPr/>
            <p:nvPr/>
          </p:nvSpPr>
          <p:spPr>
            <a:xfrm>
              <a:off x="4735450" y="1371325"/>
              <a:ext cx="75575" cy="73200"/>
            </a:xfrm>
            <a:custGeom>
              <a:avLst/>
              <a:gdLst/>
              <a:ahLst/>
              <a:cxnLst/>
              <a:rect l="l" t="t" r="r" b="b"/>
              <a:pathLst>
                <a:path w="3023" h="2928" extrusionOk="0">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9" name="Google Shape;499;p73"/>
            <p:cNvSpPr/>
            <p:nvPr/>
          </p:nvSpPr>
          <p:spPr>
            <a:xfrm>
              <a:off x="4537125" y="1371325"/>
              <a:ext cx="73225" cy="73200"/>
            </a:xfrm>
            <a:custGeom>
              <a:avLst/>
              <a:gdLst/>
              <a:ahLst/>
              <a:cxnLst/>
              <a:rect l="l" t="t" r="r" b="b"/>
              <a:pathLst>
                <a:path w="2929" h="2928" extrusionOk="0">
                  <a:moveTo>
                    <a:pt x="1417" y="1"/>
                  </a:moveTo>
                  <a:cubicBezTo>
                    <a:pt x="662" y="1"/>
                    <a:pt x="1" y="662"/>
                    <a:pt x="1" y="1511"/>
                  </a:cubicBezTo>
                  <a:cubicBezTo>
                    <a:pt x="1" y="2267"/>
                    <a:pt x="662" y="2928"/>
                    <a:pt x="1417" y="2928"/>
                  </a:cubicBezTo>
                  <a:lnTo>
                    <a:pt x="1512" y="2928"/>
                  </a:lnTo>
                  <a:cubicBezTo>
                    <a:pt x="2267" y="2928"/>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0" name="Google Shape;500;p73"/>
            <p:cNvSpPr/>
            <p:nvPr/>
          </p:nvSpPr>
          <p:spPr>
            <a:xfrm>
              <a:off x="43364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1" name="Google Shape;501;p73"/>
            <p:cNvSpPr/>
            <p:nvPr/>
          </p:nvSpPr>
          <p:spPr>
            <a:xfrm>
              <a:off x="4138150" y="1371325"/>
              <a:ext cx="75575" cy="73200"/>
            </a:xfrm>
            <a:custGeom>
              <a:avLst/>
              <a:gdLst/>
              <a:ahLst/>
              <a:cxnLst/>
              <a:rect l="l" t="t" r="r" b="b"/>
              <a:pathLst>
                <a:path w="3023" h="2928" extrusionOk="0">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2" name="Google Shape;502;p73"/>
            <p:cNvSpPr/>
            <p:nvPr/>
          </p:nvSpPr>
          <p:spPr>
            <a:xfrm>
              <a:off x="3939825" y="1371325"/>
              <a:ext cx="73225" cy="73200"/>
            </a:xfrm>
            <a:custGeom>
              <a:avLst/>
              <a:gdLst/>
              <a:ahLst/>
              <a:cxnLst/>
              <a:rect l="l" t="t" r="r" b="b"/>
              <a:pathLst>
                <a:path w="2929" h="2928" extrusionOk="0">
                  <a:moveTo>
                    <a:pt x="1512" y="1"/>
                  </a:moveTo>
                  <a:cubicBezTo>
                    <a:pt x="662" y="1"/>
                    <a:pt x="1" y="662"/>
                    <a:pt x="1" y="1511"/>
                  </a:cubicBezTo>
                  <a:cubicBezTo>
                    <a:pt x="1" y="2267"/>
                    <a:pt x="662" y="2928"/>
                    <a:pt x="1512" y="2928"/>
                  </a:cubicBezTo>
                  <a:cubicBezTo>
                    <a:pt x="2267" y="2928"/>
                    <a:pt x="2928" y="2361"/>
                    <a:pt x="2928" y="1511"/>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3" name="Google Shape;503;p73"/>
            <p:cNvSpPr/>
            <p:nvPr/>
          </p:nvSpPr>
          <p:spPr>
            <a:xfrm>
              <a:off x="5930025" y="1560200"/>
              <a:ext cx="73225" cy="73200"/>
            </a:xfrm>
            <a:custGeom>
              <a:avLst/>
              <a:gdLst/>
              <a:ahLst/>
              <a:cxnLst/>
              <a:rect l="l" t="t" r="r" b="b"/>
              <a:pathLst>
                <a:path w="2929" h="2928" extrusionOk="0">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4" name="Google Shape;504;p73"/>
            <p:cNvSpPr/>
            <p:nvPr/>
          </p:nvSpPr>
          <p:spPr>
            <a:xfrm>
              <a:off x="5731725" y="1560200"/>
              <a:ext cx="73200" cy="73200"/>
            </a:xfrm>
            <a:custGeom>
              <a:avLst/>
              <a:gdLst/>
              <a:ahLst/>
              <a:cxnLst/>
              <a:rect l="l" t="t" r="r" b="b"/>
              <a:pathLst>
                <a:path w="2928" h="2928" extrusionOk="0">
                  <a:moveTo>
                    <a:pt x="1417" y="0"/>
                  </a:moveTo>
                  <a:cubicBezTo>
                    <a:pt x="662" y="0"/>
                    <a:pt x="0" y="661"/>
                    <a:pt x="0" y="1511"/>
                  </a:cubicBezTo>
                  <a:cubicBezTo>
                    <a:pt x="0"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5" name="Google Shape;505;p73"/>
            <p:cNvSpPr/>
            <p:nvPr/>
          </p:nvSpPr>
          <p:spPr>
            <a:xfrm>
              <a:off x="55310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1" y="2928"/>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6" name="Google Shape;506;p73"/>
            <p:cNvSpPr/>
            <p:nvPr/>
          </p:nvSpPr>
          <p:spPr>
            <a:xfrm>
              <a:off x="5332750" y="1560200"/>
              <a:ext cx="75550" cy="73200"/>
            </a:xfrm>
            <a:custGeom>
              <a:avLst/>
              <a:gdLst/>
              <a:ahLst/>
              <a:cxnLst/>
              <a:rect l="l" t="t" r="r" b="b"/>
              <a:pathLst>
                <a:path w="3022" h="2928" extrusionOk="0">
                  <a:moveTo>
                    <a:pt x="1511" y="0"/>
                  </a:moveTo>
                  <a:cubicBezTo>
                    <a:pt x="661" y="0"/>
                    <a:pt x="0" y="661"/>
                    <a:pt x="0" y="1511"/>
                  </a:cubicBezTo>
                  <a:cubicBezTo>
                    <a:pt x="0" y="2267"/>
                    <a:pt x="661" y="2928"/>
                    <a:pt x="1511" y="2928"/>
                  </a:cubicBezTo>
                  <a:cubicBezTo>
                    <a:pt x="2267" y="2928"/>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7" name="Google Shape;507;p73"/>
            <p:cNvSpPr/>
            <p:nvPr/>
          </p:nvSpPr>
          <p:spPr>
            <a:xfrm>
              <a:off x="5134425" y="1560200"/>
              <a:ext cx="73225" cy="73200"/>
            </a:xfrm>
            <a:custGeom>
              <a:avLst/>
              <a:gdLst/>
              <a:ahLst/>
              <a:cxnLst/>
              <a:rect l="l" t="t" r="r" b="b"/>
              <a:pathLst>
                <a:path w="2929" h="2928" extrusionOk="0">
                  <a:moveTo>
                    <a:pt x="1417" y="0"/>
                  </a:moveTo>
                  <a:cubicBezTo>
                    <a:pt x="662" y="0"/>
                    <a:pt x="1" y="661"/>
                    <a:pt x="1" y="1511"/>
                  </a:cubicBezTo>
                  <a:cubicBezTo>
                    <a:pt x="1"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8" name="Google Shape;508;p73"/>
            <p:cNvSpPr/>
            <p:nvPr/>
          </p:nvSpPr>
          <p:spPr>
            <a:xfrm>
              <a:off x="49337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9" name="Google Shape;509;p73"/>
            <p:cNvSpPr/>
            <p:nvPr/>
          </p:nvSpPr>
          <p:spPr>
            <a:xfrm>
              <a:off x="4735450" y="1560200"/>
              <a:ext cx="75575" cy="73200"/>
            </a:xfrm>
            <a:custGeom>
              <a:avLst/>
              <a:gdLst/>
              <a:ahLst/>
              <a:cxnLst/>
              <a:rect l="l" t="t" r="r" b="b"/>
              <a:pathLst>
                <a:path w="3023" h="2928" extrusionOk="0">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0" name="Google Shape;510;p73"/>
            <p:cNvSpPr/>
            <p:nvPr/>
          </p:nvSpPr>
          <p:spPr>
            <a:xfrm>
              <a:off x="4537125" y="1560200"/>
              <a:ext cx="73225" cy="73200"/>
            </a:xfrm>
            <a:custGeom>
              <a:avLst/>
              <a:gdLst/>
              <a:ahLst/>
              <a:cxnLst/>
              <a:rect l="l" t="t" r="r" b="b"/>
              <a:pathLst>
                <a:path w="2929" h="2928" extrusionOk="0">
                  <a:moveTo>
                    <a:pt x="1417" y="0"/>
                  </a:moveTo>
                  <a:cubicBezTo>
                    <a:pt x="662" y="0"/>
                    <a:pt x="1" y="661"/>
                    <a:pt x="1" y="1511"/>
                  </a:cubicBezTo>
                  <a:cubicBezTo>
                    <a:pt x="1" y="2267"/>
                    <a:pt x="662" y="2928"/>
                    <a:pt x="1417" y="2928"/>
                  </a:cubicBezTo>
                  <a:lnTo>
                    <a:pt x="1512" y="2928"/>
                  </a:lnTo>
                  <a:cubicBezTo>
                    <a:pt x="2267" y="2928"/>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1" name="Google Shape;511;p73"/>
            <p:cNvSpPr/>
            <p:nvPr/>
          </p:nvSpPr>
          <p:spPr>
            <a:xfrm>
              <a:off x="43364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2" name="Google Shape;512;p73"/>
            <p:cNvSpPr/>
            <p:nvPr/>
          </p:nvSpPr>
          <p:spPr>
            <a:xfrm>
              <a:off x="4138150" y="1560200"/>
              <a:ext cx="75575" cy="73200"/>
            </a:xfrm>
            <a:custGeom>
              <a:avLst/>
              <a:gdLst/>
              <a:ahLst/>
              <a:cxnLst/>
              <a:rect l="l" t="t" r="r" b="b"/>
              <a:pathLst>
                <a:path w="3023" h="2928" extrusionOk="0">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3" name="Google Shape;513;p73"/>
            <p:cNvSpPr/>
            <p:nvPr/>
          </p:nvSpPr>
          <p:spPr>
            <a:xfrm>
              <a:off x="3939825" y="1560200"/>
              <a:ext cx="73225" cy="73200"/>
            </a:xfrm>
            <a:custGeom>
              <a:avLst/>
              <a:gdLst/>
              <a:ahLst/>
              <a:cxnLst/>
              <a:rect l="l" t="t" r="r" b="b"/>
              <a:pathLst>
                <a:path w="2929" h="2928" extrusionOk="0">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4" name="Google Shape;514;p73"/>
            <p:cNvSpPr/>
            <p:nvPr/>
          </p:nvSpPr>
          <p:spPr>
            <a:xfrm>
              <a:off x="5930025" y="17490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5" name="Google Shape;515;p73"/>
            <p:cNvSpPr/>
            <p:nvPr/>
          </p:nvSpPr>
          <p:spPr>
            <a:xfrm>
              <a:off x="5731725" y="1749075"/>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6" name="Google Shape;516;p73"/>
            <p:cNvSpPr/>
            <p:nvPr/>
          </p:nvSpPr>
          <p:spPr>
            <a:xfrm>
              <a:off x="55310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7" name="Google Shape;517;p73"/>
            <p:cNvSpPr/>
            <p:nvPr/>
          </p:nvSpPr>
          <p:spPr>
            <a:xfrm>
              <a:off x="5332750" y="17490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8" name="Google Shape;518;p73"/>
            <p:cNvSpPr/>
            <p:nvPr/>
          </p:nvSpPr>
          <p:spPr>
            <a:xfrm>
              <a:off x="5134425" y="17490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9" name="Google Shape;519;p73"/>
            <p:cNvSpPr/>
            <p:nvPr/>
          </p:nvSpPr>
          <p:spPr>
            <a:xfrm>
              <a:off x="49337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0" name="Google Shape;520;p73"/>
            <p:cNvSpPr/>
            <p:nvPr/>
          </p:nvSpPr>
          <p:spPr>
            <a:xfrm>
              <a:off x="47354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1" name="Google Shape;521;p73"/>
            <p:cNvSpPr/>
            <p:nvPr/>
          </p:nvSpPr>
          <p:spPr>
            <a:xfrm>
              <a:off x="4537125" y="17490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2" name="Google Shape;522;p73"/>
            <p:cNvSpPr/>
            <p:nvPr/>
          </p:nvSpPr>
          <p:spPr>
            <a:xfrm>
              <a:off x="43364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3" name="Google Shape;523;p73"/>
            <p:cNvSpPr/>
            <p:nvPr/>
          </p:nvSpPr>
          <p:spPr>
            <a:xfrm>
              <a:off x="41381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4" name="Google Shape;524;p73"/>
            <p:cNvSpPr/>
            <p:nvPr/>
          </p:nvSpPr>
          <p:spPr>
            <a:xfrm>
              <a:off x="3939825" y="17490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5" name="Google Shape;525;p73"/>
            <p:cNvSpPr/>
            <p:nvPr/>
          </p:nvSpPr>
          <p:spPr>
            <a:xfrm>
              <a:off x="61283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6" name="Google Shape;526;p73"/>
            <p:cNvSpPr/>
            <p:nvPr/>
          </p:nvSpPr>
          <p:spPr>
            <a:xfrm>
              <a:off x="5930025" y="1937925"/>
              <a:ext cx="73225" cy="75575"/>
            </a:xfrm>
            <a:custGeom>
              <a:avLst/>
              <a:gdLst/>
              <a:ahLst/>
              <a:cxnLst/>
              <a:rect l="l" t="t" r="r" b="b"/>
              <a:pathLst>
                <a:path w="2929" h="3023" extrusionOk="0">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7" name="Google Shape;527;p73"/>
            <p:cNvSpPr/>
            <p:nvPr/>
          </p:nvSpPr>
          <p:spPr>
            <a:xfrm>
              <a:off x="5731725" y="1937925"/>
              <a:ext cx="73200" cy="75575"/>
            </a:xfrm>
            <a:custGeom>
              <a:avLst/>
              <a:gdLst/>
              <a:ahLst/>
              <a:cxnLst/>
              <a:rect l="l" t="t" r="r" b="b"/>
              <a:pathLst>
                <a:path w="2928" h="3023" extrusionOk="0">
                  <a:moveTo>
                    <a:pt x="1417" y="1"/>
                  </a:moveTo>
                  <a:cubicBezTo>
                    <a:pt x="662" y="1"/>
                    <a:pt x="0" y="662"/>
                    <a:pt x="0" y="1512"/>
                  </a:cubicBezTo>
                  <a:cubicBezTo>
                    <a:pt x="0"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8" name="Google Shape;528;p73"/>
            <p:cNvSpPr/>
            <p:nvPr/>
          </p:nvSpPr>
          <p:spPr>
            <a:xfrm>
              <a:off x="55310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9" name="Google Shape;529;p73"/>
            <p:cNvSpPr/>
            <p:nvPr/>
          </p:nvSpPr>
          <p:spPr>
            <a:xfrm>
              <a:off x="5332750" y="1937925"/>
              <a:ext cx="75550" cy="75575"/>
            </a:xfrm>
            <a:custGeom>
              <a:avLst/>
              <a:gdLst/>
              <a:ahLst/>
              <a:cxnLst/>
              <a:rect l="l" t="t" r="r" b="b"/>
              <a:pathLst>
                <a:path w="3022" h="3023" extrusionOk="0">
                  <a:moveTo>
                    <a:pt x="1511" y="1"/>
                  </a:moveTo>
                  <a:cubicBezTo>
                    <a:pt x="661" y="1"/>
                    <a:pt x="0" y="662"/>
                    <a:pt x="0" y="1512"/>
                  </a:cubicBezTo>
                  <a:cubicBezTo>
                    <a:pt x="0" y="2267"/>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0" name="Google Shape;530;p73"/>
            <p:cNvSpPr/>
            <p:nvPr/>
          </p:nvSpPr>
          <p:spPr>
            <a:xfrm>
              <a:off x="5134425" y="1937925"/>
              <a:ext cx="73225" cy="75575"/>
            </a:xfrm>
            <a:custGeom>
              <a:avLst/>
              <a:gdLst/>
              <a:ahLst/>
              <a:cxnLst/>
              <a:rect l="l" t="t" r="r" b="b"/>
              <a:pathLst>
                <a:path w="2929" h="3023" extrusionOk="0">
                  <a:moveTo>
                    <a:pt x="1417" y="1"/>
                  </a:moveTo>
                  <a:cubicBezTo>
                    <a:pt x="662" y="1"/>
                    <a:pt x="1" y="662"/>
                    <a:pt x="1" y="1512"/>
                  </a:cubicBezTo>
                  <a:cubicBezTo>
                    <a:pt x="1"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1" name="Google Shape;531;p73"/>
            <p:cNvSpPr/>
            <p:nvPr/>
          </p:nvSpPr>
          <p:spPr>
            <a:xfrm>
              <a:off x="49337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2" name="Google Shape;532;p73"/>
            <p:cNvSpPr/>
            <p:nvPr/>
          </p:nvSpPr>
          <p:spPr>
            <a:xfrm>
              <a:off x="47354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3" name="Google Shape;533;p73"/>
            <p:cNvSpPr/>
            <p:nvPr/>
          </p:nvSpPr>
          <p:spPr>
            <a:xfrm>
              <a:off x="4537125" y="1937925"/>
              <a:ext cx="73225" cy="75575"/>
            </a:xfrm>
            <a:custGeom>
              <a:avLst/>
              <a:gdLst/>
              <a:ahLst/>
              <a:cxnLst/>
              <a:rect l="l" t="t" r="r" b="b"/>
              <a:pathLst>
                <a:path w="2929" h="3023" extrusionOk="0">
                  <a:moveTo>
                    <a:pt x="1417" y="1"/>
                  </a:moveTo>
                  <a:cubicBezTo>
                    <a:pt x="662" y="1"/>
                    <a:pt x="1" y="662"/>
                    <a:pt x="1" y="1512"/>
                  </a:cubicBezTo>
                  <a:cubicBezTo>
                    <a:pt x="1" y="2267"/>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4" name="Google Shape;534;p73"/>
            <p:cNvSpPr/>
            <p:nvPr/>
          </p:nvSpPr>
          <p:spPr>
            <a:xfrm>
              <a:off x="43364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5" name="Google Shape;535;p73"/>
            <p:cNvSpPr/>
            <p:nvPr/>
          </p:nvSpPr>
          <p:spPr>
            <a:xfrm>
              <a:off x="41381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6" name="Google Shape;536;p73"/>
            <p:cNvSpPr/>
            <p:nvPr/>
          </p:nvSpPr>
          <p:spPr>
            <a:xfrm>
              <a:off x="3939825" y="1937925"/>
              <a:ext cx="73225" cy="75575"/>
            </a:xfrm>
            <a:custGeom>
              <a:avLst/>
              <a:gdLst/>
              <a:ahLst/>
              <a:cxnLst/>
              <a:rect l="l" t="t" r="r" b="b"/>
              <a:pathLst>
                <a:path w="2929" h="3023" extrusionOk="0">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7" name="Google Shape;537;p73"/>
            <p:cNvSpPr/>
            <p:nvPr/>
          </p:nvSpPr>
          <p:spPr>
            <a:xfrm>
              <a:off x="61283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8" name="Google Shape;538;p73"/>
            <p:cNvSpPr/>
            <p:nvPr/>
          </p:nvSpPr>
          <p:spPr>
            <a:xfrm>
              <a:off x="5930025" y="212680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9" name="Google Shape;539;p73"/>
            <p:cNvSpPr/>
            <p:nvPr/>
          </p:nvSpPr>
          <p:spPr>
            <a:xfrm>
              <a:off x="5731725" y="2126800"/>
              <a:ext cx="73200" cy="75575"/>
            </a:xfrm>
            <a:custGeom>
              <a:avLst/>
              <a:gdLst/>
              <a:ahLst/>
              <a:cxnLst/>
              <a:rect l="l" t="t" r="r" b="b"/>
              <a:pathLst>
                <a:path w="2928" h="3023" extrusionOk="0">
                  <a:moveTo>
                    <a:pt x="1417" y="1"/>
                  </a:moveTo>
                  <a:cubicBezTo>
                    <a:pt x="662" y="1"/>
                    <a:pt x="0" y="662"/>
                    <a:pt x="0" y="1511"/>
                  </a:cubicBezTo>
                  <a:cubicBezTo>
                    <a:pt x="0"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0" name="Google Shape;540;p73"/>
            <p:cNvSpPr/>
            <p:nvPr/>
          </p:nvSpPr>
          <p:spPr>
            <a:xfrm>
              <a:off x="55310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1" y="3022"/>
                    <a:pt x="3022" y="2361"/>
                    <a:pt x="3022" y="1511"/>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1" name="Google Shape;541;p73"/>
            <p:cNvSpPr/>
            <p:nvPr/>
          </p:nvSpPr>
          <p:spPr>
            <a:xfrm>
              <a:off x="5332750" y="212680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267" y="3022"/>
                    <a:pt x="2928" y="2361"/>
                    <a:pt x="2928" y="1511"/>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2" name="Google Shape;542;p73"/>
            <p:cNvSpPr/>
            <p:nvPr/>
          </p:nvSpPr>
          <p:spPr>
            <a:xfrm>
              <a:off x="5134425" y="212680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3" name="Google Shape;543;p73"/>
            <p:cNvSpPr/>
            <p:nvPr/>
          </p:nvSpPr>
          <p:spPr>
            <a:xfrm>
              <a:off x="49337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4" name="Google Shape;544;p73"/>
            <p:cNvSpPr/>
            <p:nvPr/>
          </p:nvSpPr>
          <p:spPr>
            <a:xfrm>
              <a:off x="47354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5" name="Google Shape;545;p73"/>
            <p:cNvSpPr/>
            <p:nvPr/>
          </p:nvSpPr>
          <p:spPr>
            <a:xfrm>
              <a:off x="4537125" y="212680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6" name="Google Shape;546;p73"/>
            <p:cNvSpPr/>
            <p:nvPr/>
          </p:nvSpPr>
          <p:spPr>
            <a:xfrm>
              <a:off x="43364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7" name="Google Shape;547;p73"/>
            <p:cNvSpPr/>
            <p:nvPr/>
          </p:nvSpPr>
          <p:spPr>
            <a:xfrm>
              <a:off x="41381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8" name="Google Shape;548;p73"/>
            <p:cNvSpPr/>
            <p:nvPr/>
          </p:nvSpPr>
          <p:spPr>
            <a:xfrm>
              <a:off x="3939825" y="212680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9" name="Google Shape;549;p73"/>
            <p:cNvSpPr/>
            <p:nvPr/>
          </p:nvSpPr>
          <p:spPr>
            <a:xfrm>
              <a:off x="61283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0" name="Google Shape;550;p73"/>
            <p:cNvSpPr/>
            <p:nvPr/>
          </p:nvSpPr>
          <p:spPr>
            <a:xfrm>
              <a:off x="5930025" y="231567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1" name="Google Shape;551;p73"/>
            <p:cNvSpPr/>
            <p:nvPr/>
          </p:nvSpPr>
          <p:spPr>
            <a:xfrm>
              <a:off x="5731725" y="2315675"/>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2" name="Google Shape;552;p73"/>
            <p:cNvSpPr/>
            <p:nvPr/>
          </p:nvSpPr>
          <p:spPr>
            <a:xfrm>
              <a:off x="55310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3" name="Google Shape;553;p73"/>
            <p:cNvSpPr/>
            <p:nvPr/>
          </p:nvSpPr>
          <p:spPr>
            <a:xfrm>
              <a:off x="5332750" y="231567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4" name="Google Shape;554;p73"/>
            <p:cNvSpPr/>
            <p:nvPr/>
          </p:nvSpPr>
          <p:spPr>
            <a:xfrm>
              <a:off x="5134425" y="231567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5" name="Google Shape;555;p73"/>
            <p:cNvSpPr/>
            <p:nvPr/>
          </p:nvSpPr>
          <p:spPr>
            <a:xfrm>
              <a:off x="49337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6" name="Google Shape;556;p73"/>
            <p:cNvSpPr/>
            <p:nvPr/>
          </p:nvSpPr>
          <p:spPr>
            <a:xfrm>
              <a:off x="47354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7" name="Google Shape;557;p73"/>
            <p:cNvSpPr/>
            <p:nvPr/>
          </p:nvSpPr>
          <p:spPr>
            <a:xfrm>
              <a:off x="4537125" y="231567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8" name="Google Shape;558;p73"/>
            <p:cNvSpPr/>
            <p:nvPr/>
          </p:nvSpPr>
          <p:spPr>
            <a:xfrm>
              <a:off x="43364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9" name="Google Shape;559;p73"/>
            <p:cNvSpPr/>
            <p:nvPr/>
          </p:nvSpPr>
          <p:spPr>
            <a:xfrm>
              <a:off x="41381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0" name="Google Shape;560;p73"/>
            <p:cNvSpPr/>
            <p:nvPr/>
          </p:nvSpPr>
          <p:spPr>
            <a:xfrm>
              <a:off x="3939825" y="231567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1" name="Google Shape;561;p73"/>
            <p:cNvSpPr/>
            <p:nvPr/>
          </p:nvSpPr>
          <p:spPr>
            <a:xfrm>
              <a:off x="6326650" y="2509250"/>
              <a:ext cx="28375" cy="68500"/>
            </a:xfrm>
            <a:custGeom>
              <a:avLst/>
              <a:gdLst/>
              <a:ahLst/>
              <a:cxnLst/>
              <a:rect l="l" t="t" r="r" b="b"/>
              <a:pathLst>
                <a:path w="1135" h="2740" extrusionOk="0">
                  <a:moveTo>
                    <a:pt x="851" y="1"/>
                  </a:moveTo>
                  <a:cubicBezTo>
                    <a:pt x="379" y="284"/>
                    <a:pt x="1" y="756"/>
                    <a:pt x="1" y="1323"/>
                  </a:cubicBezTo>
                  <a:cubicBezTo>
                    <a:pt x="1" y="1984"/>
                    <a:pt x="473" y="2551"/>
                    <a:pt x="1134" y="2740"/>
                  </a:cubicBezTo>
                  <a:cubicBezTo>
                    <a:pt x="1040" y="1795"/>
                    <a:pt x="945" y="945"/>
                    <a:pt x="85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2" name="Google Shape;562;p73"/>
            <p:cNvSpPr/>
            <p:nvPr/>
          </p:nvSpPr>
          <p:spPr>
            <a:xfrm>
              <a:off x="61283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3" name="Google Shape;563;p73"/>
            <p:cNvSpPr/>
            <p:nvPr/>
          </p:nvSpPr>
          <p:spPr>
            <a:xfrm>
              <a:off x="5930025" y="250455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4" name="Google Shape;564;p73"/>
            <p:cNvSpPr/>
            <p:nvPr/>
          </p:nvSpPr>
          <p:spPr>
            <a:xfrm>
              <a:off x="5731725" y="2504550"/>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5" name="Google Shape;565;p73"/>
            <p:cNvSpPr/>
            <p:nvPr/>
          </p:nvSpPr>
          <p:spPr>
            <a:xfrm>
              <a:off x="55310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6" name="Google Shape;566;p73"/>
            <p:cNvSpPr/>
            <p:nvPr/>
          </p:nvSpPr>
          <p:spPr>
            <a:xfrm>
              <a:off x="5332750" y="250455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7" name="Google Shape;567;p73"/>
            <p:cNvSpPr/>
            <p:nvPr/>
          </p:nvSpPr>
          <p:spPr>
            <a:xfrm>
              <a:off x="5134425" y="250455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8" name="Google Shape;568;p73"/>
            <p:cNvSpPr/>
            <p:nvPr/>
          </p:nvSpPr>
          <p:spPr>
            <a:xfrm>
              <a:off x="49337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9" name="Google Shape;569;p73"/>
            <p:cNvSpPr/>
            <p:nvPr/>
          </p:nvSpPr>
          <p:spPr>
            <a:xfrm>
              <a:off x="47354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0" name="Google Shape;570;p73"/>
            <p:cNvSpPr/>
            <p:nvPr/>
          </p:nvSpPr>
          <p:spPr>
            <a:xfrm>
              <a:off x="4537125" y="250455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1" name="Google Shape;571;p73"/>
            <p:cNvSpPr/>
            <p:nvPr/>
          </p:nvSpPr>
          <p:spPr>
            <a:xfrm>
              <a:off x="43364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2" name="Google Shape;572;p73"/>
            <p:cNvSpPr/>
            <p:nvPr/>
          </p:nvSpPr>
          <p:spPr>
            <a:xfrm>
              <a:off x="41381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3" name="Google Shape;573;p73"/>
            <p:cNvSpPr/>
            <p:nvPr/>
          </p:nvSpPr>
          <p:spPr>
            <a:xfrm>
              <a:off x="3939825" y="250455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4" name="Google Shape;574;p73"/>
            <p:cNvSpPr/>
            <p:nvPr/>
          </p:nvSpPr>
          <p:spPr>
            <a:xfrm>
              <a:off x="6326650" y="2693400"/>
              <a:ext cx="40175" cy="75575"/>
            </a:xfrm>
            <a:custGeom>
              <a:avLst/>
              <a:gdLst/>
              <a:ahLst/>
              <a:cxnLst/>
              <a:rect l="l" t="t" r="r" b="b"/>
              <a:pathLst>
                <a:path w="1607" h="3023" extrusionOk="0">
                  <a:moveTo>
                    <a:pt x="1512" y="1"/>
                  </a:moveTo>
                  <a:cubicBezTo>
                    <a:pt x="662" y="1"/>
                    <a:pt x="1" y="662"/>
                    <a:pt x="1" y="1512"/>
                  </a:cubicBezTo>
                  <a:cubicBezTo>
                    <a:pt x="1" y="2362"/>
                    <a:pt x="662" y="3023"/>
                    <a:pt x="1512" y="3023"/>
                  </a:cubicBezTo>
                  <a:lnTo>
                    <a:pt x="1512" y="2928"/>
                  </a:lnTo>
                  <a:lnTo>
                    <a:pt x="1606" y="2928"/>
                  </a:lnTo>
                  <a:cubicBezTo>
                    <a:pt x="1606" y="1984"/>
                    <a:pt x="1512" y="1040"/>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5" name="Google Shape;575;p73"/>
            <p:cNvSpPr/>
            <p:nvPr/>
          </p:nvSpPr>
          <p:spPr>
            <a:xfrm>
              <a:off x="61283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6" name="Google Shape;576;p73"/>
            <p:cNvSpPr/>
            <p:nvPr/>
          </p:nvSpPr>
          <p:spPr>
            <a:xfrm>
              <a:off x="5930025" y="2693400"/>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7" name="Google Shape;577;p73"/>
            <p:cNvSpPr/>
            <p:nvPr/>
          </p:nvSpPr>
          <p:spPr>
            <a:xfrm>
              <a:off x="5731725" y="2693400"/>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8" name="Google Shape;578;p73"/>
            <p:cNvSpPr/>
            <p:nvPr/>
          </p:nvSpPr>
          <p:spPr>
            <a:xfrm>
              <a:off x="55310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9" name="Google Shape;579;p73"/>
            <p:cNvSpPr/>
            <p:nvPr/>
          </p:nvSpPr>
          <p:spPr>
            <a:xfrm>
              <a:off x="5332750" y="2693400"/>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0" name="Google Shape;580;p73"/>
            <p:cNvSpPr/>
            <p:nvPr/>
          </p:nvSpPr>
          <p:spPr>
            <a:xfrm>
              <a:off x="5134425" y="2693400"/>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1" name="Google Shape;581;p73"/>
            <p:cNvSpPr/>
            <p:nvPr/>
          </p:nvSpPr>
          <p:spPr>
            <a:xfrm>
              <a:off x="49337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2" name="Google Shape;582;p73"/>
            <p:cNvSpPr/>
            <p:nvPr/>
          </p:nvSpPr>
          <p:spPr>
            <a:xfrm>
              <a:off x="47354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3" name="Google Shape;583;p73"/>
            <p:cNvSpPr/>
            <p:nvPr/>
          </p:nvSpPr>
          <p:spPr>
            <a:xfrm>
              <a:off x="4537125" y="2693400"/>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4" name="Google Shape;584;p73"/>
            <p:cNvSpPr/>
            <p:nvPr/>
          </p:nvSpPr>
          <p:spPr>
            <a:xfrm>
              <a:off x="43364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5" name="Google Shape;585;p73"/>
            <p:cNvSpPr/>
            <p:nvPr/>
          </p:nvSpPr>
          <p:spPr>
            <a:xfrm>
              <a:off x="41381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6" name="Google Shape;586;p73"/>
            <p:cNvSpPr/>
            <p:nvPr/>
          </p:nvSpPr>
          <p:spPr>
            <a:xfrm>
              <a:off x="3939825" y="2693400"/>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pic>
        <p:nvPicPr>
          <p:cNvPr id="587" name="Google Shape;587;p73"/>
          <p:cNvPicPr preferRelativeResize="0"/>
          <p:nvPr/>
        </p:nvPicPr>
        <p:blipFill rotWithShape="1">
          <a:blip r:embed="rId5">
            <a:alphaModFix/>
          </a:blip>
          <a:srcRect/>
          <a:stretch/>
        </p:blipFill>
        <p:spPr>
          <a:xfrm>
            <a:off x="455004" y="401901"/>
            <a:ext cx="908399" cy="259033"/>
          </a:xfrm>
          <a:prstGeom prst="rect">
            <a:avLst/>
          </a:prstGeom>
          <a:noFill/>
          <a:ln>
            <a:noFill/>
          </a:ln>
        </p:spPr>
      </p:pic>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Alt title w/custom img">
  <p:cSld name="TITLE_1_1">
    <p:bg>
      <p:bgPr>
        <a:solidFill>
          <a:schemeClr val="lt1"/>
        </a:solidFill>
        <a:effectLst/>
      </p:bgPr>
    </p:bg>
    <p:spTree>
      <p:nvGrpSpPr>
        <p:cNvPr id="1" name="Shape 1279"/>
        <p:cNvGrpSpPr/>
        <p:nvPr/>
      </p:nvGrpSpPr>
      <p:grpSpPr>
        <a:xfrm>
          <a:off x="0" y="0"/>
          <a:ext cx="0" cy="0"/>
          <a:chOff x="0" y="0"/>
          <a:chExt cx="0" cy="0"/>
        </a:xfrm>
      </p:grpSpPr>
      <p:sp>
        <p:nvSpPr>
          <p:cNvPr id="1280" name="Google Shape;1280;p100"/>
          <p:cNvSpPr txBox="1">
            <a:spLocks noGrp="1"/>
          </p:cNvSpPr>
          <p:nvPr>
            <p:ph type="ctrTitle"/>
          </p:nvPr>
        </p:nvSpPr>
        <p:spPr>
          <a:xfrm>
            <a:off x="311700" y="1979275"/>
            <a:ext cx="4716600" cy="1410600"/>
          </a:xfrm>
          <a:prstGeom prst="rect">
            <a:avLst/>
          </a:prstGeom>
          <a:noFill/>
          <a:ln>
            <a:noFill/>
          </a:ln>
        </p:spPr>
        <p:txBody>
          <a:bodyPr spcFirstLastPara="1" wrap="square" lIns="91425" tIns="91425" rIns="91425" bIns="91425" anchor="b" anchorCtr="0">
            <a:normAutofit/>
          </a:bodyPr>
          <a:lstStyle>
            <a:lvl1pPr lvl="0" algn="l">
              <a:lnSpc>
                <a:spcPct val="95000"/>
              </a:lnSpc>
              <a:spcBef>
                <a:spcPts val="0"/>
              </a:spcBef>
              <a:spcAft>
                <a:spcPts val="0"/>
              </a:spcAft>
              <a:buSzPts val="4200"/>
              <a:buNone/>
              <a:defRPr sz="4200"/>
            </a:lvl1pPr>
            <a:lvl2pPr lvl="1" algn="ctr">
              <a:lnSpc>
                <a:spcPct val="95000"/>
              </a:lnSpc>
              <a:spcBef>
                <a:spcPts val="0"/>
              </a:spcBef>
              <a:spcAft>
                <a:spcPts val="0"/>
              </a:spcAft>
              <a:buSzPts val="5200"/>
              <a:buNone/>
              <a:defRPr sz="5200"/>
            </a:lvl2pPr>
            <a:lvl3pPr lvl="2" algn="ctr">
              <a:lnSpc>
                <a:spcPct val="95000"/>
              </a:lnSpc>
              <a:spcBef>
                <a:spcPts val="0"/>
              </a:spcBef>
              <a:spcAft>
                <a:spcPts val="0"/>
              </a:spcAft>
              <a:buSzPts val="5200"/>
              <a:buNone/>
              <a:defRPr sz="5200"/>
            </a:lvl3pPr>
            <a:lvl4pPr lvl="3" algn="ctr">
              <a:lnSpc>
                <a:spcPct val="95000"/>
              </a:lnSpc>
              <a:spcBef>
                <a:spcPts val="0"/>
              </a:spcBef>
              <a:spcAft>
                <a:spcPts val="0"/>
              </a:spcAft>
              <a:buSzPts val="5200"/>
              <a:buNone/>
              <a:defRPr sz="5200"/>
            </a:lvl4pPr>
            <a:lvl5pPr lvl="4" algn="ctr">
              <a:lnSpc>
                <a:spcPct val="95000"/>
              </a:lnSpc>
              <a:spcBef>
                <a:spcPts val="0"/>
              </a:spcBef>
              <a:spcAft>
                <a:spcPts val="0"/>
              </a:spcAft>
              <a:buSzPts val="5200"/>
              <a:buNone/>
              <a:defRPr sz="5200"/>
            </a:lvl5pPr>
            <a:lvl6pPr lvl="5" algn="ctr">
              <a:lnSpc>
                <a:spcPct val="95000"/>
              </a:lnSpc>
              <a:spcBef>
                <a:spcPts val="0"/>
              </a:spcBef>
              <a:spcAft>
                <a:spcPts val="0"/>
              </a:spcAft>
              <a:buSzPts val="5200"/>
              <a:buNone/>
              <a:defRPr sz="5200"/>
            </a:lvl6pPr>
            <a:lvl7pPr lvl="6" algn="ctr">
              <a:lnSpc>
                <a:spcPct val="95000"/>
              </a:lnSpc>
              <a:spcBef>
                <a:spcPts val="0"/>
              </a:spcBef>
              <a:spcAft>
                <a:spcPts val="0"/>
              </a:spcAft>
              <a:buSzPts val="5200"/>
              <a:buNone/>
              <a:defRPr sz="5200"/>
            </a:lvl7pPr>
            <a:lvl8pPr lvl="7" algn="ctr">
              <a:lnSpc>
                <a:spcPct val="95000"/>
              </a:lnSpc>
              <a:spcBef>
                <a:spcPts val="0"/>
              </a:spcBef>
              <a:spcAft>
                <a:spcPts val="0"/>
              </a:spcAft>
              <a:buSzPts val="5200"/>
              <a:buNone/>
              <a:defRPr sz="5200"/>
            </a:lvl8pPr>
            <a:lvl9pPr lvl="8" algn="ctr">
              <a:lnSpc>
                <a:spcPct val="95000"/>
              </a:lnSpc>
              <a:spcBef>
                <a:spcPts val="0"/>
              </a:spcBef>
              <a:spcAft>
                <a:spcPts val="0"/>
              </a:spcAft>
              <a:buSzPts val="5200"/>
              <a:buNone/>
              <a:defRPr sz="5200"/>
            </a:lvl9pPr>
          </a:lstStyle>
          <a:p>
            <a:endParaRPr/>
          </a:p>
        </p:txBody>
      </p:sp>
      <p:sp>
        <p:nvSpPr>
          <p:cNvPr id="1281" name="Google Shape;1281;p100"/>
          <p:cNvSpPr txBox="1">
            <a:spLocks noGrp="1"/>
          </p:cNvSpPr>
          <p:nvPr>
            <p:ph type="subTitle" idx="1"/>
          </p:nvPr>
        </p:nvSpPr>
        <p:spPr>
          <a:xfrm>
            <a:off x="311700" y="1502250"/>
            <a:ext cx="4716600" cy="5184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Clr>
                <a:schemeClr val="dk2"/>
              </a:buClr>
              <a:buSzPts val="2000"/>
              <a:buNone/>
              <a:defRPr sz="2000">
                <a:solidFill>
                  <a:schemeClr val="dk2"/>
                </a:solidFill>
              </a:defRPr>
            </a:lvl1pPr>
            <a:lvl2pPr lvl="1" algn="l">
              <a:lnSpc>
                <a:spcPct val="100000"/>
              </a:lnSpc>
              <a:spcBef>
                <a:spcPts val="0"/>
              </a:spcBef>
              <a:spcAft>
                <a:spcPts val="0"/>
              </a:spcAft>
              <a:buClr>
                <a:schemeClr val="dk2"/>
              </a:buClr>
              <a:buSzPts val="2000"/>
              <a:buNone/>
              <a:defRPr sz="2000">
                <a:solidFill>
                  <a:schemeClr val="dk2"/>
                </a:solidFill>
              </a:defRPr>
            </a:lvl2pPr>
            <a:lvl3pPr lvl="2" algn="l">
              <a:lnSpc>
                <a:spcPct val="100000"/>
              </a:lnSpc>
              <a:spcBef>
                <a:spcPts val="0"/>
              </a:spcBef>
              <a:spcAft>
                <a:spcPts val="0"/>
              </a:spcAft>
              <a:buClr>
                <a:schemeClr val="dk2"/>
              </a:buClr>
              <a:buSzPts val="2000"/>
              <a:buNone/>
              <a:defRPr sz="2000">
                <a:solidFill>
                  <a:schemeClr val="dk2"/>
                </a:solidFill>
              </a:defRPr>
            </a:lvl3pPr>
            <a:lvl4pPr lvl="3" algn="l">
              <a:lnSpc>
                <a:spcPct val="100000"/>
              </a:lnSpc>
              <a:spcBef>
                <a:spcPts val="0"/>
              </a:spcBef>
              <a:spcAft>
                <a:spcPts val="0"/>
              </a:spcAft>
              <a:buClr>
                <a:schemeClr val="dk2"/>
              </a:buClr>
              <a:buSzPts val="2000"/>
              <a:buNone/>
              <a:defRPr sz="2000">
                <a:solidFill>
                  <a:schemeClr val="dk2"/>
                </a:solidFill>
              </a:defRPr>
            </a:lvl4pPr>
            <a:lvl5pPr lvl="4" algn="l">
              <a:lnSpc>
                <a:spcPct val="100000"/>
              </a:lnSpc>
              <a:spcBef>
                <a:spcPts val="0"/>
              </a:spcBef>
              <a:spcAft>
                <a:spcPts val="0"/>
              </a:spcAft>
              <a:buClr>
                <a:schemeClr val="dk2"/>
              </a:buClr>
              <a:buSzPts val="2000"/>
              <a:buNone/>
              <a:defRPr sz="2000">
                <a:solidFill>
                  <a:schemeClr val="dk2"/>
                </a:solidFill>
              </a:defRPr>
            </a:lvl5pPr>
            <a:lvl6pPr lvl="5" algn="l">
              <a:lnSpc>
                <a:spcPct val="100000"/>
              </a:lnSpc>
              <a:spcBef>
                <a:spcPts val="0"/>
              </a:spcBef>
              <a:spcAft>
                <a:spcPts val="0"/>
              </a:spcAft>
              <a:buClr>
                <a:schemeClr val="dk2"/>
              </a:buClr>
              <a:buSzPts val="2000"/>
              <a:buNone/>
              <a:defRPr sz="2000">
                <a:solidFill>
                  <a:schemeClr val="dk2"/>
                </a:solidFill>
              </a:defRPr>
            </a:lvl6pPr>
            <a:lvl7pPr lvl="6" algn="l">
              <a:lnSpc>
                <a:spcPct val="100000"/>
              </a:lnSpc>
              <a:spcBef>
                <a:spcPts val="0"/>
              </a:spcBef>
              <a:spcAft>
                <a:spcPts val="0"/>
              </a:spcAft>
              <a:buClr>
                <a:schemeClr val="dk2"/>
              </a:buClr>
              <a:buSzPts val="2000"/>
              <a:buNone/>
              <a:defRPr sz="2000">
                <a:solidFill>
                  <a:schemeClr val="dk2"/>
                </a:solidFill>
              </a:defRPr>
            </a:lvl7pPr>
            <a:lvl8pPr lvl="7" algn="l">
              <a:lnSpc>
                <a:spcPct val="100000"/>
              </a:lnSpc>
              <a:spcBef>
                <a:spcPts val="0"/>
              </a:spcBef>
              <a:spcAft>
                <a:spcPts val="0"/>
              </a:spcAft>
              <a:buClr>
                <a:schemeClr val="dk2"/>
              </a:buClr>
              <a:buSzPts val="2000"/>
              <a:buNone/>
              <a:defRPr sz="2000">
                <a:solidFill>
                  <a:schemeClr val="dk2"/>
                </a:solidFill>
              </a:defRPr>
            </a:lvl8pPr>
            <a:lvl9pPr lvl="8" algn="l">
              <a:lnSpc>
                <a:spcPct val="100000"/>
              </a:lnSpc>
              <a:spcBef>
                <a:spcPts val="0"/>
              </a:spcBef>
              <a:spcAft>
                <a:spcPts val="0"/>
              </a:spcAft>
              <a:buClr>
                <a:schemeClr val="dk2"/>
              </a:buClr>
              <a:buSzPts val="2000"/>
              <a:buNone/>
              <a:defRPr sz="2000">
                <a:solidFill>
                  <a:schemeClr val="dk2"/>
                </a:solidFill>
              </a:defRPr>
            </a:lvl9pPr>
          </a:lstStyle>
          <a:p>
            <a:endParaRPr/>
          </a:p>
        </p:txBody>
      </p:sp>
      <p:grpSp>
        <p:nvGrpSpPr>
          <p:cNvPr id="1282" name="Google Shape;1282;p100"/>
          <p:cNvGrpSpPr/>
          <p:nvPr/>
        </p:nvGrpSpPr>
        <p:grpSpPr>
          <a:xfrm>
            <a:off x="455001" y="401909"/>
            <a:ext cx="908390" cy="258739"/>
            <a:chOff x="238125" y="1822850"/>
            <a:chExt cx="7080200" cy="2016675"/>
          </a:xfrm>
        </p:grpSpPr>
        <p:sp>
          <p:nvSpPr>
            <p:cNvPr id="1283" name="Google Shape;1283;p100"/>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4" name="Google Shape;1284;p100"/>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5" name="Google Shape;1285;p100"/>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6" name="Google Shape;1286;p100"/>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7" name="Google Shape;1287;p100"/>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8" name="Google Shape;1288;p100"/>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9" name="Google Shape;1289;p100"/>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cxnSp>
        <p:nvCxnSpPr>
          <p:cNvPr id="1290" name="Google Shape;1290;p100"/>
          <p:cNvCxnSpPr/>
          <p:nvPr/>
        </p:nvCxnSpPr>
        <p:spPr>
          <a:xfrm>
            <a:off x="1570539" y="306247"/>
            <a:ext cx="0" cy="463200"/>
          </a:xfrm>
          <a:prstGeom prst="straightConnector1">
            <a:avLst/>
          </a:prstGeom>
          <a:noFill/>
          <a:ln w="9525" cap="flat" cmpd="sng">
            <a:solidFill>
              <a:schemeClr val="lt2"/>
            </a:solidFill>
            <a:prstDash val="solid"/>
            <a:round/>
            <a:headEnd type="none" w="sm" len="sm"/>
            <a:tailEnd type="none" w="sm" len="sm"/>
          </a:ln>
        </p:spPr>
      </p:cxnSp>
    </p:spTree>
  </p:cSld>
  <p:clrMapOvr>
    <a:masterClrMapping/>
  </p:clrMapOvr>
</p:sldLayout>
</file>

<file path=ppt/slideLayouts/slideLayout100.xml><?xml version="1.0" encoding="utf-8"?>
<p:sldLayout xmlns:a="http://schemas.openxmlformats.org/drawingml/2006/main" xmlns:r="http://schemas.openxmlformats.org/officeDocument/2006/relationships" xmlns:p="http://schemas.openxmlformats.org/presentationml/2006/main" matchingName="Title and body split">
  <p:cSld name="Title and body split">
    <p:bg>
      <p:bgPr>
        <a:solidFill>
          <a:schemeClr val="dk1"/>
        </a:solidFill>
        <a:effectLst/>
      </p:bgPr>
    </p:bg>
    <p:spTree>
      <p:nvGrpSpPr>
        <p:cNvPr id="1" name="Shape 9602"/>
        <p:cNvGrpSpPr/>
        <p:nvPr/>
      </p:nvGrpSpPr>
      <p:grpSpPr>
        <a:xfrm>
          <a:off x="0" y="0"/>
          <a:ext cx="0" cy="0"/>
          <a:chOff x="0" y="0"/>
          <a:chExt cx="0" cy="0"/>
        </a:xfrm>
      </p:grpSpPr>
      <p:pic>
        <p:nvPicPr>
          <p:cNvPr id="9603" name="Google Shape;9603;p210"/>
          <p:cNvPicPr preferRelativeResize="0"/>
          <p:nvPr/>
        </p:nvPicPr>
        <p:blipFill rotWithShape="1">
          <a:blip r:embed="rId2">
            <a:alphaModFix/>
          </a:blip>
          <a:srcRect/>
          <a:stretch/>
        </p:blipFill>
        <p:spPr>
          <a:xfrm>
            <a:off x="8041517" y="4778600"/>
            <a:ext cx="597594" cy="170400"/>
          </a:xfrm>
          <a:prstGeom prst="rect">
            <a:avLst/>
          </a:prstGeom>
          <a:noFill/>
          <a:ln>
            <a:noFill/>
          </a:ln>
        </p:spPr>
      </p:pic>
      <p:sp>
        <p:nvSpPr>
          <p:cNvPr id="9604" name="Google Shape;9604;p210"/>
          <p:cNvSpPr/>
          <p:nvPr/>
        </p:nvSpPr>
        <p:spPr>
          <a:xfrm>
            <a:off x="0" y="0"/>
            <a:ext cx="4793700" cy="5143500"/>
          </a:xfrm>
          <a:prstGeom prst="rect">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05" name="Google Shape;9605;p210"/>
          <p:cNvSpPr txBox="1">
            <a:spLocks noGrp="1"/>
          </p:cNvSpPr>
          <p:nvPr>
            <p:ph type="title"/>
          </p:nvPr>
        </p:nvSpPr>
        <p:spPr>
          <a:xfrm>
            <a:off x="311700" y="569150"/>
            <a:ext cx="4029000" cy="10470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800"/>
              <a:buNone/>
              <a:defRPr sz="28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9606" name="Google Shape;9606;p210"/>
          <p:cNvSpPr txBox="1">
            <a:spLocks noGrp="1"/>
          </p:cNvSpPr>
          <p:nvPr>
            <p:ph type="body" idx="1"/>
          </p:nvPr>
        </p:nvSpPr>
        <p:spPr>
          <a:xfrm>
            <a:off x="311700" y="1819425"/>
            <a:ext cx="4029000" cy="2760000"/>
          </a:xfrm>
          <a:prstGeom prst="rect">
            <a:avLst/>
          </a:prstGeom>
          <a:noFill/>
          <a:ln>
            <a:noFill/>
          </a:ln>
        </p:spPr>
        <p:txBody>
          <a:bodyPr spcFirstLastPara="1" wrap="square" lIns="91425" tIns="91425" rIns="91425" bIns="91425" anchor="t" anchorCtr="0">
            <a:normAutofit/>
          </a:bodyPr>
          <a:lstStyle>
            <a:lvl1pPr marL="457200" lvl="0" indent="-330200" algn="l">
              <a:lnSpc>
                <a:spcPct val="115000"/>
              </a:lnSpc>
              <a:spcBef>
                <a:spcPts val="0"/>
              </a:spcBef>
              <a:spcAft>
                <a:spcPts val="0"/>
              </a:spcAft>
              <a:buSzPts val="1600"/>
              <a:buChar char="●"/>
              <a:defRPr/>
            </a:lvl1pPr>
            <a:lvl2pPr marL="914400" lvl="1" indent="-317500" algn="l">
              <a:lnSpc>
                <a:spcPct val="115000"/>
              </a:lnSpc>
              <a:spcBef>
                <a:spcPts val="0"/>
              </a:spcBef>
              <a:spcAft>
                <a:spcPts val="0"/>
              </a:spcAft>
              <a:buSzPts val="1400"/>
              <a:buChar char="○"/>
              <a:defRPr/>
            </a:lvl2pPr>
            <a:lvl3pPr marL="1371600" lvl="2" indent="-304800" algn="l">
              <a:lnSpc>
                <a:spcPct val="115000"/>
              </a:lnSpc>
              <a:spcBef>
                <a:spcPts val="0"/>
              </a:spcBef>
              <a:spcAft>
                <a:spcPts val="0"/>
              </a:spcAft>
              <a:buSzPts val="1200"/>
              <a:buChar char="■"/>
              <a:defRPr/>
            </a:lvl3pPr>
            <a:lvl4pPr marL="1828800" lvl="3" indent="-304800" algn="l">
              <a:lnSpc>
                <a:spcPct val="115000"/>
              </a:lnSpc>
              <a:spcBef>
                <a:spcPts val="0"/>
              </a:spcBef>
              <a:spcAft>
                <a:spcPts val="0"/>
              </a:spcAft>
              <a:buSzPts val="1200"/>
              <a:buChar char="●"/>
              <a:defRPr/>
            </a:lvl4pPr>
            <a:lvl5pPr marL="2286000" lvl="4" indent="-292100" algn="l">
              <a:lnSpc>
                <a:spcPct val="115000"/>
              </a:lnSpc>
              <a:spcBef>
                <a:spcPts val="0"/>
              </a:spcBef>
              <a:spcAft>
                <a:spcPts val="0"/>
              </a:spcAft>
              <a:buSzPts val="1000"/>
              <a:buChar char="○"/>
              <a:defRPr/>
            </a:lvl5pPr>
            <a:lvl6pPr marL="2743200" lvl="5" indent="-292100" algn="l">
              <a:lnSpc>
                <a:spcPct val="115000"/>
              </a:lnSpc>
              <a:spcBef>
                <a:spcPts val="0"/>
              </a:spcBef>
              <a:spcAft>
                <a:spcPts val="0"/>
              </a:spcAft>
              <a:buSzPts val="1000"/>
              <a:buChar char="■"/>
              <a:defRPr/>
            </a:lvl6pPr>
            <a:lvl7pPr marL="3200400" lvl="6" indent="-292100" algn="l">
              <a:lnSpc>
                <a:spcPct val="115000"/>
              </a:lnSpc>
              <a:spcBef>
                <a:spcPts val="0"/>
              </a:spcBef>
              <a:spcAft>
                <a:spcPts val="0"/>
              </a:spcAft>
              <a:buSzPts val="1000"/>
              <a:buChar char="●"/>
              <a:defRPr/>
            </a:lvl7pPr>
            <a:lvl8pPr marL="3657600" lvl="7" indent="-285750" algn="l">
              <a:lnSpc>
                <a:spcPct val="115000"/>
              </a:lnSpc>
              <a:spcBef>
                <a:spcPts val="0"/>
              </a:spcBef>
              <a:spcAft>
                <a:spcPts val="0"/>
              </a:spcAft>
              <a:buSzPts val="900"/>
              <a:buChar char="○"/>
              <a:defRPr/>
            </a:lvl8pPr>
            <a:lvl9pPr marL="4114800" lvl="8" indent="-285750" algn="l">
              <a:lnSpc>
                <a:spcPct val="115000"/>
              </a:lnSpc>
              <a:spcBef>
                <a:spcPts val="0"/>
              </a:spcBef>
              <a:spcAft>
                <a:spcPts val="0"/>
              </a:spcAft>
              <a:buSzPts val="900"/>
              <a:buChar char="■"/>
              <a:defRPr/>
            </a:lvl9pPr>
          </a:lstStyle>
          <a:p>
            <a:endParaRPr/>
          </a:p>
        </p:txBody>
      </p:sp>
      <p:sp>
        <p:nvSpPr>
          <p:cNvPr id="9607" name="Google Shape;9607;p210"/>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9608" name="Google Shape;9608;p210"/>
          <p:cNvSpPr/>
          <p:nvPr/>
        </p:nvSpPr>
        <p:spPr>
          <a:xfrm>
            <a:off x="434925" y="280400"/>
            <a:ext cx="109800" cy="153600"/>
          </a:xfrm>
          <a:prstGeom prst="chevron">
            <a:avLst>
              <a:gd name="adj" fmla="val 55512"/>
            </a:avLst>
          </a:pr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09" name="Google Shape;9609;p210"/>
          <p:cNvSpPr txBox="1">
            <a:spLocks noGrp="1"/>
          </p:cNvSpPr>
          <p:nvPr>
            <p:ph type="subTitle" idx="2"/>
          </p:nvPr>
        </p:nvSpPr>
        <p:spPr>
          <a:xfrm>
            <a:off x="581025" y="201937"/>
            <a:ext cx="4029000" cy="316800"/>
          </a:xfrm>
          <a:prstGeom prst="rect">
            <a:avLst/>
          </a:prstGeom>
          <a:noFill/>
          <a:ln>
            <a:noFill/>
          </a:ln>
        </p:spPr>
        <p:txBody>
          <a:bodyPr spcFirstLastPara="1" wrap="square" lIns="91425" tIns="91425" rIns="91425" bIns="91425" anchor="ctr" anchorCtr="0">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200"/>
            </a:lvl2pPr>
            <a:lvl3pPr lvl="2" algn="l">
              <a:lnSpc>
                <a:spcPct val="115000"/>
              </a:lnSpc>
              <a:spcBef>
                <a:spcPts val="0"/>
              </a:spcBef>
              <a:spcAft>
                <a:spcPts val="0"/>
              </a:spcAft>
              <a:buSzPts val="1200"/>
              <a:buNone/>
              <a:defRPr sz="1200"/>
            </a:lvl3pPr>
            <a:lvl4pPr lvl="3" algn="l">
              <a:lnSpc>
                <a:spcPct val="115000"/>
              </a:lnSpc>
              <a:spcBef>
                <a:spcPts val="0"/>
              </a:spcBef>
              <a:spcAft>
                <a:spcPts val="0"/>
              </a:spcAft>
              <a:buSzPts val="1200"/>
              <a:buNone/>
              <a:defRPr sz="1200"/>
            </a:lvl4pPr>
            <a:lvl5pPr lvl="4" algn="l">
              <a:lnSpc>
                <a:spcPct val="115000"/>
              </a:lnSpc>
              <a:spcBef>
                <a:spcPts val="0"/>
              </a:spcBef>
              <a:spcAft>
                <a:spcPts val="0"/>
              </a:spcAft>
              <a:buSzPts val="1200"/>
              <a:buNone/>
              <a:defRPr sz="1200"/>
            </a:lvl5pPr>
            <a:lvl6pPr lvl="5" algn="l">
              <a:lnSpc>
                <a:spcPct val="115000"/>
              </a:lnSpc>
              <a:spcBef>
                <a:spcPts val="0"/>
              </a:spcBef>
              <a:spcAft>
                <a:spcPts val="0"/>
              </a:spcAft>
              <a:buSzPts val="1200"/>
              <a:buNone/>
              <a:defRPr sz="1200"/>
            </a:lvl6pPr>
            <a:lvl7pPr lvl="6" algn="l">
              <a:lnSpc>
                <a:spcPct val="115000"/>
              </a:lnSpc>
              <a:spcBef>
                <a:spcPts val="0"/>
              </a:spcBef>
              <a:spcAft>
                <a:spcPts val="0"/>
              </a:spcAft>
              <a:buSzPts val="1200"/>
              <a:buNone/>
              <a:defRPr sz="1200"/>
            </a:lvl7pPr>
            <a:lvl8pPr lvl="7" algn="l">
              <a:lnSpc>
                <a:spcPct val="115000"/>
              </a:lnSpc>
              <a:spcBef>
                <a:spcPts val="0"/>
              </a:spcBef>
              <a:spcAft>
                <a:spcPts val="0"/>
              </a:spcAft>
              <a:buSzPts val="1200"/>
              <a:buNone/>
              <a:defRPr sz="1200"/>
            </a:lvl8pPr>
            <a:lvl9pPr lvl="8" algn="l">
              <a:lnSpc>
                <a:spcPct val="115000"/>
              </a:lnSpc>
              <a:spcBef>
                <a:spcPts val="0"/>
              </a:spcBef>
              <a:spcAft>
                <a:spcPts val="0"/>
              </a:spcAft>
              <a:buSzPts val="1200"/>
              <a:buNone/>
              <a:defRPr sz="1200"/>
            </a:lvl9pPr>
          </a:lstStyle>
          <a:p>
            <a:endParaRPr/>
          </a:p>
        </p:txBody>
      </p:sp>
      <p:sp>
        <p:nvSpPr>
          <p:cNvPr id="9610" name="Google Shape;9610;p210"/>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101.xml><?xml version="1.0" encoding="utf-8"?>
<p:sldLayout xmlns:a="http://schemas.openxmlformats.org/drawingml/2006/main" xmlns:r="http://schemas.openxmlformats.org/officeDocument/2006/relationships" xmlns:p="http://schemas.openxmlformats.org/presentationml/2006/main" matchingName="Title and body split w/chevrons">
  <p:cSld name="Title and body split w/chevrons">
    <p:bg>
      <p:bgPr>
        <a:solidFill>
          <a:schemeClr val="dk1"/>
        </a:solidFill>
        <a:effectLst/>
      </p:bgPr>
    </p:bg>
    <p:spTree>
      <p:nvGrpSpPr>
        <p:cNvPr id="1" name="Shape 9611"/>
        <p:cNvGrpSpPr/>
        <p:nvPr/>
      </p:nvGrpSpPr>
      <p:grpSpPr>
        <a:xfrm>
          <a:off x="0" y="0"/>
          <a:ext cx="0" cy="0"/>
          <a:chOff x="0" y="0"/>
          <a:chExt cx="0" cy="0"/>
        </a:xfrm>
      </p:grpSpPr>
      <p:grpSp>
        <p:nvGrpSpPr>
          <p:cNvPr id="9612" name="Google Shape;9612;p211"/>
          <p:cNvGrpSpPr/>
          <p:nvPr/>
        </p:nvGrpSpPr>
        <p:grpSpPr>
          <a:xfrm>
            <a:off x="2726703" y="6"/>
            <a:ext cx="3697033" cy="5143642"/>
            <a:chOff x="1926275" y="238125"/>
            <a:chExt cx="3765950" cy="5239525"/>
          </a:xfrm>
        </p:grpSpPr>
        <p:sp>
          <p:nvSpPr>
            <p:cNvPr id="9613" name="Google Shape;9613;p211"/>
            <p:cNvSpPr/>
            <p:nvPr/>
          </p:nvSpPr>
          <p:spPr>
            <a:xfrm>
              <a:off x="3567675" y="2842675"/>
              <a:ext cx="2124550" cy="2634975"/>
            </a:xfrm>
            <a:custGeom>
              <a:avLst/>
              <a:gdLst/>
              <a:ahLst/>
              <a:cxnLst/>
              <a:rect l="l" t="t" r="r" b="b"/>
              <a:pathLst>
                <a:path w="84982" h="105399" extrusionOk="0">
                  <a:moveTo>
                    <a:pt x="84070" y="1"/>
                  </a:moveTo>
                  <a:lnTo>
                    <a:pt x="1" y="105398"/>
                  </a:lnTo>
                  <a:lnTo>
                    <a:pt x="1854" y="105398"/>
                  </a:lnTo>
                  <a:lnTo>
                    <a:pt x="54872" y="38890"/>
                  </a:lnTo>
                  <a:lnTo>
                    <a:pt x="84981" y="1155"/>
                  </a:lnTo>
                  <a:lnTo>
                    <a:pt x="84070"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14" name="Google Shape;9614;p211"/>
            <p:cNvSpPr/>
            <p:nvPr/>
          </p:nvSpPr>
          <p:spPr>
            <a:xfrm>
              <a:off x="3471225" y="2781900"/>
              <a:ext cx="2173150" cy="2695750"/>
            </a:xfrm>
            <a:custGeom>
              <a:avLst/>
              <a:gdLst/>
              <a:ahLst/>
              <a:cxnLst/>
              <a:rect l="l" t="t" r="r" b="b"/>
              <a:pathLst>
                <a:path w="86926" h="107830" extrusionOk="0">
                  <a:moveTo>
                    <a:pt x="85983" y="1"/>
                  </a:moveTo>
                  <a:lnTo>
                    <a:pt x="0" y="107829"/>
                  </a:lnTo>
                  <a:lnTo>
                    <a:pt x="1823" y="107829"/>
                  </a:lnTo>
                  <a:lnTo>
                    <a:pt x="86925" y="1155"/>
                  </a:lnTo>
                  <a:lnTo>
                    <a:pt x="85983"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15" name="Google Shape;9615;p211"/>
            <p:cNvSpPr/>
            <p:nvPr/>
          </p:nvSpPr>
          <p:spPr>
            <a:xfrm>
              <a:off x="3374000" y="2721150"/>
              <a:ext cx="2221750" cy="2756500"/>
            </a:xfrm>
            <a:custGeom>
              <a:avLst/>
              <a:gdLst/>
              <a:ahLst/>
              <a:cxnLst/>
              <a:rect l="l" t="t" r="r" b="b"/>
              <a:pathLst>
                <a:path w="88870" h="110260" extrusionOk="0">
                  <a:moveTo>
                    <a:pt x="87958" y="0"/>
                  </a:moveTo>
                  <a:lnTo>
                    <a:pt x="0" y="110259"/>
                  </a:lnTo>
                  <a:lnTo>
                    <a:pt x="1854" y="110259"/>
                  </a:lnTo>
                  <a:lnTo>
                    <a:pt x="88870" y="1155"/>
                  </a:lnTo>
                  <a:lnTo>
                    <a:pt x="87958"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16" name="Google Shape;9616;p211"/>
            <p:cNvSpPr/>
            <p:nvPr/>
          </p:nvSpPr>
          <p:spPr>
            <a:xfrm>
              <a:off x="3278300" y="2661150"/>
              <a:ext cx="2269600" cy="2816500"/>
            </a:xfrm>
            <a:custGeom>
              <a:avLst/>
              <a:gdLst/>
              <a:ahLst/>
              <a:cxnLst/>
              <a:rect l="l" t="t" r="r" b="b"/>
              <a:pathLst>
                <a:path w="90784" h="112660" extrusionOk="0">
                  <a:moveTo>
                    <a:pt x="89872" y="0"/>
                  </a:moveTo>
                  <a:lnTo>
                    <a:pt x="0" y="112659"/>
                  </a:lnTo>
                  <a:lnTo>
                    <a:pt x="1853" y="112659"/>
                  </a:lnTo>
                  <a:lnTo>
                    <a:pt x="90784" y="1155"/>
                  </a:lnTo>
                  <a:lnTo>
                    <a:pt x="89872"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17" name="Google Shape;9617;p211"/>
            <p:cNvSpPr/>
            <p:nvPr/>
          </p:nvSpPr>
          <p:spPr>
            <a:xfrm>
              <a:off x="3181825" y="2600375"/>
              <a:ext cx="2317475" cy="2877275"/>
            </a:xfrm>
            <a:custGeom>
              <a:avLst/>
              <a:gdLst/>
              <a:ahLst/>
              <a:cxnLst/>
              <a:rect l="l" t="t" r="r" b="b"/>
              <a:pathLst>
                <a:path w="92699" h="115091" extrusionOk="0">
                  <a:moveTo>
                    <a:pt x="91787" y="0"/>
                  </a:moveTo>
                  <a:lnTo>
                    <a:pt x="1" y="115090"/>
                  </a:lnTo>
                  <a:lnTo>
                    <a:pt x="1854" y="115090"/>
                  </a:lnTo>
                  <a:lnTo>
                    <a:pt x="92698" y="1155"/>
                  </a:lnTo>
                  <a:lnTo>
                    <a:pt x="91787"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18" name="Google Shape;9618;p211"/>
            <p:cNvSpPr/>
            <p:nvPr/>
          </p:nvSpPr>
          <p:spPr>
            <a:xfrm>
              <a:off x="3084600" y="2539600"/>
              <a:ext cx="2366825" cy="2938050"/>
            </a:xfrm>
            <a:custGeom>
              <a:avLst/>
              <a:gdLst/>
              <a:ahLst/>
              <a:cxnLst/>
              <a:rect l="l" t="t" r="r" b="b"/>
              <a:pathLst>
                <a:path w="94673" h="117522" extrusionOk="0">
                  <a:moveTo>
                    <a:pt x="93761" y="1"/>
                  </a:moveTo>
                  <a:lnTo>
                    <a:pt x="1" y="117521"/>
                  </a:lnTo>
                  <a:lnTo>
                    <a:pt x="1854" y="117521"/>
                  </a:lnTo>
                  <a:lnTo>
                    <a:pt x="94673" y="1155"/>
                  </a:lnTo>
                  <a:lnTo>
                    <a:pt x="93761"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19" name="Google Shape;9619;p211"/>
            <p:cNvSpPr/>
            <p:nvPr/>
          </p:nvSpPr>
          <p:spPr>
            <a:xfrm>
              <a:off x="2988125" y="2478850"/>
              <a:ext cx="2414700" cy="2998800"/>
            </a:xfrm>
            <a:custGeom>
              <a:avLst/>
              <a:gdLst/>
              <a:ahLst/>
              <a:cxnLst/>
              <a:rect l="l" t="t" r="r" b="b"/>
              <a:pathLst>
                <a:path w="96588" h="119952" extrusionOk="0">
                  <a:moveTo>
                    <a:pt x="95676" y="0"/>
                  </a:moveTo>
                  <a:lnTo>
                    <a:pt x="1" y="119951"/>
                  </a:lnTo>
                  <a:lnTo>
                    <a:pt x="1854" y="119951"/>
                  </a:lnTo>
                  <a:lnTo>
                    <a:pt x="96587" y="1155"/>
                  </a:lnTo>
                  <a:lnTo>
                    <a:pt x="95676"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20" name="Google Shape;9620;p211"/>
            <p:cNvSpPr/>
            <p:nvPr/>
          </p:nvSpPr>
          <p:spPr>
            <a:xfrm>
              <a:off x="2892425" y="2418825"/>
              <a:ext cx="2462550" cy="3058825"/>
            </a:xfrm>
            <a:custGeom>
              <a:avLst/>
              <a:gdLst/>
              <a:ahLst/>
              <a:cxnLst/>
              <a:rect l="l" t="t" r="r" b="b"/>
              <a:pathLst>
                <a:path w="98502" h="122353" extrusionOk="0">
                  <a:moveTo>
                    <a:pt x="97590" y="1"/>
                  </a:moveTo>
                  <a:lnTo>
                    <a:pt x="1" y="122352"/>
                  </a:lnTo>
                  <a:lnTo>
                    <a:pt x="1854" y="122352"/>
                  </a:lnTo>
                  <a:lnTo>
                    <a:pt x="98501" y="1155"/>
                  </a:lnTo>
                  <a:lnTo>
                    <a:pt x="97590"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21" name="Google Shape;9621;p211"/>
            <p:cNvSpPr/>
            <p:nvPr/>
          </p:nvSpPr>
          <p:spPr>
            <a:xfrm>
              <a:off x="2795975" y="2358075"/>
              <a:ext cx="2511150" cy="3119575"/>
            </a:xfrm>
            <a:custGeom>
              <a:avLst/>
              <a:gdLst/>
              <a:ahLst/>
              <a:cxnLst/>
              <a:rect l="l" t="t" r="r" b="b"/>
              <a:pathLst>
                <a:path w="100446" h="124783" extrusionOk="0">
                  <a:moveTo>
                    <a:pt x="99503" y="0"/>
                  </a:moveTo>
                  <a:lnTo>
                    <a:pt x="0" y="124782"/>
                  </a:lnTo>
                  <a:lnTo>
                    <a:pt x="1823" y="124782"/>
                  </a:lnTo>
                  <a:lnTo>
                    <a:pt x="100445" y="1155"/>
                  </a:lnTo>
                  <a:lnTo>
                    <a:pt x="99503"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22" name="Google Shape;9622;p211"/>
            <p:cNvSpPr/>
            <p:nvPr/>
          </p:nvSpPr>
          <p:spPr>
            <a:xfrm>
              <a:off x="2698750" y="2297300"/>
              <a:ext cx="2559750" cy="3180350"/>
            </a:xfrm>
            <a:custGeom>
              <a:avLst/>
              <a:gdLst/>
              <a:ahLst/>
              <a:cxnLst/>
              <a:rect l="l" t="t" r="r" b="b"/>
              <a:pathLst>
                <a:path w="102390" h="127214" extrusionOk="0">
                  <a:moveTo>
                    <a:pt x="101478" y="1"/>
                  </a:moveTo>
                  <a:lnTo>
                    <a:pt x="0" y="127213"/>
                  </a:lnTo>
                  <a:lnTo>
                    <a:pt x="1854" y="127213"/>
                  </a:lnTo>
                  <a:lnTo>
                    <a:pt x="102390" y="1155"/>
                  </a:lnTo>
                  <a:lnTo>
                    <a:pt x="101478"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23" name="Google Shape;9623;p211"/>
            <p:cNvSpPr/>
            <p:nvPr/>
          </p:nvSpPr>
          <p:spPr>
            <a:xfrm>
              <a:off x="2602275" y="2236550"/>
              <a:ext cx="2608375" cy="3241100"/>
            </a:xfrm>
            <a:custGeom>
              <a:avLst/>
              <a:gdLst/>
              <a:ahLst/>
              <a:cxnLst/>
              <a:rect l="l" t="t" r="r" b="b"/>
              <a:pathLst>
                <a:path w="104335" h="129644" extrusionOk="0">
                  <a:moveTo>
                    <a:pt x="103393" y="0"/>
                  </a:moveTo>
                  <a:lnTo>
                    <a:pt x="1" y="129643"/>
                  </a:lnTo>
                  <a:lnTo>
                    <a:pt x="1854" y="129643"/>
                  </a:lnTo>
                  <a:lnTo>
                    <a:pt x="104335" y="1155"/>
                  </a:lnTo>
                  <a:lnTo>
                    <a:pt x="103393"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24" name="Google Shape;9624;p211"/>
            <p:cNvSpPr/>
            <p:nvPr/>
          </p:nvSpPr>
          <p:spPr>
            <a:xfrm>
              <a:off x="2506575" y="2175775"/>
              <a:ext cx="2656225" cy="3301875"/>
            </a:xfrm>
            <a:custGeom>
              <a:avLst/>
              <a:gdLst/>
              <a:ahLst/>
              <a:cxnLst/>
              <a:rect l="l" t="t" r="r" b="b"/>
              <a:pathLst>
                <a:path w="106249" h="132075" extrusionOk="0">
                  <a:moveTo>
                    <a:pt x="105307" y="0"/>
                  </a:moveTo>
                  <a:lnTo>
                    <a:pt x="0" y="132074"/>
                  </a:lnTo>
                  <a:lnTo>
                    <a:pt x="1823" y="132074"/>
                  </a:lnTo>
                  <a:lnTo>
                    <a:pt x="106249" y="1185"/>
                  </a:lnTo>
                  <a:lnTo>
                    <a:pt x="105307"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25" name="Google Shape;9625;p211"/>
            <p:cNvSpPr/>
            <p:nvPr/>
          </p:nvSpPr>
          <p:spPr>
            <a:xfrm>
              <a:off x="2409350" y="2115775"/>
              <a:ext cx="2704850" cy="3361875"/>
            </a:xfrm>
            <a:custGeom>
              <a:avLst/>
              <a:gdLst/>
              <a:ahLst/>
              <a:cxnLst/>
              <a:rect l="l" t="t" r="r" b="b"/>
              <a:pathLst>
                <a:path w="108194" h="134475" extrusionOk="0">
                  <a:moveTo>
                    <a:pt x="107282" y="0"/>
                  </a:moveTo>
                  <a:lnTo>
                    <a:pt x="0" y="134474"/>
                  </a:lnTo>
                  <a:lnTo>
                    <a:pt x="1854" y="134474"/>
                  </a:lnTo>
                  <a:lnTo>
                    <a:pt x="108193" y="1155"/>
                  </a:lnTo>
                  <a:lnTo>
                    <a:pt x="107282"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26" name="Google Shape;9626;p211"/>
            <p:cNvSpPr/>
            <p:nvPr/>
          </p:nvSpPr>
          <p:spPr>
            <a:xfrm>
              <a:off x="2312875" y="2055000"/>
              <a:ext cx="2752700" cy="3422650"/>
            </a:xfrm>
            <a:custGeom>
              <a:avLst/>
              <a:gdLst/>
              <a:ahLst/>
              <a:cxnLst/>
              <a:rect l="l" t="t" r="r" b="b"/>
              <a:pathLst>
                <a:path w="110108" h="136906" extrusionOk="0">
                  <a:moveTo>
                    <a:pt x="109196" y="1"/>
                  </a:moveTo>
                  <a:lnTo>
                    <a:pt x="1" y="136905"/>
                  </a:lnTo>
                  <a:lnTo>
                    <a:pt x="1854" y="136905"/>
                  </a:lnTo>
                  <a:lnTo>
                    <a:pt x="110108" y="1155"/>
                  </a:lnTo>
                  <a:lnTo>
                    <a:pt x="109196"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27" name="Google Shape;9627;p211"/>
            <p:cNvSpPr/>
            <p:nvPr/>
          </p:nvSpPr>
          <p:spPr>
            <a:xfrm>
              <a:off x="2216425" y="1994225"/>
              <a:ext cx="2801300" cy="3483425"/>
            </a:xfrm>
            <a:custGeom>
              <a:avLst/>
              <a:gdLst/>
              <a:ahLst/>
              <a:cxnLst/>
              <a:rect l="l" t="t" r="r" b="b"/>
              <a:pathLst>
                <a:path w="112052" h="139337" extrusionOk="0">
                  <a:moveTo>
                    <a:pt x="111140" y="1"/>
                  </a:moveTo>
                  <a:lnTo>
                    <a:pt x="0" y="139336"/>
                  </a:lnTo>
                  <a:lnTo>
                    <a:pt x="1854" y="139336"/>
                  </a:lnTo>
                  <a:lnTo>
                    <a:pt x="112051" y="1156"/>
                  </a:lnTo>
                  <a:lnTo>
                    <a:pt x="111140"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28" name="Google Shape;9628;p211"/>
            <p:cNvSpPr/>
            <p:nvPr/>
          </p:nvSpPr>
          <p:spPr>
            <a:xfrm>
              <a:off x="2119950" y="1933475"/>
              <a:ext cx="2849925" cy="3544175"/>
            </a:xfrm>
            <a:custGeom>
              <a:avLst/>
              <a:gdLst/>
              <a:ahLst/>
              <a:cxnLst/>
              <a:rect l="l" t="t" r="r" b="b"/>
              <a:pathLst>
                <a:path w="113997" h="141767" extrusionOk="0">
                  <a:moveTo>
                    <a:pt x="113085" y="0"/>
                  </a:moveTo>
                  <a:lnTo>
                    <a:pt x="1" y="141766"/>
                  </a:lnTo>
                  <a:lnTo>
                    <a:pt x="1854" y="141766"/>
                  </a:lnTo>
                  <a:lnTo>
                    <a:pt x="113996" y="1185"/>
                  </a:lnTo>
                  <a:lnTo>
                    <a:pt x="113085"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29" name="Google Shape;9629;p211"/>
            <p:cNvSpPr/>
            <p:nvPr/>
          </p:nvSpPr>
          <p:spPr>
            <a:xfrm>
              <a:off x="2023475" y="1872700"/>
              <a:ext cx="2897775" cy="3604950"/>
            </a:xfrm>
            <a:custGeom>
              <a:avLst/>
              <a:gdLst/>
              <a:ahLst/>
              <a:cxnLst/>
              <a:rect l="l" t="t" r="r" b="b"/>
              <a:pathLst>
                <a:path w="115911" h="144198" extrusionOk="0">
                  <a:moveTo>
                    <a:pt x="114999" y="1"/>
                  </a:moveTo>
                  <a:lnTo>
                    <a:pt x="1" y="144197"/>
                  </a:lnTo>
                  <a:lnTo>
                    <a:pt x="1854" y="144197"/>
                  </a:lnTo>
                  <a:lnTo>
                    <a:pt x="115911" y="1186"/>
                  </a:lnTo>
                  <a:lnTo>
                    <a:pt x="114999"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30" name="Google Shape;9630;p211"/>
            <p:cNvSpPr/>
            <p:nvPr/>
          </p:nvSpPr>
          <p:spPr>
            <a:xfrm>
              <a:off x="1926275" y="1811950"/>
              <a:ext cx="2946375" cy="3665700"/>
            </a:xfrm>
            <a:custGeom>
              <a:avLst/>
              <a:gdLst/>
              <a:ahLst/>
              <a:cxnLst/>
              <a:rect l="l" t="t" r="r" b="b"/>
              <a:pathLst>
                <a:path w="117855" h="146628" extrusionOk="0">
                  <a:moveTo>
                    <a:pt x="116943" y="0"/>
                  </a:moveTo>
                  <a:lnTo>
                    <a:pt x="83765" y="41594"/>
                  </a:lnTo>
                  <a:lnTo>
                    <a:pt x="34089" y="103879"/>
                  </a:lnTo>
                  <a:lnTo>
                    <a:pt x="0" y="146627"/>
                  </a:lnTo>
                  <a:lnTo>
                    <a:pt x="1853" y="146627"/>
                  </a:lnTo>
                  <a:lnTo>
                    <a:pt x="117854" y="1155"/>
                  </a:lnTo>
                  <a:lnTo>
                    <a:pt x="116943"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31" name="Google Shape;9631;p211"/>
            <p:cNvSpPr/>
            <p:nvPr/>
          </p:nvSpPr>
          <p:spPr>
            <a:xfrm>
              <a:off x="3971775" y="1751175"/>
              <a:ext cx="853025" cy="1068750"/>
            </a:xfrm>
            <a:custGeom>
              <a:avLst/>
              <a:gdLst/>
              <a:ahLst/>
              <a:cxnLst/>
              <a:rect l="l" t="t" r="r" b="b"/>
              <a:pathLst>
                <a:path w="34121" h="42750" extrusionOk="0">
                  <a:moveTo>
                    <a:pt x="33178" y="0"/>
                  </a:moveTo>
                  <a:lnTo>
                    <a:pt x="1" y="41625"/>
                  </a:lnTo>
                  <a:lnTo>
                    <a:pt x="942" y="42749"/>
                  </a:lnTo>
                  <a:lnTo>
                    <a:pt x="34120" y="1155"/>
                  </a:lnTo>
                  <a:lnTo>
                    <a:pt x="33178"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32" name="Google Shape;9632;p211"/>
            <p:cNvSpPr/>
            <p:nvPr/>
          </p:nvSpPr>
          <p:spPr>
            <a:xfrm>
              <a:off x="3923925" y="1691175"/>
              <a:ext cx="853025" cy="1068725"/>
            </a:xfrm>
            <a:custGeom>
              <a:avLst/>
              <a:gdLst/>
              <a:ahLst/>
              <a:cxnLst/>
              <a:rect l="l" t="t" r="r" b="b"/>
              <a:pathLst>
                <a:path w="34121" h="42749" extrusionOk="0">
                  <a:moveTo>
                    <a:pt x="33178" y="0"/>
                  </a:moveTo>
                  <a:lnTo>
                    <a:pt x="0" y="41594"/>
                  </a:lnTo>
                  <a:lnTo>
                    <a:pt x="912" y="42749"/>
                  </a:lnTo>
                  <a:lnTo>
                    <a:pt x="34120" y="1155"/>
                  </a:lnTo>
                  <a:lnTo>
                    <a:pt x="33178"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33" name="Google Shape;9633;p211"/>
            <p:cNvSpPr/>
            <p:nvPr/>
          </p:nvSpPr>
          <p:spPr>
            <a:xfrm>
              <a:off x="3875300" y="1630400"/>
              <a:ext cx="853025" cy="1069500"/>
            </a:xfrm>
            <a:custGeom>
              <a:avLst/>
              <a:gdLst/>
              <a:ahLst/>
              <a:cxnLst/>
              <a:rect l="l" t="t" r="r" b="b"/>
              <a:pathLst>
                <a:path w="34121" h="42780" extrusionOk="0">
                  <a:moveTo>
                    <a:pt x="33209" y="1"/>
                  </a:moveTo>
                  <a:lnTo>
                    <a:pt x="1" y="41625"/>
                  </a:lnTo>
                  <a:lnTo>
                    <a:pt x="943" y="42780"/>
                  </a:lnTo>
                  <a:lnTo>
                    <a:pt x="34121" y="1155"/>
                  </a:lnTo>
                  <a:lnTo>
                    <a:pt x="33209"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34" name="Google Shape;9634;p211"/>
            <p:cNvSpPr/>
            <p:nvPr/>
          </p:nvSpPr>
          <p:spPr>
            <a:xfrm>
              <a:off x="3827450" y="1569650"/>
              <a:ext cx="853025" cy="1069475"/>
            </a:xfrm>
            <a:custGeom>
              <a:avLst/>
              <a:gdLst/>
              <a:ahLst/>
              <a:cxnLst/>
              <a:rect l="l" t="t" r="r" b="b"/>
              <a:pathLst>
                <a:path w="34121" h="42779" extrusionOk="0">
                  <a:moveTo>
                    <a:pt x="33179" y="0"/>
                  </a:moveTo>
                  <a:lnTo>
                    <a:pt x="1" y="41624"/>
                  </a:lnTo>
                  <a:lnTo>
                    <a:pt x="912" y="42779"/>
                  </a:lnTo>
                  <a:lnTo>
                    <a:pt x="34121" y="1155"/>
                  </a:lnTo>
                  <a:lnTo>
                    <a:pt x="33179"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35" name="Google Shape;9635;p211"/>
            <p:cNvSpPr/>
            <p:nvPr/>
          </p:nvSpPr>
          <p:spPr>
            <a:xfrm>
              <a:off x="3778850" y="1508875"/>
              <a:ext cx="853025" cy="1069500"/>
            </a:xfrm>
            <a:custGeom>
              <a:avLst/>
              <a:gdLst/>
              <a:ahLst/>
              <a:cxnLst/>
              <a:rect l="l" t="t" r="r" b="b"/>
              <a:pathLst>
                <a:path w="34121" h="42780" extrusionOk="0">
                  <a:moveTo>
                    <a:pt x="33209" y="0"/>
                  </a:moveTo>
                  <a:lnTo>
                    <a:pt x="0" y="41625"/>
                  </a:lnTo>
                  <a:lnTo>
                    <a:pt x="912" y="42779"/>
                  </a:lnTo>
                  <a:lnTo>
                    <a:pt x="34120" y="1155"/>
                  </a:lnTo>
                  <a:lnTo>
                    <a:pt x="33209"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36" name="Google Shape;9636;p211"/>
            <p:cNvSpPr/>
            <p:nvPr/>
          </p:nvSpPr>
          <p:spPr>
            <a:xfrm>
              <a:off x="3731000" y="1448875"/>
              <a:ext cx="853000" cy="1069500"/>
            </a:xfrm>
            <a:custGeom>
              <a:avLst/>
              <a:gdLst/>
              <a:ahLst/>
              <a:cxnLst/>
              <a:rect l="l" t="t" r="r" b="b"/>
              <a:pathLst>
                <a:path w="34120" h="42780" extrusionOk="0">
                  <a:moveTo>
                    <a:pt x="33208" y="0"/>
                  </a:moveTo>
                  <a:lnTo>
                    <a:pt x="0" y="41625"/>
                  </a:lnTo>
                  <a:lnTo>
                    <a:pt x="912" y="42779"/>
                  </a:lnTo>
                  <a:lnTo>
                    <a:pt x="34120" y="1155"/>
                  </a:lnTo>
                  <a:lnTo>
                    <a:pt x="33208"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37" name="Google Shape;9637;p211"/>
            <p:cNvSpPr/>
            <p:nvPr/>
          </p:nvSpPr>
          <p:spPr>
            <a:xfrm>
              <a:off x="3682375" y="1388100"/>
              <a:ext cx="853025" cy="1069500"/>
            </a:xfrm>
            <a:custGeom>
              <a:avLst/>
              <a:gdLst/>
              <a:ahLst/>
              <a:cxnLst/>
              <a:rect l="l" t="t" r="r" b="b"/>
              <a:pathLst>
                <a:path w="34121" h="42780" extrusionOk="0">
                  <a:moveTo>
                    <a:pt x="33209" y="1"/>
                  </a:moveTo>
                  <a:lnTo>
                    <a:pt x="1" y="41625"/>
                  </a:lnTo>
                  <a:lnTo>
                    <a:pt x="912" y="42779"/>
                  </a:lnTo>
                  <a:lnTo>
                    <a:pt x="34120" y="1155"/>
                  </a:lnTo>
                  <a:lnTo>
                    <a:pt x="33209"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38" name="Google Shape;9638;p211"/>
            <p:cNvSpPr/>
            <p:nvPr/>
          </p:nvSpPr>
          <p:spPr>
            <a:xfrm>
              <a:off x="3633775" y="1327325"/>
              <a:ext cx="853775" cy="1070275"/>
            </a:xfrm>
            <a:custGeom>
              <a:avLst/>
              <a:gdLst/>
              <a:ahLst/>
              <a:cxnLst/>
              <a:rect l="l" t="t" r="r" b="b"/>
              <a:pathLst>
                <a:path w="34151" h="42811" extrusionOk="0">
                  <a:moveTo>
                    <a:pt x="33239" y="1"/>
                  </a:moveTo>
                  <a:lnTo>
                    <a:pt x="0" y="41656"/>
                  </a:lnTo>
                  <a:lnTo>
                    <a:pt x="942" y="42810"/>
                  </a:lnTo>
                  <a:lnTo>
                    <a:pt x="34150" y="1155"/>
                  </a:lnTo>
                  <a:lnTo>
                    <a:pt x="33239"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39" name="Google Shape;9639;p211"/>
            <p:cNvSpPr/>
            <p:nvPr/>
          </p:nvSpPr>
          <p:spPr>
            <a:xfrm>
              <a:off x="3585925" y="1266575"/>
              <a:ext cx="853000" cy="1070250"/>
            </a:xfrm>
            <a:custGeom>
              <a:avLst/>
              <a:gdLst/>
              <a:ahLst/>
              <a:cxnLst/>
              <a:rect l="l" t="t" r="r" b="b"/>
              <a:pathLst>
                <a:path w="34120" h="42810" extrusionOk="0">
                  <a:moveTo>
                    <a:pt x="33208" y="0"/>
                  </a:moveTo>
                  <a:lnTo>
                    <a:pt x="0" y="41655"/>
                  </a:lnTo>
                  <a:lnTo>
                    <a:pt x="912" y="42810"/>
                  </a:lnTo>
                  <a:lnTo>
                    <a:pt x="34120" y="1155"/>
                  </a:lnTo>
                  <a:lnTo>
                    <a:pt x="33208"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40" name="Google Shape;9640;p211"/>
            <p:cNvSpPr/>
            <p:nvPr/>
          </p:nvSpPr>
          <p:spPr>
            <a:xfrm>
              <a:off x="3537300" y="1206575"/>
              <a:ext cx="853775" cy="1070250"/>
            </a:xfrm>
            <a:custGeom>
              <a:avLst/>
              <a:gdLst/>
              <a:ahLst/>
              <a:cxnLst/>
              <a:rect l="l" t="t" r="r" b="b"/>
              <a:pathLst>
                <a:path w="34151" h="42810" extrusionOk="0">
                  <a:moveTo>
                    <a:pt x="33239" y="0"/>
                  </a:moveTo>
                  <a:lnTo>
                    <a:pt x="1" y="41655"/>
                  </a:lnTo>
                  <a:lnTo>
                    <a:pt x="942" y="42809"/>
                  </a:lnTo>
                  <a:lnTo>
                    <a:pt x="34151" y="1155"/>
                  </a:lnTo>
                  <a:lnTo>
                    <a:pt x="33239"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41" name="Google Shape;9641;p211"/>
            <p:cNvSpPr/>
            <p:nvPr/>
          </p:nvSpPr>
          <p:spPr>
            <a:xfrm>
              <a:off x="3489450" y="1145800"/>
              <a:ext cx="853775" cy="1070250"/>
            </a:xfrm>
            <a:custGeom>
              <a:avLst/>
              <a:gdLst/>
              <a:ahLst/>
              <a:cxnLst/>
              <a:rect l="l" t="t" r="r" b="b"/>
              <a:pathLst>
                <a:path w="34151" h="42810" extrusionOk="0">
                  <a:moveTo>
                    <a:pt x="33209" y="0"/>
                  </a:moveTo>
                  <a:lnTo>
                    <a:pt x="1" y="41655"/>
                  </a:lnTo>
                  <a:lnTo>
                    <a:pt x="912" y="42810"/>
                  </a:lnTo>
                  <a:lnTo>
                    <a:pt x="34151" y="1155"/>
                  </a:lnTo>
                  <a:lnTo>
                    <a:pt x="33209"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42" name="Google Shape;9642;p211"/>
            <p:cNvSpPr/>
            <p:nvPr/>
          </p:nvSpPr>
          <p:spPr>
            <a:xfrm>
              <a:off x="3440850" y="1085025"/>
              <a:ext cx="853775" cy="1070275"/>
            </a:xfrm>
            <a:custGeom>
              <a:avLst/>
              <a:gdLst/>
              <a:ahLst/>
              <a:cxnLst/>
              <a:rect l="l" t="t" r="r" b="b"/>
              <a:pathLst>
                <a:path w="34151" h="42811" extrusionOk="0">
                  <a:moveTo>
                    <a:pt x="33239" y="1"/>
                  </a:moveTo>
                  <a:lnTo>
                    <a:pt x="0" y="41656"/>
                  </a:lnTo>
                  <a:lnTo>
                    <a:pt x="912" y="42810"/>
                  </a:lnTo>
                  <a:lnTo>
                    <a:pt x="34150" y="1155"/>
                  </a:lnTo>
                  <a:lnTo>
                    <a:pt x="33239"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43" name="Google Shape;9643;p211"/>
            <p:cNvSpPr/>
            <p:nvPr/>
          </p:nvSpPr>
          <p:spPr>
            <a:xfrm>
              <a:off x="3392225" y="1024275"/>
              <a:ext cx="854550" cy="1071000"/>
            </a:xfrm>
            <a:custGeom>
              <a:avLst/>
              <a:gdLst/>
              <a:ahLst/>
              <a:cxnLst/>
              <a:rect l="l" t="t" r="r" b="b"/>
              <a:pathLst>
                <a:path w="34182" h="42840" extrusionOk="0">
                  <a:moveTo>
                    <a:pt x="33239" y="0"/>
                  </a:moveTo>
                  <a:lnTo>
                    <a:pt x="1" y="41685"/>
                  </a:lnTo>
                  <a:lnTo>
                    <a:pt x="942" y="42840"/>
                  </a:lnTo>
                  <a:lnTo>
                    <a:pt x="34181" y="1155"/>
                  </a:lnTo>
                  <a:lnTo>
                    <a:pt x="33239"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44" name="Google Shape;9644;p211"/>
            <p:cNvSpPr/>
            <p:nvPr/>
          </p:nvSpPr>
          <p:spPr>
            <a:xfrm>
              <a:off x="3344375" y="964250"/>
              <a:ext cx="854525" cy="1071025"/>
            </a:xfrm>
            <a:custGeom>
              <a:avLst/>
              <a:gdLst/>
              <a:ahLst/>
              <a:cxnLst/>
              <a:rect l="l" t="t" r="r" b="b"/>
              <a:pathLst>
                <a:path w="34181" h="42841" extrusionOk="0">
                  <a:moveTo>
                    <a:pt x="33239" y="1"/>
                  </a:moveTo>
                  <a:lnTo>
                    <a:pt x="0" y="41686"/>
                  </a:lnTo>
                  <a:lnTo>
                    <a:pt x="912" y="42841"/>
                  </a:lnTo>
                  <a:lnTo>
                    <a:pt x="34181" y="1155"/>
                  </a:lnTo>
                  <a:lnTo>
                    <a:pt x="33239"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45" name="Google Shape;9645;p211"/>
            <p:cNvSpPr/>
            <p:nvPr/>
          </p:nvSpPr>
          <p:spPr>
            <a:xfrm>
              <a:off x="3295750" y="903500"/>
              <a:ext cx="854550" cy="1071025"/>
            </a:xfrm>
            <a:custGeom>
              <a:avLst/>
              <a:gdLst/>
              <a:ahLst/>
              <a:cxnLst/>
              <a:rect l="l" t="t" r="r" b="b"/>
              <a:pathLst>
                <a:path w="34182" h="42841" extrusionOk="0">
                  <a:moveTo>
                    <a:pt x="33270" y="0"/>
                  </a:moveTo>
                  <a:lnTo>
                    <a:pt x="1" y="41685"/>
                  </a:lnTo>
                  <a:lnTo>
                    <a:pt x="943" y="42840"/>
                  </a:lnTo>
                  <a:lnTo>
                    <a:pt x="34181" y="1155"/>
                  </a:lnTo>
                  <a:lnTo>
                    <a:pt x="3327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46" name="Google Shape;9646;p211"/>
            <p:cNvSpPr/>
            <p:nvPr/>
          </p:nvSpPr>
          <p:spPr>
            <a:xfrm>
              <a:off x="3247150" y="841975"/>
              <a:ext cx="854525" cy="1071775"/>
            </a:xfrm>
            <a:custGeom>
              <a:avLst/>
              <a:gdLst/>
              <a:ahLst/>
              <a:cxnLst/>
              <a:rect l="l" t="t" r="r" b="b"/>
              <a:pathLst>
                <a:path w="34181" h="42871" extrusionOk="0">
                  <a:moveTo>
                    <a:pt x="33269" y="0"/>
                  </a:moveTo>
                  <a:lnTo>
                    <a:pt x="0" y="41716"/>
                  </a:lnTo>
                  <a:lnTo>
                    <a:pt x="942" y="42870"/>
                  </a:lnTo>
                  <a:lnTo>
                    <a:pt x="34181" y="1155"/>
                  </a:lnTo>
                  <a:lnTo>
                    <a:pt x="33269"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47" name="Google Shape;9647;p211"/>
            <p:cNvSpPr/>
            <p:nvPr/>
          </p:nvSpPr>
          <p:spPr>
            <a:xfrm>
              <a:off x="3198525" y="781200"/>
              <a:ext cx="854550" cy="1071775"/>
            </a:xfrm>
            <a:custGeom>
              <a:avLst/>
              <a:gdLst/>
              <a:ahLst/>
              <a:cxnLst/>
              <a:rect l="l" t="t" r="r" b="b"/>
              <a:pathLst>
                <a:path w="34182" h="42871" extrusionOk="0">
                  <a:moveTo>
                    <a:pt x="33270" y="1"/>
                  </a:moveTo>
                  <a:lnTo>
                    <a:pt x="1" y="41716"/>
                  </a:lnTo>
                  <a:lnTo>
                    <a:pt x="943" y="42871"/>
                  </a:lnTo>
                  <a:lnTo>
                    <a:pt x="34181" y="1155"/>
                  </a:lnTo>
                  <a:lnTo>
                    <a:pt x="33270"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48" name="Google Shape;9648;p211"/>
            <p:cNvSpPr/>
            <p:nvPr/>
          </p:nvSpPr>
          <p:spPr>
            <a:xfrm>
              <a:off x="3150675" y="721200"/>
              <a:ext cx="854550" cy="1071775"/>
            </a:xfrm>
            <a:custGeom>
              <a:avLst/>
              <a:gdLst/>
              <a:ahLst/>
              <a:cxnLst/>
              <a:rect l="l" t="t" r="r" b="b"/>
              <a:pathLst>
                <a:path w="34182" h="42871" extrusionOk="0">
                  <a:moveTo>
                    <a:pt x="33270" y="0"/>
                  </a:moveTo>
                  <a:lnTo>
                    <a:pt x="1" y="41716"/>
                  </a:lnTo>
                  <a:lnTo>
                    <a:pt x="943" y="42871"/>
                  </a:lnTo>
                  <a:lnTo>
                    <a:pt x="34181" y="1155"/>
                  </a:lnTo>
                  <a:lnTo>
                    <a:pt x="3327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49" name="Google Shape;9649;p211"/>
            <p:cNvSpPr/>
            <p:nvPr/>
          </p:nvSpPr>
          <p:spPr>
            <a:xfrm>
              <a:off x="3102075" y="660425"/>
              <a:ext cx="855300" cy="1071775"/>
            </a:xfrm>
            <a:custGeom>
              <a:avLst/>
              <a:gdLst/>
              <a:ahLst/>
              <a:cxnLst/>
              <a:rect l="l" t="t" r="r" b="b"/>
              <a:pathLst>
                <a:path w="34212" h="42871" extrusionOk="0">
                  <a:moveTo>
                    <a:pt x="33300" y="1"/>
                  </a:moveTo>
                  <a:lnTo>
                    <a:pt x="0" y="41716"/>
                  </a:lnTo>
                  <a:lnTo>
                    <a:pt x="942" y="42871"/>
                  </a:lnTo>
                  <a:lnTo>
                    <a:pt x="34211" y="1155"/>
                  </a:lnTo>
                  <a:lnTo>
                    <a:pt x="33300"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50" name="Google Shape;9650;p211"/>
            <p:cNvSpPr/>
            <p:nvPr/>
          </p:nvSpPr>
          <p:spPr>
            <a:xfrm>
              <a:off x="3054225" y="599675"/>
              <a:ext cx="854525" cy="1071775"/>
            </a:xfrm>
            <a:custGeom>
              <a:avLst/>
              <a:gdLst/>
              <a:ahLst/>
              <a:cxnLst/>
              <a:rect l="l" t="t" r="r" b="b"/>
              <a:pathLst>
                <a:path w="34181" h="42871" extrusionOk="0">
                  <a:moveTo>
                    <a:pt x="33269" y="0"/>
                  </a:moveTo>
                  <a:lnTo>
                    <a:pt x="0" y="41716"/>
                  </a:lnTo>
                  <a:lnTo>
                    <a:pt x="912" y="42870"/>
                  </a:lnTo>
                  <a:lnTo>
                    <a:pt x="34181" y="1155"/>
                  </a:lnTo>
                  <a:lnTo>
                    <a:pt x="33269"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51" name="Google Shape;9651;p211"/>
            <p:cNvSpPr/>
            <p:nvPr/>
          </p:nvSpPr>
          <p:spPr>
            <a:xfrm>
              <a:off x="3005600" y="538900"/>
              <a:ext cx="855300" cy="1072550"/>
            </a:xfrm>
            <a:custGeom>
              <a:avLst/>
              <a:gdLst/>
              <a:ahLst/>
              <a:cxnLst/>
              <a:rect l="l" t="t" r="r" b="b"/>
              <a:pathLst>
                <a:path w="34212" h="42902" extrusionOk="0">
                  <a:moveTo>
                    <a:pt x="33270" y="1"/>
                  </a:moveTo>
                  <a:lnTo>
                    <a:pt x="1" y="41747"/>
                  </a:lnTo>
                  <a:lnTo>
                    <a:pt x="912" y="42901"/>
                  </a:lnTo>
                  <a:lnTo>
                    <a:pt x="34212" y="1155"/>
                  </a:lnTo>
                  <a:lnTo>
                    <a:pt x="33270"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52" name="Google Shape;9652;p211"/>
            <p:cNvSpPr/>
            <p:nvPr/>
          </p:nvSpPr>
          <p:spPr>
            <a:xfrm>
              <a:off x="2957750" y="478900"/>
              <a:ext cx="855300" cy="1071775"/>
            </a:xfrm>
            <a:custGeom>
              <a:avLst/>
              <a:gdLst/>
              <a:ahLst/>
              <a:cxnLst/>
              <a:rect l="l" t="t" r="r" b="b"/>
              <a:pathLst>
                <a:path w="34212" h="42871" extrusionOk="0">
                  <a:moveTo>
                    <a:pt x="33270" y="0"/>
                  </a:moveTo>
                  <a:lnTo>
                    <a:pt x="1" y="41716"/>
                  </a:lnTo>
                  <a:lnTo>
                    <a:pt x="912" y="42870"/>
                  </a:lnTo>
                  <a:lnTo>
                    <a:pt x="34212" y="1155"/>
                  </a:lnTo>
                  <a:lnTo>
                    <a:pt x="3327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53" name="Google Shape;9653;p211"/>
            <p:cNvSpPr/>
            <p:nvPr/>
          </p:nvSpPr>
          <p:spPr>
            <a:xfrm>
              <a:off x="2909150" y="418125"/>
              <a:ext cx="855300" cy="1072550"/>
            </a:xfrm>
            <a:custGeom>
              <a:avLst/>
              <a:gdLst/>
              <a:ahLst/>
              <a:cxnLst/>
              <a:rect l="l" t="t" r="r" b="b"/>
              <a:pathLst>
                <a:path w="34212" h="42902" extrusionOk="0">
                  <a:moveTo>
                    <a:pt x="33300" y="1"/>
                  </a:moveTo>
                  <a:lnTo>
                    <a:pt x="0" y="41747"/>
                  </a:lnTo>
                  <a:lnTo>
                    <a:pt x="912" y="42901"/>
                  </a:lnTo>
                  <a:lnTo>
                    <a:pt x="34211" y="1155"/>
                  </a:lnTo>
                  <a:lnTo>
                    <a:pt x="33300"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54" name="Google Shape;9654;p211"/>
            <p:cNvSpPr/>
            <p:nvPr/>
          </p:nvSpPr>
          <p:spPr>
            <a:xfrm>
              <a:off x="2860525" y="357375"/>
              <a:ext cx="856050" cy="1072525"/>
            </a:xfrm>
            <a:custGeom>
              <a:avLst/>
              <a:gdLst/>
              <a:ahLst/>
              <a:cxnLst/>
              <a:rect l="l" t="t" r="r" b="b"/>
              <a:pathLst>
                <a:path w="34242" h="42901" extrusionOk="0">
                  <a:moveTo>
                    <a:pt x="33300" y="0"/>
                  </a:moveTo>
                  <a:lnTo>
                    <a:pt x="1" y="41746"/>
                  </a:lnTo>
                  <a:lnTo>
                    <a:pt x="943" y="42901"/>
                  </a:lnTo>
                  <a:lnTo>
                    <a:pt x="34242" y="1155"/>
                  </a:lnTo>
                  <a:lnTo>
                    <a:pt x="3330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55" name="Google Shape;9655;p211"/>
            <p:cNvSpPr/>
            <p:nvPr/>
          </p:nvSpPr>
          <p:spPr>
            <a:xfrm>
              <a:off x="2812675" y="296600"/>
              <a:ext cx="855300" cy="1072525"/>
            </a:xfrm>
            <a:custGeom>
              <a:avLst/>
              <a:gdLst/>
              <a:ahLst/>
              <a:cxnLst/>
              <a:rect l="l" t="t" r="r" b="b"/>
              <a:pathLst>
                <a:path w="34212" h="42901" extrusionOk="0">
                  <a:moveTo>
                    <a:pt x="33300" y="0"/>
                  </a:moveTo>
                  <a:lnTo>
                    <a:pt x="1" y="41746"/>
                  </a:lnTo>
                  <a:lnTo>
                    <a:pt x="912" y="42901"/>
                  </a:lnTo>
                  <a:lnTo>
                    <a:pt x="34211" y="1155"/>
                  </a:lnTo>
                  <a:lnTo>
                    <a:pt x="3330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56" name="Google Shape;9656;p211"/>
            <p:cNvSpPr/>
            <p:nvPr/>
          </p:nvSpPr>
          <p:spPr>
            <a:xfrm>
              <a:off x="2764075" y="238125"/>
              <a:ext cx="856050" cy="1071000"/>
            </a:xfrm>
            <a:custGeom>
              <a:avLst/>
              <a:gdLst/>
              <a:ahLst/>
              <a:cxnLst/>
              <a:rect l="l" t="t" r="r" b="b"/>
              <a:pathLst>
                <a:path w="34242" h="42840" extrusionOk="0">
                  <a:moveTo>
                    <a:pt x="33269" y="0"/>
                  </a:moveTo>
                  <a:lnTo>
                    <a:pt x="0" y="41685"/>
                  </a:lnTo>
                  <a:lnTo>
                    <a:pt x="942" y="42840"/>
                  </a:lnTo>
                  <a:lnTo>
                    <a:pt x="34241" y="1094"/>
                  </a:lnTo>
                  <a:lnTo>
                    <a:pt x="3336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57" name="Google Shape;9657;p211"/>
            <p:cNvSpPr/>
            <p:nvPr/>
          </p:nvSpPr>
          <p:spPr>
            <a:xfrm>
              <a:off x="2716200" y="238125"/>
              <a:ext cx="828725" cy="1010250"/>
            </a:xfrm>
            <a:custGeom>
              <a:avLst/>
              <a:gdLst/>
              <a:ahLst/>
              <a:cxnLst/>
              <a:rect l="l" t="t" r="r" b="b"/>
              <a:pathLst>
                <a:path w="33149" h="40410" extrusionOk="0">
                  <a:moveTo>
                    <a:pt x="31325" y="0"/>
                  </a:moveTo>
                  <a:lnTo>
                    <a:pt x="1" y="39255"/>
                  </a:lnTo>
                  <a:lnTo>
                    <a:pt x="912" y="40409"/>
                  </a:lnTo>
                  <a:lnTo>
                    <a:pt x="33148"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58" name="Google Shape;9658;p211"/>
            <p:cNvSpPr/>
            <p:nvPr/>
          </p:nvSpPr>
          <p:spPr>
            <a:xfrm>
              <a:off x="2667600" y="238125"/>
              <a:ext cx="780850" cy="950225"/>
            </a:xfrm>
            <a:custGeom>
              <a:avLst/>
              <a:gdLst/>
              <a:ahLst/>
              <a:cxnLst/>
              <a:rect l="l" t="t" r="r" b="b"/>
              <a:pathLst>
                <a:path w="31234" h="38009" extrusionOk="0">
                  <a:moveTo>
                    <a:pt x="29381" y="0"/>
                  </a:moveTo>
                  <a:lnTo>
                    <a:pt x="0" y="36854"/>
                  </a:lnTo>
                  <a:lnTo>
                    <a:pt x="912" y="38009"/>
                  </a:lnTo>
                  <a:lnTo>
                    <a:pt x="31234"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59" name="Google Shape;9659;p211"/>
            <p:cNvSpPr/>
            <p:nvPr/>
          </p:nvSpPr>
          <p:spPr>
            <a:xfrm>
              <a:off x="2618975" y="238125"/>
              <a:ext cx="733025" cy="889475"/>
            </a:xfrm>
            <a:custGeom>
              <a:avLst/>
              <a:gdLst/>
              <a:ahLst/>
              <a:cxnLst/>
              <a:rect l="l" t="t" r="r" b="b"/>
              <a:pathLst>
                <a:path w="29321" h="35579" extrusionOk="0">
                  <a:moveTo>
                    <a:pt x="27467" y="0"/>
                  </a:moveTo>
                  <a:lnTo>
                    <a:pt x="1" y="34424"/>
                  </a:lnTo>
                  <a:lnTo>
                    <a:pt x="943" y="35578"/>
                  </a:lnTo>
                  <a:lnTo>
                    <a:pt x="2932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60" name="Google Shape;9660;p211"/>
            <p:cNvSpPr/>
            <p:nvPr/>
          </p:nvSpPr>
          <p:spPr>
            <a:xfrm>
              <a:off x="2571125" y="238125"/>
              <a:ext cx="684400" cy="829450"/>
            </a:xfrm>
            <a:custGeom>
              <a:avLst/>
              <a:gdLst/>
              <a:ahLst/>
              <a:cxnLst/>
              <a:rect l="l" t="t" r="r" b="b"/>
              <a:pathLst>
                <a:path w="27376" h="33178" extrusionOk="0">
                  <a:moveTo>
                    <a:pt x="25553" y="0"/>
                  </a:moveTo>
                  <a:lnTo>
                    <a:pt x="1" y="32023"/>
                  </a:lnTo>
                  <a:lnTo>
                    <a:pt x="943" y="33178"/>
                  </a:lnTo>
                  <a:lnTo>
                    <a:pt x="27376"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61" name="Google Shape;9661;p211"/>
            <p:cNvSpPr/>
            <p:nvPr/>
          </p:nvSpPr>
          <p:spPr>
            <a:xfrm>
              <a:off x="2522525" y="238125"/>
              <a:ext cx="636550" cy="768700"/>
            </a:xfrm>
            <a:custGeom>
              <a:avLst/>
              <a:gdLst/>
              <a:ahLst/>
              <a:cxnLst/>
              <a:rect l="l" t="t" r="r" b="b"/>
              <a:pathLst>
                <a:path w="25462" h="30748" extrusionOk="0">
                  <a:moveTo>
                    <a:pt x="23608" y="0"/>
                  </a:moveTo>
                  <a:lnTo>
                    <a:pt x="0" y="29593"/>
                  </a:lnTo>
                  <a:lnTo>
                    <a:pt x="942" y="30747"/>
                  </a:lnTo>
                  <a:lnTo>
                    <a:pt x="25461"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62" name="Google Shape;9662;p211"/>
            <p:cNvSpPr/>
            <p:nvPr/>
          </p:nvSpPr>
          <p:spPr>
            <a:xfrm>
              <a:off x="2473900" y="238125"/>
              <a:ext cx="587950" cy="707925"/>
            </a:xfrm>
            <a:custGeom>
              <a:avLst/>
              <a:gdLst/>
              <a:ahLst/>
              <a:cxnLst/>
              <a:rect l="l" t="t" r="r" b="b"/>
              <a:pathLst>
                <a:path w="23518" h="28317" extrusionOk="0">
                  <a:moveTo>
                    <a:pt x="21664" y="0"/>
                  </a:moveTo>
                  <a:lnTo>
                    <a:pt x="1" y="27162"/>
                  </a:lnTo>
                  <a:lnTo>
                    <a:pt x="943" y="28317"/>
                  </a:lnTo>
                  <a:lnTo>
                    <a:pt x="23517"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63" name="Google Shape;9663;p211"/>
            <p:cNvSpPr/>
            <p:nvPr/>
          </p:nvSpPr>
          <p:spPr>
            <a:xfrm>
              <a:off x="2426050" y="238125"/>
              <a:ext cx="539325" cy="647175"/>
            </a:xfrm>
            <a:custGeom>
              <a:avLst/>
              <a:gdLst/>
              <a:ahLst/>
              <a:cxnLst/>
              <a:rect l="l" t="t" r="r" b="b"/>
              <a:pathLst>
                <a:path w="21573" h="25887" extrusionOk="0">
                  <a:moveTo>
                    <a:pt x="19719" y="0"/>
                  </a:moveTo>
                  <a:lnTo>
                    <a:pt x="1" y="24732"/>
                  </a:lnTo>
                  <a:lnTo>
                    <a:pt x="912" y="25886"/>
                  </a:lnTo>
                  <a:lnTo>
                    <a:pt x="21572"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64" name="Google Shape;9664;p211"/>
            <p:cNvSpPr/>
            <p:nvPr/>
          </p:nvSpPr>
          <p:spPr>
            <a:xfrm>
              <a:off x="2377450" y="238125"/>
              <a:ext cx="491450" cy="587150"/>
            </a:xfrm>
            <a:custGeom>
              <a:avLst/>
              <a:gdLst/>
              <a:ahLst/>
              <a:cxnLst/>
              <a:rect l="l" t="t" r="r" b="b"/>
              <a:pathLst>
                <a:path w="19658" h="23486" extrusionOk="0">
                  <a:moveTo>
                    <a:pt x="17835" y="0"/>
                  </a:moveTo>
                  <a:lnTo>
                    <a:pt x="0" y="22331"/>
                  </a:lnTo>
                  <a:lnTo>
                    <a:pt x="942" y="23486"/>
                  </a:lnTo>
                  <a:lnTo>
                    <a:pt x="19658"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65" name="Google Shape;9665;p211"/>
            <p:cNvSpPr/>
            <p:nvPr/>
          </p:nvSpPr>
          <p:spPr>
            <a:xfrm>
              <a:off x="2329600" y="238125"/>
              <a:ext cx="442850" cy="526400"/>
            </a:xfrm>
            <a:custGeom>
              <a:avLst/>
              <a:gdLst/>
              <a:ahLst/>
              <a:cxnLst/>
              <a:rect l="l" t="t" r="r" b="b"/>
              <a:pathLst>
                <a:path w="17714" h="21056" extrusionOk="0">
                  <a:moveTo>
                    <a:pt x="15860" y="0"/>
                  </a:moveTo>
                  <a:lnTo>
                    <a:pt x="0" y="19901"/>
                  </a:lnTo>
                  <a:lnTo>
                    <a:pt x="912" y="21055"/>
                  </a:lnTo>
                  <a:lnTo>
                    <a:pt x="17713"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66" name="Google Shape;9666;p211"/>
            <p:cNvSpPr/>
            <p:nvPr/>
          </p:nvSpPr>
          <p:spPr>
            <a:xfrm>
              <a:off x="2280975" y="238125"/>
              <a:ext cx="395000" cy="466400"/>
            </a:xfrm>
            <a:custGeom>
              <a:avLst/>
              <a:gdLst/>
              <a:ahLst/>
              <a:cxnLst/>
              <a:rect l="l" t="t" r="r" b="b"/>
              <a:pathLst>
                <a:path w="15800" h="18656" extrusionOk="0">
                  <a:moveTo>
                    <a:pt x="13946" y="0"/>
                  </a:moveTo>
                  <a:lnTo>
                    <a:pt x="1" y="17500"/>
                  </a:lnTo>
                  <a:lnTo>
                    <a:pt x="912" y="18655"/>
                  </a:lnTo>
                  <a:lnTo>
                    <a:pt x="1580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67" name="Google Shape;9667;p211"/>
            <p:cNvSpPr/>
            <p:nvPr/>
          </p:nvSpPr>
          <p:spPr>
            <a:xfrm>
              <a:off x="2232375" y="238125"/>
              <a:ext cx="346375" cy="405625"/>
            </a:xfrm>
            <a:custGeom>
              <a:avLst/>
              <a:gdLst/>
              <a:ahLst/>
              <a:cxnLst/>
              <a:rect l="l" t="t" r="r" b="b"/>
              <a:pathLst>
                <a:path w="13855" h="16225" extrusionOk="0">
                  <a:moveTo>
                    <a:pt x="12032" y="0"/>
                  </a:moveTo>
                  <a:lnTo>
                    <a:pt x="0" y="15070"/>
                  </a:lnTo>
                  <a:lnTo>
                    <a:pt x="942" y="16224"/>
                  </a:lnTo>
                  <a:lnTo>
                    <a:pt x="13855"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68" name="Google Shape;9668;p211"/>
            <p:cNvSpPr/>
            <p:nvPr/>
          </p:nvSpPr>
          <p:spPr>
            <a:xfrm>
              <a:off x="2184525" y="238125"/>
              <a:ext cx="298525" cy="345625"/>
            </a:xfrm>
            <a:custGeom>
              <a:avLst/>
              <a:gdLst/>
              <a:ahLst/>
              <a:cxnLst/>
              <a:rect l="l" t="t" r="r" b="b"/>
              <a:pathLst>
                <a:path w="11941" h="13825" extrusionOk="0">
                  <a:moveTo>
                    <a:pt x="10087" y="0"/>
                  </a:moveTo>
                  <a:lnTo>
                    <a:pt x="0" y="12670"/>
                  </a:lnTo>
                  <a:lnTo>
                    <a:pt x="912" y="13824"/>
                  </a:lnTo>
                  <a:lnTo>
                    <a:pt x="1194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69" name="Google Shape;9669;p211"/>
            <p:cNvSpPr/>
            <p:nvPr/>
          </p:nvSpPr>
          <p:spPr>
            <a:xfrm>
              <a:off x="2135900" y="238125"/>
              <a:ext cx="250675" cy="284850"/>
            </a:xfrm>
            <a:custGeom>
              <a:avLst/>
              <a:gdLst/>
              <a:ahLst/>
              <a:cxnLst/>
              <a:rect l="l" t="t" r="r" b="b"/>
              <a:pathLst>
                <a:path w="10027" h="11394" extrusionOk="0">
                  <a:moveTo>
                    <a:pt x="8174" y="0"/>
                  </a:moveTo>
                  <a:lnTo>
                    <a:pt x="1" y="10239"/>
                  </a:lnTo>
                  <a:lnTo>
                    <a:pt x="942" y="11394"/>
                  </a:lnTo>
                  <a:lnTo>
                    <a:pt x="10027"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70" name="Google Shape;9670;p211"/>
            <p:cNvSpPr/>
            <p:nvPr/>
          </p:nvSpPr>
          <p:spPr>
            <a:xfrm>
              <a:off x="2088050" y="238125"/>
              <a:ext cx="202075" cy="224075"/>
            </a:xfrm>
            <a:custGeom>
              <a:avLst/>
              <a:gdLst/>
              <a:ahLst/>
              <a:cxnLst/>
              <a:rect l="l" t="t" r="r" b="b"/>
              <a:pathLst>
                <a:path w="8083" h="8963" extrusionOk="0">
                  <a:moveTo>
                    <a:pt x="6229" y="0"/>
                  </a:moveTo>
                  <a:lnTo>
                    <a:pt x="1" y="7808"/>
                  </a:lnTo>
                  <a:lnTo>
                    <a:pt x="912" y="8963"/>
                  </a:lnTo>
                  <a:lnTo>
                    <a:pt x="8082"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71" name="Google Shape;9671;p211"/>
            <p:cNvSpPr/>
            <p:nvPr/>
          </p:nvSpPr>
          <p:spPr>
            <a:xfrm>
              <a:off x="2039450" y="238125"/>
              <a:ext cx="153450" cy="164075"/>
            </a:xfrm>
            <a:custGeom>
              <a:avLst/>
              <a:gdLst/>
              <a:ahLst/>
              <a:cxnLst/>
              <a:rect l="l" t="t" r="r" b="b"/>
              <a:pathLst>
                <a:path w="6138" h="6563" extrusionOk="0">
                  <a:moveTo>
                    <a:pt x="4314" y="0"/>
                  </a:moveTo>
                  <a:lnTo>
                    <a:pt x="0" y="5408"/>
                  </a:lnTo>
                  <a:lnTo>
                    <a:pt x="912" y="6563"/>
                  </a:lnTo>
                  <a:lnTo>
                    <a:pt x="6137"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72" name="Google Shape;9672;p211"/>
            <p:cNvSpPr/>
            <p:nvPr/>
          </p:nvSpPr>
          <p:spPr>
            <a:xfrm>
              <a:off x="1991575" y="238125"/>
              <a:ext cx="105625" cy="104075"/>
            </a:xfrm>
            <a:custGeom>
              <a:avLst/>
              <a:gdLst/>
              <a:ahLst/>
              <a:cxnLst/>
              <a:rect l="l" t="t" r="r" b="b"/>
              <a:pathLst>
                <a:path w="4225" h="4163" extrusionOk="0">
                  <a:moveTo>
                    <a:pt x="2371" y="0"/>
                  </a:moveTo>
                  <a:lnTo>
                    <a:pt x="1" y="3008"/>
                  </a:lnTo>
                  <a:lnTo>
                    <a:pt x="912" y="4162"/>
                  </a:lnTo>
                  <a:lnTo>
                    <a:pt x="4224"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9673" name="Google Shape;9673;p211"/>
          <p:cNvSpPr/>
          <p:nvPr/>
        </p:nvSpPr>
        <p:spPr>
          <a:xfrm>
            <a:off x="0" y="0"/>
            <a:ext cx="4793700" cy="5143500"/>
          </a:xfrm>
          <a:prstGeom prst="rect">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9674" name="Google Shape;9674;p211"/>
          <p:cNvGrpSpPr/>
          <p:nvPr/>
        </p:nvGrpSpPr>
        <p:grpSpPr>
          <a:xfrm>
            <a:off x="2686261" y="2"/>
            <a:ext cx="2103910" cy="5143716"/>
            <a:chOff x="2726150" y="238125"/>
            <a:chExt cx="2142475" cy="5238000"/>
          </a:xfrm>
        </p:grpSpPr>
        <p:sp>
          <p:nvSpPr>
            <p:cNvPr id="9675" name="Google Shape;9675;p211"/>
            <p:cNvSpPr/>
            <p:nvPr/>
          </p:nvSpPr>
          <p:spPr>
            <a:xfrm>
              <a:off x="2726150" y="238125"/>
              <a:ext cx="2142475" cy="5238000"/>
            </a:xfrm>
            <a:custGeom>
              <a:avLst/>
              <a:gdLst/>
              <a:ahLst/>
              <a:cxnLst/>
              <a:rect l="l" t="t" r="r" b="b"/>
              <a:pathLst>
                <a:path w="85699" h="209520" extrusionOk="0">
                  <a:moveTo>
                    <a:pt x="214" y="0"/>
                  </a:moveTo>
                  <a:lnTo>
                    <a:pt x="83740" y="104515"/>
                  </a:lnTo>
                  <a:lnTo>
                    <a:pt x="0" y="209519"/>
                  </a:lnTo>
                  <a:lnTo>
                    <a:pt x="1958" y="209519"/>
                  </a:lnTo>
                  <a:lnTo>
                    <a:pt x="85331" y="105004"/>
                  </a:lnTo>
                  <a:lnTo>
                    <a:pt x="85698" y="104515"/>
                  </a:lnTo>
                  <a:lnTo>
                    <a:pt x="2172" y="0"/>
                  </a:lnTo>
                  <a:close/>
                </a:path>
              </a:pathLst>
            </a:custGeom>
            <a:solidFill>
              <a:srgbClr val="E2F0F9">
                <a:alpha val="5686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76" name="Google Shape;9676;p211"/>
            <p:cNvSpPr/>
            <p:nvPr/>
          </p:nvSpPr>
          <p:spPr>
            <a:xfrm>
              <a:off x="4425725" y="4920775"/>
              <a:ext cx="442900" cy="555350"/>
            </a:xfrm>
            <a:custGeom>
              <a:avLst/>
              <a:gdLst/>
              <a:ahLst/>
              <a:cxnLst/>
              <a:rect l="l" t="t" r="r" b="b"/>
              <a:pathLst>
                <a:path w="17716" h="22214" extrusionOk="0">
                  <a:moveTo>
                    <a:pt x="17715" y="1"/>
                  </a:moveTo>
                  <a:lnTo>
                    <a:pt x="0" y="22213"/>
                  </a:lnTo>
                  <a:lnTo>
                    <a:pt x="1959" y="22213"/>
                  </a:lnTo>
                  <a:lnTo>
                    <a:pt x="17715" y="2449"/>
                  </a:lnTo>
                  <a:lnTo>
                    <a:pt x="17715" y="1"/>
                  </a:lnTo>
                  <a:close/>
                </a:path>
              </a:pathLst>
            </a:custGeom>
            <a:solidFill>
              <a:srgbClr val="E2F0F9">
                <a:alpha val="5686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77" name="Google Shape;9677;p211"/>
            <p:cNvSpPr/>
            <p:nvPr/>
          </p:nvSpPr>
          <p:spPr>
            <a:xfrm>
              <a:off x="4409650" y="238125"/>
              <a:ext cx="458975" cy="576750"/>
            </a:xfrm>
            <a:custGeom>
              <a:avLst/>
              <a:gdLst/>
              <a:ahLst/>
              <a:cxnLst/>
              <a:rect l="l" t="t" r="r" b="b"/>
              <a:pathLst>
                <a:path w="18359" h="23070" extrusionOk="0">
                  <a:moveTo>
                    <a:pt x="1" y="0"/>
                  </a:moveTo>
                  <a:lnTo>
                    <a:pt x="18358" y="23069"/>
                  </a:lnTo>
                  <a:lnTo>
                    <a:pt x="18358" y="20622"/>
                  </a:lnTo>
                  <a:lnTo>
                    <a:pt x="1959" y="0"/>
                  </a:lnTo>
                  <a:close/>
                </a:path>
              </a:pathLst>
            </a:custGeom>
            <a:solidFill>
              <a:srgbClr val="E2F0F9">
                <a:alpha val="5686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9678" name="Google Shape;9678;p211"/>
          <p:cNvSpPr txBox="1">
            <a:spLocks noGrp="1"/>
          </p:cNvSpPr>
          <p:nvPr>
            <p:ph type="title"/>
          </p:nvPr>
        </p:nvSpPr>
        <p:spPr>
          <a:xfrm>
            <a:off x="311700" y="569150"/>
            <a:ext cx="4029000" cy="10470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800"/>
              <a:buNone/>
              <a:defRPr sz="28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9679" name="Google Shape;9679;p211"/>
          <p:cNvSpPr txBox="1">
            <a:spLocks noGrp="1"/>
          </p:cNvSpPr>
          <p:nvPr>
            <p:ph type="body" idx="1"/>
          </p:nvPr>
        </p:nvSpPr>
        <p:spPr>
          <a:xfrm>
            <a:off x="311700" y="1819425"/>
            <a:ext cx="4029000" cy="2760000"/>
          </a:xfrm>
          <a:prstGeom prst="rect">
            <a:avLst/>
          </a:prstGeom>
          <a:noFill/>
          <a:ln>
            <a:noFill/>
          </a:ln>
        </p:spPr>
        <p:txBody>
          <a:bodyPr spcFirstLastPara="1" wrap="square" lIns="91425" tIns="91425" rIns="91425" bIns="91425" anchor="t" anchorCtr="0">
            <a:normAutofit/>
          </a:bodyPr>
          <a:lstStyle>
            <a:lvl1pPr marL="457200" lvl="0" indent="-330200" algn="l">
              <a:lnSpc>
                <a:spcPct val="115000"/>
              </a:lnSpc>
              <a:spcBef>
                <a:spcPts val="0"/>
              </a:spcBef>
              <a:spcAft>
                <a:spcPts val="0"/>
              </a:spcAft>
              <a:buSzPts val="1600"/>
              <a:buChar char="●"/>
              <a:defRPr/>
            </a:lvl1pPr>
            <a:lvl2pPr marL="914400" lvl="1" indent="-317500" algn="l">
              <a:lnSpc>
                <a:spcPct val="115000"/>
              </a:lnSpc>
              <a:spcBef>
                <a:spcPts val="0"/>
              </a:spcBef>
              <a:spcAft>
                <a:spcPts val="0"/>
              </a:spcAft>
              <a:buSzPts val="1400"/>
              <a:buChar char="○"/>
              <a:defRPr/>
            </a:lvl2pPr>
            <a:lvl3pPr marL="1371600" lvl="2" indent="-304800" algn="l">
              <a:lnSpc>
                <a:spcPct val="115000"/>
              </a:lnSpc>
              <a:spcBef>
                <a:spcPts val="0"/>
              </a:spcBef>
              <a:spcAft>
                <a:spcPts val="0"/>
              </a:spcAft>
              <a:buSzPts val="1200"/>
              <a:buChar char="■"/>
              <a:defRPr/>
            </a:lvl3pPr>
            <a:lvl4pPr marL="1828800" lvl="3" indent="-304800" algn="l">
              <a:lnSpc>
                <a:spcPct val="115000"/>
              </a:lnSpc>
              <a:spcBef>
                <a:spcPts val="0"/>
              </a:spcBef>
              <a:spcAft>
                <a:spcPts val="0"/>
              </a:spcAft>
              <a:buSzPts val="1200"/>
              <a:buChar char="●"/>
              <a:defRPr/>
            </a:lvl4pPr>
            <a:lvl5pPr marL="2286000" lvl="4" indent="-292100" algn="l">
              <a:lnSpc>
                <a:spcPct val="115000"/>
              </a:lnSpc>
              <a:spcBef>
                <a:spcPts val="0"/>
              </a:spcBef>
              <a:spcAft>
                <a:spcPts val="0"/>
              </a:spcAft>
              <a:buSzPts val="1000"/>
              <a:buChar char="○"/>
              <a:defRPr/>
            </a:lvl5pPr>
            <a:lvl6pPr marL="2743200" lvl="5" indent="-292100" algn="l">
              <a:lnSpc>
                <a:spcPct val="115000"/>
              </a:lnSpc>
              <a:spcBef>
                <a:spcPts val="0"/>
              </a:spcBef>
              <a:spcAft>
                <a:spcPts val="0"/>
              </a:spcAft>
              <a:buSzPts val="1000"/>
              <a:buChar char="■"/>
              <a:defRPr/>
            </a:lvl6pPr>
            <a:lvl7pPr marL="3200400" lvl="6" indent="-292100" algn="l">
              <a:lnSpc>
                <a:spcPct val="115000"/>
              </a:lnSpc>
              <a:spcBef>
                <a:spcPts val="0"/>
              </a:spcBef>
              <a:spcAft>
                <a:spcPts val="0"/>
              </a:spcAft>
              <a:buSzPts val="1000"/>
              <a:buChar char="●"/>
              <a:defRPr/>
            </a:lvl7pPr>
            <a:lvl8pPr marL="3657600" lvl="7" indent="-285750" algn="l">
              <a:lnSpc>
                <a:spcPct val="115000"/>
              </a:lnSpc>
              <a:spcBef>
                <a:spcPts val="0"/>
              </a:spcBef>
              <a:spcAft>
                <a:spcPts val="0"/>
              </a:spcAft>
              <a:buSzPts val="900"/>
              <a:buChar char="○"/>
              <a:defRPr/>
            </a:lvl8pPr>
            <a:lvl9pPr marL="4114800" lvl="8" indent="-285750" algn="l">
              <a:lnSpc>
                <a:spcPct val="115000"/>
              </a:lnSpc>
              <a:spcBef>
                <a:spcPts val="0"/>
              </a:spcBef>
              <a:spcAft>
                <a:spcPts val="0"/>
              </a:spcAft>
              <a:buSzPts val="900"/>
              <a:buChar char="■"/>
              <a:defRPr/>
            </a:lvl9pPr>
          </a:lstStyle>
          <a:p>
            <a:endParaRPr/>
          </a:p>
        </p:txBody>
      </p:sp>
      <p:sp>
        <p:nvSpPr>
          <p:cNvPr id="9680" name="Google Shape;9680;p211"/>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9681" name="Google Shape;9681;p211"/>
          <p:cNvSpPr/>
          <p:nvPr/>
        </p:nvSpPr>
        <p:spPr>
          <a:xfrm>
            <a:off x="434925" y="280400"/>
            <a:ext cx="109800" cy="153600"/>
          </a:xfrm>
          <a:prstGeom prst="chevron">
            <a:avLst>
              <a:gd name="adj" fmla="val 55512"/>
            </a:avLst>
          </a:pr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82" name="Google Shape;9682;p211"/>
          <p:cNvSpPr txBox="1">
            <a:spLocks noGrp="1"/>
          </p:cNvSpPr>
          <p:nvPr>
            <p:ph type="subTitle" idx="2"/>
          </p:nvPr>
        </p:nvSpPr>
        <p:spPr>
          <a:xfrm>
            <a:off x="581025" y="209023"/>
            <a:ext cx="4029000" cy="316800"/>
          </a:xfrm>
          <a:prstGeom prst="rect">
            <a:avLst/>
          </a:prstGeom>
          <a:noFill/>
          <a:ln>
            <a:noFill/>
          </a:ln>
        </p:spPr>
        <p:txBody>
          <a:bodyPr spcFirstLastPara="1" wrap="square" lIns="91425" tIns="91425" rIns="91425" bIns="91425" anchor="ctr" anchorCtr="0">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2pPr>
            <a:lvl3pPr lvl="2"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3pPr>
            <a:lvl4pPr lvl="3"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4pPr>
            <a:lvl5pPr lvl="4" algn="l">
              <a:lnSpc>
                <a:spcPct val="115000"/>
              </a:lnSpc>
              <a:spcBef>
                <a:spcPts val="0"/>
              </a:spcBef>
              <a:spcAft>
                <a:spcPts val="0"/>
              </a:spcAft>
              <a:buSzPts val="1000"/>
              <a:buFont typeface="Inter Medium"/>
              <a:buNone/>
              <a:defRPr>
                <a:latin typeface="Inter Medium"/>
                <a:ea typeface="Inter Medium"/>
                <a:cs typeface="Inter Medium"/>
                <a:sym typeface="Inter Medium"/>
              </a:defRPr>
            </a:lvl5pPr>
            <a:lvl6pPr lvl="5" algn="l">
              <a:lnSpc>
                <a:spcPct val="115000"/>
              </a:lnSpc>
              <a:spcBef>
                <a:spcPts val="0"/>
              </a:spcBef>
              <a:spcAft>
                <a:spcPts val="0"/>
              </a:spcAft>
              <a:buSzPts val="1000"/>
              <a:buFont typeface="Inter Medium"/>
              <a:buNone/>
              <a:defRPr>
                <a:latin typeface="Inter Medium"/>
                <a:ea typeface="Inter Medium"/>
                <a:cs typeface="Inter Medium"/>
                <a:sym typeface="Inter Medium"/>
              </a:defRPr>
            </a:lvl6pPr>
            <a:lvl7pPr lvl="6" algn="l">
              <a:lnSpc>
                <a:spcPct val="115000"/>
              </a:lnSpc>
              <a:spcBef>
                <a:spcPts val="0"/>
              </a:spcBef>
              <a:spcAft>
                <a:spcPts val="0"/>
              </a:spcAft>
              <a:buSzPts val="1000"/>
              <a:buFont typeface="Inter Medium"/>
              <a:buNone/>
              <a:defRPr>
                <a:latin typeface="Inter Medium"/>
                <a:ea typeface="Inter Medium"/>
                <a:cs typeface="Inter Medium"/>
                <a:sym typeface="Inter Medium"/>
              </a:defRPr>
            </a:lvl7pPr>
            <a:lvl8pPr lvl="7"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8pPr>
            <a:lvl9pPr lvl="8"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9pPr>
          </a:lstStyle>
          <a:p>
            <a:endParaRPr/>
          </a:p>
        </p:txBody>
      </p:sp>
      <p:sp>
        <p:nvSpPr>
          <p:cNvPr id="9683" name="Google Shape;9683;p211"/>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pic>
        <p:nvPicPr>
          <p:cNvPr id="9684" name="Google Shape;9684;p211"/>
          <p:cNvPicPr preferRelativeResize="0"/>
          <p:nvPr/>
        </p:nvPicPr>
        <p:blipFill rotWithShape="1">
          <a:blip r:embed="rId2">
            <a:alphaModFix/>
          </a:blip>
          <a:srcRect/>
          <a:stretch/>
        </p:blipFill>
        <p:spPr>
          <a:xfrm>
            <a:off x="8041517" y="4778600"/>
            <a:ext cx="597594" cy="170400"/>
          </a:xfrm>
          <a:prstGeom prst="rect">
            <a:avLst/>
          </a:prstGeom>
          <a:noFill/>
          <a:ln>
            <a:noFill/>
          </a:ln>
        </p:spPr>
      </p:pic>
    </p:spTree>
  </p:cSld>
  <p:clrMapOvr>
    <a:masterClrMapping/>
  </p:clrMapOvr>
</p:sldLayout>
</file>

<file path=ppt/slideLayouts/slideLayout102.xml><?xml version="1.0" encoding="utf-8"?>
<p:sldLayout xmlns:a="http://schemas.openxmlformats.org/drawingml/2006/main" xmlns:r="http://schemas.openxmlformats.org/officeDocument/2006/relationships" xmlns:p="http://schemas.openxmlformats.org/presentationml/2006/main" matchingName="Title and body split w/wireframe chevron">
  <p:cSld name="Title and body split w/wireframe chevron">
    <p:bg>
      <p:bgPr>
        <a:solidFill>
          <a:schemeClr val="dk1"/>
        </a:solidFill>
        <a:effectLst/>
      </p:bgPr>
    </p:bg>
    <p:spTree>
      <p:nvGrpSpPr>
        <p:cNvPr id="1" name="Shape 9685"/>
        <p:cNvGrpSpPr/>
        <p:nvPr/>
      </p:nvGrpSpPr>
      <p:grpSpPr>
        <a:xfrm>
          <a:off x="0" y="0"/>
          <a:ext cx="0" cy="0"/>
          <a:chOff x="0" y="0"/>
          <a:chExt cx="0" cy="0"/>
        </a:xfrm>
      </p:grpSpPr>
      <p:sp>
        <p:nvSpPr>
          <p:cNvPr id="9686" name="Google Shape;9686;p212"/>
          <p:cNvSpPr/>
          <p:nvPr/>
        </p:nvSpPr>
        <p:spPr>
          <a:xfrm>
            <a:off x="0" y="0"/>
            <a:ext cx="4793700" cy="5143500"/>
          </a:xfrm>
          <a:prstGeom prst="rect">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9687" name="Google Shape;9687;p212"/>
          <p:cNvGrpSpPr/>
          <p:nvPr/>
        </p:nvGrpSpPr>
        <p:grpSpPr>
          <a:xfrm>
            <a:off x="2686261" y="2"/>
            <a:ext cx="2103910" cy="5143716"/>
            <a:chOff x="2726150" y="238125"/>
            <a:chExt cx="2142475" cy="5238000"/>
          </a:xfrm>
        </p:grpSpPr>
        <p:sp>
          <p:nvSpPr>
            <p:cNvPr id="9688" name="Google Shape;9688;p212"/>
            <p:cNvSpPr/>
            <p:nvPr/>
          </p:nvSpPr>
          <p:spPr>
            <a:xfrm>
              <a:off x="2726150" y="238125"/>
              <a:ext cx="2142475" cy="5238000"/>
            </a:xfrm>
            <a:custGeom>
              <a:avLst/>
              <a:gdLst/>
              <a:ahLst/>
              <a:cxnLst/>
              <a:rect l="l" t="t" r="r" b="b"/>
              <a:pathLst>
                <a:path w="85699" h="209520" extrusionOk="0">
                  <a:moveTo>
                    <a:pt x="214" y="0"/>
                  </a:moveTo>
                  <a:lnTo>
                    <a:pt x="83740" y="104515"/>
                  </a:lnTo>
                  <a:lnTo>
                    <a:pt x="0" y="209519"/>
                  </a:lnTo>
                  <a:lnTo>
                    <a:pt x="1958" y="209519"/>
                  </a:lnTo>
                  <a:lnTo>
                    <a:pt x="85331" y="105004"/>
                  </a:lnTo>
                  <a:lnTo>
                    <a:pt x="85698" y="104515"/>
                  </a:lnTo>
                  <a:lnTo>
                    <a:pt x="2172" y="0"/>
                  </a:lnTo>
                  <a:close/>
                </a:path>
              </a:pathLst>
            </a:custGeom>
            <a:solidFill>
              <a:srgbClr val="E2F0F9">
                <a:alpha val="5686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89" name="Google Shape;9689;p212"/>
            <p:cNvSpPr/>
            <p:nvPr/>
          </p:nvSpPr>
          <p:spPr>
            <a:xfrm>
              <a:off x="4425725" y="4920775"/>
              <a:ext cx="442900" cy="555350"/>
            </a:xfrm>
            <a:custGeom>
              <a:avLst/>
              <a:gdLst/>
              <a:ahLst/>
              <a:cxnLst/>
              <a:rect l="l" t="t" r="r" b="b"/>
              <a:pathLst>
                <a:path w="17716" h="22214" extrusionOk="0">
                  <a:moveTo>
                    <a:pt x="17715" y="1"/>
                  </a:moveTo>
                  <a:lnTo>
                    <a:pt x="0" y="22213"/>
                  </a:lnTo>
                  <a:lnTo>
                    <a:pt x="1959" y="22213"/>
                  </a:lnTo>
                  <a:lnTo>
                    <a:pt x="17715" y="2449"/>
                  </a:lnTo>
                  <a:lnTo>
                    <a:pt x="17715" y="1"/>
                  </a:lnTo>
                  <a:close/>
                </a:path>
              </a:pathLst>
            </a:custGeom>
            <a:solidFill>
              <a:srgbClr val="E2F0F9">
                <a:alpha val="5686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90" name="Google Shape;9690;p212"/>
            <p:cNvSpPr/>
            <p:nvPr/>
          </p:nvSpPr>
          <p:spPr>
            <a:xfrm>
              <a:off x="4409650" y="238125"/>
              <a:ext cx="458975" cy="576750"/>
            </a:xfrm>
            <a:custGeom>
              <a:avLst/>
              <a:gdLst/>
              <a:ahLst/>
              <a:cxnLst/>
              <a:rect l="l" t="t" r="r" b="b"/>
              <a:pathLst>
                <a:path w="18359" h="23070" extrusionOk="0">
                  <a:moveTo>
                    <a:pt x="1" y="0"/>
                  </a:moveTo>
                  <a:lnTo>
                    <a:pt x="18358" y="23069"/>
                  </a:lnTo>
                  <a:lnTo>
                    <a:pt x="18358" y="20622"/>
                  </a:lnTo>
                  <a:lnTo>
                    <a:pt x="1959" y="0"/>
                  </a:lnTo>
                  <a:close/>
                </a:path>
              </a:pathLst>
            </a:custGeom>
            <a:solidFill>
              <a:srgbClr val="E2F0F9">
                <a:alpha val="5686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9691" name="Google Shape;9691;p212"/>
          <p:cNvSpPr txBox="1">
            <a:spLocks noGrp="1"/>
          </p:cNvSpPr>
          <p:nvPr>
            <p:ph type="title"/>
          </p:nvPr>
        </p:nvSpPr>
        <p:spPr>
          <a:xfrm>
            <a:off x="311700" y="569150"/>
            <a:ext cx="4029000" cy="10470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800"/>
              <a:buNone/>
              <a:defRPr sz="28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9692" name="Google Shape;9692;p212"/>
          <p:cNvSpPr txBox="1">
            <a:spLocks noGrp="1"/>
          </p:cNvSpPr>
          <p:nvPr>
            <p:ph type="body" idx="1"/>
          </p:nvPr>
        </p:nvSpPr>
        <p:spPr>
          <a:xfrm>
            <a:off x="311700" y="1819425"/>
            <a:ext cx="4029000" cy="2760000"/>
          </a:xfrm>
          <a:prstGeom prst="rect">
            <a:avLst/>
          </a:prstGeom>
          <a:noFill/>
          <a:ln>
            <a:noFill/>
          </a:ln>
        </p:spPr>
        <p:txBody>
          <a:bodyPr spcFirstLastPara="1" wrap="square" lIns="91425" tIns="91425" rIns="91425" bIns="91425" anchor="t" anchorCtr="0">
            <a:normAutofit/>
          </a:bodyPr>
          <a:lstStyle>
            <a:lvl1pPr marL="457200" lvl="0" indent="-330200" algn="l">
              <a:lnSpc>
                <a:spcPct val="115000"/>
              </a:lnSpc>
              <a:spcBef>
                <a:spcPts val="0"/>
              </a:spcBef>
              <a:spcAft>
                <a:spcPts val="0"/>
              </a:spcAft>
              <a:buSzPts val="1600"/>
              <a:buChar char="●"/>
              <a:defRPr/>
            </a:lvl1pPr>
            <a:lvl2pPr marL="914400" lvl="1" indent="-317500" algn="l">
              <a:lnSpc>
                <a:spcPct val="115000"/>
              </a:lnSpc>
              <a:spcBef>
                <a:spcPts val="0"/>
              </a:spcBef>
              <a:spcAft>
                <a:spcPts val="0"/>
              </a:spcAft>
              <a:buSzPts val="1400"/>
              <a:buChar char="○"/>
              <a:defRPr/>
            </a:lvl2pPr>
            <a:lvl3pPr marL="1371600" lvl="2" indent="-304800" algn="l">
              <a:lnSpc>
                <a:spcPct val="115000"/>
              </a:lnSpc>
              <a:spcBef>
                <a:spcPts val="0"/>
              </a:spcBef>
              <a:spcAft>
                <a:spcPts val="0"/>
              </a:spcAft>
              <a:buSzPts val="1200"/>
              <a:buChar char="■"/>
              <a:defRPr/>
            </a:lvl3pPr>
            <a:lvl4pPr marL="1828800" lvl="3" indent="-304800" algn="l">
              <a:lnSpc>
                <a:spcPct val="115000"/>
              </a:lnSpc>
              <a:spcBef>
                <a:spcPts val="0"/>
              </a:spcBef>
              <a:spcAft>
                <a:spcPts val="0"/>
              </a:spcAft>
              <a:buSzPts val="1200"/>
              <a:buChar char="●"/>
              <a:defRPr/>
            </a:lvl4pPr>
            <a:lvl5pPr marL="2286000" lvl="4" indent="-292100" algn="l">
              <a:lnSpc>
                <a:spcPct val="115000"/>
              </a:lnSpc>
              <a:spcBef>
                <a:spcPts val="0"/>
              </a:spcBef>
              <a:spcAft>
                <a:spcPts val="0"/>
              </a:spcAft>
              <a:buSzPts val="1000"/>
              <a:buChar char="○"/>
              <a:defRPr/>
            </a:lvl5pPr>
            <a:lvl6pPr marL="2743200" lvl="5" indent="-292100" algn="l">
              <a:lnSpc>
                <a:spcPct val="115000"/>
              </a:lnSpc>
              <a:spcBef>
                <a:spcPts val="0"/>
              </a:spcBef>
              <a:spcAft>
                <a:spcPts val="0"/>
              </a:spcAft>
              <a:buSzPts val="1000"/>
              <a:buChar char="■"/>
              <a:defRPr/>
            </a:lvl6pPr>
            <a:lvl7pPr marL="3200400" lvl="6" indent="-292100" algn="l">
              <a:lnSpc>
                <a:spcPct val="115000"/>
              </a:lnSpc>
              <a:spcBef>
                <a:spcPts val="0"/>
              </a:spcBef>
              <a:spcAft>
                <a:spcPts val="0"/>
              </a:spcAft>
              <a:buSzPts val="1000"/>
              <a:buChar char="●"/>
              <a:defRPr/>
            </a:lvl7pPr>
            <a:lvl8pPr marL="3657600" lvl="7" indent="-285750" algn="l">
              <a:lnSpc>
                <a:spcPct val="115000"/>
              </a:lnSpc>
              <a:spcBef>
                <a:spcPts val="0"/>
              </a:spcBef>
              <a:spcAft>
                <a:spcPts val="0"/>
              </a:spcAft>
              <a:buSzPts val="900"/>
              <a:buChar char="○"/>
              <a:defRPr/>
            </a:lvl8pPr>
            <a:lvl9pPr marL="4114800" lvl="8" indent="-285750" algn="l">
              <a:lnSpc>
                <a:spcPct val="115000"/>
              </a:lnSpc>
              <a:spcBef>
                <a:spcPts val="0"/>
              </a:spcBef>
              <a:spcAft>
                <a:spcPts val="0"/>
              </a:spcAft>
              <a:buSzPts val="900"/>
              <a:buChar char="■"/>
              <a:defRPr/>
            </a:lvl9pPr>
          </a:lstStyle>
          <a:p>
            <a:endParaRPr/>
          </a:p>
        </p:txBody>
      </p:sp>
      <p:sp>
        <p:nvSpPr>
          <p:cNvPr id="9693" name="Google Shape;9693;p212"/>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9694" name="Google Shape;9694;p212"/>
          <p:cNvSpPr/>
          <p:nvPr/>
        </p:nvSpPr>
        <p:spPr>
          <a:xfrm>
            <a:off x="434925" y="280400"/>
            <a:ext cx="109800" cy="153600"/>
          </a:xfrm>
          <a:prstGeom prst="chevron">
            <a:avLst>
              <a:gd name="adj" fmla="val 55512"/>
            </a:avLst>
          </a:pr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95" name="Google Shape;9695;p212"/>
          <p:cNvSpPr txBox="1">
            <a:spLocks noGrp="1"/>
          </p:cNvSpPr>
          <p:nvPr>
            <p:ph type="subTitle" idx="2"/>
          </p:nvPr>
        </p:nvSpPr>
        <p:spPr>
          <a:xfrm>
            <a:off x="581025" y="193025"/>
            <a:ext cx="4029000" cy="316800"/>
          </a:xfrm>
          <a:prstGeom prst="rect">
            <a:avLst/>
          </a:prstGeom>
          <a:noFill/>
          <a:ln>
            <a:noFill/>
          </a:ln>
        </p:spPr>
        <p:txBody>
          <a:bodyPr spcFirstLastPara="1" wrap="square" lIns="91425" tIns="91425" rIns="91425" bIns="91425" anchor="ctr" anchorCtr="0">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200"/>
            </a:lvl2pPr>
            <a:lvl3pPr lvl="2" algn="l">
              <a:lnSpc>
                <a:spcPct val="115000"/>
              </a:lnSpc>
              <a:spcBef>
                <a:spcPts val="0"/>
              </a:spcBef>
              <a:spcAft>
                <a:spcPts val="0"/>
              </a:spcAft>
              <a:buSzPts val="1200"/>
              <a:buNone/>
              <a:defRPr sz="1200"/>
            </a:lvl3pPr>
            <a:lvl4pPr lvl="3" algn="l">
              <a:lnSpc>
                <a:spcPct val="115000"/>
              </a:lnSpc>
              <a:spcBef>
                <a:spcPts val="0"/>
              </a:spcBef>
              <a:spcAft>
                <a:spcPts val="0"/>
              </a:spcAft>
              <a:buSzPts val="1200"/>
              <a:buNone/>
              <a:defRPr sz="1200"/>
            </a:lvl4pPr>
            <a:lvl5pPr lvl="4" algn="l">
              <a:lnSpc>
                <a:spcPct val="115000"/>
              </a:lnSpc>
              <a:spcBef>
                <a:spcPts val="0"/>
              </a:spcBef>
              <a:spcAft>
                <a:spcPts val="0"/>
              </a:spcAft>
              <a:buSzPts val="1200"/>
              <a:buNone/>
              <a:defRPr sz="1200"/>
            </a:lvl5pPr>
            <a:lvl6pPr lvl="5" algn="l">
              <a:lnSpc>
                <a:spcPct val="115000"/>
              </a:lnSpc>
              <a:spcBef>
                <a:spcPts val="0"/>
              </a:spcBef>
              <a:spcAft>
                <a:spcPts val="0"/>
              </a:spcAft>
              <a:buSzPts val="1200"/>
              <a:buNone/>
              <a:defRPr sz="1200"/>
            </a:lvl6pPr>
            <a:lvl7pPr lvl="6" algn="l">
              <a:lnSpc>
                <a:spcPct val="115000"/>
              </a:lnSpc>
              <a:spcBef>
                <a:spcPts val="0"/>
              </a:spcBef>
              <a:spcAft>
                <a:spcPts val="0"/>
              </a:spcAft>
              <a:buSzPts val="1200"/>
              <a:buNone/>
              <a:defRPr sz="1200"/>
            </a:lvl7pPr>
            <a:lvl8pPr lvl="7" algn="l">
              <a:lnSpc>
                <a:spcPct val="115000"/>
              </a:lnSpc>
              <a:spcBef>
                <a:spcPts val="0"/>
              </a:spcBef>
              <a:spcAft>
                <a:spcPts val="0"/>
              </a:spcAft>
              <a:buSzPts val="1200"/>
              <a:buNone/>
              <a:defRPr sz="1200"/>
            </a:lvl8pPr>
            <a:lvl9pPr lvl="8" algn="l">
              <a:lnSpc>
                <a:spcPct val="115000"/>
              </a:lnSpc>
              <a:spcBef>
                <a:spcPts val="0"/>
              </a:spcBef>
              <a:spcAft>
                <a:spcPts val="0"/>
              </a:spcAft>
              <a:buSzPts val="1200"/>
              <a:buNone/>
              <a:defRPr sz="1200"/>
            </a:lvl9pPr>
          </a:lstStyle>
          <a:p>
            <a:endParaRPr/>
          </a:p>
        </p:txBody>
      </p:sp>
      <p:sp>
        <p:nvSpPr>
          <p:cNvPr id="9696" name="Google Shape;9696;p212"/>
          <p:cNvSpPr/>
          <p:nvPr/>
        </p:nvSpPr>
        <p:spPr>
          <a:xfrm>
            <a:off x="4790172" y="507328"/>
            <a:ext cx="1673311" cy="4153303"/>
          </a:xfrm>
          <a:custGeom>
            <a:avLst/>
            <a:gdLst/>
            <a:ahLst/>
            <a:cxnLst/>
            <a:rect l="l" t="t" r="r" b="b"/>
            <a:pathLst>
              <a:path w="82745" h="207821" extrusionOk="0">
                <a:moveTo>
                  <a:pt x="0" y="0"/>
                </a:moveTo>
                <a:lnTo>
                  <a:pt x="0" y="3008"/>
                </a:lnTo>
                <a:lnTo>
                  <a:pt x="80339" y="104061"/>
                </a:lnTo>
                <a:lnTo>
                  <a:pt x="0" y="204813"/>
                </a:lnTo>
                <a:lnTo>
                  <a:pt x="0" y="207821"/>
                </a:lnTo>
                <a:lnTo>
                  <a:pt x="82745" y="104061"/>
                </a:lnTo>
                <a:lnTo>
                  <a:pt x="0" y="0"/>
                </a:lnTo>
                <a:close/>
              </a:path>
            </a:pathLst>
          </a:custGeom>
          <a:solidFill>
            <a:srgbClr val="515F6B">
              <a:alpha val="6392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pic>
        <p:nvPicPr>
          <p:cNvPr id="9697" name="Google Shape;9697;p212"/>
          <p:cNvPicPr preferRelativeResize="0"/>
          <p:nvPr/>
        </p:nvPicPr>
        <p:blipFill rotWithShape="1">
          <a:blip r:embed="rId2">
            <a:alphaModFix/>
          </a:blip>
          <a:srcRect/>
          <a:stretch/>
        </p:blipFill>
        <p:spPr>
          <a:xfrm>
            <a:off x="8041517" y="4778600"/>
            <a:ext cx="597594" cy="170400"/>
          </a:xfrm>
          <a:prstGeom prst="rect">
            <a:avLst/>
          </a:prstGeom>
          <a:noFill/>
          <a:ln>
            <a:noFill/>
          </a:ln>
        </p:spPr>
      </p:pic>
    </p:spTree>
  </p:cSld>
  <p:clrMapOvr>
    <a:masterClrMapping/>
  </p:clrMapOvr>
</p:sldLayout>
</file>

<file path=ppt/slideLayouts/slideLayout103.xml><?xml version="1.0" encoding="utf-8"?>
<p:sldLayout xmlns:a="http://schemas.openxmlformats.org/drawingml/2006/main" xmlns:r="http://schemas.openxmlformats.org/officeDocument/2006/relationships" xmlns:p="http://schemas.openxmlformats.org/presentationml/2006/main" matchingName="Title and two columns" type="twoColTx">
  <p:cSld name="TITLE_AND_TWO_COLUMNS">
    <p:spTree>
      <p:nvGrpSpPr>
        <p:cNvPr id="1" name="Shape 9698"/>
        <p:cNvGrpSpPr/>
        <p:nvPr/>
      </p:nvGrpSpPr>
      <p:grpSpPr>
        <a:xfrm>
          <a:off x="0" y="0"/>
          <a:ext cx="0" cy="0"/>
          <a:chOff x="0" y="0"/>
          <a:chExt cx="0" cy="0"/>
        </a:xfrm>
      </p:grpSpPr>
      <p:sp>
        <p:nvSpPr>
          <p:cNvPr id="9699" name="Google Shape;9699;p213"/>
          <p:cNvSpPr txBox="1">
            <a:spLocks noGrp="1"/>
          </p:cNvSpPr>
          <p:nvPr>
            <p:ph type="title"/>
          </p:nvPr>
        </p:nvSpPr>
        <p:spPr>
          <a:xfrm>
            <a:off x="244353" y="200600"/>
            <a:ext cx="8661600" cy="5727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9700" name="Google Shape;9700;p213"/>
          <p:cNvSpPr txBox="1">
            <a:spLocks noGrp="1"/>
          </p:cNvSpPr>
          <p:nvPr>
            <p:ph type="body" idx="1"/>
          </p:nvPr>
        </p:nvSpPr>
        <p:spPr>
          <a:xfrm>
            <a:off x="311700" y="1152475"/>
            <a:ext cx="3999900" cy="3416400"/>
          </a:xfrm>
          <a:prstGeom prst="rect">
            <a:avLst/>
          </a:prstGeom>
          <a:noFill/>
          <a:ln>
            <a:noFill/>
          </a:ln>
        </p:spPr>
        <p:txBody>
          <a:bodyPr spcFirstLastPara="1" wrap="square" lIns="91425" tIns="91425" rIns="91425" bIns="91425" anchor="t" anchorCtr="0">
            <a:normAutofit/>
          </a:bodyPr>
          <a:lstStyle>
            <a:lvl1pPr marL="457200" lvl="0" indent="-317500" algn="l">
              <a:lnSpc>
                <a:spcPct val="115000"/>
              </a:lnSpc>
              <a:spcBef>
                <a:spcPts val="0"/>
              </a:spcBef>
              <a:spcAft>
                <a:spcPts val="0"/>
              </a:spcAft>
              <a:buSzPts val="1400"/>
              <a:buChar char="●"/>
              <a:defRPr sz="1400"/>
            </a:lvl1pPr>
            <a:lvl2pPr marL="914400" lvl="1" indent="-292100" algn="l">
              <a:lnSpc>
                <a:spcPct val="115000"/>
              </a:lnSpc>
              <a:spcBef>
                <a:spcPts val="0"/>
              </a:spcBef>
              <a:spcAft>
                <a:spcPts val="0"/>
              </a:spcAft>
              <a:buSzPts val="1000"/>
              <a:buChar char="○"/>
              <a:defRPr sz="1000"/>
            </a:lvl2pPr>
            <a:lvl3pPr marL="1371600" lvl="2" indent="-292100" algn="l">
              <a:lnSpc>
                <a:spcPct val="115000"/>
              </a:lnSpc>
              <a:spcBef>
                <a:spcPts val="0"/>
              </a:spcBef>
              <a:spcAft>
                <a:spcPts val="0"/>
              </a:spcAft>
              <a:buSzPts val="1000"/>
              <a:buChar char="■"/>
              <a:defRPr sz="1000"/>
            </a:lvl3pPr>
            <a:lvl4pPr marL="1828800" lvl="3" indent="-292100" algn="l">
              <a:lnSpc>
                <a:spcPct val="115000"/>
              </a:lnSpc>
              <a:spcBef>
                <a:spcPts val="0"/>
              </a:spcBef>
              <a:spcAft>
                <a:spcPts val="0"/>
              </a:spcAft>
              <a:buSzPts val="1000"/>
              <a:buChar char="●"/>
              <a:defRPr sz="1000"/>
            </a:lvl4pPr>
            <a:lvl5pPr marL="2286000" lvl="4" indent="-292100" algn="l">
              <a:lnSpc>
                <a:spcPct val="115000"/>
              </a:lnSpc>
              <a:spcBef>
                <a:spcPts val="0"/>
              </a:spcBef>
              <a:spcAft>
                <a:spcPts val="0"/>
              </a:spcAft>
              <a:buSzPts val="1000"/>
              <a:buChar char="○"/>
              <a:defRPr/>
            </a:lvl5pPr>
            <a:lvl6pPr marL="2743200" lvl="5" indent="-279400" algn="l">
              <a:lnSpc>
                <a:spcPct val="115000"/>
              </a:lnSpc>
              <a:spcBef>
                <a:spcPts val="0"/>
              </a:spcBef>
              <a:spcAft>
                <a:spcPts val="0"/>
              </a:spcAft>
              <a:buSzPts val="800"/>
              <a:buChar char="■"/>
              <a:defRPr sz="800"/>
            </a:lvl6pPr>
            <a:lvl7pPr marL="3200400" lvl="6" indent="-279400" algn="l">
              <a:lnSpc>
                <a:spcPct val="115000"/>
              </a:lnSpc>
              <a:spcBef>
                <a:spcPts val="0"/>
              </a:spcBef>
              <a:spcAft>
                <a:spcPts val="0"/>
              </a:spcAft>
              <a:buSzPts val="800"/>
              <a:buChar char="●"/>
              <a:defRPr sz="800"/>
            </a:lvl7pPr>
            <a:lvl8pPr marL="3657600" lvl="7" indent="-279400" algn="l">
              <a:lnSpc>
                <a:spcPct val="115000"/>
              </a:lnSpc>
              <a:spcBef>
                <a:spcPts val="0"/>
              </a:spcBef>
              <a:spcAft>
                <a:spcPts val="0"/>
              </a:spcAft>
              <a:buSzPts val="800"/>
              <a:buChar char="○"/>
              <a:defRPr sz="800"/>
            </a:lvl8pPr>
            <a:lvl9pPr marL="4114800" lvl="8" indent="-279400" algn="l">
              <a:lnSpc>
                <a:spcPct val="115000"/>
              </a:lnSpc>
              <a:spcBef>
                <a:spcPts val="0"/>
              </a:spcBef>
              <a:spcAft>
                <a:spcPts val="0"/>
              </a:spcAft>
              <a:buSzPts val="800"/>
              <a:buChar char="■"/>
              <a:defRPr sz="800"/>
            </a:lvl9pPr>
          </a:lstStyle>
          <a:p>
            <a:endParaRPr/>
          </a:p>
        </p:txBody>
      </p:sp>
      <p:sp>
        <p:nvSpPr>
          <p:cNvPr id="9701" name="Google Shape;9701;p213"/>
          <p:cNvSpPr txBox="1">
            <a:spLocks noGrp="1"/>
          </p:cNvSpPr>
          <p:nvPr>
            <p:ph type="body" idx="2"/>
          </p:nvPr>
        </p:nvSpPr>
        <p:spPr>
          <a:xfrm>
            <a:off x="4832400" y="1152475"/>
            <a:ext cx="3999900" cy="3416400"/>
          </a:xfrm>
          <a:prstGeom prst="rect">
            <a:avLst/>
          </a:prstGeom>
          <a:noFill/>
          <a:ln>
            <a:noFill/>
          </a:ln>
        </p:spPr>
        <p:txBody>
          <a:bodyPr spcFirstLastPara="1" wrap="square" lIns="91425" tIns="91425" rIns="91425" bIns="91425" anchor="t" anchorCtr="0">
            <a:normAutofit/>
          </a:bodyPr>
          <a:lstStyle>
            <a:lvl1pPr marL="457200" lvl="0" indent="-317500" algn="l">
              <a:lnSpc>
                <a:spcPct val="115000"/>
              </a:lnSpc>
              <a:spcBef>
                <a:spcPts val="0"/>
              </a:spcBef>
              <a:spcAft>
                <a:spcPts val="0"/>
              </a:spcAft>
              <a:buSzPts val="1400"/>
              <a:buChar char="●"/>
              <a:defRPr sz="1400"/>
            </a:lvl1pPr>
            <a:lvl2pPr marL="914400" lvl="1" indent="-292100" algn="l">
              <a:lnSpc>
                <a:spcPct val="115000"/>
              </a:lnSpc>
              <a:spcBef>
                <a:spcPts val="0"/>
              </a:spcBef>
              <a:spcAft>
                <a:spcPts val="0"/>
              </a:spcAft>
              <a:buSzPts val="1000"/>
              <a:buChar char="○"/>
              <a:defRPr sz="1000"/>
            </a:lvl2pPr>
            <a:lvl3pPr marL="1371600" lvl="2" indent="-292100" algn="l">
              <a:lnSpc>
                <a:spcPct val="115000"/>
              </a:lnSpc>
              <a:spcBef>
                <a:spcPts val="0"/>
              </a:spcBef>
              <a:spcAft>
                <a:spcPts val="0"/>
              </a:spcAft>
              <a:buSzPts val="1000"/>
              <a:buChar char="■"/>
              <a:defRPr sz="1000"/>
            </a:lvl3pPr>
            <a:lvl4pPr marL="1828800" lvl="3" indent="-292100" algn="l">
              <a:lnSpc>
                <a:spcPct val="115000"/>
              </a:lnSpc>
              <a:spcBef>
                <a:spcPts val="0"/>
              </a:spcBef>
              <a:spcAft>
                <a:spcPts val="0"/>
              </a:spcAft>
              <a:buSzPts val="1000"/>
              <a:buChar char="●"/>
              <a:defRPr sz="1000"/>
            </a:lvl4pPr>
            <a:lvl5pPr marL="2286000" lvl="4" indent="-292100" algn="l">
              <a:lnSpc>
                <a:spcPct val="115000"/>
              </a:lnSpc>
              <a:spcBef>
                <a:spcPts val="0"/>
              </a:spcBef>
              <a:spcAft>
                <a:spcPts val="0"/>
              </a:spcAft>
              <a:buSzPts val="1000"/>
              <a:buChar char="○"/>
              <a:defRPr/>
            </a:lvl5pPr>
            <a:lvl6pPr marL="2743200" lvl="5" indent="-279400" algn="l">
              <a:lnSpc>
                <a:spcPct val="115000"/>
              </a:lnSpc>
              <a:spcBef>
                <a:spcPts val="0"/>
              </a:spcBef>
              <a:spcAft>
                <a:spcPts val="0"/>
              </a:spcAft>
              <a:buSzPts val="800"/>
              <a:buChar char="■"/>
              <a:defRPr sz="800"/>
            </a:lvl6pPr>
            <a:lvl7pPr marL="3200400" lvl="6" indent="-279400" algn="l">
              <a:lnSpc>
                <a:spcPct val="115000"/>
              </a:lnSpc>
              <a:spcBef>
                <a:spcPts val="0"/>
              </a:spcBef>
              <a:spcAft>
                <a:spcPts val="0"/>
              </a:spcAft>
              <a:buSzPts val="800"/>
              <a:buChar char="●"/>
              <a:defRPr sz="800"/>
            </a:lvl7pPr>
            <a:lvl8pPr marL="3657600" lvl="7" indent="-279400" algn="l">
              <a:lnSpc>
                <a:spcPct val="115000"/>
              </a:lnSpc>
              <a:spcBef>
                <a:spcPts val="0"/>
              </a:spcBef>
              <a:spcAft>
                <a:spcPts val="0"/>
              </a:spcAft>
              <a:buSzPts val="800"/>
              <a:buChar char="○"/>
              <a:defRPr sz="800"/>
            </a:lvl8pPr>
            <a:lvl9pPr marL="4114800" lvl="8" indent="-279400" algn="l">
              <a:lnSpc>
                <a:spcPct val="115000"/>
              </a:lnSpc>
              <a:spcBef>
                <a:spcPts val="0"/>
              </a:spcBef>
              <a:spcAft>
                <a:spcPts val="0"/>
              </a:spcAft>
              <a:buSzPts val="800"/>
              <a:buChar char="■"/>
              <a:defRPr sz="800"/>
            </a:lvl9pPr>
          </a:lstStyle>
          <a:p>
            <a:endParaRPr/>
          </a:p>
        </p:txBody>
      </p:sp>
      <p:sp>
        <p:nvSpPr>
          <p:cNvPr id="9702" name="Google Shape;9702;p213"/>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grpSp>
        <p:nvGrpSpPr>
          <p:cNvPr id="9703" name="Google Shape;9703;p213"/>
          <p:cNvGrpSpPr/>
          <p:nvPr/>
        </p:nvGrpSpPr>
        <p:grpSpPr>
          <a:xfrm>
            <a:off x="8041173" y="4778596"/>
            <a:ext cx="598277" cy="170409"/>
            <a:chOff x="238125" y="1822850"/>
            <a:chExt cx="7080200" cy="2016675"/>
          </a:xfrm>
        </p:grpSpPr>
        <p:sp>
          <p:nvSpPr>
            <p:cNvPr id="9704" name="Google Shape;9704;p213"/>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05" name="Google Shape;9705;p213"/>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06" name="Google Shape;9706;p213"/>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07" name="Google Shape;9707;p213"/>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08" name="Google Shape;9708;p213"/>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09" name="Google Shape;9709;p213"/>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10" name="Google Shape;9710;p213"/>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9711" name="Google Shape;9711;p213"/>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104.xml><?xml version="1.0" encoding="utf-8"?>
<p:sldLayout xmlns:a="http://schemas.openxmlformats.org/drawingml/2006/main" xmlns:r="http://schemas.openxmlformats.org/officeDocument/2006/relationships" xmlns:p="http://schemas.openxmlformats.org/presentationml/2006/main" matchingName="Title only w/sidebar">
  <p:cSld name="Title only w/sidebar">
    <p:spTree>
      <p:nvGrpSpPr>
        <p:cNvPr id="1" name="Shape 9712"/>
        <p:cNvGrpSpPr/>
        <p:nvPr/>
      </p:nvGrpSpPr>
      <p:grpSpPr>
        <a:xfrm>
          <a:off x="0" y="0"/>
          <a:ext cx="0" cy="0"/>
          <a:chOff x="0" y="0"/>
          <a:chExt cx="0" cy="0"/>
        </a:xfrm>
      </p:grpSpPr>
      <p:sp>
        <p:nvSpPr>
          <p:cNvPr id="9713" name="Google Shape;9713;p214"/>
          <p:cNvSpPr/>
          <p:nvPr/>
        </p:nvSpPr>
        <p:spPr>
          <a:xfrm>
            <a:off x="0" y="0"/>
            <a:ext cx="6399000" cy="5143500"/>
          </a:xfrm>
          <a:prstGeom prst="rect">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14" name="Google Shape;9714;p214"/>
          <p:cNvSpPr txBox="1">
            <a:spLocks noGrp="1"/>
          </p:cNvSpPr>
          <p:nvPr>
            <p:ph type="title"/>
          </p:nvPr>
        </p:nvSpPr>
        <p:spPr>
          <a:xfrm>
            <a:off x="244353" y="200600"/>
            <a:ext cx="8661600" cy="5727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9715" name="Google Shape;9715;p214"/>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9716" name="Google Shape;9716;p214"/>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105.xml><?xml version="1.0" encoding="utf-8"?>
<p:sldLayout xmlns:a="http://schemas.openxmlformats.org/drawingml/2006/main" xmlns:r="http://schemas.openxmlformats.org/officeDocument/2006/relationships" xmlns:p="http://schemas.openxmlformats.org/presentationml/2006/main" matchingName="One column text">
  <p:cSld name="One column text">
    <p:spTree>
      <p:nvGrpSpPr>
        <p:cNvPr id="1" name="Shape 9717"/>
        <p:cNvGrpSpPr/>
        <p:nvPr/>
      </p:nvGrpSpPr>
      <p:grpSpPr>
        <a:xfrm>
          <a:off x="0" y="0"/>
          <a:ext cx="0" cy="0"/>
          <a:chOff x="0" y="0"/>
          <a:chExt cx="0" cy="0"/>
        </a:xfrm>
      </p:grpSpPr>
      <p:sp>
        <p:nvSpPr>
          <p:cNvPr id="9718" name="Google Shape;9718;p215"/>
          <p:cNvSpPr txBox="1">
            <a:spLocks noGrp="1"/>
          </p:cNvSpPr>
          <p:nvPr>
            <p:ph type="title"/>
          </p:nvPr>
        </p:nvSpPr>
        <p:spPr>
          <a:xfrm>
            <a:off x="311700" y="245972"/>
            <a:ext cx="2808000" cy="9042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400"/>
              <a:buNone/>
              <a:defRPr sz="2400"/>
            </a:lvl1pPr>
            <a:lvl2pPr lvl="1" algn="l">
              <a:lnSpc>
                <a:spcPct val="100000"/>
              </a:lnSpc>
              <a:spcBef>
                <a:spcPts val="0"/>
              </a:spcBef>
              <a:spcAft>
                <a:spcPts val="0"/>
              </a:spcAft>
              <a:buSzPts val="2400"/>
              <a:buNone/>
              <a:defRPr sz="2400"/>
            </a:lvl2pPr>
            <a:lvl3pPr lvl="2" algn="l">
              <a:lnSpc>
                <a:spcPct val="100000"/>
              </a:lnSpc>
              <a:spcBef>
                <a:spcPts val="0"/>
              </a:spcBef>
              <a:spcAft>
                <a:spcPts val="0"/>
              </a:spcAft>
              <a:buSzPts val="2400"/>
              <a:buNone/>
              <a:defRPr sz="2400"/>
            </a:lvl3pPr>
            <a:lvl4pPr lvl="3" algn="l">
              <a:lnSpc>
                <a:spcPct val="100000"/>
              </a:lnSpc>
              <a:spcBef>
                <a:spcPts val="0"/>
              </a:spcBef>
              <a:spcAft>
                <a:spcPts val="0"/>
              </a:spcAft>
              <a:buSzPts val="2400"/>
              <a:buNone/>
              <a:defRPr sz="2400"/>
            </a:lvl4pPr>
            <a:lvl5pPr lvl="4" algn="l">
              <a:lnSpc>
                <a:spcPct val="100000"/>
              </a:lnSpc>
              <a:spcBef>
                <a:spcPts val="0"/>
              </a:spcBef>
              <a:spcAft>
                <a:spcPts val="0"/>
              </a:spcAft>
              <a:buSzPts val="2400"/>
              <a:buNone/>
              <a:defRPr sz="2400"/>
            </a:lvl5pPr>
            <a:lvl6pPr lvl="5" algn="l">
              <a:lnSpc>
                <a:spcPct val="100000"/>
              </a:lnSpc>
              <a:spcBef>
                <a:spcPts val="0"/>
              </a:spcBef>
              <a:spcAft>
                <a:spcPts val="0"/>
              </a:spcAft>
              <a:buSzPts val="2400"/>
              <a:buNone/>
              <a:defRPr sz="2400"/>
            </a:lvl6pPr>
            <a:lvl7pPr lvl="6" algn="l">
              <a:lnSpc>
                <a:spcPct val="100000"/>
              </a:lnSpc>
              <a:spcBef>
                <a:spcPts val="0"/>
              </a:spcBef>
              <a:spcAft>
                <a:spcPts val="0"/>
              </a:spcAft>
              <a:buSzPts val="2400"/>
              <a:buNone/>
              <a:defRPr sz="2400"/>
            </a:lvl7pPr>
            <a:lvl8pPr lvl="7" algn="l">
              <a:lnSpc>
                <a:spcPct val="100000"/>
              </a:lnSpc>
              <a:spcBef>
                <a:spcPts val="0"/>
              </a:spcBef>
              <a:spcAft>
                <a:spcPts val="0"/>
              </a:spcAft>
              <a:buSzPts val="2400"/>
              <a:buNone/>
              <a:defRPr sz="2400"/>
            </a:lvl8pPr>
            <a:lvl9pPr lvl="8" algn="l">
              <a:lnSpc>
                <a:spcPct val="100000"/>
              </a:lnSpc>
              <a:spcBef>
                <a:spcPts val="0"/>
              </a:spcBef>
              <a:spcAft>
                <a:spcPts val="0"/>
              </a:spcAft>
              <a:buSzPts val="2400"/>
              <a:buNone/>
              <a:defRPr sz="2400"/>
            </a:lvl9pPr>
          </a:lstStyle>
          <a:p>
            <a:endParaRPr/>
          </a:p>
        </p:txBody>
      </p:sp>
      <p:sp>
        <p:nvSpPr>
          <p:cNvPr id="9719" name="Google Shape;9719;p215"/>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9720" name="Google Shape;9720;p215"/>
          <p:cNvSpPr txBox="1">
            <a:spLocks noGrp="1"/>
          </p:cNvSpPr>
          <p:nvPr>
            <p:ph type="body" idx="1"/>
          </p:nvPr>
        </p:nvSpPr>
        <p:spPr>
          <a:xfrm>
            <a:off x="311700" y="1311825"/>
            <a:ext cx="3999900" cy="3265200"/>
          </a:xfrm>
          <a:prstGeom prst="rect">
            <a:avLst/>
          </a:prstGeom>
          <a:noFill/>
          <a:ln>
            <a:noFill/>
          </a:ln>
        </p:spPr>
        <p:txBody>
          <a:bodyPr spcFirstLastPara="1" wrap="square" lIns="91425" tIns="91425" rIns="91425" bIns="91425" anchor="t" anchorCtr="0">
            <a:normAutofit/>
          </a:bodyPr>
          <a:lstStyle>
            <a:lvl1pPr marL="457200" lvl="0" indent="-317500" algn="l">
              <a:lnSpc>
                <a:spcPct val="115000"/>
              </a:lnSpc>
              <a:spcBef>
                <a:spcPts val="0"/>
              </a:spcBef>
              <a:spcAft>
                <a:spcPts val="0"/>
              </a:spcAft>
              <a:buSzPts val="1400"/>
              <a:buChar char="●"/>
              <a:defRPr sz="1400"/>
            </a:lvl1pPr>
            <a:lvl2pPr marL="914400" lvl="1" indent="-292100" algn="l">
              <a:lnSpc>
                <a:spcPct val="115000"/>
              </a:lnSpc>
              <a:spcBef>
                <a:spcPts val="0"/>
              </a:spcBef>
              <a:spcAft>
                <a:spcPts val="0"/>
              </a:spcAft>
              <a:buSzPts val="1000"/>
              <a:buChar char="○"/>
              <a:defRPr sz="1000"/>
            </a:lvl2pPr>
            <a:lvl3pPr marL="1371600" lvl="2" indent="-292100" algn="l">
              <a:lnSpc>
                <a:spcPct val="115000"/>
              </a:lnSpc>
              <a:spcBef>
                <a:spcPts val="0"/>
              </a:spcBef>
              <a:spcAft>
                <a:spcPts val="0"/>
              </a:spcAft>
              <a:buSzPts val="1000"/>
              <a:buChar char="■"/>
              <a:defRPr sz="1000"/>
            </a:lvl3pPr>
            <a:lvl4pPr marL="1828800" lvl="3" indent="-292100" algn="l">
              <a:lnSpc>
                <a:spcPct val="115000"/>
              </a:lnSpc>
              <a:spcBef>
                <a:spcPts val="0"/>
              </a:spcBef>
              <a:spcAft>
                <a:spcPts val="0"/>
              </a:spcAft>
              <a:buSzPts val="1000"/>
              <a:buChar char="●"/>
              <a:defRPr sz="1000"/>
            </a:lvl4pPr>
            <a:lvl5pPr marL="2286000" lvl="4" indent="-292100" algn="l">
              <a:lnSpc>
                <a:spcPct val="115000"/>
              </a:lnSpc>
              <a:spcBef>
                <a:spcPts val="0"/>
              </a:spcBef>
              <a:spcAft>
                <a:spcPts val="0"/>
              </a:spcAft>
              <a:buSzPts val="1000"/>
              <a:buChar char="○"/>
              <a:defRPr/>
            </a:lvl5pPr>
            <a:lvl6pPr marL="2743200" lvl="5" indent="-279400" algn="l">
              <a:lnSpc>
                <a:spcPct val="115000"/>
              </a:lnSpc>
              <a:spcBef>
                <a:spcPts val="0"/>
              </a:spcBef>
              <a:spcAft>
                <a:spcPts val="0"/>
              </a:spcAft>
              <a:buSzPts val="800"/>
              <a:buChar char="■"/>
              <a:defRPr sz="800"/>
            </a:lvl6pPr>
            <a:lvl7pPr marL="3200400" lvl="6" indent="-279400" algn="l">
              <a:lnSpc>
                <a:spcPct val="115000"/>
              </a:lnSpc>
              <a:spcBef>
                <a:spcPts val="0"/>
              </a:spcBef>
              <a:spcAft>
                <a:spcPts val="0"/>
              </a:spcAft>
              <a:buSzPts val="800"/>
              <a:buChar char="●"/>
              <a:defRPr sz="800"/>
            </a:lvl7pPr>
            <a:lvl8pPr marL="3657600" lvl="7" indent="-279400" algn="l">
              <a:lnSpc>
                <a:spcPct val="115000"/>
              </a:lnSpc>
              <a:spcBef>
                <a:spcPts val="0"/>
              </a:spcBef>
              <a:spcAft>
                <a:spcPts val="0"/>
              </a:spcAft>
              <a:buSzPts val="800"/>
              <a:buChar char="○"/>
              <a:defRPr sz="800"/>
            </a:lvl8pPr>
            <a:lvl9pPr marL="4114800" lvl="8" indent="-279400" algn="l">
              <a:lnSpc>
                <a:spcPct val="115000"/>
              </a:lnSpc>
              <a:spcBef>
                <a:spcPts val="0"/>
              </a:spcBef>
              <a:spcAft>
                <a:spcPts val="0"/>
              </a:spcAft>
              <a:buSzPts val="800"/>
              <a:buChar char="■"/>
              <a:defRPr sz="800"/>
            </a:lvl9pPr>
          </a:lstStyle>
          <a:p>
            <a:endParaRPr/>
          </a:p>
        </p:txBody>
      </p:sp>
      <p:grpSp>
        <p:nvGrpSpPr>
          <p:cNvPr id="9721" name="Google Shape;9721;p215"/>
          <p:cNvGrpSpPr/>
          <p:nvPr/>
        </p:nvGrpSpPr>
        <p:grpSpPr>
          <a:xfrm>
            <a:off x="8041173" y="4778596"/>
            <a:ext cx="598277" cy="170409"/>
            <a:chOff x="238125" y="1822850"/>
            <a:chExt cx="7080200" cy="2016675"/>
          </a:xfrm>
        </p:grpSpPr>
        <p:sp>
          <p:nvSpPr>
            <p:cNvPr id="9722" name="Google Shape;9722;p215"/>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23" name="Google Shape;9723;p215"/>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24" name="Google Shape;9724;p215"/>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25" name="Google Shape;9725;p215"/>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26" name="Google Shape;9726;p215"/>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27" name="Google Shape;9727;p215"/>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28" name="Google Shape;9728;p215"/>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9729" name="Google Shape;9729;p215"/>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106.xml><?xml version="1.0" encoding="utf-8"?>
<p:sldLayout xmlns:a="http://schemas.openxmlformats.org/drawingml/2006/main" xmlns:r="http://schemas.openxmlformats.org/officeDocument/2006/relationships" xmlns:p="http://schemas.openxmlformats.org/presentationml/2006/main" matchingName="Main point">
  <p:cSld name="Main point">
    <p:spTree>
      <p:nvGrpSpPr>
        <p:cNvPr id="1" name="Shape 9730"/>
        <p:cNvGrpSpPr/>
        <p:nvPr/>
      </p:nvGrpSpPr>
      <p:grpSpPr>
        <a:xfrm>
          <a:off x="0" y="0"/>
          <a:ext cx="0" cy="0"/>
          <a:chOff x="0" y="0"/>
          <a:chExt cx="0" cy="0"/>
        </a:xfrm>
      </p:grpSpPr>
      <p:sp>
        <p:nvSpPr>
          <p:cNvPr id="9731" name="Google Shape;9731;p216"/>
          <p:cNvSpPr txBox="1">
            <a:spLocks noGrp="1"/>
          </p:cNvSpPr>
          <p:nvPr>
            <p:ph type="title"/>
          </p:nvPr>
        </p:nvSpPr>
        <p:spPr>
          <a:xfrm>
            <a:off x="490250" y="450150"/>
            <a:ext cx="6367800" cy="4090800"/>
          </a:xfrm>
          <a:prstGeom prst="rect">
            <a:avLst/>
          </a:prstGeom>
          <a:noFill/>
          <a:ln>
            <a:noFill/>
          </a:ln>
        </p:spPr>
        <p:txBody>
          <a:bodyPr spcFirstLastPara="1" wrap="square" lIns="91425" tIns="91425" rIns="91425" bIns="91425" anchor="ctr" anchorCtr="0">
            <a:normAutofit/>
          </a:bodyPr>
          <a:lstStyle>
            <a:lvl1pPr lvl="0" algn="l">
              <a:lnSpc>
                <a:spcPct val="100000"/>
              </a:lnSpc>
              <a:spcBef>
                <a:spcPts val="0"/>
              </a:spcBef>
              <a:spcAft>
                <a:spcPts val="0"/>
              </a:spcAft>
              <a:buSzPts val="4800"/>
              <a:buNone/>
              <a:defRPr sz="4800"/>
            </a:lvl1pPr>
            <a:lvl2pPr lvl="1" algn="l">
              <a:lnSpc>
                <a:spcPct val="100000"/>
              </a:lnSpc>
              <a:spcBef>
                <a:spcPts val="0"/>
              </a:spcBef>
              <a:spcAft>
                <a:spcPts val="0"/>
              </a:spcAft>
              <a:buSzPts val="4800"/>
              <a:buNone/>
              <a:defRPr sz="4800"/>
            </a:lvl2pPr>
            <a:lvl3pPr lvl="2" algn="l">
              <a:lnSpc>
                <a:spcPct val="100000"/>
              </a:lnSpc>
              <a:spcBef>
                <a:spcPts val="0"/>
              </a:spcBef>
              <a:spcAft>
                <a:spcPts val="0"/>
              </a:spcAft>
              <a:buSzPts val="4800"/>
              <a:buNone/>
              <a:defRPr sz="4800"/>
            </a:lvl3pPr>
            <a:lvl4pPr lvl="3" algn="l">
              <a:lnSpc>
                <a:spcPct val="100000"/>
              </a:lnSpc>
              <a:spcBef>
                <a:spcPts val="0"/>
              </a:spcBef>
              <a:spcAft>
                <a:spcPts val="0"/>
              </a:spcAft>
              <a:buSzPts val="4800"/>
              <a:buNone/>
              <a:defRPr sz="4800"/>
            </a:lvl4pPr>
            <a:lvl5pPr lvl="4" algn="l">
              <a:lnSpc>
                <a:spcPct val="100000"/>
              </a:lnSpc>
              <a:spcBef>
                <a:spcPts val="0"/>
              </a:spcBef>
              <a:spcAft>
                <a:spcPts val="0"/>
              </a:spcAft>
              <a:buSzPts val="4800"/>
              <a:buNone/>
              <a:defRPr sz="4800"/>
            </a:lvl5pPr>
            <a:lvl6pPr lvl="5" algn="l">
              <a:lnSpc>
                <a:spcPct val="100000"/>
              </a:lnSpc>
              <a:spcBef>
                <a:spcPts val="0"/>
              </a:spcBef>
              <a:spcAft>
                <a:spcPts val="0"/>
              </a:spcAft>
              <a:buSzPts val="4800"/>
              <a:buNone/>
              <a:defRPr sz="4800"/>
            </a:lvl6pPr>
            <a:lvl7pPr lvl="6" algn="l">
              <a:lnSpc>
                <a:spcPct val="100000"/>
              </a:lnSpc>
              <a:spcBef>
                <a:spcPts val="0"/>
              </a:spcBef>
              <a:spcAft>
                <a:spcPts val="0"/>
              </a:spcAft>
              <a:buSzPts val="4800"/>
              <a:buNone/>
              <a:defRPr sz="4800"/>
            </a:lvl7pPr>
            <a:lvl8pPr lvl="7" algn="l">
              <a:lnSpc>
                <a:spcPct val="100000"/>
              </a:lnSpc>
              <a:spcBef>
                <a:spcPts val="0"/>
              </a:spcBef>
              <a:spcAft>
                <a:spcPts val="0"/>
              </a:spcAft>
              <a:buSzPts val="4800"/>
              <a:buNone/>
              <a:defRPr sz="4800"/>
            </a:lvl8pPr>
            <a:lvl9pPr lvl="8" algn="l">
              <a:lnSpc>
                <a:spcPct val="100000"/>
              </a:lnSpc>
              <a:spcBef>
                <a:spcPts val="0"/>
              </a:spcBef>
              <a:spcAft>
                <a:spcPts val="0"/>
              </a:spcAft>
              <a:buSzPts val="4800"/>
              <a:buNone/>
              <a:defRPr sz="4800"/>
            </a:lvl9pPr>
          </a:lstStyle>
          <a:p>
            <a:endParaRPr/>
          </a:p>
        </p:txBody>
      </p:sp>
      <p:sp>
        <p:nvSpPr>
          <p:cNvPr id="9732" name="Google Shape;9732;p216"/>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107.xml><?xml version="1.0" encoding="utf-8"?>
<p:sldLayout xmlns:a="http://schemas.openxmlformats.org/drawingml/2006/main" xmlns:r="http://schemas.openxmlformats.org/officeDocument/2006/relationships" xmlns:p="http://schemas.openxmlformats.org/presentationml/2006/main" matchingName="Section title and description">
  <p:cSld name="Section title and description">
    <p:spTree>
      <p:nvGrpSpPr>
        <p:cNvPr id="1" name="Shape 9733"/>
        <p:cNvGrpSpPr/>
        <p:nvPr/>
      </p:nvGrpSpPr>
      <p:grpSpPr>
        <a:xfrm>
          <a:off x="0" y="0"/>
          <a:ext cx="0" cy="0"/>
          <a:chOff x="0" y="0"/>
          <a:chExt cx="0" cy="0"/>
        </a:xfrm>
      </p:grpSpPr>
      <p:sp>
        <p:nvSpPr>
          <p:cNvPr id="9734" name="Google Shape;9734;p217"/>
          <p:cNvSpPr/>
          <p:nvPr/>
        </p:nvSpPr>
        <p:spPr>
          <a:xfrm>
            <a:off x="4572000" y="-125"/>
            <a:ext cx="4572000" cy="5143500"/>
          </a:xfrm>
          <a:prstGeom prst="rect">
            <a:avLst/>
          </a:pr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35" name="Google Shape;9735;p217"/>
          <p:cNvSpPr txBox="1">
            <a:spLocks noGrp="1"/>
          </p:cNvSpPr>
          <p:nvPr>
            <p:ph type="title"/>
          </p:nvPr>
        </p:nvSpPr>
        <p:spPr>
          <a:xfrm>
            <a:off x="265500" y="1233175"/>
            <a:ext cx="4045200" cy="1482300"/>
          </a:xfrm>
          <a:prstGeom prst="rect">
            <a:avLst/>
          </a:prstGeom>
          <a:noFill/>
          <a:ln>
            <a:noFill/>
          </a:ln>
        </p:spPr>
        <p:txBody>
          <a:bodyPr spcFirstLastPara="1" wrap="square" lIns="91425" tIns="91425" rIns="91425" bIns="91425" anchor="b" anchorCtr="0">
            <a:normAutofit/>
          </a:bodyPr>
          <a:lstStyle>
            <a:lvl1pPr lvl="0" algn="l">
              <a:lnSpc>
                <a:spcPct val="100000"/>
              </a:lnSpc>
              <a:spcBef>
                <a:spcPts val="0"/>
              </a:spcBef>
              <a:spcAft>
                <a:spcPts val="0"/>
              </a:spcAft>
              <a:buSzPts val="3600"/>
              <a:buNone/>
              <a:defRPr sz="3600"/>
            </a:lvl1pPr>
            <a:lvl2pPr lvl="1" algn="l">
              <a:lnSpc>
                <a:spcPct val="100000"/>
              </a:lnSpc>
              <a:spcBef>
                <a:spcPts val="0"/>
              </a:spcBef>
              <a:spcAft>
                <a:spcPts val="0"/>
              </a:spcAft>
              <a:buSzPts val="3600"/>
              <a:buNone/>
              <a:defRPr sz="3600"/>
            </a:lvl2pPr>
            <a:lvl3pPr lvl="2" algn="l">
              <a:lnSpc>
                <a:spcPct val="100000"/>
              </a:lnSpc>
              <a:spcBef>
                <a:spcPts val="0"/>
              </a:spcBef>
              <a:spcAft>
                <a:spcPts val="0"/>
              </a:spcAft>
              <a:buSzPts val="3600"/>
              <a:buNone/>
              <a:defRPr sz="3600"/>
            </a:lvl3pPr>
            <a:lvl4pPr lvl="3" algn="l">
              <a:lnSpc>
                <a:spcPct val="100000"/>
              </a:lnSpc>
              <a:spcBef>
                <a:spcPts val="0"/>
              </a:spcBef>
              <a:spcAft>
                <a:spcPts val="0"/>
              </a:spcAft>
              <a:buSzPts val="3600"/>
              <a:buNone/>
              <a:defRPr sz="3600"/>
            </a:lvl4pPr>
            <a:lvl5pPr lvl="4" algn="l">
              <a:lnSpc>
                <a:spcPct val="100000"/>
              </a:lnSpc>
              <a:spcBef>
                <a:spcPts val="0"/>
              </a:spcBef>
              <a:spcAft>
                <a:spcPts val="0"/>
              </a:spcAft>
              <a:buSzPts val="3600"/>
              <a:buNone/>
              <a:defRPr sz="3600"/>
            </a:lvl5pPr>
            <a:lvl6pPr lvl="5" algn="l">
              <a:lnSpc>
                <a:spcPct val="100000"/>
              </a:lnSpc>
              <a:spcBef>
                <a:spcPts val="0"/>
              </a:spcBef>
              <a:spcAft>
                <a:spcPts val="0"/>
              </a:spcAft>
              <a:buSzPts val="3600"/>
              <a:buNone/>
              <a:defRPr sz="3600"/>
            </a:lvl6pPr>
            <a:lvl7pPr lvl="6" algn="l">
              <a:lnSpc>
                <a:spcPct val="100000"/>
              </a:lnSpc>
              <a:spcBef>
                <a:spcPts val="0"/>
              </a:spcBef>
              <a:spcAft>
                <a:spcPts val="0"/>
              </a:spcAft>
              <a:buSzPts val="3600"/>
              <a:buNone/>
              <a:defRPr sz="3600"/>
            </a:lvl7pPr>
            <a:lvl8pPr lvl="7" algn="l">
              <a:lnSpc>
                <a:spcPct val="100000"/>
              </a:lnSpc>
              <a:spcBef>
                <a:spcPts val="0"/>
              </a:spcBef>
              <a:spcAft>
                <a:spcPts val="0"/>
              </a:spcAft>
              <a:buSzPts val="3600"/>
              <a:buNone/>
              <a:defRPr sz="3600"/>
            </a:lvl8pPr>
            <a:lvl9pPr lvl="8" algn="l">
              <a:lnSpc>
                <a:spcPct val="100000"/>
              </a:lnSpc>
              <a:spcBef>
                <a:spcPts val="0"/>
              </a:spcBef>
              <a:spcAft>
                <a:spcPts val="0"/>
              </a:spcAft>
              <a:buSzPts val="3600"/>
              <a:buNone/>
              <a:defRPr sz="3600"/>
            </a:lvl9pPr>
          </a:lstStyle>
          <a:p>
            <a:endParaRPr/>
          </a:p>
        </p:txBody>
      </p:sp>
      <p:sp>
        <p:nvSpPr>
          <p:cNvPr id="9736" name="Google Shape;9736;p217"/>
          <p:cNvSpPr txBox="1">
            <a:spLocks noGrp="1"/>
          </p:cNvSpPr>
          <p:nvPr>
            <p:ph type="subTitle" idx="1"/>
          </p:nvPr>
        </p:nvSpPr>
        <p:spPr>
          <a:xfrm>
            <a:off x="265500" y="2803075"/>
            <a:ext cx="4045200" cy="12351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Clr>
                <a:schemeClr val="dk2"/>
              </a:buClr>
              <a:buSzPts val="1600"/>
              <a:buNone/>
              <a:defRPr>
                <a:solidFill>
                  <a:schemeClr val="dk2"/>
                </a:solidFill>
              </a:defRPr>
            </a:lvl1pPr>
            <a:lvl2pPr lvl="1" algn="l">
              <a:lnSpc>
                <a:spcPct val="100000"/>
              </a:lnSpc>
              <a:spcBef>
                <a:spcPts val="0"/>
              </a:spcBef>
              <a:spcAft>
                <a:spcPts val="0"/>
              </a:spcAft>
              <a:buClr>
                <a:schemeClr val="dk2"/>
              </a:buClr>
              <a:buSzPts val="1800"/>
              <a:buNone/>
              <a:defRPr sz="1800">
                <a:solidFill>
                  <a:schemeClr val="dk2"/>
                </a:solidFill>
              </a:defRPr>
            </a:lvl2pPr>
            <a:lvl3pPr lvl="2" algn="l">
              <a:lnSpc>
                <a:spcPct val="100000"/>
              </a:lnSpc>
              <a:spcBef>
                <a:spcPts val="0"/>
              </a:spcBef>
              <a:spcAft>
                <a:spcPts val="0"/>
              </a:spcAft>
              <a:buClr>
                <a:schemeClr val="dk2"/>
              </a:buClr>
              <a:buSzPts val="1800"/>
              <a:buNone/>
              <a:defRPr sz="1800">
                <a:solidFill>
                  <a:schemeClr val="dk2"/>
                </a:solidFill>
              </a:defRPr>
            </a:lvl3pPr>
            <a:lvl4pPr lvl="3" algn="l">
              <a:lnSpc>
                <a:spcPct val="100000"/>
              </a:lnSpc>
              <a:spcBef>
                <a:spcPts val="0"/>
              </a:spcBef>
              <a:spcAft>
                <a:spcPts val="0"/>
              </a:spcAft>
              <a:buClr>
                <a:schemeClr val="dk2"/>
              </a:buClr>
              <a:buSzPts val="1800"/>
              <a:buNone/>
              <a:defRPr sz="1800">
                <a:solidFill>
                  <a:schemeClr val="dk2"/>
                </a:solidFill>
              </a:defRPr>
            </a:lvl4pPr>
            <a:lvl5pPr lvl="4" algn="l">
              <a:lnSpc>
                <a:spcPct val="100000"/>
              </a:lnSpc>
              <a:spcBef>
                <a:spcPts val="0"/>
              </a:spcBef>
              <a:spcAft>
                <a:spcPts val="0"/>
              </a:spcAft>
              <a:buClr>
                <a:schemeClr val="dk2"/>
              </a:buClr>
              <a:buSzPts val="1800"/>
              <a:buNone/>
              <a:defRPr sz="1800">
                <a:solidFill>
                  <a:schemeClr val="dk2"/>
                </a:solidFill>
              </a:defRPr>
            </a:lvl5pPr>
            <a:lvl6pPr lvl="5" algn="l">
              <a:lnSpc>
                <a:spcPct val="100000"/>
              </a:lnSpc>
              <a:spcBef>
                <a:spcPts val="0"/>
              </a:spcBef>
              <a:spcAft>
                <a:spcPts val="0"/>
              </a:spcAft>
              <a:buClr>
                <a:schemeClr val="dk2"/>
              </a:buClr>
              <a:buSzPts val="1800"/>
              <a:buNone/>
              <a:defRPr sz="1800">
                <a:solidFill>
                  <a:schemeClr val="dk2"/>
                </a:solidFill>
              </a:defRPr>
            </a:lvl6pPr>
            <a:lvl7pPr lvl="6" algn="l">
              <a:lnSpc>
                <a:spcPct val="100000"/>
              </a:lnSpc>
              <a:spcBef>
                <a:spcPts val="0"/>
              </a:spcBef>
              <a:spcAft>
                <a:spcPts val="0"/>
              </a:spcAft>
              <a:buClr>
                <a:schemeClr val="dk2"/>
              </a:buClr>
              <a:buSzPts val="1800"/>
              <a:buNone/>
              <a:defRPr sz="1800">
                <a:solidFill>
                  <a:schemeClr val="dk2"/>
                </a:solidFill>
              </a:defRPr>
            </a:lvl7pPr>
            <a:lvl8pPr lvl="7" algn="l">
              <a:lnSpc>
                <a:spcPct val="100000"/>
              </a:lnSpc>
              <a:spcBef>
                <a:spcPts val="0"/>
              </a:spcBef>
              <a:spcAft>
                <a:spcPts val="0"/>
              </a:spcAft>
              <a:buClr>
                <a:schemeClr val="dk2"/>
              </a:buClr>
              <a:buSzPts val="1800"/>
              <a:buNone/>
              <a:defRPr sz="1800">
                <a:solidFill>
                  <a:schemeClr val="dk2"/>
                </a:solidFill>
              </a:defRPr>
            </a:lvl8pPr>
            <a:lvl9pPr lvl="8" algn="l">
              <a:lnSpc>
                <a:spcPct val="100000"/>
              </a:lnSpc>
              <a:spcBef>
                <a:spcPts val="0"/>
              </a:spcBef>
              <a:spcAft>
                <a:spcPts val="0"/>
              </a:spcAft>
              <a:buClr>
                <a:schemeClr val="dk2"/>
              </a:buClr>
              <a:buSzPts val="1800"/>
              <a:buNone/>
              <a:defRPr sz="1800">
                <a:solidFill>
                  <a:schemeClr val="dk2"/>
                </a:solidFill>
              </a:defRPr>
            </a:lvl9pPr>
          </a:lstStyle>
          <a:p>
            <a:endParaRPr/>
          </a:p>
        </p:txBody>
      </p:sp>
      <p:sp>
        <p:nvSpPr>
          <p:cNvPr id="9737" name="Google Shape;9737;p217"/>
          <p:cNvSpPr txBox="1">
            <a:spLocks noGrp="1"/>
          </p:cNvSpPr>
          <p:nvPr>
            <p:ph type="body" idx="2"/>
          </p:nvPr>
        </p:nvSpPr>
        <p:spPr>
          <a:xfrm>
            <a:off x="4939500" y="724075"/>
            <a:ext cx="3837000" cy="3695100"/>
          </a:xfrm>
          <a:prstGeom prst="rect">
            <a:avLst/>
          </a:prstGeom>
          <a:noFill/>
          <a:ln>
            <a:noFill/>
          </a:ln>
        </p:spPr>
        <p:txBody>
          <a:bodyPr spcFirstLastPara="1" wrap="square" lIns="91425" tIns="91425" rIns="91425" bIns="91425" anchor="ctr" anchorCtr="0">
            <a:normAutofit/>
          </a:bodyPr>
          <a:lstStyle>
            <a:lvl1pPr marL="457200" lvl="0" indent="-330200" algn="l">
              <a:lnSpc>
                <a:spcPct val="115000"/>
              </a:lnSpc>
              <a:spcBef>
                <a:spcPts val="0"/>
              </a:spcBef>
              <a:spcAft>
                <a:spcPts val="0"/>
              </a:spcAft>
              <a:buSzPts val="1600"/>
              <a:buChar char="●"/>
              <a:defRPr>
                <a:solidFill>
                  <a:schemeClr val="lt1"/>
                </a:solidFill>
              </a:defRPr>
            </a:lvl1pPr>
            <a:lvl2pPr marL="914400" lvl="1" indent="-317500" algn="l">
              <a:lnSpc>
                <a:spcPct val="115000"/>
              </a:lnSpc>
              <a:spcBef>
                <a:spcPts val="0"/>
              </a:spcBef>
              <a:spcAft>
                <a:spcPts val="0"/>
              </a:spcAft>
              <a:buClr>
                <a:schemeClr val="lt1"/>
              </a:buClr>
              <a:buSzPts val="1400"/>
              <a:buChar char="○"/>
              <a:defRPr>
                <a:solidFill>
                  <a:schemeClr val="lt1"/>
                </a:solidFill>
              </a:defRPr>
            </a:lvl2pPr>
            <a:lvl3pPr marL="1371600" lvl="2" indent="-304800" algn="l">
              <a:lnSpc>
                <a:spcPct val="115000"/>
              </a:lnSpc>
              <a:spcBef>
                <a:spcPts val="0"/>
              </a:spcBef>
              <a:spcAft>
                <a:spcPts val="0"/>
              </a:spcAft>
              <a:buClr>
                <a:schemeClr val="lt2"/>
              </a:buClr>
              <a:buSzPts val="1200"/>
              <a:buChar char="■"/>
              <a:defRPr>
                <a:solidFill>
                  <a:schemeClr val="lt1"/>
                </a:solidFill>
              </a:defRPr>
            </a:lvl3pPr>
            <a:lvl4pPr marL="1828800" lvl="3" indent="-304800" algn="l">
              <a:lnSpc>
                <a:spcPct val="115000"/>
              </a:lnSpc>
              <a:spcBef>
                <a:spcPts val="0"/>
              </a:spcBef>
              <a:spcAft>
                <a:spcPts val="0"/>
              </a:spcAft>
              <a:buClr>
                <a:schemeClr val="lt2"/>
              </a:buClr>
              <a:buSzPts val="1200"/>
              <a:buChar char="●"/>
              <a:defRPr>
                <a:solidFill>
                  <a:schemeClr val="lt1"/>
                </a:solidFill>
              </a:defRPr>
            </a:lvl4pPr>
            <a:lvl5pPr marL="2286000" lvl="4" indent="-292100" algn="l">
              <a:lnSpc>
                <a:spcPct val="115000"/>
              </a:lnSpc>
              <a:spcBef>
                <a:spcPts val="0"/>
              </a:spcBef>
              <a:spcAft>
                <a:spcPts val="0"/>
              </a:spcAft>
              <a:buClr>
                <a:schemeClr val="lt2"/>
              </a:buClr>
              <a:buSzPts val="1000"/>
              <a:buChar char="○"/>
              <a:defRPr>
                <a:solidFill>
                  <a:schemeClr val="lt1"/>
                </a:solidFill>
              </a:defRPr>
            </a:lvl5pPr>
            <a:lvl6pPr marL="2743200" lvl="5" indent="-292100" algn="l">
              <a:lnSpc>
                <a:spcPct val="115000"/>
              </a:lnSpc>
              <a:spcBef>
                <a:spcPts val="0"/>
              </a:spcBef>
              <a:spcAft>
                <a:spcPts val="0"/>
              </a:spcAft>
              <a:buClr>
                <a:schemeClr val="lt2"/>
              </a:buClr>
              <a:buSzPts val="1000"/>
              <a:buChar char="■"/>
              <a:defRPr>
                <a:solidFill>
                  <a:schemeClr val="lt1"/>
                </a:solidFill>
              </a:defRPr>
            </a:lvl6pPr>
            <a:lvl7pPr marL="3200400" lvl="6" indent="-292100" algn="l">
              <a:lnSpc>
                <a:spcPct val="115000"/>
              </a:lnSpc>
              <a:spcBef>
                <a:spcPts val="0"/>
              </a:spcBef>
              <a:spcAft>
                <a:spcPts val="0"/>
              </a:spcAft>
              <a:buClr>
                <a:schemeClr val="lt2"/>
              </a:buClr>
              <a:buSzPts val="1000"/>
              <a:buChar char="●"/>
              <a:defRPr>
                <a:solidFill>
                  <a:schemeClr val="lt1"/>
                </a:solidFill>
              </a:defRPr>
            </a:lvl7pPr>
            <a:lvl8pPr marL="3657600" lvl="7" indent="-285750" algn="l">
              <a:lnSpc>
                <a:spcPct val="115000"/>
              </a:lnSpc>
              <a:spcBef>
                <a:spcPts val="0"/>
              </a:spcBef>
              <a:spcAft>
                <a:spcPts val="0"/>
              </a:spcAft>
              <a:buClr>
                <a:schemeClr val="lt2"/>
              </a:buClr>
              <a:buSzPts val="900"/>
              <a:buChar char="○"/>
              <a:defRPr>
                <a:solidFill>
                  <a:schemeClr val="lt1"/>
                </a:solidFill>
              </a:defRPr>
            </a:lvl8pPr>
            <a:lvl9pPr marL="4114800" lvl="8" indent="-285750" algn="l">
              <a:lnSpc>
                <a:spcPct val="115000"/>
              </a:lnSpc>
              <a:spcBef>
                <a:spcPts val="0"/>
              </a:spcBef>
              <a:spcAft>
                <a:spcPts val="0"/>
              </a:spcAft>
              <a:buClr>
                <a:schemeClr val="lt2"/>
              </a:buClr>
              <a:buSzPts val="900"/>
              <a:buChar char="■"/>
              <a:defRPr>
                <a:solidFill>
                  <a:schemeClr val="lt1"/>
                </a:solidFill>
              </a:defRPr>
            </a:lvl9pPr>
          </a:lstStyle>
          <a:p>
            <a:endParaRPr/>
          </a:p>
        </p:txBody>
      </p:sp>
      <p:sp>
        <p:nvSpPr>
          <p:cNvPr id="9738" name="Google Shape;9738;p217"/>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9739" name="Google Shape;9739;p217"/>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pic>
        <p:nvPicPr>
          <p:cNvPr id="9740" name="Google Shape;9740;p217"/>
          <p:cNvPicPr preferRelativeResize="0"/>
          <p:nvPr/>
        </p:nvPicPr>
        <p:blipFill rotWithShape="1">
          <a:blip r:embed="rId2">
            <a:alphaModFix/>
          </a:blip>
          <a:srcRect/>
          <a:stretch/>
        </p:blipFill>
        <p:spPr>
          <a:xfrm>
            <a:off x="8041517" y="4778600"/>
            <a:ext cx="597594" cy="170400"/>
          </a:xfrm>
          <a:prstGeom prst="rect">
            <a:avLst/>
          </a:prstGeom>
          <a:noFill/>
          <a:ln>
            <a:noFill/>
          </a:ln>
        </p:spPr>
      </p:pic>
    </p:spTree>
  </p:cSld>
  <p:clrMapOvr>
    <a:masterClrMapping/>
  </p:clrMapOvr>
</p:sldLayout>
</file>

<file path=ppt/slideLayouts/slideLayout108.xml><?xml version="1.0" encoding="utf-8"?>
<p:sldLayout xmlns:a="http://schemas.openxmlformats.org/drawingml/2006/main" xmlns:r="http://schemas.openxmlformats.org/officeDocument/2006/relationships" xmlns:p="http://schemas.openxmlformats.org/presentationml/2006/main" matchingName="WEX Power Statement" type="blank">
  <p:cSld name="BLANK">
    <p:bg>
      <p:bgPr>
        <a:solidFill>
          <a:schemeClr val="dk1"/>
        </a:solidFill>
        <a:effectLst/>
      </p:bgPr>
    </p:bg>
    <p:spTree>
      <p:nvGrpSpPr>
        <p:cNvPr id="1" name="Shape 9741"/>
        <p:cNvGrpSpPr/>
        <p:nvPr/>
      </p:nvGrpSpPr>
      <p:grpSpPr>
        <a:xfrm>
          <a:off x="0" y="0"/>
          <a:ext cx="0" cy="0"/>
          <a:chOff x="0" y="0"/>
          <a:chExt cx="0" cy="0"/>
        </a:xfrm>
      </p:grpSpPr>
      <p:sp>
        <p:nvSpPr>
          <p:cNvPr id="9742" name="Google Shape;9742;p218"/>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9743" name="Google Shape;9743;p218"/>
          <p:cNvSpPr txBox="1"/>
          <p:nvPr/>
        </p:nvSpPr>
        <p:spPr>
          <a:xfrm>
            <a:off x="475268" y="463836"/>
            <a:ext cx="7749300" cy="4174500"/>
          </a:xfrm>
          <a:prstGeom prst="rect">
            <a:avLst/>
          </a:prstGeom>
          <a:noFill/>
          <a:ln>
            <a:noFill/>
          </a:ln>
        </p:spPr>
        <p:txBody>
          <a:bodyPr spcFirstLastPara="1" wrap="square" lIns="91425" tIns="91425" rIns="91425" bIns="91425" anchor="t" anchorCtr="0">
            <a:spAutoFit/>
          </a:bodyPr>
          <a:lstStyle/>
          <a:p>
            <a:pPr marL="0" marR="0" lvl="0" indent="0" algn="l" rtl="0">
              <a:lnSpc>
                <a:spcPct val="90000"/>
              </a:lnSpc>
              <a:spcBef>
                <a:spcPts val="0"/>
              </a:spcBef>
              <a:spcAft>
                <a:spcPts val="0"/>
              </a:spcAft>
              <a:buClr>
                <a:srgbClr val="000000"/>
              </a:buClr>
              <a:buSzPts val="3200"/>
              <a:buFont typeface="Arial"/>
              <a:buNone/>
            </a:pPr>
            <a:r>
              <a:rPr lang="en" sz="3200" b="0" i="0" u="none" strike="noStrike" cap="none">
                <a:solidFill>
                  <a:schemeClr val="lt1"/>
                </a:solidFill>
                <a:latin typeface="Inter ExtraBold"/>
                <a:ea typeface="Inter ExtraBold"/>
                <a:cs typeface="Inter ExtraBold"/>
                <a:sym typeface="Inter ExtraBold"/>
              </a:rPr>
              <a:t>Simplify </a:t>
            </a:r>
            <a:r>
              <a:rPr lang="en" sz="3200" b="0" i="0" u="none" strike="noStrike" cap="none">
                <a:solidFill>
                  <a:schemeClr val="accent3"/>
                </a:solidFill>
                <a:latin typeface="Inter ExtraBold"/>
                <a:ea typeface="Inter ExtraBold"/>
                <a:cs typeface="Inter ExtraBold"/>
                <a:sym typeface="Inter ExtraBold"/>
              </a:rPr>
              <a:t>your headaches </a:t>
            </a:r>
            <a:r>
              <a:rPr lang="en" sz="3200" b="0" i="0" u="none" strike="noStrike" cap="none">
                <a:solidFill>
                  <a:schemeClr val="accent2"/>
                </a:solidFill>
                <a:latin typeface="Inter ExtraBold"/>
                <a:ea typeface="Inter ExtraBold"/>
                <a:cs typeface="Inter ExtraBold"/>
                <a:sym typeface="Inter ExtraBold"/>
              </a:rPr>
              <a:t>• all the important tasks you know need to be done with detailed attention </a:t>
            </a:r>
            <a:r>
              <a:rPr lang="en" sz="3200" b="0" i="0" u="none" strike="noStrike" cap="none">
                <a:solidFill>
                  <a:schemeClr val="accent4"/>
                </a:solidFill>
                <a:latin typeface="Inter ExtraBold"/>
                <a:ea typeface="Inter ExtraBold"/>
                <a:cs typeface="Inter ExtraBold"/>
                <a:sym typeface="Inter ExtraBold"/>
              </a:rPr>
              <a:t>• but they take you away from your professional passions</a:t>
            </a:r>
            <a:r>
              <a:rPr lang="en" sz="3200" b="0" i="0" u="none" strike="noStrike" cap="none">
                <a:solidFill>
                  <a:schemeClr val="accent3"/>
                </a:solidFill>
                <a:latin typeface="Inter ExtraBold"/>
                <a:ea typeface="Inter ExtraBold"/>
                <a:cs typeface="Inter ExtraBold"/>
                <a:sym typeface="Inter ExtraBold"/>
              </a:rPr>
              <a:t> </a:t>
            </a:r>
            <a:r>
              <a:rPr lang="en" sz="3200" b="0" i="0" u="none" strike="noStrike" cap="none">
                <a:solidFill>
                  <a:schemeClr val="accent5"/>
                </a:solidFill>
                <a:latin typeface="Inter ExtraBold"/>
                <a:ea typeface="Inter ExtraBold"/>
                <a:cs typeface="Inter ExtraBold"/>
                <a:sym typeface="Inter ExtraBold"/>
              </a:rPr>
              <a:t>• your stretch goals • the things you love about your job </a:t>
            </a:r>
            <a:r>
              <a:rPr lang="en" sz="3200" b="0" i="0" u="none" strike="noStrike" cap="none">
                <a:solidFill>
                  <a:schemeClr val="accent3"/>
                </a:solidFill>
                <a:latin typeface="Inter ExtraBold"/>
                <a:ea typeface="Inter ExtraBold"/>
                <a:cs typeface="Inter ExtraBold"/>
                <a:sym typeface="Inter ExtraBold"/>
              </a:rPr>
              <a:t>• let WEX handle the snags so you can focus on the most important parts of </a:t>
            </a:r>
            <a:r>
              <a:rPr lang="en" sz="3200" b="0" i="0" u="none" strike="noStrike" cap="none">
                <a:solidFill>
                  <a:schemeClr val="lt1"/>
                </a:solidFill>
                <a:latin typeface="Inter ExtraBold"/>
                <a:ea typeface="Inter ExtraBold"/>
                <a:cs typeface="Inter ExtraBold"/>
                <a:sym typeface="Inter ExtraBold"/>
              </a:rPr>
              <a:t>your business.</a:t>
            </a:r>
            <a:endParaRPr sz="3200" b="0" i="0" u="none" strike="noStrike" cap="none">
              <a:solidFill>
                <a:schemeClr val="lt1"/>
              </a:solidFill>
              <a:latin typeface="Inter ExtraBold"/>
              <a:ea typeface="Inter ExtraBold"/>
              <a:cs typeface="Inter ExtraBold"/>
              <a:sym typeface="Inter ExtraBold"/>
            </a:endParaRPr>
          </a:p>
        </p:txBody>
      </p:sp>
      <p:sp>
        <p:nvSpPr>
          <p:cNvPr id="9744" name="Google Shape;9744;p218"/>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pic>
        <p:nvPicPr>
          <p:cNvPr id="9745" name="Google Shape;9745;p218"/>
          <p:cNvPicPr preferRelativeResize="0"/>
          <p:nvPr/>
        </p:nvPicPr>
        <p:blipFill rotWithShape="1">
          <a:blip r:embed="rId2">
            <a:alphaModFix/>
          </a:blip>
          <a:srcRect/>
          <a:stretch/>
        </p:blipFill>
        <p:spPr>
          <a:xfrm>
            <a:off x="8041517" y="4778600"/>
            <a:ext cx="597594" cy="170400"/>
          </a:xfrm>
          <a:prstGeom prst="rect">
            <a:avLst/>
          </a:prstGeom>
          <a:noFill/>
          <a:ln>
            <a:noFill/>
          </a:ln>
        </p:spPr>
      </p:pic>
    </p:spTree>
  </p:cSld>
  <p:clrMapOvr>
    <a:masterClrMapping/>
  </p:clrMapOvr>
</p:sldLayout>
</file>

<file path=ppt/slideLayouts/slideLayout109.xml><?xml version="1.0" encoding="utf-8"?>
<p:sldLayout xmlns:a="http://schemas.openxmlformats.org/drawingml/2006/main" xmlns:r="http://schemas.openxmlformats.org/officeDocument/2006/relationships" xmlns:p="http://schemas.openxmlformats.org/presentationml/2006/main" matchingName="Closing slide">
  <p:cSld name="Closing slide">
    <p:bg>
      <p:bgPr>
        <a:solidFill>
          <a:schemeClr val="dk1"/>
        </a:solidFill>
        <a:effectLst/>
      </p:bgPr>
    </p:bg>
    <p:spTree>
      <p:nvGrpSpPr>
        <p:cNvPr id="1" name="Shape 9746"/>
        <p:cNvGrpSpPr/>
        <p:nvPr/>
      </p:nvGrpSpPr>
      <p:grpSpPr>
        <a:xfrm>
          <a:off x="0" y="0"/>
          <a:ext cx="0" cy="0"/>
          <a:chOff x="0" y="0"/>
          <a:chExt cx="0" cy="0"/>
        </a:xfrm>
      </p:grpSpPr>
      <p:grpSp>
        <p:nvGrpSpPr>
          <p:cNvPr id="9747" name="Google Shape;9747;p219"/>
          <p:cNvGrpSpPr/>
          <p:nvPr/>
        </p:nvGrpSpPr>
        <p:grpSpPr>
          <a:xfrm>
            <a:off x="3689202" y="6"/>
            <a:ext cx="3697033" cy="5143642"/>
            <a:chOff x="1926275" y="238125"/>
            <a:chExt cx="3765950" cy="5239525"/>
          </a:xfrm>
        </p:grpSpPr>
        <p:sp>
          <p:nvSpPr>
            <p:cNvPr id="9748" name="Google Shape;9748;p219"/>
            <p:cNvSpPr/>
            <p:nvPr/>
          </p:nvSpPr>
          <p:spPr>
            <a:xfrm>
              <a:off x="3567675" y="2842675"/>
              <a:ext cx="2124550" cy="2634975"/>
            </a:xfrm>
            <a:custGeom>
              <a:avLst/>
              <a:gdLst/>
              <a:ahLst/>
              <a:cxnLst/>
              <a:rect l="l" t="t" r="r" b="b"/>
              <a:pathLst>
                <a:path w="84982" h="105399" extrusionOk="0">
                  <a:moveTo>
                    <a:pt x="84070" y="1"/>
                  </a:moveTo>
                  <a:lnTo>
                    <a:pt x="1" y="105398"/>
                  </a:lnTo>
                  <a:lnTo>
                    <a:pt x="1854" y="105398"/>
                  </a:lnTo>
                  <a:lnTo>
                    <a:pt x="54872" y="38890"/>
                  </a:lnTo>
                  <a:lnTo>
                    <a:pt x="84981" y="1155"/>
                  </a:lnTo>
                  <a:lnTo>
                    <a:pt x="84070"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49" name="Google Shape;9749;p219"/>
            <p:cNvSpPr/>
            <p:nvPr/>
          </p:nvSpPr>
          <p:spPr>
            <a:xfrm>
              <a:off x="3471225" y="2781900"/>
              <a:ext cx="2173150" cy="2695750"/>
            </a:xfrm>
            <a:custGeom>
              <a:avLst/>
              <a:gdLst/>
              <a:ahLst/>
              <a:cxnLst/>
              <a:rect l="l" t="t" r="r" b="b"/>
              <a:pathLst>
                <a:path w="86926" h="107830" extrusionOk="0">
                  <a:moveTo>
                    <a:pt x="85983" y="1"/>
                  </a:moveTo>
                  <a:lnTo>
                    <a:pt x="0" y="107829"/>
                  </a:lnTo>
                  <a:lnTo>
                    <a:pt x="1823" y="107829"/>
                  </a:lnTo>
                  <a:lnTo>
                    <a:pt x="86925" y="1155"/>
                  </a:lnTo>
                  <a:lnTo>
                    <a:pt x="85983"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50" name="Google Shape;9750;p219"/>
            <p:cNvSpPr/>
            <p:nvPr/>
          </p:nvSpPr>
          <p:spPr>
            <a:xfrm>
              <a:off x="3374000" y="2721150"/>
              <a:ext cx="2221750" cy="2756500"/>
            </a:xfrm>
            <a:custGeom>
              <a:avLst/>
              <a:gdLst/>
              <a:ahLst/>
              <a:cxnLst/>
              <a:rect l="l" t="t" r="r" b="b"/>
              <a:pathLst>
                <a:path w="88870" h="110260" extrusionOk="0">
                  <a:moveTo>
                    <a:pt x="87958" y="0"/>
                  </a:moveTo>
                  <a:lnTo>
                    <a:pt x="0" y="110259"/>
                  </a:lnTo>
                  <a:lnTo>
                    <a:pt x="1854" y="110259"/>
                  </a:lnTo>
                  <a:lnTo>
                    <a:pt x="88870" y="1155"/>
                  </a:lnTo>
                  <a:lnTo>
                    <a:pt x="87958"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51" name="Google Shape;9751;p219"/>
            <p:cNvSpPr/>
            <p:nvPr/>
          </p:nvSpPr>
          <p:spPr>
            <a:xfrm>
              <a:off x="3278300" y="2661150"/>
              <a:ext cx="2269600" cy="2816500"/>
            </a:xfrm>
            <a:custGeom>
              <a:avLst/>
              <a:gdLst/>
              <a:ahLst/>
              <a:cxnLst/>
              <a:rect l="l" t="t" r="r" b="b"/>
              <a:pathLst>
                <a:path w="90784" h="112660" extrusionOk="0">
                  <a:moveTo>
                    <a:pt x="89872" y="0"/>
                  </a:moveTo>
                  <a:lnTo>
                    <a:pt x="0" y="112659"/>
                  </a:lnTo>
                  <a:lnTo>
                    <a:pt x="1853" y="112659"/>
                  </a:lnTo>
                  <a:lnTo>
                    <a:pt x="90784" y="1155"/>
                  </a:lnTo>
                  <a:lnTo>
                    <a:pt x="89872"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52" name="Google Shape;9752;p219"/>
            <p:cNvSpPr/>
            <p:nvPr/>
          </p:nvSpPr>
          <p:spPr>
            <a:xfrm>
              <a:off x="3181825" y="2600375"/>
              <a:ext cx="2317475" cy="2877275"/>
            </a:xfrm>
            <a:custGeom>
              <a:avLst/>
              <a:gdLst/>
              <a:ahLst/>
              <a:cxnLst/>
              <a:rect l="l" t="t" r="r" b="b"/>
              <a:pathLst>
                <a:path w="92699" h="115091" extrusionOk="0">
                  <a:moveTo>
                    <a:pt x="91787" y="0"/>
                  </a:moveTo>
                  <a:lnTo>
                    <a:pt x="1" y="115090"/>
                  </a:lnTo>
                  <a:lnTo>
                    <a:pt x="1854" y="115090"/>
                  </a:lnTo>
                  <a:lnTo>
                    <a:pt x="92698" y="1155"/>
                  </a:lnTo>
                  <a:lnTo>
                    <a:pt x="91787"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53" name="Google Shape;9753;p219"/>
            <p:cNvSpPr/>
            <p:nvPr/>
          </p:nvSpPr>
          <p:spPr>
            <a:xfrm>
              <a:off x="3084600" y="2539600"/>
              <a:ext cx="2366825" cy="2938050"/>
            </a:xfrm>
            <a:custGeom>
              <a:avLst/>
              <a:gdLst/>
              <a:ahLst/>
              <a:cxnLst/>
              <a:rect l="l" t="t" r="r" b="b"/>
              <a:pathLst>
                <a:path w="94673" h="117522" extrusionOk="0">
                  <a:moveTo>
                    <a:pt x="93761" y="1"/>
                  </a:moveTo>
                  <a:lnTo>
                    <a:pt x="1" y="117521"/>
                  </a:lnTo>
                  <a:lnTo>
                    <a:pt x="1854" y="117521"/>
                  </a:lnTo>
                  <a:lnTo>
                    <a:pt x="94673" y="1155"/>
                  </a:lnTo>
                  <a:lnTo>
                    <a:pt x="93761"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54" name="Google Shape;9754;p219"/>
            <p:cNvSpPr/>
            <p:nvPr/>
          </p:nvSpPr>
          <p:spPr>
            <a:xfrm>
              <a:off x="2988125" y="2478850"/>
              <a:ext cx="2414700" cy="2998800"/>
            </a:xfrm>
            <a:custGeom>
              <a:avLst/>
              <a:gdLst/>
              <a:ahLst/>
              <a:cxnLst/>
              <a:rect l="l" t="t" r="r" b="b"/>
              <a:pathLst>
                <a:path w="96588" h="119952" extrusionOk="0">
                  <a:moveTo>
                    <a:pt x="95676" y="0"/>
                  </a:moveTo>
                  <a:lnTo>
                    <a:pt x="1" y="119951"/>
                  </a:lnTo>
                  <a:lnTo>
                    <a:pt x="1854" y="119951"/>
                  </a:lnTo>
                  <a:lnTo>
                    <a:pt x="96587" y="1155"/>
                  </a:lnTo>
                  <a:lnTo>
                    <a:pt x="95676"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55" name="Google Shape;9755;p219"/>
            <p:cNvSpPr/>
            <p:nvPr/>
          </p:nvSpPr>
          <p:spPr>
            <a:xfrm>
              <a:off x="2892425" y="2418825"/>
              <a:ext cx="2462550" cy="3058825"/>
            </a:xfrm>
            <a:custGeom>
              <a:avLst/>
              <a:gdLst/>
              <a:ahLst/>
              <a:cxnLst/>
              <a:rect l="l" t="t" r="r" b="b"/>
              <a:pathLst>
                <a:path w="98502" h="122353" extrusionOk="0">
                  <a:moveTo>
                    <a:pt x="97590" y="1"/>
                  </a:moveTo>
                  <a:lnTo>
                    <a:pt x="1" y="122352"/>
                  </a:lnTo>
                  <a:lnTo>
                    <a:pt x="1854" y="122352"/>
                  </a:lnTo>
                  <a:lnTo>
                    <a:pt x="98501" y="1155"/>
                  </a:lnTo>
                  <a:lnTo>
                    <a:pt x="97590"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56" name="Google Shape;9756;p219"/>
            <p:cNvSpPr/>
            <p:nvPr/>
          </p:nvSpPr>
          <p:spPr>
            <a:xfrm>
              <a:off x="2795975" y="2358075"/>
              <a:ext cx="2511150" cy="3119575"/>
            </a:xfrm>
            <a:custGeom>
              <a:avLst/>
              <a:gdLst/>
              <a:ahLst/>
              <a:cxnLst/>
              <a:rect l="l" t="t" r="r" b="b"/>
              <a:pathLst>
                <a:path w="100446" h="124783" extrusionOk="0">
                  <a:moveTo>
                    <a:pt x="99503" y="0"/>
                  </a:moveTo>
                  <a:lnTo>
                    <a:pt x="0" y="124782"/>
                  </a:lnTo>
                  <a:lnTo>
                    <a:pt x="1823" y="124782"/>
                  </a:lnTo>
                  <a:lnTo>
                    <a:pt x="100445" y="1155"/>
                  </a:lnTo>
                  <a:lnTo>
                    <a:pt x="99503"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57" name="Google Shape;9757;p219"/>
            <p:cNvSpPr/>
            <p:nvPr/>
          </p:nvSpPr>
          <p:spPr>
            <a:xfrm>
              <a:off x="2698750" y="2297300"/>
              <a:ext cx="2559750" cy="3180350"/>
            </a:xfrm>
            <a:custGeom>
              <a:avLst/>
              <a:gdLst/>
              <a:ahLst/>
              <a:cxnLst/>
              <a:rect l="l" t="t" r="r" b="b"/>
              <a:pathLst>
                <a:path w="102390" h="127214" extrusionOk="0">
                  <a:moveTo>
                    <a:pt x="101478" y="1"/>
                  </a:moveTo>
                  <a:lnTo>
                    <a:pt x="0" y="127213"/>
                  </a:lnTo>
                  <a:lnTo>
                    <a:pt x="1854" y="127213"/>
                  </a:lnTo>
                  <a:lnTo>
                    <a:pt x="102390" y="1155"/>
                  </a:lnTo>
                  <a:lnTo>
                    <a:pt x="101478"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58" name="Google Shape;9758;p219"/>
            <p:cNvSpPr/>
            <p:nvPr/>
          </p:nvSpPr>
          <p:spPr>
            <a:xfrm>
              <a:off x="2602275" y="2236550"/>
              <a:ext cx="2608375" cy="3241100"/>
            </a:xfrm>
            <a:custGeom>
              <a:avLst/>
              <a:gdLst/>
              <a:ahLst/>
              <a:cxnLst/>
              <a:rect l="l" t="t" r="r" b="b"/>
              <a:pathLst>
                <a:path w="104335" h="129644" extrusionOk="0">
                  <a:moveTo>
                    <a:pt x="103393" y="0"/>
                  </a:moveTo>
                  <a:lnTo>
                    <a:pt x="1" y="129643"/>
                  </a:lnTo>
                  <a:lnTo>
                    <a:pt x="1854" y="129643"/>
                  </a:lnTo>
                  <a:lnTo>
                    <a:pt x="104335" y="1155"/>
                  </a:lnTo>
                  <a:lnTo>
                    <a:pt x="103393"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59" name="Google Shape;9759;p219"/>
            <p:cNvSpPr/>
            <p:nvPr/>
          </p:nvSpPr>
          <p:spPr>
            <a:xfrm>
              <a:off x="2506575" y="2175775"/>
              <a:ext cx="2656225" cy="3301875"/>
            </a:xfrm>
            <a:custGeom>
              <a:avLst/>
              <a:gdLst/>
              <a:ahLst/>
              <a:cxnLst/>
              <a:rect l="l" t="t" r="r" b="b"/>
              <a:pathLst>
                <a:path w="106249" h="132075" extrusionOk="0">
                  <a:moveTo>
                    <a:pt x="105307" y="0"/>
                  </a:moveTo>
                  <a:lnTo>
                    <a:pt x="0" y="132074"/>
                  </a:lnTo>
                  <a:lnTo>
                    <a:pt x="1823" y="132074"/>
                  </a:lnTo>
                  <a:lnTo>
                    <a:pt x="106249" y="1185"/>
                  </a:lnTo>
                  <a:lnTo>
                    <a:pt x="105307"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60" name="Google Shape;9760;p219"/>
            <p:cNvSpPr/>
            <p:nvPr/>
          </p:nvSpPr>
          <p:spPr>
            <a:xfrm>
              <a:off x="2409350" y="2115775"/>
              <a:ext cx="2704850" cy="3361875"/>
            </a:xfrm>
            <a:custGeom>
              <a:avLst/>
              <a:gdLst/>
              <a:ahLst/>
              <a:cxnLst/>
              <a:rect l="l" t="t" r="r" b="b"/>
              <a:pathLst>
                <a:path w="108194" h="134475" extrusionOk="0">
                  <a:moveTo>
                    <a:pt x="107282" y="0"/>
                  </a:moveTo>
                  <a:lnTo>
                    <a:pt x="0" y="134474"/>
                  </a:lnTo>
                  <a:lnTo>
                    <a:pt x="1854" y="134474"/>
                  </a:lnTo>
                  <a:lnTo>
                    <a:pt x="108193" y="1155"/>
                  </a:lnTo>
                  <a:lnTo>
                    <a:pt x="107282"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61" name="Google Shape;9761;p219"/>
            <p:cNvSpPr/>
            <p:nvPr/>
          </p:nvSpPr>
          <p:spPr>
            <a:xfrm>
              <a:off x="2312875" y="2055000"/>
              <a:ext cx="2752700" cy="3422650"/>
            </a:xfrm>
            <a:custGeom>
              <a:avLst/>
              <a:gdLst/>
              <a:ahLst/>
              <a:cxnLst/>
              <a:rect l="l" t="t" r="r" b="b"/>
              <a:pathLst>
                <a:path w="110108" h="136906" extrusionOk="0">
                  <a:moveTo>
                    <a:pt x="109196" y="1"/>
                  </a:moveTo>
                  <a:lnTo>
                    <a:pt x="1" y="136905"/>
                  </a:lnTo>
                  <a:lnTo>
                    <a:pt x="1854" y="136905"/>
                  </a:lnTo>
                  <a:lnTo>
                    <a:pt x="110108" y="1155"/>
                  </a:lnTo>
                  <a:lnTo>
                    <a:pt x="109196"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62" name="Google Shape;9762;p219"/>
            <p:cNvSpPr/>
            <p:nvPr/>
          </p:nvSpPr>
          <p:spPr>
            <a:xfrm>
              <a:off x="2216425" y="1994225"/>
              <a:ext cx="2801300" cy="3483425"/>
            </a:xfrm>
            <a:custGeom>
              <a:avLst/>
              <a:gdLst/>
              <a:ahLst/>
              <a:cxnLst/>
              <a:rect l="l" t="t" r="r" b="b"/>
              <a:pathLst>
                <a:path w="112052" h="139337" extrusionOk="0">
                  <a:moveTo>
                    <a:pt x="111140" y="1"/>
                  </a:moveTo>
                  <a:lnTo>
                    <a:pt x="0" y="139336"/>
                  </a:lnTo>
                  <a:lnTo>
                    <a:pt x="1854" y="139336"/>
                  </a:lnTo>
                  <a:lnTo>
                    <a:pt x="112051" y="1156"/>
                  </a:lnTo>
                  <a:lnTo>
                    <a:pt x="111140"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63" name="Google Shape;9763;p219"/>
            <p:cNvSpPr/>
            <p:nvPr/>
          </p:nvSpPr>
          <p:spPr>
            <a:xfrm>
              <a:off x="2119950" y="1933475"/>
              <a:ext cx="2849925" cy="3544175"/>
            </a:xfrm>
            <a:custGeom>
              <a:avLst/>
              <a:gdLst/>
              <a:ahLst/>
              <a:cxnLst/>
              <a:rect l="l" t="t" r="r" b="b"/>
              <a:pathLst>
                <a:path w="113997" h="141767" extrusionOk="0">
                  <a:moveTo>
                    <a:pt x="113085" y="0"/>
                  </a:moveTo>
                  <a:lnTo>
                    <a:pt x="1" y="141766"/>
                  </a:lnTo>
                  <a:lnTo>
                    <a:pt x="1854" y="141766"/>
                  </a:lnTo>
                  <a:lnTo>
                    <a:pt x="113996" y="1185"/>
                  </a:lnTo>
                  <a:lnTo>
                    <a:pt x="113085"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64" name="Google Shape;9764;p219"/>
            <p:cNvSpPr/>
            <p:nvPr/>
          </p:nvSpPr>
          <p:spPr>
            <a:xfrm>
              <a:off x="2023475" y="1872700"/>
              <a:ext cx="2897775" cy="3604950"/>
            </a:xfrm>
            <a:custGeom>
              <a:avLst/>
              <a:gdLst/>
              <a:ahLst/>
              <a:cxnLst/>
              <a:rect l="l" t="t" r="r" b="b"/>
              <a:pathLst>
                <a:path w="115911" h="144198" extrusionOk="0">
                  <a:moveTo>
                    <a:pt x="114999" y="1"/>
                  </a:moveTo>
                  <a:lnTo>
                    <a:pt x="1" y="144197"/>
                  </a:lnTo>
                  <a:lnTo>
                    <a:pt x="1854" y="144197"/>
                  </a:lnTo>
                  <a:lnTo>
                    <a:pt x="115911" y="1186"/>
                  </a:lnTo>
                  <a:lnTo>
                    <a:pt x="114999"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65" name="Google Shape;9765;p219"/>
            <p:cNvSpPr/>
            <p:nvPr/>
          </p:nvSpPr>
          <p:spPr>
            <a:xfrm>
              <a:off x="1926275" y="1811950"/>
              <a:ext cx="2946375" cy="3665700"/>
            </a:xfrm>
            <a:custGeom>
              <a:avLst/>
              <a:gdLst/>
              <a:ahLst/>
              <a:cxnLst/>
              <a:rect l="l" t="t" r="r" b="b"/>
              <a:pathLst>
                <a:path w="117855" h="146628" extrusionOk="0">
                  <a:moveTo>
                    <a:pt x="116943" y="0"/>
                  </a:moveTo>
                  <a:lnTo>
                    <a:pt x="83765" y="41594"/>
                  </a:lnTo>
                  <a:lnTo>
                    <a:pt x="34089" y="103879"/>
                  </a:lnTo>
                  <a:lnTo>
                    <a:pt x="0" y="146627"/>
                  </a:lnTo>
                  <a:lnTo>
                    <a:pt x="1853" y="146627"/>
                  </a:lnTo>
                  <a:lnTo>
                    <a:pt x="117854" y="1155"/>
                  </a:lnTo>
                  <a:lnTo>
                    <a:pt x="116943"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66" name="Google Shape;9766;p219"/>
            <p:cNvSpPr/>
            <p:nvPr/>
          </p:nvSpPr>
          <p:spPr>
            <a:xfrm>
              <a:off x="3971775" y="1751175"/>
              <a:ext cx="853025" cy="1068750"/>
            </a:xfrm>
            <a:custGeom>
              <a:avLst/>
              <a:gdLst/>
              <a:ahLst/>
              <a:cxnLst/>
              <a:rect l="l" t="t" r="r" b="b"/>
              <a:pathLst>
                <a:path w="34121" h="42750" extrusionOk="0">
                  <a:moveTo>
                    <a:pt x="33178" y="0"/>
                  </a:moveTo>
                  <a:lnTo>
                    <a:pt x="1" y="41625"/>
                  </a:lnTo>
                  <a:lnTo>
                    <a:pt x="942" y="42749"/>
                  </a:lnTo>
                  <a:lnTo>
                    <a:pt x="34120" y="1155"/>
                  </a:lnTo>
                  <a:lnTo>
                    <a:pt x="33178"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67" name="Google Shape;9767;p219"/>
            <p:cNvSpPr/>
            <p:nvPr/>
          </p:nvSpPr>
          <p:spPr>
            <a:xfrm>
              <a:off x="3923925" y="1691175"/>
              <a:ext cx="853025" cy="1068725"/>
            </a:xfrm>
            <a:custGeom>
              <a:avLst/>
              <a:gdLst/>
              <a:ahLst/>
              <a:cxnLst/>
              <a:rect l="l" t="t" r="r" b="b"/>
              <a:pathLst>
                <a:path w="34121" h="42749" extrusionOk="0">
                  <a:moveTo>
                    <a:pt x="33178" y="0"/>
                  </a:moveTo>
                  <a:lnTo>
                    <a:pt x="0" y="41594"/>
                  </a:lnTo>
                  <a:lnTo>
                    <a:pt x="912" y="42749"/>
                  </a:lnTo>
                  <a:lnTo>
                    <a:pt x="34120" y="1155"/>
                  </a:lnTo>
                  <a:lnTo>
                    <a:pt x="33178"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68" name="Google Shape;9768;p219"/>
            <p:cNvSpPr/>
            <p:nvPr/>
          </p:nvSpPr>
          <p:spPr>
            <a:xfrm>
              <a:off x="3875300" y="1630400"/>
              <a:ext cx="853025" cy="1069500"/>
            </a:xfrm>
            <a:custGeom>
              <a:avLst/>
              <a:gdLst/>
              <a:ahLst/>
              <a:cxnLst/>
              <a:rect l="l" t="t" r="r" b="b"/>
              <a:pathLst>
                <a:path w="34121" h="42780" extrusionOk="0">
                  <a:moveTo>
                    <a:pt x="33209" y="1"/>
                  </a:moveTo>
                  <a:lnTo>
                    <a:pt x="1" y="41625"/>
                  </a:lnTo>
                  <a:lnTo>
                    <a:pt x="943" y="42780"/>
                  </a:lnTo>
                  <a:lnTo>
                    <a:pt x="34121" y="1155"/>
                  </a:lnTo>
                  <a:lnTo>
                    <a:pt x="33209"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69" name="Google Shape;9769;p219"/>
            <p:cNvSpPr/>
            <p:nvPr/>
          </p:nvSpPr>
          <p:spPr>
            <a:xfrm>
              <a:off x="3827450" y="1569650"/>
              <a:ext cx="853025" cy="1069475"/>
            </a:xfrm>
            <a:custGeom>
              <a:avLst/>
              <a:gdLst/>
              <a:ahLst/>
              <a:cxnLst/>
              <a:rect l="l" t="t" r="r" b="b"/>
              <a:pathLst>
                <a:path w="34121" h="42779" extrusionOk="0">
                  <a:moveTo>
                    <a:pt x="33179" y="0"/>
                  </a:moveTo>
                  <a:lnTo>
                    <a:pt x="1" y="41624"/>
                  </a:lnTo>
                  <a:lnTo>
                    <a:pt x="912" y="42779"/>
                  </a:lnTo>
                  <a:lnTo>
                    <a:pt x="34121" y="1155"/>
                  </a:lnTo>
                  <a:lnTo>
                    <a:pt x="33179"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70" name="Google Shape;9770;p219"/>
            <p:cNvSpPr/>
            <p:nvPr/>
          </p:nvSpPr>
          <p:spPr>
            <a:xfrm>
              <a:off x="3778850" y="1508875"/>
              <a:ext cx="853025" cy="1069500"/>
            </a:xfrm>
            <a:custGeom>
              <a:avLst/>
              <a:gdLst/>
              <a:ahLst/>
              <a:cxnLst/>
              <a:rect l="l" t="t" r="r" b="b"/>
              <a:pathLst>
                <a:path w="34121" h="42780" extrusionOk="0">
                  <a:moveTo>
                    <a:pt x="33209" y="0"/>
                  </a:moveTo>
                  <a:lnTo>
                    <a:pt x="0" y="41625"/>
                  </a:lnTo>
                  <a:lnTo>
                    <a:pt x="912" y="42779"/>
                  </a:lnTo>
                  <a:lnTo>
                    <a:pt x="34120" y="1155"/>
                  </a:lnTo>
                  <a:lnTo>
                    <a:pt x="33209"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71" name="Google Shape;9771;p219"/>
            <p:cNvSpPr/>
            <p:nvPr/>
          </p:nvSpPr>
          <p:spPr>
            <a:xfrm>
              <a:off x="3731000" y="1448875"/>
              <a:ext cx="853000" cy="1069500"/>
            </a:xfrm>
            <a:custGeom>
              <a:avLst/>
              <a:gdLst/>
              <a:ahLst/>
              <a:cxnLst/>
              <a:rect l="l" t="t" r="r" b="b"/>
              <a:pathLst>
                <a:path w="34120" h="42780" extrusionOk="0">
                  <a:moveTo>
                    <a:pt x="33208" y="0"/>
                  </a:moveTo>
                  <a:lnTo>
                    <a:pt x="0" y="41625"/>
                  </a:lnTo>
                  <a:lnTo>
                    <a:pt x="912" y="42779"/>
                  </a:lnTo>
                  <a:lnTo>
                    <a:pt x="34120" y="1155"/>
                  </a:lnTo>
                  <a:lnTo>
                    <a:pt x="33208"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72" name="Google Shape;9772;p219"/>
            <p:cNvSpPr/>
            <p:nvPr/>
          </p:nvSpPr>
          <p:spPr>
            <a:xfrm>
              <a:off x="3682375" y="1388100"/>
              <a:ext cx="853025" cy="1069500"/>
            </a:xfrm>
            <a:custGeom>
              <a:avLst/>
              <a:gdLst/>
              <a:ahLst/>
              <a:cxnLst/>
              <a:rect l="l" t="t" r="r" b="b"/>
              <a:pathLst>
                <a:path w="34121" h="42780" extrusionOk="0">
                  <a:moveTo>
                    <a:pt x="33209" y="1"/>
                  </a:moveTo>
                  <a:lnTo>
                    <a:pt x="1" y="41625"/>
                  </a:lnTo>
                  <a:lnTo>
                    <a:pt x="912" y="42779"/>
                  </a:lnTo>
                  <a:lnTo>
                    <a:pt x="34120" y="1155"/>
                  </a:lnTo>
                  <a:lnTo>
                    <a:pt x="33209"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73" name="Google Shape;9773;p219"/>
            <p:cNvSpPr/>
            <p:nvPr/>
          </p:nvSpPr>
          <p:spPr>
            <a:xfrm>
              <a:off x="3633775" y="1327325"/>
              <a:ext cx="853775" cy="1070275"/>
            </a:xfrm>
            <a:custGeom>
              <a:avLst/>
              <a:gdLst/>
              <a:ahLst/>
              <a:cxnLst/>
              <a:rect l="l" t="t" r="r" b="b"/>
              <a:pathLst>
                <a:path w="34151" h="42811" extrusionOk="0">
                  <a:moveTo>
                    <a:pt x="33239" y="1"/>
                  </a:moveTo>
                  <a:lnTo>
                    <a:pt x="0" y="41656"/>
                  </a:lnTo>
                  <a:lnTo>
                    <a:pt x="942" y="42810"/>
                  </a:lnTo>
                  <a:lnTo>
                    <a:pt x="34150" y="1155"/>
                  </a:lnTo>
                  <a:lnTo>
                    <a:pt x="33239"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74" name="Google Shape;9774;p219"/>
            <p:cNvSpPr/>
            <p:nvPr/>
          </p:nvSpPr>
          <p:spPr>
            <a:xfrm>
              <a:off x="3585925" y="1266575"/>
              <a:ext cx="853000" cy="1070250"/>
            </a:xfrm>
            <a:custGeom>
              <a:avLst/>
              <a:gdLst/>
              <a:ahLst/>
              <a:cxnLst/>
              <a:rect l="l" t="t" r="r" b="b"/>
              <a:pathLst>
                <a:path w="34120" h="42810" extrusionOk="0">
                  <a:moveTo>
                    <a:pt x="33208" y="0"/>
                  </a:moveTo>
                  <a:lnTo>
                    <a:pt x="0" y="41655"/>
                  </a:lnTo>
                  <a:lnTo>
                    <a:pt x="912" y="42810"/>
                  </a:lnTo>
                  <a:lnTo>
                    <a:pt x="34120" y="1155"/>
                  </a:lnTo>
                  <a:lnTo>
                    <a:pt x="33208"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75" name="Google Shape;9775;p219"/>
            <p:cNvSpPr/>
            <p:nvPr/>
          </p:nvSpPr>
          <p:spPr>
            <a:xfrm>
              <a:off x="3537300" y="1206575"/>
              <a:ext cx="853775" cy="1070250"/>
            </a:xfrm>
            <a:custGeom>
              <a:avLst/>
              <a:gdLst/>
              <a:ahLst/>
              <a:cxnLst/>
              <a:rect l="l" t="t" r="r" b="b"/>
              <a:pathLst>
                <a:path w="34151" h="42810" extrusionOk="0">
                  <a:moveTo>
                    <a:pt x="33239" y="0"/>
                  </a:moveTo>
                  <a:lnTo>
                    <a:pt x="1" y="41655"/>
                  </a:lnTo>
                  <a:lnTo>
                    <a:pt x="942" y="42809"/>
                  </a:lnTo>
                  <a:lnTo>
                    <a:pt x="34151" y="1155"/>
                  </a:lnTo>
                  <a:lnTo>
                    <a:pt x="33239"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76" name="Google Shape;9776;p219"/>
            <p:cNvSpPr/>
            <p:nvPr/>
          </p:nvSpPr>
          <p:spPr>
            <a:xfrm>
              <a:off x="3489450" y="1145800"/>
              <a:ext cx="853775" cy="1070250"/>
            </a:xfrm>
            <a:custGeom>
              <a:avLst/>
              <a:gdLst/>
              <a:ahLst/>
              <a:cxnLst/>
              <a:rect l="l" t="t" r="r" b="b"/>
              <a:pathLst>
                <a:path w="34151" h="42810" extrusionOk="0">
                  <a:moveTo>
                    <a:pt x="33209" y="0"/>
                  </a:moveTo>
                  <a:lnTo>
                    <a:pt x="1" y="41655"/>
                  </a:lnTo>
                  <a:lnTo>
                    <a:pt x="912" y="42810"/>
                  </a:lnTo>
                  <a:lnTo>
                    <a:pt x="34151" y="1155"/>
                  </a:lnTo>
                  <a:lnTo>
                    <a:pt x="33209"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77" name="Google Shape;9777;p219"/>
            <p:cNvSpPr/>
            <p:nvPr/>
          </p:nvSpPr>
          <p:spPr>
            <a:xfrm>
              <a:off x="3440850" y="1085025"/>
              <a:ext cx="853775" cy="1070275"/>
            </a:xfrm>
            <a:custGeom>
              <a:avLst/>
              <a:gdLst/>
              <a:ahLst/>
              <a:cxnLst/>
              <a:rect l="l" t="t" r="r" b="b"/>
              <a:pathLst>
                <a:path w="34151" h="42811" extrusionOk="0">
                  <a:moveTo>
                    <a:pt x="33239" y="1"/>
                  </a:moveTo>
                  <a:lnTo>
                    <a:pt x="0" y="41656"/>
                  </a:lnTo>
                  <a:lnTo>
                    <a:pt x="912" y="42810"/>
                  </a:lnTo>
                  <a:lnTo>
                    <a:pt x="34150" y="1155"/>
                  </a:lnTo>
                  <a:lnTo>
                    <a:pt x="33239"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78" name="Google Shape;9778;p219"/>
            <p:cNvSpPr/>
            <p:nvPr/>
          </p:nvSpPr>
          <p:spPr>
            <a:xfrm>
              <a:off x="3392225" y="1024275"/>
              <a:ext cx="854550" cy="1071000"/>
            </a:xfrm>
            <a:custGeom>
              <a:avLst/>
              <a:gdLst/>
              <a:ahLst/>
              <a:cxnLst/>
              <a:rect l="l" t="t" r="r" b="b"/>
              <a:pathLst>
                <a:path w="34182" h="42840" extrusionOk="0">
                  <a:moveTo>
                    <a:pt x="33239" y="0"/>
                  </a:moveTo>
                  <a:lnTo>
                    <a:pt x="1" y="41685"/>
                  </a:lnTo>
                  <a:lnTo>
                    <a:pt x="942" y="42840"/>
                  </a:lnTo>
                  <a:lnTo>
                    <a:pt x="34181" y="1155"/>
                  </a:lnTo>
                  <a:lnTo>
                    <a:pt x="33239"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79" name="Google Shape;9779;p219"/>
            <p:cNvSpPr/>
            <p:nvPr/>
          </p:nvSpPr>
          <p:spPr>
            <a:xfrm>
              <a:off x="3344375" y="964250"/>
              <a:ext cx="854525" cy="1071025"/>
            </a:xfrm>
            <a:custGeom>
              <a:avLst/>
              <a:gdLst/>
              <a:ahLst/>
              <a:cxnLst/>
              <a:rect l="l" t="t" r="r" b="b"/>
              <a:pathLst>
                <a:path w="34181" h="42841" extrusionOk="0">
                  <a:moveTo>
                    <a:pt x="33239" y="1"/>
                  </a:moveTo>
                  <a:lnTo>
                    <a:pt x="0" y="41686"/>
                  </a:lnTo>
                  <a:lnTo>
                    <a:pt x="912" y="42841"/>
                  </a:lnTo>
                  <a:lnTo>
                    <a:pt x="34181" y="1155"/>
                  </a:lnTo>
                  <a:lnTo>
                    <a:pt x="33239"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80" name="Google Shape;9780;p219"/>
            <p:cNvSpPr/>
            <p:nvPr/>
          </p:nvSpPr>
          <p:spPr>
            <a:xfrm>
              <a:off x="3295750" y="903500"/>
              <a:ext cx="854550" cy="1071025"/>
            </a:xfrm>
            <a:custGeom>
              <a:avLst/>
              <a:gdLst/>
              <a:ahLst/>
              <a:cxnLst/>
              <a:rect l="l" t="t" r="r" b="b"/>
              <a:pathLst>
                <a:path w="34182" h="42841" extrusionOk="0">
                  <a:moveTo>
                    <a:pt x="33270" y="0"/>
                  </a:moveTo>
                  <a:lnTo>
                    <a:pt x="1" y="41685"/>
                  </a:lnTo>
                  <a:lnTo>
                    <a:pt x="943" y="42840"/>
                  </a:lnTo>
                  <a:lnTo>
                    <a:pt x="34181" y="1155"/>
                  </a:lnTo>
                  <a:lnTo>
                    <a:pt x="33270"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81" name="Google Shape;9781;p219"/>
            <p:cNvSpPr/>
            <p:nvPr/>
          </p:nvSpPr>
          <p:spPr>
            <a:xfrm>
              <a:off x="3247150" y="841975"/>
              <a:ext cx="854525" cy="1071775"/>
            </a:xfrm>
            <a:custGeom>
              <a:avLst/>
              <a:gdLst/>
              <a:ahLst/>
              <a:cxnLst/>
              <a:rect l="l" t="t" r="r" b="b"/>
              <a:pathLst>
                <a:path w="34181" h="42871" extrusionOk="0">
                  <a:moveTo>
                    <a:pt x="33269" y="0"/>
                  </a:moveTo>
                  <a:lnTo>
                    <a:pt x="0" y="41716"/>
                  </a:lnTo>
                  <a:lnTo>
                    <a:pt x="942" y="42870"/>
                  </a:lnTo>
                  <a:lnTo>
                    <a:pt x="34181" y="1155"/>
                  </a:lnTo>
                  <a:lnTo>
                    <a:pt x="33269"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82" name="Google Shape;9782;p219"/>
            <p:cNvSpPr/>
            <p:nvPr/>
          </p:nvSpPr>
          <p:spPr>
            <a:xfrm>
              <a:off x="3198525" y="781200"/>
              <a:ext cx="854550" cy="1071775"/>
            </a:xfrm>
            <a:custGeom>
              <a:avLst/>
              <a:gdLst/>
              <a:ahLst/>
              <a:cxnLst/>
              <a:rect l="l" t="t" r="r" b="b"/>
              <a:pathLst>
                <a:path w="34182" h="42871" extrusionOk="0">
                  <a:moveTo>
                    <a:pt x="33270" y="1"/>
                  </a:moveTo>
                  <a:lnTo>
                    <a:pt x="1" y="41716"/>
                  </a:lnTo>
                  <a:lnTo>
                    <a:pt x="943" y="42871"/>
                  </a:lnTo>
                  <a:lnTo>
                    <a:pt x="34181" y="1155"/>
                  </a:lnTo>
                  <a:lnTo>
                    <a:pt x="33270"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83" name="Google Shape;9783;p219"/>
            <p:cNvSpPr/>
            <p:nvPr/>
          </p:nvSpPr>
          <p:spPr>
            <a:xfrm>
              <a:off x="3150675" y="721200"/>
              <a:ext cx="854550" cy="1071775"/>
            </a:xfrm>
            <a:custGeom>
              <a:avLst/>
              <a:gdLst/>
              <a:ahLst/>
              <a:cxnLst/>
              <a:rect l="l" t="t" r="r" b="b"/>
              <a:pathLst>
                <a:path w="34182" h="42871" extrusionOk="0">
                  <a:moveTo>
                    <a:pt x="33270" y="0"/>
                  </a:moveTo>
                  <a:lnTo>
                    <a:pt x="1" y="41716"/>
                  </a:lnTo>
                  <a:lnTo>
                    <a:pt x="943" y="42871"/>
                  </a:lnTo>
                  <a:lnTo>
                    <a:pt x="34181" y="1155"/>
                  </a:lnTo>
                  <a:lnTo>
                    <a:pt x="33270"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84" name="Google Shape;9784;p219"/>
            <p:cNvSpPr/>
            <p:nvPr/>
          </p:nvSpPr>
          <p:spPr>
            <a:xfrm>
              <a:off x="3102075" y="660425"/>
              <a:ext cx="855300" cy="1071775"/>
            </a:xfrm>
            <a:custGeom>
              <a:avLst/>
              <a:gdLst/>
              <a:ahLst/>
              <a:cxnLst/>
              <a:rect l="l" t="t" r="r" b="b"/>
              <a:pathLst>
                <a:path w="34212" h="42871" extrusionOk="0">
                  <a:moveTo>
                    <a:pt x="33300" y="1"/>
                  </a:moveTo>
                  <a:lnTo>
                    <a:pt x="0" y="41716"/>
                  </a:lnTo>
                  <a:lnTo>
                    <a:pt x="942" y="42871"/>
                  </a:lnTo>
                  <a:lnTo>
                    <a:pt x="34211" y="1155"/>
                  </a:lnTo>
                  <a:lnTo>
                    <a:pt x="33300"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85" name="Google Shape;9785;p219"/>
            <p:cNvSpPr/>
            <p:nvPr/>
          </p:nvSpPr>
          <p:spPr>
            <a:xfrm>
              <a:off x="3054225" y="599675"/>
              <a:ext cx="854525" cy="1071775"/>
            </a:xfrm>
            <a:custGeom>
              <a:avLst/>
              <a:gdLst/>
              <a:ahLst/>
              <a:cxnLst/>
              <a:rect l="l" t="t" r="r" b="b"/>
              <a:pathLst>
                <a:path w="34181" h="42871" extrusionOk="0">
                  <a:moveTo>
                    <a:pt x="33269" y="0"/>
                  </a:moveTo>
                  <a:lnTo>
                    <a:pt x="0" y="41716"/>
                  </a:lnTo>
                  <a:lnTo>
                    <a:pt x="912" y="42870"/>
                  </a:lnTo>
                  <a:lnTo>
                    <a:pt x="34181" y="1155"/>
                  </a:lnTo>
                  <a:lnTo>
                    <a:pt x="33269"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86" name="Google Shape;9786;p219"/>
            <p:cNvSpPr/>
            <p:nvPr/>
          </p:nvSpPr>
          <p:spPr>
            <a:xfrm>
              <a:off x="3005600" y="538900"/>
              <a:ext cx="855300" cy="1072550"/>
            </a:xfrm>
            <a:custGeom>
              <a:avLst/>
              <a:gdLst/>
              <a:ahLst/>
              <a:cxnLst/>
              <a:rect l="l" t="t" r="r" b="b"/>
              <a:pathLst>
                <a:path w="34212" h="42902" extrusionOk="0">
                  <a:moveTo>
                    <a:pt x="33270" y="1"/>
                  </a:moveTo>
                  <a:lnTo>
                    <a:pt x="1" y="41747"/>
                  </a:lnTo>
                  <a:lnTo>
                    <a:pt x="912" y="42901"/>
                  </a:lnTo>
                  <a:lnTo>
                    <a:pt x="34212" y="1155"/>
                  </a:lnTo>
                  <a:lnTo>
                    <a:pt x="33270"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87" name="Google Shape;9787;p219"/>
            <p:cNvSpPr/>
            <p:nvPr/>
          </p:nvSpPr>
          <p:spPr>
            <a:xfrm>
              <a:off x="2957750" y="478900"/>
              <a:ext cx="855300" cy="1071775"/>
            </a:xfrm>
            <a:custGeom>
              <a:avLst/>
              <a:gdLst/>
              <a:ahLst/>
              <a:cxnLst/>
              <a:rect l="l" t="t" r="r" b="b"/>
              <a:pathLst>
                <a:path w="34212" h="42871" extrusionOk="0">
                  <a:moveTo>
                    <a:pt x="33270" y="0"/>
                  </a:moveTo>
                  <a:lnTo>
                    <a:pt x="1" y="41716"/>
                  </a:lnTo>
                  <a:lnTo>
                    <a:pt x="912" y="42870"/>
                  </a:lnTo>
                  <a:lnTo>
                    <a:pt x="34212" y="1155"/>
                  </a:lnTo>
                  <a:lnTo>
                    <a:pt x="33270"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88" name="Google Shape;9788;p219"/>
            <p:cNvSpPr/>
            <p:nvPr/>
          </p:nvSpPr>
          <p:spPr>
            <a:xfrm>
              <a:off x="2909150" y="418125"/>
              <a:ext cx="855300" cy="1072550"/>
            </a:xfrm>
            <a:custGeom>
              <a:avLst/>
              <a:gdLst/>
              <a:ahLst/>
              <a:cxnLst/>
              <a:rect l="l" t="t" r="r" b="b"/>
              <a:pathLst>
                <a:path w="34212" h="42902" extrusionOk="0">
                  <a:moveTo>
                    <a:pt x="33300" y="1"/>
                  </a:moveTo>
                  <a:lnTo>
                    <a:pt x="0" y="41747"/>
                  </a:lnTo>
                  <a:lnTo>
                    <a:pt x="912" y="42901"/>
                  </a:lnTo>
                  <a:lnTo>
                    <a:pt x="34211" y="1155"/>
                  </a:lnTo>
                  <a:lnTo>
                    <a:pt x="33300"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89" name="Google Shape;9789;p219"/>
            <p:cNvSpPr/>
            <p:nvPr/>
          </p:nvSpPr>
          <p:spPr>
            <a:xfrm>
              <a:off x="2860525" y="357375"/>
              <a:ext cx="856050" cy="1072525"/>
            </a:xfrm>
            <a:custGeom>
              <a:avLst/>
              <a:gdLst/>
              <a:ahLst/>
              <a:cxnLst/>
              <a:rect l="l" t="t" r="r" b="b"/>
              <a:pathLst>
                <a:path w="34242" h="42901" extrusionOk="0">
                  <a:moveTo>
                    <a:pt x="33300" y="0"/>
                  </a:moveTo>
                  <a:lnTo>
                    <a:pt x="1" y="41746"/>
                  </a:lnTo>
                  <a:lnTo>
                    <a:pt x="943" y="42901"/>
                  </a:lnTo>
                  <a:lnTo>
                    <a:pt x="34242" y="1155"/>
                  </a:lnTo>
                  <a:lnTo>
                    <a:pt x="33300"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90" name="Google Shape;9790;p219"/>
            <p:cNvSpPr/>
            <p:nvPr/>
          </p:nvSpPr>
          <p:spPr>
            <a:xfrm>
              <a:off x="2812675" y="296600"/>
              <a:ext cx="855300" cy="1072525"/>
            </a:xfrm>
            <a:custGeom>
              <a:avLst/>
              <a:gdLst/>
              <a:ahLst/>
              <a:cxnLst/>
              <a:rect l="l" t="t" r="r" b="b"/>
              <a:pathLst>
                <a:path w="34212" h="42901" extrusionOk="0">
                  <a:moveTo>
                    <a:pt x="33300" y="0"/>
                  </a:moveTo>
                  <a:lnTo>
                    <a:pt x="1" y="41746"/>
                  </a:lnTo>
                  <a:lnTo>
                    <a:pt x="912" y="42901"/>
                  </a:lnTo>
                  <a:lnTo>
                    <a:pt x="34211" y="1155"/>
                  </a:lnTo>
                  <a:lnTo>
                    <a:pt x="33300"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91" name="Google Shape;9791;p219"/>
            <p:cNvSpPr/>
            <p:nvPr/>
          </p:nvSpPr>
          <p:spPr>
            <a:xfrm>
              <a:off x="2764075" y="238125"/>
              <a:ext cx="856050" cy="1071000"/>
            </a:xfrm>
            <a:custGeom>
              <a:avLst/>
              <a:gdLst/>
              <a:ahLst/>
              <a:cxnLst/>
              <a:rect l="l" t="t" r="r" b="b"/>
              <a:pathLst>
                <a:path w="34242" h="42840" extrusionOk="0">
                  <a:moveTo>
                    <a:pt x="33269" y="0"/>
                  </a:moveTo>
                  <a:lnTo>
                    <a:pt x="0" y="41685"/>
                  </a:lnTo>
                  <a:lnTo>
                    <a:pt x="942" y="42840"/>
                  </a:lnTo>
                  <a:lnTo>
                    <a:pt x="34241" y="1094"/>
                  </a:lnTo>
                  <a:lnTo>
                    <a:pt x="33360"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92" name="Google Shape;9792;p219"/>
            <p:cNvSpPr/>
            <p:nvPr/>
          </p:nvSpPr>
          <p:spPr>
            <a:xfrm>
              <a:off x="2716200" y="238125"/>
              <a:ext cx="828725" cy="1010250"/>
            </a:xfrm>
            <a:custGeom>
              <a:avLst/>
              <a:gdLst/>
              <a:ahLst/>
              <a:cxnLst/>
              <a:rect l="l" t="t" r="r" b="b"/>
              <a:pathLst>
                <a:path w="33149" h="40410" extrusionOk="0">
                  <a:moveTo>
                    <a:pt x="31325" y="0"/>
                  </a:moveTo>
                  <a:lnTo>
                    <a:pt x="1" y="39255"/>
                  </a:lnTo>
                  <a:lnTo>
                    <a:pt x="912" y="40409"/>
                  </a:lnTo>
                  <a:lnTo>
                    <a:pt x="33148"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93" name="Google Shape;9793;p219"/>
            <p:cNvSpPr/>
            <p:nvPr/>
          </p:nvSpPr>
          <p:spPr>
            <a:xfrm>
              <a:off x="2667600" y="238125"/>
              <a:ext cx="780850" cy="950225"/>
            </a:xfrm>
            <a:custGeom>
              <a:avLst/>
              <a:gdLst/>
              <a:ahLst/>
              <a:cxnLst/>
              <a:rect l="l" t="t" r="r" b="b"/>
              <a:pathLst>
                <a:path w="31234" h="38009" extrusionOk="0">
                  <a:moveTo>
                    <a:pt x="29381" y="0"/>
                  </a:moveTo>
                  <a:lnTo>
                    <a:pt x="0" y="36854"/>
                  </a:lnTo>
                  <a:lnTo>
                    <a:pt x="912" y="38009"/>
                  </a:lnTo>
                  <a:lnTo>
                    <a:pt x="31234"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94" name="Google Shape;9794;p219"/>
            <p:cNvSpPr/>
            <p:nvPr/>
          </p:nvSpPr>
          <p:spPr>
            <a:xfrm>
              <a:off x="2618975" y="238125"/>
              <a:ext cx="733025" cy="889475"/>
            </a:xfrm>
            <a:custGeom>
              <a:avLst/>
              <a:gdLst/>
              <a:ahLst/>
              <a:cxnLst/>
              <a:rect l="l" t="t" r="r" b="b"/>
              <a:pathLst>
                <a:path w="29321" h="35579" extrusionOk="0">
                  <a:moveTo>
                    <a:pt x="27467" y="0"/>
                  </a:moveTo>
                  <a:lnTo>
                    <a:pt x="1" y="34424"/>
                  </a:lnTo>
                  <a:lnTo>
                    <a:pt x="943" y="35578"/>
                  </a:lnTo>
                  <a:lnTo>
                    <a:pt x="29320"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95" name="Google Shape;9795;p219"/>
            <p:cNvSpPr/>
            <p:nvPr/>
          </p:nvSpPr>
          <p:spPr>
            <a:xfrm>
              <a:off x="2571125" y="238125"/>
              <a:ext cx="684400" cy="829450"/>
            </a:xfrm>
            <a:custGeom>
              <a:avLst/>
              <a:gdLst/>
              <a:ahLst/>
              <a:cxnLst/>
              <a:rect l="l" t="t" r="r" b="b"/>
              <a:pathLst>
                <a:path w="27376" h="33178" extrusionOk="0">
                  <a:moveTo>
                    <a:pt x="25553" y="0"/>
                  </a:moveTo>
                  <a:lnTo>
                    <a:pt x="1" y="32023"/>
                  </a:lnTo>
                  <a:lnTo>
                    <a:pt x="943" y="33178"/>
                  </a:lnTo>
                  <a:lnTo>
                    <a:pt x="27376"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96" name="Google Shape;9796;p219"/>
            <p:cNvSpPr/>
            <p:nvPr/>
          </p:nvSpPr>
          <p:spPr>
            <a:xfrm>
              <a:off x="2522525" y="238125"/>
              <a:ext cx="636550" cy="768700"/>
            </a:xfrm>
            <a:custGeom>
              <a:avLst/>
              <a:gdLst/>
              <a:ahLst/>
              <a:cxnLst/>
              <a:rect l="l" t="t" r="r" b="b"/>
              <a:pathLst>
                <a:path w="25462" h="30748" extrusionOk="0">
                  <a:moveTo>
                    <a:pt x="23608" y="0"/>
                  </a:moveTo>
                  <a:lnTo>
                    <a:pt x="0" y="29593"/>
                  </a:lnTo>
                  <a:lnTo>
                    <a:pt x="942" y="30747"/>
                  </a:lnTo>
                  <a:lnTo>
                    <a:pt x="25461"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97" name="Google Shape;9797;p219"/>
            <p:cNvSpPr/>
            <p:nvPr/>
          </p:nvSpPr>
          <p:spPr>
            <a:xfrm>
              <a:off x="2473900" y="238125"/>
              <a:ext cx="587950" cy="707925"/>
            </a:xfrm>
            <a:custGeom>
              <a:avLst/>
              <a:gdLst/>
              <a:ahLst/>
              <a:cxnLst/>
              <a:rect l="l" t="t" r="r" b="b"/>
              <a:pathLst>
                <a:path w="23518" h="28317" extrusionOk="0">
                  <a:moveTo>
                    <a:pt x="21664" y="0"/>
                  </a:moveTo>
                  <a:lnTo>
                    <a:pt x="1" y="27162"/>
                  </a:lnTo>
                  <a:lnTo>
                    <a:pt x="943" y="28317"/>
                  </a:lnTo>
                  <a:lnTo>
                    <a:pt x="23517"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98" name="Google Shape;9798;p219"/>
            <p:cNvSpPr/>
            <p:nvPr/>
          </p:nvSpPr>
          <p:spPr>
            <a:xfrm>
              <a:off x="2426050" y="238125"/>
              <a:ext cx="539325" cy="647175"/>
            </a:xfrm>
            <a:custGeom>
              <a:avLst/>
              <a:gdLst/>
              <a:ahLst/>
              <a:cxnLst/>
              <a:rect l="l" t="t" r="r" b="b"/>
              <a:pathLst>
                <a:path w="21573" h="25887" extrusionOk="0">
                  <a:moveTo>
                    <a:pt x="19719" y="0"/>
                  </a:moveTo>
                  <a:lnTo>
                    <a:pt x="1" y="24732"/>
                  </a:lnTo>
                  <a:lnTo>
                    <a:pt x="912" y="25886"/>
                  </a:lnTo>
                  <a:lnTo>
                    <a:pt x="21572"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99" name="Google Shape;9799;p219"/>
            <p:cNvSpPr/>
            <p:nvPr/>
          </p:nvSpPr>
          <p:spPr>
            <a:xfrm>
              <a:off x="2377450" y="238125"/>
              <a:ext cx="491450" cy="587150"/>
            </a:xfrm>
            <a:custGeom>
              <a:avLst/>
              <a:gdLst/>
              <a:ahLst/>
              <a:cxnLst/>
              <a:rect l="l" t="t" r="r" b="b"/>
              <a:pathLst>
                <a:path w="19658" h="23486" extrusionOk="0">
                  <a:moveTo>
                    <a:pt x="17835" y="0"/>
                  </a:moveTo>
                  <a:lnTo>
                    <a:pt x="0" y="22331"/>
                  </a:lnTo>
                  <a:lnTo>
                    <a:pt x="942" y="23486"/>
                  </a:lnTo>
                  <a:lnTo>
                    <a:pt x="19658"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00" name="Google Shape;9800;p219"/>
            <p:cNvSpPr/>
            <p:nvPr/>
          </p:nvSpPr>
          <p:spPr>
            <a:xfrm>
              <a:off x="2329600" y="238125"/>
              <a:ext cx="442850" cy="526400"/>
            </a:xfrm>
            <a:custGeom>
              <a:avLst/>
              <a:gdLst/>
              <a:ahLst/>
              <a:cxnLst/>
              <a:rect l="l" t="t" r="r" b="b"/>
              <a:pathLst>
                <a:path w="17714" h="21056" extrusionOk="0">
                  <a:moveTo>
                    <a:pt x="15860" y="0"/>
                  </a:moveTo>
                  <a:lnTo>
                    <a:pt x="0" y="19901"/>
                  </a:lnTo>
                  <a:lnTo>
                    <a:pt x="912" y="21055"/>
                  </a:lnTo>
                  <a:lnTo>
                    <a:pt x="17713"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01" name="Google Shape;9801;p219"/>
            <p:cNvSpPr/>
            <p:nvPr/>
          </p:nvSpPr>
          <p:spPr>
            <a:xfrm>
              <a:off x="2280975" y="238125"/>
              <a:ext cx="395000" cy="466400"/>
            </a:xfrm>
            <a:custGeom>
              <a:avLst/>
              <a:gdLst/>
              <a:ahLst/>
              <a:cxnLst/>
              <a:rect l="l" t="t" r="r" b="b"/>
              <a:pathLst>
                <a:path w="15800" h="18656" extrusionOk="0">
                  <a:moveTo>
                    <a:pt x="13946" y="0"/>
                  </a:moveTo>
                  <a:lnTo>
                    <a:pt x="1" y="17500"/>
                  </a:lnTo>
                  <a:lnTo>
                    <a:pt x="912" y="18655"/>
                  </a:lnTo>
                  <a:lnTo>
                    <a:pt x="15800"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02" name="Google Shape;9802;p219"/>
            <p:cNvSpPr/>
            <p:nvPr/>
          </p:nvSpPr>
          <p:spPr>
            <a:xfrm>
              <a:off x="2232375" y="238125"/>
              <a:ext cx="346375" cy="405625"/>
            </a:xfrm>
            <a:custGeom>
              <a:avLst/>
              <a:gdLst/>
              <a:ahLst/>
              <a:cxnLst/>
              <a:rect l="l" t="t" r="r" b="b"/>
              <a:pathLst>
                <a:path w="13855" h="16225" extrusionOk="0">
                  <a:moveTo>
                    <a:pt x="12032" y="0"/>
                  </a:moveTo>
                  <a:lnTo>
                    <a:pt x="0" y="15070"/>
                  </a:lnTo>
                  <a:lnTo>
                    <a:pt x="942" y="16224"/>
                  </a:lnTo>
                  <a:lnTo>
                    <a:pt x="13855"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03" name="Google Shape;9803;p219"/>
            <p:cNvSpPr/>
            <p:nvPr/>
          </p:nvSpPr>
          <p:spPr>
            <a:xfrm>
              <a:off x="2184525" y="238125"/>
              <a:ext cx="298525" cy="345625"/>
            </a:xfrm>
            <a:custGeom>
              <a:avLst/>
              <a:gdLst/>
              <a:ahLst/>
              <a:cxnLst/>
              <a:rect l="l" t="t" r="r" b="b"/>
              <a:pathLst>
                <a:path w="11941" h="13825" extrusionOk="0">
                  <a:moveTo>
                    <a:pt x="10087" y="0"/>
                  </a:moveTo>
                  <a:lnTo>
                    <a:pt x="0" y="12670"/>
                  </a:lnTo>
                  <a:lnTo>
                    <a:pt x="912" y="13824"/>
                  </a:lnTo>
                  <a:lnTo>
                    <a:pt x="11940"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04" name="Google Shape;9804;p219"/>
            <p:cNvSpPr/>
            <p:nvPr/>
          </p:nvSpPr>
          <p:spPr>
            <a:xfrm>
              <a:off x="2135900" y="238125"/>
              <a:ext cx="250675" cy="284850"/>
            </a:xfrm>
            <a:custGeom>
              <a:avLst/>
              <a:gdLst/>
              <a:ahLst/>
              <a:cxnLst/>
              <a:rect l="l" t="t" r="r" b="b"/>
              <a:pathLst>
                <a:path w="10027" h="11394" extrusionOk="0">
                  <a:moveTo>
                    <a:pt x="8174" y="0"/>
                  </a:moveTo>
                  <a:lnTo>
                    <a:pt x="1" y="10239"/>
                  </a:lnTo>
                  <a:lnTo>
                    <a:pt x="942" y="11394"/>
                  </a:lnTo>
                  <a:lnTo>
                    <a:pt x="10027"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05" name="Google Shape;9805;p219"/>
            <p:cNvSpPr/>
            <p:nvPr/>
          </p:nvSpPr>
          <p:spPr>
            <a:xfrm>
              <a:off x="2088050" y="238125"/>
              <a:ext cx="202075" cy="224075"/>
            </a:xfrm>
            <a:custGeom>
              <a:avLst/>
              <a:gdLst/>
              <a:ahLst/>
              <a:cxnLst/>
              <a:rect l="l" t="t" r="r" b="b"/>
              <a:pathLst>
                <a:path w="8083" h="8963" extrusionOk="0">
                  <a:moveTo>
                    <a:pt x="6229" y="0"/>
                  </a:moveTo>
                  <a:lnTo>
                    <a:pt x="1" y="7808"/>
                  </a:lnTo>
                  <a:lnTo>
                    <a:pt x="912" y="8963"/>
                  </a:lnTo>
                  <a:lnTo>
                    <a:pt x="8082"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06" name="Google Shape;9806;p219"/>
            <p:cNvSpPr/>
            <p:nvPr/>
          </p:nvSpPr>
          <p:spPr>
            <a:xfrm>
              <a:off x="2039450" y="238125"/>
              <a:ext cx="153450" cy="164075"/>
            </a:xfrm>
            <a:custGeom>
              <a:avLst/>
              <a:gdLst/>
              <a:ahLst/>
              <a:cxnLst/>
              <a:rect l="l" t="t" r="r" b="b"/>
              <a:pathLst>
                <a:path w="6138" h="6563" extrusionOk="0">
                  <a:moveTo>
                    <a:pt x="4314" y="0"/>
                  </a:moveTo>
                  <a:lnTo>
                    <a:pt x="0" y="5408"/>
                  </a:lnTo>
                  <a:lnTo>
                    <a:pt x="912" y="6563"/>
                  </a:lnTo>
                  <a:lnTo>
                    <a:pt x="6137"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07" name="Google Shape;9807;p219"/>
            <p:cNvSpPr/>
            <p:nvPr/>
          </p:nvSpPr>
          <p:spPr>
            <a:xfrm>
              <a:off x="1991575" y="238125"/>
              <a:ext cx="105625" cy="104075"/>
            </a:xfrm>
            <a:custGeom>
              <a:avLst/>
              <a:gdLst/>
              <a:ahLst/>
              <a:cxnLst/>
              <a:rect l="l" t="t" r="r" b="b"/>
              <a:pathLst>
                <a:path w="4225" h="4163" extrusionOk="0">
                  <a:moveTo>
                    <a:pt x="2371" y="0"/>
                  </a:moveTo>
                  <a:lnTo>
                    <a:pt x="1" y="3008"/>
                  </a:lnTo>
                  <a:lnTo>
                    <a:pt x="912" y="4162"/>
                  </a:lnTo>
                  <a:lnTo>
                    <a:pt x="4224"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9808" name="Google Shape;9808;p219"/>
          <p:cNvSpPr/>
          <p:nvPr/>
        </p:nvSpPr>
        <p:spPr>
          <a:xfrm>
            <a:off x="0" y="0"/>
            <a:ext cx="5743500" cy="5143500"/>
          </a:xfrm>
          <a:prstGeom prst="homePlate">
            <a:avLst>
              <a:gd name="adj" fmla="val 39813"/>
            </a:avLst>
          </a:prstGeom>
          <a:solidFill>
            <a:srgbClr val="253746"/>
          </a:solidFill>
          <a:ln>
            <a:noFill/>
          </a:ln>
          <a:effectLst>
            <a:outerShdw blurRad="228600" dist="38100" dir="10800000" algn="bl" rotWithShape="0">
              <a:srgbClr val="000000">
                <a:alpha val="33725"/>
              </a:srgb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09" name="Google Shape;9809;p219"/>
          <p:cNvSpPr/>
          <p:nvPr/>
        </p:nvSpPr>
        <p:spPr>
          <a:xfrm>
            <a:off x="5338775" y="-4750"/>
            <a:ext cx="3805047" cy="5153025"/>
          </a:xfrm>
          <a:custGeom>
            <a:avLst/>
            <a:gdLst/>
            <a:ahLst/>
            <a:cxnLst/>
            <a:rect l="l" t="t" r="r" b="b"/>
            <a:pathLst>
              <a:path w="152400" h="206121" extrusionOk="0">
                <a:moveTo>
                  <a:pt x="82105" y="103632"/>
                </a:moveTo>
                <a:lnTo>
                  <a:pt x="190" y="205930"/>
                </a:lnTo>
                <a:lnTo>
                  <a:pt x="152209" y="206121"/>
                </a:lnTo>
                <a:lnTo>
                  <a:pt x="152400" y="190"/>
                </a:lnTo>
                <a:lnTo>
                  <a:pt x="0" y="0"/>
                </a:lnTo>
                <a:close/>
              </a:path>
            </a:pathLst>
          </a:custGeom>
          <a:solidFill>
            <a:srgbClr val="253746"/>
          </a:solidFill>
          <a:ln>
            <a:noFill/>
          </a:ln>
          <a:effectLst>
            <a:outerShdw blurRad="228600" dist="38100" dir="10800000" algn="bl" rotWithShape="0">
              <a:srgbClr val="000000">
                <a:alpha val="33725"/>
              </a:srgbClr>
            </a:outerShdw>
          </a:effectLst>
        </p:spPr>
        <p:txBody>
          <a:bodyPr/>
          <a:lstStyle/>
          <a:p>
            <a:endParaRPr lang="en-US"/>
          </a:p>
        </p:txBody>
      </p:sp>
      <p:sp>
        <p:nvSpPr>
          <p:cNvPr id="9810" name="Google Shape;9810;p219"/>
          <p:cNvSpPr txBox="1"/>
          <p:nvPr/>
        </p:nvSpPr>
        <p:spPr>
          <a:xfrm>
            <a:off x="340275" y="951650"/>
            <a:ext cx="3804900" cy="854400"/>
          </a:xfrm>
          <a:prstGeom prst="rect">
            <a:avLst/>
          </a:prstGeom>
          <a:noFill/>
          <a:ln>
            <a:noFill/>
          </a:ln>
        </p:spPr>
        <p:txBody>
          <a:bodyPr spcFirstLastPara="1" wrap="square" lIns="91425" tIns="91425" rIns="91425" bIns="91425" anchor="t" anchorCtr="0">
            <a:noAutofit/>
          </a:bodyPr>
          <a:lstStyle/>
          <a:p>
            <a:pPr marL="0" marR="0" lvl="0" indent="0" algn="l" rtl="0">
              <a:lnSpc>
                <a:spcPct val="100000"/>
              </a:lnSpc>
              <a:spcBef>
                <a:spcPts val="0"/>
              </a:spcBef>
              <a:spcAft>
                <a:spcPts val="0"/>
              </a:spcAft>
              <a:buClr>
                <a:srgbClr val="000000"/>
              </a:buClr>
              <a:buSzPts val="2200"/>
              <a:buFont typeface="Arial"/>
              <a:buNone/>
            </a:pPr>
            <a:r>
              <a:rPr lang="en" sz="2200" b="0" i="0" u="none" strike="noStrike" cap="none">
                <a:solidFill>
                  <a:srgbClr val="FFFFFF"/>
                </a:solidFill>
                <a:latin typeface="Inter ExtraBold"/>
                <a:ea typeface="Inter ExtraBold"/>
                <a:cs typeface="Inter ExtraBold"/>
                <a:sym typeface="Inter ExtraBold"/>
              </a:rPr>
              <a:t>Simplify the business </a:t>
            </a:r>
            <a:br>
              <a:rPr lang="en" sz="2200" b="0" i="0" u="none" strike="noStrike" cap="none">
                <a:solidFill>
                  <a:srgbClr val="FFFFFF"/>
                </a:solidFill>
                <a:latin typeface="Inter ExtraBold"/>
                <a:ea typeface="Inter ExtraBold"/>
                <a:cs typeface="Inter ExtraBold"/>
                <a:sym typeface="Inter ExtraBold"/>
              </a:rPr>
            </a:br>
            <a:r>
              <a:rPr lang="en" sz="2200" b="0" i="0" u="none" strike="noStrike" cap="none">
                <a:solidFill>
                  <a:srgbClr val="FFFFFF"/>
                </a:solidFill>
                <a:latin typeface="Inter ExtraBold"/>
                <a:ea typeface="Inter ExtraBold"/>
                <a:cs typeface="Inter ExtraBold"/>
                <a:sym typeface="Inter ExtraBold"/>
              </a:rPr>
              <a:t>of running your business.</a:t>
            </a:r>
            <a:endParaRPr sz="2200" b="0" i="0" u="none" strike="noStrike" cap="none">
              <a:solidFill>
                <a:srgbClr val="FFFFFF"/>
              </a:solidFill>
              <a:latin typeface="Inter ExtraBold"/>
              <a:ea typeface="Inter ExtraBold"/>
              <a:cs typeface="Inter ExtraBold"/>
              <a:sym typeface="Inter ExtraBold"/>
            </a:endParaRPr>
          </a:p>
        </p:txBody>
      </p:sp>
      <p:sp>
        <p:nvSpPr>
          <p:cNvPr id="9811" name="Google Shape;9811;p219"/>
          <p:cNvSpPr txBox="1"/>
          <p:nvPr/>
        </p:nvSpPr>
        <p:spPr>
          <a:xfrm>
            <a:off x="7653845" y="4665341"/>
            <a:ext cx="1257300" cy="292500"/>
          </a:xfrm>
          <a:prstGeom prst="rect">
            <a:avLst/>
          </a:prstGeom>
          <a:noFill/>
          <a:ln>
            <a:noFill/>
          </a:ln>
        </p:spPr>
        <p:txBody>
          <a:bodyPr spcFirstLastPara="1" wrap="square" lIns="91425" tIns="91425" rIns="91425" bIns="91425" anchor="t" anchorCtr="0">
            <a:spAutoFit/>
          </a:bodyPr>
          <a:lstStyle/>
          <a:p>
            <a:pPr marL="0" marR="0" lvl="0" indent="0" algn="r"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©2022, WEX Inc.</a:t>
            </a:r>
            <a:endParaRPr sz="700" b="0" i="0" u="none" strike="noStrike" cap="none">
              <a:solidFill>
                <a:schemeClr val="dk2"/>
              </a:solidFill>
              <a:latin typeface="Inter Medium"/>
              <a:ea typeface="Inter Medium"/>
              <a:cs typeface="Inter Medium"/>
              <a:sym typeface="Inter Medium"/>
            </a:endParaRPr>
          </a:p>
        </p:txBody>
      </p:sp>
      <p:sp>
        <p:nvSpPr>
          <p:cNvPr id="9812" name="Google Shape;9812;p219"/>
          <p:cNvSpPr txBox="1"/>
          <p:nvPr/>
        </p:nvSpPr>
        <p:spPr>
          <a:xfrm>
            <a:off x="340275"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pic>
        <p:nvPicPr>
          <p:cNvPr id="9813" name="Google Shape;9813;p219"/>
          <p:cNvPicPr preferRelativeResize="0"/>
          <p:nvPr/>
        </p:nvPicPr>
        <p:blipFill rotWithShape="1">
          <a:blip r:embed="rId2">
            <a:alphaModFix/>
          </a:blip>
          <a:srcRect/>
          <a:stretch/>
        </p:blipFill>
        <p:spPr>
          <a:xfrm>
            <a:off x="7612258" y="4189886"/>
            <a:ext cx="1219225" cy="347665"/>
          </a:xfrm>
          <a:prstGeom prst="rect">
            <a:avLst/>
          </a:prstGeom>
          <a:noFill/>
          <a:ln>
            <a:noFill/>
          </a:ln>
        </p:spPr>
      </p:pic>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Alt title w/shapes &amp; imgs">
  <p:cSld name="TITLE_1_1_1_1_1">
    <p:bg>
      <p:bgPr>
        <a:solidFill>
          <a:schemeClr val="dk1"/>
        </a:solidFill>
        <a:effectLst/>
      </p:bgPr>
    </p:bg>
    <p:spTree>
      <p:nvGrpSpPr>
        <p:cNvPr id="1" name="Shape 1291"/>
        <p:cNvGrpSpPr/>
        <p:nvPr/>
      </p:nvGrpSpPr>
      <p:grpSpPr>
        <a:xfrm>
          <a:off x="0" y="0"/>
          <a:ext cx="0" cy="0"/>
          <a:chOff x="0" y="0"/>
          <a:chExt cx="0" cy="0"/>
        </a:xfrm>
      </p:grpSpPr>
      <p:sp>
        <p:nvSpPr>
          <p:cNvPr id="1292" name="Google Shape;1292;p101"/>
          <p:cNvSpPr/>
          <p:nvPr/>
        </p:nvSpPr>
        <p:spPr>
          <a:xfrm>
            <a:off x="6292681" y="-27"/>
            <a:ext cx="1425900" cy="1425900"/>
          </a:xfrm>
          <a:prstGeom prst="rect">
            <a:avLst/>
          </a:pr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pic>
        <p:nvPicPr>
          <p:cNvPr id="1293" name="Google Shape;1293;p101"/>
          <p:cNvPicPr preferRelativeResize="0"/>
          <p:nvPr/>
        </p:nvPicPr>
        <p:blipFill rotWithShape="1">
          <a:blip r:embed="rId2">
            <a:alphaModFix/>
          </a:blip>
          <a:srcRect t="18090" r="4251" b="18089"/>
          <a:stretch/>
        </p:blipFill>
        <p:spPr>
          <a:xfrm>
            <a:off x="6292663" y="0"/>
            <a:ext cx="1425900" cy="1425900"/>
          </a:xfrm>
          <a:prstGeom prst="ellipse">
            <a:avLst/>
          </a:prstGeom>
          <a:noFill/>
          <a:ln>
            <a:noFill/>
          </a:ln>
        </p:spPr>
      </p:pic>
      <p:sp>
        <p:nvSpPr>
          <p:cNvPr id="1294" name="Google Shape;1294;p101"/>
          <p:cNvSpPr txBox="1">
            <a:spLocks noGrp="1"/>
          </p:cNvSpPr>
          <p:nvPr>
            <p:ph type="ctrTitle"/>
          </p:nvPr>
        </p:nvSpPr>
        <p:spPr>
          <a:xfrm>
            <a:off x="311700" y="1521701"/>
            <a:ext cx="4725600" cy="1410600"/>
          </a:xfrm>
          <a:prstGeom prst="rect">
            <a:avLst/>
          </a:prstGeom>
          <a:noFill/>
          <a:ln>
            <a:noFill/>
          </a:ln>
        </p:spPr>
        <p:txBody>
          <a:bodyPr spcFirstLastPara="1" wrap="square" lIns="91425" tIns="91425" rIns="91425" bIns="91425" anchor="b" anchorCtr="0">
            <a:normAutofit/>
          </a:bodyPr>
          <a:lstStyle>
            <a:lvl1pPr lvl="0" algn="l">
              <a:lnSpc>
                <a:spcPct val="95000"/>
              </a:lnSpc>
              <a:spcBef>
                <a:spcPts val="0"/>
              </a:spcBef>
              <a:spcAft>
                <a:spcPts val="0"/>
              </a:spcAft>
              <a:buClr>
                <a:schemeClr val="lt1"/>
              </a:buClr>
              <a:buSzPts val="4200"/>
              <a:buNone/>
              <a:defRPr sz="4200">
                <a:solidFill>
                  <a:schemeClr val="lt1"/>
                </a:solidFill>
              </a:defRPr>
            </a:lvl1pPr>
            <a:lvl2pPr lvl="1" algn="ctr">
              <a:lnSpc>
                <a:spcPct val="95000"/>
              </a:lnSpc>
              <a:spcBef>
                <a:spcPts val="0"/>
              </a:spcBef>
              <a:spcAft>
                <a:spcPts val="0"/>
              </a:spcAft>
              <a:buClr>
                <a:schemeClr val="lt1"/>
              </a:buClr>
              <a:buSzPts val="5200"/>
              <a:buNone/>
              <a:defRPr sz="5200">
                <a:solidFill>
                  <a:schemeClr val="lt1"/>
                </a:solidFill>
              </a:defRPr>
            </a:lvl2pPr>
            <a:lvl3pPr lvl="2" algn="ctr">
              <a:lnSpc>
                <a:spcPct val="95000"/>
              </a:lnSpc>
              <a:spcBef>
                <a:spcPts val="0"/>
              </a:spcBef>
              <a:spcAft>
                <a:spcPts val="0"/>
              </a:spcAft>
              <a:buClr>
                <a:schemeClr val="lt1"/>
              </a:buClr>
              <a:buSzPts val="5200"/>
              <a:buNone/>
              <a:defRPr sz="5200">
                <a:solidFill>
                  <a:schemeClr val="lt1"/>
                </a:solidFill>
              </a:defRPr>
            </a:lvl3pPr>
            <a:lvl4pPr lvl="3" algn="ctr">
              <a:lnSpc>
                <a:spcPct val="95000"/>
              </a:lnSpc>
              <a:spcBef>
                <a:spcPts val="0"/>
              </a:spcBef>
              <a:spcAft>
                <a:spcPts val="0"/>
              </a:spcAft>
              <a:buClr>
                <a:schemeClr val="lt1"/>
              </a:buClr>
              <a:buSzPts val="5200"/>
              <a:buNone/>
              <a:defRPr sz="5200">
                <a:solidFill>
                  <a:schemeClr val="lt1"/>
                </a:solidFill>
              </a:defRPr>
            </a:lvl4pPr>
            <a:lvl5pPr lvl="4" algn="ctr">
              <a:lnSpc>
                <a:spcPct val="95000"/>
              </a:lnSpc>
              <a:spcBef>
                <a:spcPts val="0"/>
              </a:spcBef>
              <a:spcAft>
                <a:spcPts val="0"/>
              </a:spcAft>
              <a:buClr>
                <a:schemeClr val="lt1"/>
              </a:buClr>
              <a:buSzPts val="5200"/>
              <a:buNone/>
              <a:defRPr sz="5200">
                <a:solidFill>
                  <a:schemeClr val="lt1"/>
                </a:solidFill>
              </a:defRPr>
            </a:lvl5pPr>
            <a:lvl6pPr lvl="5" algn="ctr">
              <a:lnSpc>
                <a:spcPct val="95000"/>
              </a:lnSpc>
              <a:spcBef>
                <a:spcPts val="0"/>
              </a:spcBef>
              <a:spcAft>
                <a:spcPts val="0"/>
              </a:spcAft>
              <a:buClr>
                <a:schemeClr val="lt1"/>
              </a:buClr>
              <a:buSzPts val="5200"/>
              <a:buNone/>
              <a:defRPr sz="5200">
                <a:solidFill>
                  <a:schemeClr val="lt1"/>
                </a:solidFill>
              </a:defRPr>
            </a:lvl6pPr>
            <a:lvl7pPr lvl="6" algn="ctr">
              <a:lnSpc>
                <a:spcPct val="95000"/>
              </a:lnSpc>
              <a:spcBef>
                <a:spcPts val="0"/>
              </a:spcBef>
              <a:spcAft>
                <a:spcPts val="0"/>
              </a:spcAft>
              <a:buClr>
                <a:schemeClr val="lt1"/>
              </a:buClr>
              <a:buSzPts val="5200"/>
              <a:buNone/>
              <a:defRPr sz="5200">
                <a:solidFill>
                  <a:schemeClr val="lt1"/>
                </a:solidFill>
              </a:defRPr>
            </a:lvl7pPr>
            <a:lvl8pPr lvl="7" algn="ctr">
              <a:lnSpc>
                <a:spcPct val="95000"/>
              </a:lnSpc>
              <a:spcBef>
                <a:spcPts val="0"/>
              </a:spcBef>
              <a:spcAft>
                <a:spcPts val="0"/>
              </a:spcAft>
              <a:buClr>
                <a:schemeClr val="lt1"/>
              </a:buClr>
              <a:buSzPts val="5200"/>
              <a:buNone/>
              <a:defRPr sz="5200">
                <a:solidFill>
                  <a:schemeClr val="lt1"/>
                </a:solidFill>
              </a:defRPr>
            </a:lvl8pPr>
            <a:lvl9pPr lvl="8" algn="ctr">
              <a:lnSpc>
                <a:spcPct val="95000"/>
              </a:lnSpc>
              <a:spcBef>
                <a:spcPts val="0"/>
              </a:spcBef>
              <a:spcAft>
                <a:spcPts val="0"/>
              </a:spcAft>
              <a:buClr>
                <a:schemeClr val="lt1"/>
              </a:buClr>
              <a:buSzPts val="5200"/>
              <a:buNone/>
              <a:defRPr sz="5200">
                <a:solidFill>
                  <a:schemeClr val="lt1"/>
                </a:solidFill>
              </a:defRPr>
            </a:lvl9pPr>
          </a:lstStyle>
          <a:p>
            <a:endParaRPr/>
          </a:p>
        </p:txBody>
      </p:sp>
      <p:sp>
        <p:nvSpPr>
          <p:cNvPr id="1295" name="Google Shape;1295;p101"/>
          <p:cNvSpPr txBox="1">
            <a:spLocks noGrp="1"/>
          </p:cNvSpPr>
          <p:nvPr>
            <p:ph type="subTitle" idx="1"/>
          </p:nvPr>
        </p:nvSpPr>
        <p:spPr>
          <a:xfrm>
            <a:off x="311700" y="3032101"/>
            <a:ext cx="4725600" cy="5184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Clr>
                <a:schemeClr val="lt2"/>
              </a:buClr>
              <a:buSzPts val="2000"/>
              <a:buNone/>
              <a:defRPr sz="2000">
                <a:solidFill>
                  <a:schemeClr val="lt2"/>
                </a:solidFill>
              </a:defRPr>
            </a:lvl1pPr>
            <a:lvl2pPr lvl="1" algn="l">
              <a:lnSpc>
                <a:spcPct val="100000"/>
              </a:lnSpc>
              <a:spcBef>
                <a:spcPts val="0"/>
              </a:spcBef>
              <a:spcAft>
                <a:spcPts val="0"/>
              </a:spcAft>
              <a:buClr>
                <a:schemeClr val="lt2"/>
              </a:buClr>
              <a:buSzPts val="2000"/>
              <a:buNone/>
              <a:defRPr sz="2000">
                <a:solidFill>
                  <a:schemeClr val="lt2"/>
                </a:solidFill>
              </a:defRPr>
            </a:lvl2pPr>
            <a:lvl3pPr lvl="2" algn="l">
              <a:lnSpc>
                <a:spcPct val="100000"/>
              </a:lnSpc>
              <a:spcBef>
                <a:spcPts val="0"/>
              </a:spcBef>
              <a:spcAft>
                <a:spcPts val="0"/>
              </a:spcAft>
              <a:buClr>
                <a:schemeClr val="lt2"/>
              </a:buClr>
              <a:buSzPts val="2000"/>
              <a:buNone/>
              <a:defRPr sz="2000">
                <a:solidFill>
                  <a:schemeClr val="lt2"/>
                </a:solidFill>
              </a:defRPr>
            </a:lvl3pPr>
            <a:lvl4pPr lvl="3" algn="l">
              <a:lnSpc>
                <a:spcPct val="100000"/>
              </a:lnSpc>
              <a:spcBef>
                <a:spcPts val="0"/>
              </a:spcBef>
              <a:spcAft>
                <a:spcPts val="0"/>
              </a:spcAft>
              <a:buClr>
                <a:schemeClr val="lt2"/>
              </a:buClr>
              <a:buSzPts val="2000"/>
              <a:buNone/>
              <a:defRPr sz="2000">
                <a:solidFill>
                  <a:schemeClr val="lt2"/>
                </a:solidFill>
              </a:defRPr>
            </a:lvl4pPr>
            <a:lvl5pPr lvl="4" algn="l">
              <a:lnSpc>
                <a:spcPct val="100000"/>
              </a:lnSpc>
              <a:spcBef>
                <a:spcPts val="0"/>
              </a:spcBef>
              <a:spcAft>
                <a:spcPts val="0"/>
              </a:spcAft>
              <a:buClr>
                <a:schemeClr val="lt2"/>
              </a:buClr>
              <a:buSzPts val="2000"/>
              <a:buNone/>
              <a:defRPr sz="2000">
                <a:solidFill>
                  <a:schemeClr val="lt2"/>
                </a:solidFill>
              </a:defRPr>
            </a:lvl5pPr>
            <a:lvl6pPr lvl="5" algn="l">
              <a:lnSpc>
                <a:spcPct val="100000"/>
              </a:lnSpc>
              <a:spcBef>
                <a:spcPts val="0"/>
              </a:spcBef>
              <a:spcAft>
                <a:spcPts val="0"/>
              </a:spcAft>
              <a:buClr>
                <a:schemeClr val="lt2"/>
              </a:buClr>
              <a:buSzPts val="2000"/>
              <a:buNone/>
              <a:defRPr sz="2000">
                <a:solidFill>
                  <a:schemeClr val="lt2"/>
                </a:solidFill>
              </a:defRPr>
            </a:lvl6pPr>
            <a:lvl7pPr lvl="6" algn="l">
              <a:lnSpc>
                <a:spcPct val="100000"/>
              </a:lnSpc>
              <a:spcBef>
                <a:spcPts val="0"/>
              </a:spcBef>
              <a:spcAft>
                <a:spcPts val="0"/>
              </a:spcAft>
              <a:buClr>
                <a:schemeClr val="lt2"/>
              </a:buClr>
              <a:buSzPts val="2000"/>
              <a:buNone/>
              <a:defRPr sz="2000">
                <a:solidFill>
                  <a:schemeClr val="lt2"/>
                </a:solidFill>
              </a:defRPr>
            </a:lvl7pPr>
            <a:lvl8pPr lvl="7" algn="l">
              <a:lnSpc>
                <a:spcPct val="100000"/>
              </a:lnSpc>
              <a:spcBef>
                <a:spcPts val="0"/>
              </a:spcBef>
              <a:spcAft>
                <a:spcPts val="0"/>
              </a:spcAft>
              <a:buClr>
                <a:schemeClr val="lt2"/>
              </a:buClr>
              <a:buSzPts val="2000"/>
              <a:buNone/>
              <a:defRPr sz="2000">
                <a:solidFill>
                  <a:schemeClr val="lt2"/>
                </a:solidFill>
              </a:defRPr>
            </a:lvl8pPr>
            <a:lvl9pPr lvl="8" algn="l">
              <a:lnSpc>
                <a:spcPct val="100000"/>
              </a:lnSpc>
              <a:spcBef>
                <a:spcPts val="0"/>
              </a:spcBef>
              <a:spcAft>
                <a:spcPts val="0"/>
              </a:spcAft>
              <a:buClr>
                <a:schemeClr val="lt2"/>
              </a:buClr>
              <a:buSzPts val="2000"/>
              <a:buNone/>
              <a:defRPr sz="2000">
                <a:solidFill>
                  <a:schemeClr val="lt2"/>
                </a:solidFill>
              </a:defRPr>
            </a:lvl9pPr>
          </a:lstStyle>
          <a:p>
            <a:endParaRPr/>
          </a:p>
        </p:txBody>
      </p:sp>
      <p:sp>
        <p:nvSpPr>
          <p:cNvPr id="1296" name="Google Shape;1296;p101"/>
          <p:cNvSpPr/>
          <p:nvPr/>
        </p:nvSpPr>
        <p:spPr>
          <a:xfrm>
            <a:off x="6292725" y="2851350"/>
            <a:ext cx="2851800" cy="1425900"/>
          </a:xfrm>
          <a:prstGeom prst="rect">
            <a:avLst/>
          </a:pr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7" name="Google Shape;1297;p101"/>
          <p:cNvSpPr/>
          <p:nvPr/>
        </p:nvSpPr>
        <p:spPr>
          <a:xfrm>
            <a:off x="7718506" y="-27"/>
            <a:ext cx="1425900" cy="1425900"/>
          </a:xfrm>
          <a:prstGeom prst="rect">
            <a:avLst/>
          </a:pr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8" name="Google Shape;1298;p101"/>
          <p:cNvSpPr/>
          <p:nvPr/>
        </p:nvSpPr>
        <p:spPr>
          <a:xfrm>
            <a:off x="0" y="4272050"/>
            <a:ext cx="9144000" cy="871200"/>
          </a:xfrm>
          <a:prstGeom prst="rect">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pic>
        <p:nvPicPr>
          <p:cNvPr id="1299" name="Google Shape;1299;p101"/>
          <p:cNvPicPr preferRelativeResize="0"/>
          <p:nvPr/>
        </p:nvPicPr>
        <p:blipFill rotWithShape="1">
          <a:blip r:embed="rId3">
            <a:alphaModFix/>
          </a:blip>
          <a:srcRect l="33473" t="11983" r="24193" b="24544"/>
          <a:stretch/>
        </p:blipFill>
        <p:spPr>
          <a:xfrm>
            <a:off x="7718500" y="1425500"/>
            <a:ext cx="1425777" cy="1425899"/>
          </a:xfrm>
          <a:prstGeom prst="rect">
            <a:avLst/>
          </a:prstGeom>
          <a:noFill/>
          <a:ln>
            <a:noFill/>
          </a:ln>
        </p:spPr>
      </p:pic>
      <p:pic>
        <p:nvPicPr>
          <p:cNvPr id="1300" name="Google Shape;1300;p101"/>
          <p:cNvPicPr preferRelativeResize="0"/>
          <p:nvPr/>
        </p:nvPicPr>
        <p:blipFill rotWithShape="1">
          <a:blip r:embed="rId4">
            <a:alphaModFix/>
          </a:blip>
          <a:srcRect/>
          <a:stretch/>
        </p:blipFill>
        <p:spPr>
          <a:xfrm>
            <a:off x="6292200" y="2727425"/>
            <a:ext cx="2851799" cy="1549825"/>
          </a:xfrm>
          <a:prstGeom prst="rect">
            <a:avLst/>
          </a:prstGeom>
          <a:noFill/>
          <a:ln>
            <a:noFill/>
          </a:ln>
        </p:spPr>
      </p:pic>
      <p:grpSp>
        <p:nvGrpSpPr>
          <p:cNvPr id="1301" name="Google Shape;1301;p101"/>
          <p:cNvGrpSpPr/>
          <p:nvPr/>
        </p:nvGrpSpPr>
        <p:grpSpPr>
          <a:xfrm>
            <a:off x="5825945" y="3085919"/>
            <a:ext cx="1376700" cy="330600"/>
            <a:chOff x="5457350" y="2701375"/>
            <a:chExt cx="1376700" cy="330600"/>
          </a:xfrm>
        </p:grpSpPr>
        <p:sp>
          <p:nvSpPr>
            <p:cNvPr id="1302" name="Google Shape;1302;p101"/>
            <p:cNvSpPr/>
            <p:nvPr/>
          </p:nvSpPr>
          <p:spPr>
            <a:xfrm>
              <a:off x="5457350" y="2701375"/>
              <a:ext cx="1376700" cy="330600"/>
            </a:xfrm>
            <a:prstGeom prst="roundRect">
              <a:avLst>
                <a:gd name="adj" fmla="val 12757"/>
              </a:avLst>
            </a:prstGeom>
            <a:solidFill>
              <a:srgbClr val="F2F8FC"/>
            </a:solidFill>
            <a:ln>
              <a:noFill/>
            </a:ln>
          </p:spPr>
          <p:txBody>
            <a:bodyPr spcFirstLastPara="1" wrap="square" lIns="329175" tIns="82275" rIns="0" bIns="91425" anchor="ctr" anchorCtr="0">
              <a:no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HSA Setup Complete</a:t>
              </a:r>
              <a:endParaRPr sz="700" b="0" i="0" u="none" strike="noStrike" cap="none">
                <a:solidFill>
                  <a:schemeClr val="dk2"/>
                </a:solidFill>
                <a:latin typeface="Inter Medium"/>
                <a:ea typeface="Inter Medium"/>
                <a:cs typeface="Inter Medium"/>
                <a:sym typeface="Inter Medium"/>
              </a:endParaRPr>
            </a:p>
          </p:txBody>
        </p:sp>
        <p:grpSp>
          <p:nvGrpSpPr>
            <p:cNvPr id="1303" name="Google Shape;1303;p101"/>
            <p:cNvGrpSpPr/>
            <p:nvPr/>
          </p:nvGrpSpPr>
          <p:grpSpPr>
            <a:xfrm>
              <a:off x="5541202" y="2774463"/>
              <a:ext cx="183000" cy="183000"/>
              <a:chOff x="5541202" y="2774463"/>
              <a:chExt cx="183000" cy="183000"/>
            </a:xfrm>
          </p:grpSpPr>
          <p:sp>
            <p:nvSpPr>
              <p:cNvPr id="1304" name="Google Shape;1304;p101"/>
              <p:cNvSpPr/>
              <p:nvPr/>
            </p:nvSpPr>
            <p:spPr>
              <a:xfrm>
                <a:off x="5541202" y="2774463"/>
                <a:ext cx="183000" cy="183000"/>
              </a:xfrm>
              <a:prstGeom prst="ellipse">
                <a:avLst/>
              </a:pr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5" name="Google Shape;1305;p101"/>
              <p:cNvSpPr/>
              <p:nvPr/>
            </p:nvSpPr>
            <p:spPr>
              <a:xfrm>
                <a:off x="5589189" y="2832432"/>
                <a:ext cx="91335" cy="60919"/>
              </a:xfrm>
              <a:custGeom>
                <a:avLst/>
                <a:gdLst/>
                <a:ahLst/>
                <a:cxnLst/>
                <a:rect l="l" t="t" r="r" b="b"/>
                <a:pathLst>
                  <a:path w="86573" h="60919" extrusionOk="0">
                    <a:moveTo>
                      <a:pt x="83735" y="0"/>
                    </a:moveTo>
                    <a:cubicBezTo>
                      <a:pt x="83092" y="0"/>
                      <a:pt x="82486" y="227"/>
                      <a:pt x="82032" y="681"/>
                    </a:cubicBezTo>
                    <a:lnTo>
                      <a:pt x="27849" y="54864"/>
                    </a:lnTo>
                    <a:lnTo>
                      <a:pt x="4541" y="31557"/>
                    </a:lnTo>
                    <a:cubicBezTo>
                      <a:pt x="4087" y="31103"/>
                      <a:pt x="3481" y="30876"/>
                      <a:pt x="2838" y="30876"/>
                    </a:cubicBezTo>
                    <a:cubicBezTo>
                      <a:pt x="2195" y="30876"/>
                      <a:pt x="1514" y="31103"/>
                      <a:pt x="908" y="31557"/>
                    </a:cubicBezTo>
                    <a:cubicBezTo>
                      <a:pt x="0" y="32465"/>
                      <a:pt x="0" y="34281"/>
                      <a:pt x="908" y="35189"/>
                    </a:cubicBezTo>
                    <a:lnTo>
                      <a:pt x="26033" y="60313"/>
                    </a:lnTo>
                    <a:cubicBezTo>
                      <a:pt x="26638" y="60616"/>
                      <a:pt x="27243" y="60918"/>
                      <a:pt x="27849" y="60918"/>
                    </a:cubicBezTo>
                    <a:cubicBezTo>
                      <a:pt x="28454" y="60918"/>
                      <a:pt x="29060" y="60616"/>
                      <a:pt x="29665" y="60313"/>
                    </a:cubicBezTo>
                    <a:lnTo>
                      <a:pt x="85665" y="4314"/>
                    </a:lnTo>
                    <a:cubicBezTo>
                      <a:pt x="86573" y="3406"/>
                      <a:pt x="86573" y="1892"/>
                      <a:pt x="85665" y="681"/>
                    </a:cubicBezTo>
                    <a:cubicBezTo>
                      <a:pt x="85059" y="227"/>
                      <a:pt x="84378" y="0"/>
                      <a:pt x="8373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
        <p:nvSpPr>
          <p:cNvPr id="1306" name="Google Shape;1306;p101"/>
          <p:cNvSpPr/>
          <p:nvPr/>
        </p:nvSpPr>
        <p:spPr>
          <a:xfrm>
            <a:off x="1455724" y="4566256"/>
            <a:ext cx="431416" cy="266843"/>
          </a:xfrm>
          <a:custGeom>
            <a:avLst/>
            <a:gdLst/>
            <a:ahLst/>
            <a:cxnLst/>
            <a:rect l="l" t="t" r="r" b="b"/>
            <a:pathLst>
              <a:path w="26821" h="16587" extrusionOk="0">
                <a:moveTo>
                  <a:pt x="25863" y="13108"/>
                </a:moveTo>
                <a:lnTo>
                  <a:pt x="25863" y="13209"/>
                </a:lnTo>
                <a:lnTo>
                  <a:pt x="25964" y="13209"/>
                </a:lnTo>
                <a:lnTo>
                  <a:pt x="25964" y="13461"/>
                </a:lnTo>
                <a:lnTo>
                  <a:pt x="26014" y="13461"/>
                </a:lnTo>
                <a:lnTo>
                  <a:pt x="26014" y="13209"/>
                </a:lnTo>
                <a:lnTo>
                  <a:pt x="26115" y="13209"/>
                </a:lnTo>
                <a:lnTo>
                  <a:pt x="26115" y="13108"/>
                </a:lnTo>
                <a:close/>
                <a:moveTo>
                  <a:pt x="26216" y="13108"/>
                </a:moveTo>
                <a:lnTo>
                  <a:pt x="26216" y="13461"/>
                </a:lnTo>
                <a:lnTo>
                  <a:pt x="26266" y="13461"/>
                </a:lnTo>
                <a:lnTo>
                  <a:pt x="26266" y="13209"/>
                </a:lnTo>
                <a:lnTo>
                  <a:pt x="26317" y="13411"/>
                </a:lnTo>
                <a:lnTo>
                  <a:pt x="26417" y="13411"/>
                </a:lnTo>
                <a:lnTo>
                  <a:pt x="26468" y="13209"/>
                </a:lnTo>
                <a:lnTo>
                  <a:pt x="26468" y="13461"/>
                </a:lnTo>
                <a:lnTo>
                  <a:pt x="26569" y="13461"/>
                </a:lnTo>
                <a:lnTo>
                  <a:pt x="26569" y="13108"/>
                </a:lnTo>
                <a:lnTo>
                  <a:pt x="26468" y="13108"/>
                </a:lnTo>
                <a:lnTo>
                  <a:pt x="26367" y="13361"/>
                </a:lnTo>
                <a:lnTo>
                  <a:pt x="26266" y="13108"/>
                </a:lnTo>
                <a:close/>
                <a:moveTo>
                  <a:pt x="13410" y="1816"/>
                </a:moveTo>
                <a:cubicBezTo>
                  <a:pt x="13310" y="1866"/>
                  <a:pt x="13158" y="1967"/>
                  <a:pt x="13057" y="2068"/>
                </a:cubicBezTo>
                <a:cubicBezTo>
                  <a:pt x="11343" y="3580"/>
                  <a:pt x="10234" y="5798"/>
                  <a:pt x="10234" y="8319"/>
                </a:cubicBezTo>
                <a:cubicBezTo>
                  <a:pt x="10234" y="10789"/>
                  <a:pt x="11343" y="13058"/>
                  <a:pt x="13057" y="14570"/>
                </a:cubicBezTo>
                <a:cubicBezTo>
                  <a:pt x="13158" y="14671"/>
                  <a:pt x="13310" y="14722"/>
                  <a:pt x="13410" y="14823"/>
                </a:cubicBezTo>
                <a:cubicBezTo>
                  <a:pt x="13511" y="14722"/>
                  <a:pt x="13612" y="14671"/>
                  <a:pt x="13713" y="14570"/>
                </a:cubicBezTo>
                <a:cubicBezTo>
                  <a:pt x="15477" y="13058"/>
                  <a:pt x="16587" y="10789"/>
                  <a:pt x="16587" y="8319"/>
                </a:cubicBezTo>
                <a:cubicBezTo>
                  <a:pt x="16587" y="5798"/>
                  <a:pt x="15477" y="3580"/>
                  <a:pt x="13713" y="2068"/>
                </a:cubicBezTo>
                <a:cubicBezTo>
                  <a:pt x="13612" y="1967"/>
                  <a:pt x="13511" y="1866"/>
                  <a:pt x="13410" y="1816"/>
                </a:cubicBezTo>
                <a:close/>
                <a:moveTo>
                  <a:pt x="8268" y="1"/>
                </a:moveTo>
                <a:cubicBezTo>
                  <a:pt x="3680" y="1"/>
                  <a:pt x="0" y="3732"/>
                  <a:pt x="0" y="8319"/>
                </a:cubicBezTo>
                <a:cubicBezTo>
                  <a:pt x="0" y="12907"/>
                  <a:pt x="3680" y="16587"/>
                  <a:pt x="8268" y="16587"/>
                </a:cubicBezTo>
                <a:cubicBezTo>
                  <a:pt x="9982" y="16587"/>
                  <a:pt x="11545" y="16083"/>
                  <a:pt x="12856" y="15226"/>
                </a:cubicBezTo>
                <a:cubicBezTo>
                  <a:pt x="12805" y="15175"/>
                  <a:pt x="12705" y="15125"/>
                  <a:pt x="12654" y="15075"/>
                </a:cubicBezTo>
                <a:cubicBezTo>
                  <a:pt x="10688" y="13361"/>
                  <a:pt x="9579" y="10890"/>
                  <a:pt x="9579" y="8319"/>
                </a:cubicBezTo>
                <a:cubicBezTo>
                  <a:pt x="9579" y="5748"/>
                  <a:pt x="10688" y="3278"/>
                  <a:pt x="12654" y="1564"/>
                </a:cubicBezTo>
                <a:cubicBezTo>
                  <a:pt x="12705" y="1513"/>
                  <a:pt x="12805" y="1463"/>
                  <a:pt x="12856" y="1413"/>
                </a:cubicBezTo>
                <a:cubicBezTo>
                  <a:pt x="11545" y="556"/>
                  <a:pt x="9982" y="1"/>
                  <a:pt x="8268" y="1"/>
                </a:cubicBezTo>
                <a:close/>
                <a:moveTo>
                  <a:pt x="18502" y="1"/>
                </a:moveTo>
                <a:cubicBezTo>
                  <a:pt x="16839" y="1"/>
                  <a:pt x="15225" y="505"/>
                  <a:pt x="13915" y="1413"/>
                </a:cubicBezTo>
                <a:cubicBezTo>
                  <a:pt x="14015" y="1463"/>
                  <a:pt x="14066" y="1513"/>
                  <a:pt x="14116" y="1564"/>
                </a:cubicBezTo>
                <a:cubicBezTo>
                  <a:pt x="16082" y="3278"/>
                  <a:pt x="17191" y="5748"/>
                  <a:pt x="17191" y="8319"/>
                </a:cubicBezTo>
                <a:cubicBezTo>
                  <a:pt x="17191" y="10890"/>
                  <a:pt x="16082" y="13361"/>
                  <a:pt x="14116" y="15024"/>
                </a:cubicBezTo>
                <a:cubicBezTo>
                  <a:pt x="14066" y="15125"/>
                  <a:pt x="14015" y="15175"/>
                  <a:pt x="13915" y="15226"/>
                </a:cubicBezTo>
                <a:cubicBezTo>
                  <a:pt x="15225" y="16083"/>
                  <a:pt x="16839" y="16587"/>
                  <a:pt x="18502" y="16587"/>
                </a:cubicBezTo>
                <a:cubicBezTo>
                  <a:pt x="23090" y="16587"/>
                  <a:pt x="26821" y="12907"/>
                  <a:pt x="26821" y="8319"/>
                </a:cubicBezTo>
                <a:cubicBezTo>
                  <a:pt x="26821" y="3732"/>
                  <a:pt x="23090" y="1"/>
                  <a:pt x="18502" y="1"/>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1307" name="Google Shape;1307;p101"/>
          <p:cNvGrpSpPr/>
          <p:nvPr/>
        </p:nvGrpSpPr>
        <p:grpSpPr>
          <a:xfrm>
            <a:off x="2446251" y="4626183"/>
            <a:ext cx="845188" cy="162953"/>
            <a:chOff x="3701600" y="2570125"/>
            <a:chExt cx="1503625" cy="289900"/>
          </a:xfrm>
        </p:grpSpPr>
        <p:sp>
          <p:nvSpPr>
            <p:cNvPr id="1308" name="Google Shape;1308;p101"/>
            <p:cNvSpPr/>
            <p:nvPr/>
          </p:nvSpPr>
          <p:spPr>
            <a:xfrm>
              <a:off x="3886875" y="2575175"/>
              <a:ext cx="185300" cy="177725"/>
            </a:xfrm>
            <a:custGeom>
              <a:avLst/>
              <a:gdLst/>
              <a:ahLst/>
              <a:cxnLst/>
              <a:rect l="l" t="t" r="r" b="b"/>
              <a:pathLst>
                <a:path w="7412" h="7109" extrusionOk="0">
                  <a:moveTo>
                    <a:pt x="4386" y="0"/>
                  </a:moveTo>
                  <a:cubicBezTo>
                    <a:pt x="2471" y="0"/>
                    <a:pt x="807" y="1362"/>
                    <a:pt x="404" y="3529"/>
                  </a:cubicBezTo>
                  <a:cubicBezTo>
                    <a:pt x="0" y="5748"/>
                    <a:pt x="1109" y="7109"/>
                    <a:pt x="3328" y="7109"/>
                  </a:cubicBezTo>
                  <a:cubicBezTo>
                    <a:pt x="5092" y="7109"/>
                    <a:pt x="6554" y="6050"/>
                    <a:pt x="7058" y="4286"/>
                  </a:cubicBezTo>
                  <a:lnTo>
                    <a:pt x="4941" y="4286"/>
                  </a:lnTo>
                  <a:cubicBezTo>
                    <a:pt x="4739" y="4941"/>
                    <a:pt x="4286" y="5445"/>
                    <a:pt x="3580" y="5445"/>
                  </a:cubicBezTo>
                  <a:cubicBezTo>
                    <a:pt x="2471" y="5445"/>
                    <a:pt x="2420" y="4538"/>
                    <a:pt x="2571" y="3630"/>
                  </a:cubicBezTo>
                  <a:cubicBezTo>
                    <a:pt x="2824" y="2319"/>
                    <a:pt x="3378" y="1664"/>
                    <a:pt x="4185" y="1664"/>
                  </a:cubicBezTo>
                  <a:cubicBezTo>
                    <a:pt x="4891" y="1664"/>
                    <a:pt x="5243" y="2067"/>
                    <a:pt x="5193" y="2773"/>
                  </a:cubicBezTo>
                  <a:lnTo>
                    <a:pt x="7260" y="2773"/>
                  </a:lnTo>
                  <a:cubicBezTo>
                    <a:pt x="7411" y="1059"/>
                    <a:pt x="6403" y="0"/>
                    <a:pt x="4386" y="0"/>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9" name="Google Shape;1309;p101"/>
            <p:cNvSpPr/>
            <p:nvPr/>
          </p:nvSpPr>
          <p:spPr>
            <a:xfrm>
              <a:off x="3724275" y="2570125"/>
              <a:ext cx="173975" cy="182775"/>
            </a:xfrm>
            <a:custGeom>
              <a:avLst/>
              <a:gdLst/>
              <a:ahLst/>
              <a:cxnLst/>
              <a:rect l="l" t="t" r="r" b="b"/>
              <a:pathLst>
                <a:path w="6959" h="7311" extrusionOk="0">
                  <a:moveTo>
                    <a:pt x="4236" y="1"/>
                  </a:moveTo>
                  <a:cubicBezTo>
                    <a:pt x="2471" y="1"/>
                    <a:pt x="1110" y="757"/>
                    <a:pt x="858" y="2219"/>
                  </a:cubicBezTo>
                  <a:cubicBezTo>
                    <a:pt x="354" y="4891"/>
                    <a:pt x="4488" y="4135"/>
                    <a:pt x="4286" y="5193"/>
                  </a:cubicBezTo>
                  <a:cubicBezTo>
                    <a:pt x="4236" y="5546"/>
                    <a:pt x="3832" y="5697"/>
                    <a:pt x="3278" y="5697"/>
                  </a:cubicBezTo>
                  <a:cubicBezTo>
                    <a:pt x="3026" y="5697"/>
                    <a:pt x="2824" y="5647"/>
                    <a:pt x="2673" y="5546"/>
                  </a:cubicBezTo>
                  <a:cubicBezTo>
                    <a:pt x="2471" y="5445"/>
                    <a:pt x="2370" y="5244"/>
                    <a:pt x="2370" y="4992"/>
                  </a:cubicBezTo>
                  <a:lnTo>
                    <a:pt x="202" y="4992"/>
                  </a:lnTo>
                  <a:cubicBezTo>
                    <a:pt x="1" y="6252"/>
                    <a:pt x="959" y="7311"/>
                    <a:pt x="2874" y="7311"/>
                  </a:cubicBezTo>
                  <a:cubicBezTo>
                    <a:pt x="4790" y="7311"/>
                    <a:pt x="6252" y="6554"/>
                    <a:pt x="6504" y="4941"/>
                  </a:cubicBezTo>
                  <a:cubicBezTo>
                    <a:pt x="6958" y="2421"/>
                    <a:pt x="2874" y="3076"/>
                    <a:pt x="3076" y="2017"/>
                  </a:cubicBezTo>
                  <a:cubicBezTo>
                    <a:pt x="3076" y="1765"/>
                    <a:pt x="3328" y="1614"/>
                    <a:pt x="3832" y="1614"/>
                  </a:cubicBezTo>
                  <a:cubicBezTo>
                    <a:pt x="4084" y="1614"/>
                    <a:pt x="4286" y="1664"/>
                    <a:pt x="4437" y="1765"/>
                  </a:cubicBezTo>
                  <a:cubicBezTo>
                    <a:pt x="4589" y="1816"/>
                    <a:pt x="4639" y="1967"/>
                    <a:pt x="4639" y="2219"/>
                  </a:cubicBezTo>
                  <a:lnTo>
                    <a:pt x="6807" y="2219"/>
                  </a:lnTo>
                  <a:cubicBezTo>
                    <a:pt x="6857" y="959"/>
                    <a:pt x="6151" y="1"/>
                    <a:pt x="4236" y="1"/>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0" name="Google Shape;1310;p101"/>
            <p:cNvSpPr/>
            <p:nvPr/>
          </p:nvSpPr>
          <p:spPr>
            <a:xfrm>
              <a:off x="4059550" y="2578950"/>
              <a:ext cx="190325" cy="170175"/>
            </a:xfrm>
            <a:custGeom>
              <a:avLst/>
              <a:gdLst/>
              <a:ahLst/>
              <a:cxnLst/>
              <a:rect l="l" t="t" r="r" b="b"/>
              <a:pathLst>
                <a:path w="7613" h="6807" extrusionOk="0">
                  <a:moveTo>
                    <a:pt x="1210" y="1"/>
                  </a:moveTo>
                  <a:lnTo>
                    <a:pt x="0" y="6806"/>
                  </a:lnTo>
                  <a:lnTo>
                    <a:pt x="2168" y="6806"/>
                  </a:lnTo>
                  <a:lnTo>
                    <a:pt x="2622" y="4185"/>
                  </a:lnTo>
                  <a:lnTo>
                    <a:pt x="4689" y="4185"/>
                  </a:lnTo>
                  <a:lnTo>
                    <a:pt x="4235" y="6806"/>
                  </a:lnTo>
                  <a:lnTo>
                    <a:pt x="6453" y="6806"/>
                  </a:lnTo>
                  <a:lnTo>
                    <a:pt x="7613" y="1"/>
                  </a:lnTo>
                  <a:lnTo>
                    <a:pt x="5394" y="1"/>
                  </a:lnTo>
                  <a:lnTo>
                    <a:pt x="5042" y="2269"/>
                  </a:lnTo>
                  <a:lnTo>
                    <a:pt x="2975" y="2269"/>
                  </a:lnTo>
                  <a:lnTo>
                    <a:pt x="3378"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1" name="Google Shape;1311;p101"/>
            <p:cNvSpPr/>
            <p:nvPr/>
          </p:nvSpPr>
          <p:spPr>
            <a:xfrm>
              <a:off x="4239775" y="2578950"/>
              <a:ext cx="190325" cy="170175"/>
            </a:xfrm>
            <a:custGeom>
              <a:avLst/>
              <a:gdLst/>
              <a:ahLst/>
              <a:cxnLst/>
              <a:rect l="l" t="t" r="r" b="b"/>
              <a:pathLst>
                <a:path w="7613" h="6807" extrusionOk="0">
                  <a:moveTo>
                    <a:pt x="1160" y="1"/>
                  </a:moveTo>
                  <a:lnTo>
                    <a:pt x="0" y="6806"/>
                  </a:lnTo>
                  <a:lnTo>
                    <a:pt x="2067" y="6806"/>
                  </a:lnTo>
                  <a:lnTo>
                    <a:pt x="2572" y="3832"/>
                  </a:lnTo>
                  <a:lnTo>
                    <a:pt x="4386" y="6806"/>
                  </a:lnTo>
                  <a:lnTo>
                    <a:pt x="6403" y="6806"/>
                  </a:lnTo>
                  <a:lnTo>
                    <a:pt x="7613" y="1"/>
                  </a:lnTo>
                  <a:lnTo>
                    <a:pt x="5546" y="1"/>
                  </a:lnTo>
                  <a:lnTo>
                    <a:pt x="5042" y="3328"/>
                  </a:lnTo>
                  <a:lnTo>
                    <a:pt x="3227"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2" name="Google Shape;1312;p101"/>
            <p:cNvSpPr/>
            <p:nvPr/>
          </p:nvSpPr>
          <p:spPr>
            <a:xfrm>
              <a:off x="4421275" y="2578950"/>
              <a:ext cx="165125" cy="170175"/>
            </a:xfrm>
            <a:custGeom>
              <a:avLst/>
              <a:gdLst/>
              <a:ahLst/>
              <a:cxnLst/>
              <a:rect l="l" t="t" r="r" b="b"/>
              <a:pathLst>
                <a:path w="6605" h="6807" extrusionOk="0">
                  <a:moveTo>
                    <a:pt x="1160" y="1"/>
                  </a:moveTo>
                  <a:lnTo>
                    <a:pt x="0" y="6806"/>
                  </a:lnTo>
                  <a:lnTo>
                    <a:pt x="5546" y="6806"/>
                  </a:lnTo>
                  <a:lnTo>
                    <a:pt x="5848" y="5193"/>
                  </a:lnTo>
                  <a:lnTo>
                    <a:pt x="2470" y="5193"/>
                  </a:lnTo>
                  <a:lnTo>
                    <a:pt x="2622" y="4135"/>
                  </a:lnTo>
                  <a:lnTo>
                    <a:pt x="4840" y="4135"/>
                  </a:lnTo>
                  <a:lnTo>
                    <a:pt x="5092" y="2572"/>
                  </a:lnTo>
                  <a:lnTo>
                    <a:pt x="2924" y="2572"/>
                  </a:lnTo>
                  <a:lnTo>
                    <a:pt x="3075" y="1563"/>
                  </a:lnTo>
                  <a:lnTo>
                    <a:pt x="6352" y="1563"/>
                  </a:lnTo>
                  <a:lnTo>
                    <a:pt x="6604"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3" name="Google Shape;1313;p101"/>
            <p:cNvSpPr/>
            <p:nvPr/>
          </p:nvSpPr>
          <p:spPr>
            <a:xfrm>
              <a:off x="4824575" y="2578950"/>
              <a:ext cx="165150" cy="170175"/>
            </a:xfrm>
            <a:custGeom>
              <a:avLst/>
              <a:gdLst/>
              <a:ahLst/>
              <a:cxnLst/>
              <a:rect l="l" t="t" r="r" b="b"/>
              <a:pathLst>
                <a:path w="6606" h="6807" extrusionOk="0">
                  <a:moveTo>
                    <a:pt x="1160" y="1"/>
                  </a:moveTo>
                  <a:lnTo>
                    <a:pt x="1" y="6806"/>
                  </a:lnTo>
                  <a:lnTo>
                    <a:pt x="5546" y="6806"/>
                  </a:lnTo>
                  <a:lnTo>
                    <a:pt x="5849" y="5193"/>
                  </a:lnTo>
                  <a:lnTo>
                    <a:pt x="2471" y="5193"/>
                  </a:lnTo>
                  <a:lnTo>
                    <a:pt x="2622" y="4135"/>
                  </a:lnTo>
                  <a:lnTo>
                    <a:pt x="4841" y="4135"/>
                  </a:lnTo>
                  <a:lnTo>
                    <a:pt x="5042" y="2572"/>
                  </a:lnTo>
                  <a:lnTo>
                    <a:pt x="2925" y="2572"/>
                  </a:lnTo>
                  <a:lnTo>
                    <a:pt x="3076" y="1563"/>
                  </a:lnTo>
                  <a:lnTo>
                    <a:pt x="6303" y="1563"/>
                  </a:lnTo>
                  <a:lnTo>
                    <a:pt x="6605"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4" name="Google Shape;1314;p101"/>
            <p:cNvSpPr/>
            <p:nvPr/>
          </p:nvSpPr>
          <p:spPr>
            <a:xfrm>
              <a:off x="4576300" y="2578950"/>
              <a:ext cx="83200" cy="170175"/>
            </a:xfrm>
            <a:custGeom>
              <a:avLst/>
              <a:gdLst/>
              <a:ahLst/>
              <a:cxnLst/>
              <a:rect l="l" t="t" r="r" b="b"/>
              <a:pathLst>
                <a:path w="3328" h="6807" extrusionOk="0">
                  <a:moveTo>
                    <a:pt x="1160" y="1"/>
                  </a:moveTo>
                  <a:lnTo>
                    <a:pt x="0" y="6806"/>
                  </a:lnTo>
                  <a:lnTo>
                    <a:pt x="2118" y="6806"/>
                  </a:lnTo>
                  <a:lnTo>
                    <a:pt x="3327"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5" name="Google Shape;1315;p101"/>
            <p:cNvSpPr/>
            <p:nvPr/>
          </p:nvSpPr>
          <p:spPr>
            <a:xfrm>
              <a:off x="4649400" y="2578950"/>
              <a:ext cx="185300" cy="170175"/>
            </a:xfrm>
            <a:custGeom>
              <a:avLst/>
              <a:gdLst/>
              <a:ahLst/>
              <a:cxnLst/>
              <a:rect l="l" t="t" r="r" b="b"/>
              <a:pathLst>
                <a:path w="7412" h="6807" extrusionOk="0">
                  <a:moveTo>
                    <a:pt x="3529" y="1541"/>
                  </a:moveTo>
                  <a:cubicBezTo>
                    <a:pt x="4000" y="1541"/>
                    <a:pt x="4739" y="1631"/>
                    <a:pt x="4941" y="2168"/>
                  </a:cubicBezTo>
                  <a:cubicBezTo>
                    <a:pt x="5193" y="2773"/>
                    <a:pt x="4890" y="3933"/>
                    <a:pt x="4638" y="4336"/>
                  </a:cubicBezTo>
                  <a:cubicBezTo>
                    <a:pt x="4386" y="4639"/>
                    <a:pt x="4185" y="5092"/>
                    <a:pt x="2470" y="5092"/>
                  </a:cubicBezTo>
                  <a:lnTo>
                    <a:pt x="3126" y="1563"/>
                  </a:lnTo>
                  <a:cubicBezTo>
                    <a:pt x="3126" y="1563"/>
                    <a:pt x="3294" y="1541"/>
                    <a:pt x="3529" y="1541"/>
                  </a:cubicBezTo>
                  <a:close/>
                  <a:moveTo>
                    <a:pt x="4403" y="1"/>
                  </a:moveTo>
                  <a:cubicBezTo>
                    <a:pt x="4392" y="1"/>
                    <a:pt x="4386" y="1"/>
                    <a:pt x="4386" y="1"/>
                  </a:cubicBezTo>
                  <a:lnTo>
                    <a:pt x="1210" y="1"/>
                  </a:lnTo>
                  <a:lnTo>
                    <a:pt x="0" y="6806"/>
                  </a:lnTo>
                  <a:lnTo>
                    <a:pt x="2672" y="6806"/>
                  </a:lnTo>
                  <a:cubicBezTo>
                    <a:pt x="4235" y="6806"/>
                    <a:pt x="4739" y="6554"/>
                    <a:pt x="5445" y="6151"/>
                  </a:cubicBezTo>
                  <a:cubicBezTo>
                    <a:pt x="6151" y="5697"/>
                    <a:pt x="7411" y="3832"/>
                    <a:pt x="7109" y="1866"/>
                  </a:cubicBezTo>
                  <a:cubicBezTo>
                    <a:pt x="6773" y="46"/>
                    <a:pt x="4618" y="1"/>
                    <a:pt x="4403" y="1"/>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6" name="Google Shape;1316;p101"/>
            <p:cNvSpPr/>
            <p:nvPr/>
          </p:nvSpPr>
          <p:spPr>
            <a:xfrm>
              <a:off x="4975825" y="2578800"/>
              <a:ext cx="177725" cy="170325"/>
            </a:xfrm>
            <a:custGeom>
              <a:avLst/>
              <a:gdLst/>
              <a:ahLst/>
              <a:cxnLst/>
              <a:rect l="l" t="t" r="r" b="b"/>
              <a:pathLst>
                <a:path w="7109" h="6813" extrusionOk="0">
                  <a:moveTo>
                    <a:pt x="3645" y="1600"/>
                  </a:moveTo>
                  <a:cubicBezTo>
                    <a:pt x="4032" y="1600"/>
                    <a:pt x="4499" y="1631"/>
                    <a:pt x="4639" y="1771"/>
                  </a:cubicBezTo>
                  <a:cubicBezTo>
                    <a:pt x="5042" y="2074"/>
                    <a:pt x="4840" y="2679"/>
                    <a:pt x="4387" y="2830"/>
                  </a:cubicBezTo>
                  <a:cubicBezTo>
                    <a:pt x="4160" y="2931"/>
                    <a:pt x="3769" y="2956"/>
                    <a:pt x="3435" y="2956"/>
                  </a:cubicBezTo>
                  <a:cubicBezTo>
                    <a:pt x="3101" y="2956"/>
                    <a:pt x="2824" y="2931"/>
                    <a:pt x="2824" y="2931"/>
                  </a:cubicBezTo>
                  <a:lnTo>
                    <a:pt x="3076" y="1620"/>
                  </a:lnTo>
                  <a:cubicBezTo>
                    <a:pt x="3076" y="1620"/>
                    <a:pt x="3335" y="1600"/>
                    <a:pt x="3645" y="1600"/>
                  </a:cubicBezTo>
                  <a:close/>
                  <a:moveTo>
                    <a:pt x="4924" y="1"/>
                  </a:moveTo>
                  <a:cubicBezTo>
                    <a:pt x="4809" y="1"/>
                    <a:pt x="4739" y="7"/>
                    <a:pt x="4739" y="7"/>
                  </a:cubicBezTo>
                  <a:lnTo>
                    <a:pt x="1160" y="7"/>
                  </a:lnTo>
                  <a:lnTo>
                    <a:pt x="1" y="6812"/>
                  </a:lnTo>
                  <a:lnTo>
                    <a:pt x="2168" y="6812"/>
                  </a:lnTo>
                  <a:lnTo>
                    <a:pt x="2572" y="4443"/>
                  </a:lnTo>
                  <a:lnTo>
                    <a:pt x="3378" y="4443"/>
                  </a:lnTo>
                  <a:cubicBezTo>
                    <a:pt x="4437" y="4443"/>
                    <a:pt x="4185" y="5250"/>
                    <a:pt x="4185" y="5250"/>
                  </a:cubicBezTo>
                  <a:lnTo>
                    <a:pt x="3933" y="6812"/>
                  </a:lnTo>
                  <a:lnTo>
                    <a:pt x="6101" y="6812"/>
                  </a:lnTo>
                  <a:cubicBezTo>
                    <a:pt x="6101" y="6812"/>
                    <a:pt x="6302" y="5754"/>
                    <a:pt x="6454" y="4796"/>
                  </a:cubicBezTo>
                  <a:cubicBezTo>
                    <a:pt x="6605" y="3838"/>
                    <a:pt x="5546" y="3636"/>
                    <a:pt x="5546" y="3636"/>
                  </a:cubicBezTo>
                  <a:cubicBezTo>
                    <a:pt x="6605" y="3284"/>
                    <a:pt x="7109" y="2326"/>
                    <a:pt x="6857" y="1116"/>
                  </a:cubicBezTo>
                  <a:cubicBezTo>
                    <a:pt x="6654" y="99"/>
                    <a:pt x="5401" y="1"/>
                    <a:pt x="4924" y="1"/>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7" name="Google Shape;1317;p101"/>
            <p:cNvSpPr/>
            <p:nvPr/>
          </p:nvSpPr>
          <p:spPr>
            <a:xfrm>
              <a:off x="3701600" y="2785650"/>
              <a:ext cx="1421725" cy="74375"/>
            </a:xfrm>
            <a:custGeom>
              <a:avLst/>
              <a:gdLst/>
              <a:ahLst/>
              <a:cxnLst/>
              <a:rect l="l" t="t" r="r" b="b"/>
              <a:pathLst>
                <a:path w="56869" h="2975" extrusionOk="0">
                  <a:moveTo>
                    <a:pt x="504" y="0"/>
                  </a:moveTo>
                  <a:lnTo>
                    <a:pt x="0" y="2975"/>
                  </a:lnTo>
                  <a:lnTo>
                    <a:pt x="56364" y="2975"/>
                  </a:lnTo>
                  <a:lnTo>
                    <a:pt x="56868" y="51"/>
                  </a:lnTo>
                  <a:lnTo>
                    <a:pt x="25661" y="51"/>
                  </a:lnTo>
                  <a:lnTo>
                    <a:pt x="22939" y="2319"/>
                  </a:lnTo>
                  <a:lnTo>
                    <a:pt x="23342" y="0"/>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8" name="Google Shape;1318;p101"/>
            <p:cNvSpPr/>
            <p:nvPr/>
          </p:nvSpPr>
          <p:spPr>
            <a:xfrm>
              <a:off x="5158575" y="2578950"/>
              <a:ext cx="20200" cy="25225"/>
            </a:xfrm>
            <a:custGeom>
              <a:avLst/>
              <a:gdLst/>
              <a:ahLst/>
              <a:cxnLst/>
              <a:rect l="l" t="t" r="r" b="b"/>
              <a:pathLst>
                <a:path w="808" h="1009" extrusionOk="0">
                  <a:moveTo>
                    <a:pt x="1" y="1"/>
                  </a:moveTo>
                  <a:lnTo>
                    <a:pt x="1" y="101"/>
                  </a:lnTo>
                  <a:lnTo>
                    <a:pt x="354" y="101"/>
                  </a:lnTo>
                  <a:lnTo>
                    <a:pt x="354" y="1009"/>
                  </a:lnTo>
                  <a:lnTo>
                    <a:pt x="454" y="1009"/>
                  </a:lnTo>
                  <a:lnTo>
                    <a:pt x="454" y="101"/>
                  </a:lnTo>
                  <a:lnTo>
                    <a:pt x="807" y="101"/>
                  </a:lnTo>
                  <a:lnTo>
                    <a:pt x="807"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9" name="Google Shape;1319;p101"/>
            <p:cNvSpPr/>
            <p:nvPr/>
          </p:nvSpPr>
          <p:spPr>
            <a:xfrm>
              <a:off x="5182525" y="2578950"/>
              <a:ext cx="22700" cy="25225"/>
            </a:xfrm>
            <a:custGeom>
              <a:avLst/>
              <a:gdLst/>
              <a:ahLst/>
              <a:cxnLst/>
              <a:rect l="l" t="t" r="r" b="b"/>
              <a:pathLst>
                <a:path w="908" h="1009" extrusionOk="0">
                  <a:moveTo>
                    <a:pt x="1" y="1"/>
                  </a:moveTo>
                  <a:lnTo>
                    <a:pt x="1" y="1009"/>
                  </a:lnTo>
                  <a:lnTo>
                    <a:pt x="101" y="1009"/>
                  </a:lnTo>
                  <a:lnTo>
                    <a:pt x="101" y="152"/>
                  </a:lnTo>
                  <a:lnTo>
                    <a:pt x="404" y="1009"/>
                  </a:lnTo>
                  <a:lnTo>
                    <a:pt x="505" y="1009"/>
                  </a:lnTo>
                  <a:lnTo>
                    <a:pt x="807" y="152"/>
                  </a:lnTo>
                  <a:lnTo>
                    <a:pt x="807" y="1009"/>
                  </a:lnTo>
                  <a:lnTo>
                    <a:pt x="908" y="1009"/>
                  </a:lnTo>
                  <a:lnTo>
                    <a:pt x="908" y="1"/>
                  </a:lnTo>
                  <a:lnTo>
                    <a:pt x="757" y="1"/>
                  </a:lnTo>
                  <a:lnTo>
                    <a:pt x="505" y="706"/>
                  </a:lnTo>
                  <a:cubicBezTo>
                    <a:pt x="505" y="757"/>
                    <a:pt x="454" y="807"/>
                    <a:pt x="454" y="858"/>
                  </a:cubicBezTo>
                  <a:cubicBezTo>
                    <a:pt x="454" y="807"/>
                    <a:pt x="404" y="757"/>
                    <a:pt x="404" y="706"/>
                  </a:cubicBezTo>
                  <a:lnTo>
                    <a:pt x="152"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320" name="Google Shape;1320;p101"/>
          <p:cNvGrpSpPr/>
          <p:nvPr/>
        </p:nvGrpSpPr>
        <p:grpSpPr>
          <a:xfrm>
            <a:off x="5267232" y="4595310"/>
            <a:ext cx="908377" cy="201300"/>
            <a:chOff x="5577025" y="2564875"/>
            <a:chExt cx="1764525" cy="390950"/>
          </a:xfrm>
        </p:grpSpPr>
        <p:sp>
          <p:nvSpPr>
            <p:cNvPr id="1321" name="Google Shape;1321;p101"/>
            <p:cNvSpPr/>
            <p:nvPr/>
          </p:nvSpPr>
          <p:spPr>
            <a:xfrm>
              <a:off x="5938750" y="2654575"/>
              <a:ext cx="3800" cy="7575"/>
            </a:xfrm>
            <a:custGeom>
              <a:avLst/>
              <a:gdLst/>
              <a:ahLst/>
              <a:cxnLst/>
              <a:rect l="l" t="t" r="r" b="b"/>
              <a:pathLst>
                <a:path w="152" h="303" extrusionOk="0">
                  <a:moveTo>
                    <a:pt x="0" y="0"/>
                  </a:moveTo>
                  <a:cubicBezTo>
                    <a:pt x="51" y="101"/>
                    <a:pt x="101" y="202"/>
                    <a:pt x="152" y="303"/>
                  </a:cubicBezTo>
                  <a:cubicBezTo>
                    <a:pt x="101" y="202"/>
                    <a:pt x="51" y="101"/>
                    <a:pt x="0" y="0"/>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2" name="Google Shape;1322;p101"/>
            <p:cNvSpPr/>
            <p:nvPr/>
          </p:nvSpPr>
          <p:spPr>
            <a:xfrm>
              <a:off x="5612300" y="2854975"/>
              <a:ext cx="1300" cy="2525"/>
            </a:xfrm>
            <a:custGeom>
              <a:avLst/>
              <a:gdLst/>
              <a:ahLst/>
              <a:cxnLst/>
              <a:rect l="l" t="t" r="r" b="b"/>
              <a:pathLst>
                <a:path w="52" h="101" extrusionOk="0">
                  <a:moveTo>
                    <a:pt x="51" y="101"/>
                  </a:moveTo>
                  <a:cubicBezTo>
                    <a:pt x="1" y="101"/>
                    <a:pt x="1" y="51"/>
                    <a:pt x="1" y="0"/>
                  </a:cubicBezTo>
                  <a:cubicBezTo>
                    <a:pt x="1" y="51"/>
                    <a:pt x="1" y="101"/>
                    <a:pt x="51" y="101"/>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3" name="Google Shape;1323;p101"/>
            <p:cNvSpPr/>
            <p:nvPr/>
          </p:nvSpPr>
          <p:spPr>
            <a:xfrm>
              <a:off x="5577025" y="2564875"/>
              <a:ext cx="360475" cy="281300"/>
            </a:xfrm>
            <a:custGeom>
              <a:avLst/>
              <a:gdLst/>
              <a:ahLst/>
              <a:cxnLst/>
              <a:rect l="l" t="t" r="r" b="b"/>
              <a:pathLst>
                <a:path w="14419" h="11252" extrusionOk="0">
                  <a:moveTo>
                    <a:pt x="7964" y="0"/>
                  </a:moveTo>
                  <a:cubicBezTo>
                    <a:pt x="4781" y="0"/>
                    <a:pt x="1788" y="1996"/>
                    <a:pt x="706" y="5202"/>
                  </a:cubicBezTo>
                  <a:cubicBezTo>
                    <a:pt x="0" y="7269"/>
                    <a:pt x="252" y="9436"/>
                    <a:pt x="1210" y="11251"/>
                  </a:cubicBezTo>
                  <a:cubicBezTo>
                    <a:pt x="2269" y="10495"/>
                    <a:pt x="6050" y="7974"/>
                    <a:pt x="6857" y="7521"/>
                  </a:cubicBezTo>
                  <a:cubicBezTo>
                    <a:pt x="7512" y="7168"/>
                    <a:pt x="8470" y="6613"/>
                    <a:pt x="8470" y="6613"/>
                  </a:cubicBezTo>
                  <a:lnTo>
                    <a:pt x="7966" y="5807"/>
                  </a:lnTo>
                  <a:lnTo>
                    <a:pt x="4689" y="3185"/>
                  </a:lnTo>
                  <a:lnTo>
                    <a:pt x="5143" y="2883"/>
                  </a:lnTo>
                  <a:lnTo>
                    <a:pt x="10335" y="5555"/>
                  </a:lnTo>
                  <a:cubicBezTo>
                    <a:pt x="11394" y="5000"/>
                    <a:pt x="12301" y="4546"/>
                    <a:pt x="13310" y="4093"/>
                  </a:cubicBezTo>
                  <a:cubicBezTo>
                    <a:pt x="13663" y="3891"/>
                    <a:pt x="14066" y="3740"/>
                    <a:pt x="14419" y="3538"/>
                  </a:cubicBezTo>
                  <a:cubicBezTo>
                    <a:pt x="13511" y="2126"/>
                    <a:pt x="12150" y="1017"/>
                    <a:pt x="10436" y="412"/>
                  </a:cubicBezTo>
                  <a:cubicBezTo>
                    <a:pt x="9619" y="133"/>
                    <a:pt x="8785" y="0"/>
                    <a:pt x="7964" y="0"/>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4" name="Google Shape;1324;p101"/>
            <p:cNvSpPr/>
            <p:nvPr/>
          </p:nvSpPr>
          <p:spPr>
            <a:xfrm>
              <a:off x="5613575" y="2668425"/>
              <a:ext cx="361750" cy="279925"/>
            </a:xfrm>
            <a:custGeom>
              <a:avLst/>
              <a:gdLst/>
              <a:ahLst/>
              <a:cxnLst/>
              <a:rect l="l" t="t" r="r" b="b"/>
              <a:pathLst>
                <a:path w="14470" h="11197" extrusionOk="0">
                  <a:moveTo>
                    <a:pt x="13310" y="1"/>
                  </a:moveTo>
                  <a:cubicBezTo>
                    <a:pt x="12957" y="253"/>
                    <a:pt x="12654" y="505"/>
                    <a:pt x="12301" y="707"/>
                  </a:cubicBezTo>
                  <a:cubicBezTo>
                    <a:pt x="11394" y="1312"/>
                    <a:pt x="10537" y="1917"/>
                    <a:pt x="9579" y="2522"/>
                  </a:cubicBezTo>
                  <a:lnTo>
                    <a:pt x="9226" y="8370"/>
                  </a:lnTo>
                  <a:lnTo>
                    <a:pt x="8772" y="8622"/>
                  </a:lnTo>
                  <a:lnTo>
                    <a:pt x="8117" y="4488"/>
                  </a:lnTo>
                  <a:lnTo>
                    <a:pt x="7714" y="3631"/>
                  </a:lnTo>
                  <a:cubicBezTo>
                    <a:pt x="7714" y="3631"/>
                    <a:pt x="6705" y="4185"/>
                    <a:pt x="6050" y="4589"/>
                  </a:cubicBezTo>
                  <a:cubicBezTo>
                    <a:pt x="5243" y="5042"/>
                    <a:pt x="1210" y="7008"/>
                    <a:pt x="0" y="7613"/>
                  </a:cubicBezTo>
                  <a:cubicBezTo>
                    <a:pt x="908" y="9025"/>
                    <a:pt x="2269" y="10185"/>
                    <a:pt x="4033" y="10789"/>
                  </a:cubicBezTo>
                  <a:cubicBezTo>
                    <a:pt x="4841" y="11066"/>
                    <a:pt x="5666" y="11196"/>
                    <a:pt x="6478" y="11196"/>
                  </a:cubicBezTo>
                  <a:cubicBezTo>
                    <a:pt x="9671" y="11196"/>
                    <a:pt x="12678" y="9175"/>
                    <a:pt x="13764" y="6000"/>
                  </a:cubicBezTo>
                  <a:cubicBezTo>
                    <a:pt x="14469" y="3933"/>
                    <a:pt x="14217" y="1765"/>
                    <a:pt x="13310" y="1"/>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5" name="Google Shape;1325;p101"/>
            <p:cNvSpPr/>
            <p:nvPr/>
          </p:nvSpPr>
          <p:spPr>
            <a:xfrm>
              <a:off x="5613575" y="2857500"/>
              <a:ext cx="25" cy="1275"/>
            </a:xfrm>
            <a:custGeom>
              <a:avLst/>
              <a:gdLst/>
              <a:ahLst/>
              <a:cxnLst/>
              <a:rect l="l" t="t" r="r" b="b"/>
              <a:pathLst>
                <a:path w="1" h="51" extrusionOk="0">
                  <a:moveTo>
                    <a:pt x="0" y="50"/>
                  </a:moveTo>
                  <a:lnTo>
                    <a:pt x="0" y="50"/>
                  </a:lnTo>
                  <a:cubicBezTo>
                    <a:pt x="0" y="50"/>
                    <a:pt x="0" y="0"/>
                    <a:pt x="0" y="0"/>
                  </a:cubicBezTo>
                  <a:cubicBezTo>
                    <a:pt x="0" y="50"/>
                    <a:pt x="0" y="50"/>
                    <a:pt x="0" y="50"/>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6" name="Google Shape;1326;p101"/>
            <p:cNvSpPr/>
            <p:nvPr/>
          </p:nvSpPr>
          <p:spPr>
            <a:xfrm>
              <a:off x="5607275" y="2846150"/>
              <a:ext cx="5050" cy="8850"/>
            </a:xfrm>
            <a:custGeom>
              <a:avLst/>
              <a:gdLst/>
              <a:ahLst/>
              <a:cxnLst/>
              <a:rect l="l" t="t" r="r" b="b"/>
              <a:pathLst>
                <a:path w="202" h="354" extrusionOk="0">
                  <a:moveTo>
                    <a:pt x="0" y="0"/>
                  </a:moveTo>
                  <a:lnTo>
                    <a:pt x="0" y="0"/>
                  </a:lnTo>
                  <a:cubicBezTo>
                    <a:pt x="51" y="152"/>
                    <a:pt x="101" y="252"/>
                    <a:pt x="202" y="353"/>
                  </a:cubicBezTo>
                  <a:cubicBezTo>
                    <a:pt x="101" y="252"/>
                    <a:pt x="51" y="101"/>
                    <a:pt x="0" y="0"/>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7" name="Google Shape;1327;p101"/>
            <p:cNvSpPr/>
            <p:nvPr/>
          </p:nvSpPr>
          <p:spPr>
            <a:xfrm>
              <a:off x="5942525" y="2662150"/>
              <a:ext cx="3800" cy="6300"/>
            </a:xfrm>
            <a:custGeom>
              <a:avLst/>
              <a:gdLst/>
              <a:ahLst/>
              <a:cxnLst/>
              <a:rect l="l" t="t" r="r" b="b"/>
              <a:pathLst>
                <a:path w="152" h="252" extrusionOk="0">
                  <a:moveTo>
                    <a:pt x="1" y="0"/>
                  </a:moveTo>
                  <a:cubicBezTo>
                    <a:pt x="51" y="101"/>
                    <a:pt x="101" y="202"/>
                    <a:pt x="152" y="252"/>
                  </a:cubicBezTo>
                  <a:cubicBezTo>
                    <a:pt x="101" y="151"/>
                    <a:pt x="51" y="101"/>
                    <a:pt x="1" y="0"/>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8" name="Google Shape;1328;p101"/>
            <p:cNvSpPr/>
            <p:nvPr/>
          </p:nvSpPr>
          <p:spPr>
            <a:xfrm>
              <a:off x="5937475" y="2653325"/>
              <a:ext cx="1300" cy="1275"/>
            </a:xfrm>
            <a:custGeom>
              <a:avLst/>
              <a:gdLst/>
              <a:ahLst/>
              <a:cxnLst/>
              <a:rect l="l" t="t" r="r" b="b"/>
              <a:pathLst>
                <a:path w="52" h="51" extrusionOk="0">
                  <a:moveTo>
                    <a:pt x="1" y="0"/>
                  </a:moveTo>
                  <a:lnTo>
                    <a:pt x="1" y="0"/>
                  </a:lnTo>
                  <a:lnTo>
                    <a:pt x="51" y="50"/>
                  </a:lnTo>
                  <a:cubicBezTo>
                    <a:pt x="51" y="50"/>
                    <a:pt x="1" y="0"/>
                    <a:pt x="1" y="0"/>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9" name="Google Shape;1329;p101"/>
            <p:cNvSpPr/>
            <p:nvPr/>
          </p:nvSpPr>
          <p:spPr>
            <a:xfrm>
              <a:off x="7153725" y="2688600"/>
              <a:ext cx="187825" cy="200425"/>
            </a:xfrm>
            <a:custGeom>
              <a:avLst/>
              <a:gdLst/>
              <a:ahLst/>
              <a:cxnLst/>
              <a:rect l="l" t="t" r="r" b="b"/>
              <a:pathLst>
                <a:path w="7513" h="8017" extrusionOk="0">
                  <a:moveTo>
                    <a:pt x="6051" y="1009"/>
                  </a:moveTo>
                  <a:lnTo>
                    <a:pt x="6051" y="152"/>
                  </a:lnTo>
                  <a:lnTo>
                    <a:pt x="7513" y="152"/>
                  </a:lnTo>
                  <a:lnTo>
                    <a:pt x="7513" y="7865"/>
                  </a:lnTo>
                  <a:lnTo>
                    <a:pt x="6000" y="7865"/>
                  </a:lnTo>
                  <a:lnTo>
                    <a:pt x="6000" y="6958"/>
                  </a:lnTo>
                  <a:cubicBezTo>
                    <a:pt x="5446" y="7613"/>
                    <a:pt x="4690" y="8016"/>
                    <a:pt x="3580" y="8016"/>
                  </a:cubicBezTo>
                  <a:cubicBezTo>
                    <a:pt x="1413" y="8016"/>
                    <a:pt x="1" y="6302"/>
                    <a:pt x="1" y="3983"/>
                  </a:cubicBezTo>
                  <a:cubicBezTo>
                    <a:pt x="1" y="1715"/>
                    <a:pt x="1413" y="1"/>
                    <a:pt x="3580" y="1"/>
                  </a:cubicBezTo>
                  <a:cubicBezTo>
                    <a:pt x="4538" y="1"/>
                    <a:pt x="5446" y="353"/>
                    <a:pt x="6051" y="1009"/>
                  </a:cubicBezTo>
                  <a:close/>
                  <a:moveTo>
                    <a:pt x="5950" y="2521"/>
                  </a:moveTo>
                  <a:cubicBezTo>
                    <a:pt x="5496" y="1866"/>
                    <a:pt x="4740" y="1463"/>
                    <a:pt x="3832" y="1463"/>
                  </a:cubicBezTo>
                  <a:cubicBezTo>
                    <a:pt x="2471" y="1463"/>
                    <a:pt x="1564" y="2572"/>
                    <a:pt x="1564" y="4034"/>
                  </a:cubicBezTo>
                  <a:cubicBezTo>
                    <a:pt x="1564" y="5445"/>
                    <a:pt x="2421" y="6605"/>
                    <a:pt x="3832" y="6605"/>
                  </a:cubicBezTo>
                  <a:cubicBezTo>
                    <a:pt x="4740" y="6605"/>
                    <a:pt x="5496" y="6101"/>
                    <a:pt x="5950" y="5395"/>
                  </a:cubicBezTo>
                  <a:lnTo>
                    <a:pt x="5950" y="2521"/>
                  </a:lnTo>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0" name="Google Shape;1330;p101"/>
            <p:cNvSpPr/>
            <p:nvPr/>
          </p:nvSpPr>
          <p:spPr>
            <a:xfrm>
              <a:off x="7076850" y="2616775"/>
              <a:ext cx="52975" cy="54200"/>
            </a:xfrm>
            <a:custGeom>
              <a:avLst/>
              <a:gdLst/>
              <a:ahLst/>
              <a:cxnLst/>
              <a:rect l="l" t="t" r="r" b="b"/>
              <a:pathLst>
                <a:path w="2119" h="2168" extrusionOk="0">
                  <a:moveTo>
                    <a:pt x="1" y="1059"/>
                  </a:moveTo>
                  <a:cubicBezTo>
                    <a:pt x="1" y="504"/>
                    <a:pt x="505" y="0"/>
                    <a:pt x="1059" y="0"/>
                  </a:cubicBezTo>
                  <a:cubicBezTo>
                    <a:pt x="1664" y="0"/>
                    <a:pt x="2118" y="504"/>
                    <a:pt x="2118" y="1059"/>
                  </a:cubicBezTo>
                  <a:cubicBezTo>
                    <a:pt x="2118" y="1664"/>
                    <a:pt x="1664" y="2168"/>
                    <a:pt x="1059" y="2168"/>
                  </a:cubicBezTo>
                  <a:cubicBezTo>
                    <a:pt x="505" y="2168"/>
                    <a:pt x="1" y="1664"/>
                    <a:pt x="1" y="1059"/>
                  </a:cubicBezTo>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1" name="Google Shape;1331;p101"/>
            <p:cNvSpPr/>
            <p:nvPr/>
          </p:nvSpPr>
          <p:spPr>
            <a:xfrm>
              <a:off x="7084425" y="2692375"/>
              <a:ext cx="39075" cy="192875"/>
            </a:xfrm>
            <a:custGeom>
              <a:avLst/>
              <a:gdLst/>
              <a:ahLst/>
              <a:cxnLst/>
              <a:rect l="l" t="t" r="r" b="b"/>
              <a:pathLst>
                <a:path w="1563" h="7715" extrusionOk="0">
                  <a:moveTo>
                    <a:pt x="0" y="7714"/>
                  </a:moveTo>
                  <a:lnTo>
                    <a:pt x="1563" y="7714"/>
                  </a:lnTo>
                  <a:lnTo>
                    <a:pt x="1563" y="1"/>
                  </a:lnTo>
                  <a:lnTo>
                    <a:pt x="0"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2" name="Google Shape;1332;p101"/>
            <p:cNvSpPr/>
            <p:nvPr/>
          </p:nvSpPr>
          <p:spPr>
            <a:xfrm>
              <a:off x="6857550" y="2621800"/>
              <a:ext cx="187825" cy="267225"/>
            </a:xfrm>
            <a:custGeom>
              <a:avLst/>
              <a:gdLst/>
              <a:ahLst/>
              <a:cxnLst/>
              <a:rect l="l" t="t" r="r" b="b"/>
              <a:pathLst>
                <a:path w="7513" h="10689" extrusionOk="0">
                  <a:moveTo>
                    <a:pt x="5949" y="1"/>
                  </a:moveTo>
                  <a:lnTo>
                    <a:pt x="7512" y="1"/>
                  </a:lnTo>
                  <a:lnTo>
                    <a:pt x="7512" y="10537"/>
                  </a:lnTo>
                  <a:lnTo>
                    <a:pt x="6000" y="10537"/>
                  </a:lnTo>
                  <a:lnTo>
                    <a:pt x="6000" y="9630"/>
                  </a:lnTo>
                  <a:cubicBezTo>
                    <a:pt x="5445" y="10285"/>
                    <a:pt x="4689" y="10688"/>
                    <a:pt x="3580" y="10688"/>
                  </a:cubicBezTo>
                  <a:cubicBezTo>
                    <a:pt x="1362" y="10688"/>
                    <a:pt x="1" y="8974"/>
                    <a:pt x="1" y="6655"/>
                  </a:cubicBezTo>
                  <a:cubicBezTo>
                    <a:pt x="1" y="4387"/>
                    <a:pt x="1362" y="2673"/>
                    <a:pt x="3580" y="2673"/>
                  </a:cubicBezTo>
                  <a:cubicBezTo>
                    <a:pt x="4487" y="2673"/>
                    <a:pt x="5344" y="3025"/>
                    <a:pt x="5949" y="3630"/>
                  </a:cubicBezTo>
                  <a:close/>
                  <a:moveTo>
                    <a:pt x="5949" y="5193"/>
                  </a:moveTo>
                  <a:cubicBezTo>
                    <a:pt x="5496" y="4538"/>
                    <a:pt x="4689" y="4135"/>
                    <a:pt x="3832" y="4135"/>
                  </a:cubicBezTo>
                  <a:cubicBezTo>
                    <a:pt x="2471" y="4135"/>
                    <a:pt x="1513" y="5244"/>
                    <a:pt x="1513" y="6706"/>
                  </a:cubicBezTo>
                  <a:cubicBezTo>
                    <a:pt x="1513" y="8117"/>
                    <a:pt x="2420" y="9277"/>
                    <a:pt x="3832" y="9277"/>
                  </a:cubicBezTo>
                  <a:cubicBezTo>
                    <a:pt x="4740" y="9277"/>
                    <a:pt x="5496" y="8773"/>
                    <a:pt x="5949" y="8067"/>
                  </a:cubicBezTo>
                  <a:lnTo>
                    <a:pt x="5949" y="5193"/>
                  </a:lnTo>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3" name="Google Shape;1333;p101"/>
            <p:cNvSpPr/>
            <p:nvPr/>
          </p:nvSpPr>
          <p:spPr>
            <a:xfrm>
              <a:off x="6647075" y="2687350"/>
              <a:ext cx="189075" cy="201675"/>
            </a:xfrm>
            <a:custGeom>
              <a:avLst/>
              <a:gdLst/>
              <a:ahLst/>
              <a:cxnLst/>
              <a:rect l="l" t="t" r="r" b="b"/>
              <a:pathLst>
                <a:path w="7563" h="8067" extrusionOk="0">
                  <a:moveTo>
                    <a:pt x="3933" y="8066"/>
                  </a:moveTo>
                  <a:cubicBezTo>
                    <a:pt x="4638" y="8066"/>
                    <a:pt x="5243" y="7966"/>
                    <a:pt x="5798" y="7713"/>
                  </a:cubicBezTo>
                  <a:cubicBezTo>
                    <a:pt x="6403" y="7461"/>
                    <a:pt x="6907" y="7058"/>
                    <a:pt x="7310" y="6554"/>
                  </a:cubicBezTo>
                  <a:lnTo>
                    <a:pt x="6353" y="5546"/>
                  </a:lnTo>
                  <a:lnTo>
                    <a:pt x="6353" y="5546"/>
                  </a:lnTo>
                  <a:cubicBezTo>
                    <a:pt x="6050" y="5899"/>
                    <a:pt x="5697" y="6151"/>
                    <a:pt x="5294" y="6352"/>
                  </a:cubicBezTo>
                  <a:cubicBezTo>
                    <a:pt x="4891" y="6554"/>
                    <a:pt x="4487" y="6655"/>
                    <a:pt x="3983" y="6655"/>
                  </a:cubicBezTo>
                  <a:cubicBezTo>
                    <a:pt x="2773" y="6655"/>
                    <a:pt x="1765" y="5747"/>
                    <a:pt x="1614" y="4588"/>
                  </a:cubicBezTo>
                  <a:lnTo>
                    <a:pt x="7562" y="4588"/>
                  </a:lnTo>
                  <a:lnTo>
                    <a:pt x="7562" y="4537"/>
                  </a:lnTo>
                  <a:cubicBezTo>
                    <a:pt x="7562" y="4336"/>
                    <a:pt x="7562" y="4185"/>
                    <a:pt x="7562" y="3983"/>
                  </a:cubicBezTo>
                  <a:cubicBezTo>
                    <a:pt x="7562" y="1815"/>
                    <a:pt x="6000" y="0"/>
                    <a:pt x="3832" y="0"/>
                  </a:cubicBezTo>
                  <a:cubicBezTo>
                    <a:pt x="1664" y="0"/>
                    <a:pt x="0" y="1765"/>
                    <a:pt x="0" y="4033"/>
                  </a:cubicBezTo>
                  <a:cubicBezTo>
                    <a:pt x="0" y="6352"/>
                    <a:pt x="1664" y="8066"/>
                    <a:pt x="3933" y="8066"/>
                  </a:cubicBezTo>
                  <a:close/>
                  <a:moveTo>
                    <a:pt x="1664" y="3277"/>
                  </a:moveTo>
                  <a:lnTo>
                    <a:pt x="5949" y="3277"/>
                  </a:lnTo>
                  <a:cubicBezTo>
                    <a:pt x="5798" y="2218"/>
                    <a:pt x="4941" y="1412"/>
                    <a:pt x="3832" y="1412"/>
                  </a:cubicBezTo>
                  <a:cubicBezTo>
                    <a:pt x="3227" y="1412"/>
                    <a:pt x="2723" y="1664"/>
                    <a:pt x="2370" y="2017"/>
                  </a:cubicBezTo>
                  <a:cubicBezTo>
                    <a:pt x="1966" y="2370"/>
                    <a:pt x="1714" y="2823"/>
                    <a:pt x="1664" y="3277"/>
                  </a:cubicBezTo>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4" name="Google Shape;1334;p101"/>
            <p:cNvSpPr/>
            <p:nvPr/>
          </p:nvSpPr>
          <p:spPr>
            <a:xfrm>
              <a:off x="6440375" y="2688600"/>
              <a:ext cx="187825" cy="267225"/>
            </a:xfrm>
            <a:custGeom>
              <a:avLst/>
              <a:gdLst/>
              <a:ahLst/>
              <a:cxnLst/>
              <a:rect l="l" t="t" r="r" b="b"/>
              <a:pathLst>
                <a:path w="7513" h="10689" extrusionOk="0">
                  <a:moveTo>
                    <a:pt x="1513" y="7058"/>
                  </a:moveTo>
                  <a:lnTo>
                    <a:pt x="1513" y="10688"/>
                  </a:lnTo>
                  <a:lnTo>
                    <a:pt x="0" y="10688"/>
                  </a:lnTo>
                  <a:lnTo>
                    <a:pt x="0" y="202"/>
                  </a:lnTo>
                  <a:lnTo>
                    <a:pt x="1513" y="202"/>
                  </a:lnTo>
                  <a:lnTo>
                    <a:pt x="1513" y="1059"/>
                  </a:lnTo>
                  <a:cubicBezTo>
                    <a:pt x="2067" y="404"/>
                    <a:pt x="2824" y="1"/>
                    <a:pt x="3933" y="1"/>
                  </a:cubicBezTo>
                  <a:cubicBezTo>
                    <a:pt x="6100" y="1"/>
                    <a:pt x="7512" y="1715"/>
                    <a:pt x="7512" y="3983"/>
                  </a:cubicBezTo>
                  <a:cubicBezTo>
                    <a:pt x="7512" y="6302"/>
                    <a:pt x="6100" y="8016"/>
                    <a:pt x="3933" y="8016"/>
                  </a:cubicBezTo>
                  <a:cubicBezTo>
                    <a:pt x="2975" y="8016"/>
                    <a:pt x="2118" y="7663"/>
                    <a:pt x="1513" y="7058"/>
                  </a:cubicBezTo>
                  <a:close/>
                  <a:moveTo>
                    <a:pt x="1563" y="5496"/>
                  </a:moveTo>
                  <a:cubicBezTo>
                    <a:pt x="2017" y="6151"/>
                    <a:pt x="2773" y="6554"/>
                    <a:pt x="3681" y="6554"/>
                  </a:cubicBezTo>
                  <a:cubicBezTo>
                    <a:pt x="5042" y="6554"/>
                    <a:pt x="5949" y="5445"/>
                    <a:pt x="5949" y="3983"/>
                  </a:cubicBezTo>
                  <a:cubicBezTo>
                    <a:pt x="5949" y="2572"/>
                    <a:pt x="5092" y="1412"/>
                    <a:pt x="3681" y="1412"/>
                  </a:cubicBezTo>
                  <a:cubicBezTo>
                    <a:pt x="2773" y="1412"/>
                    <a:pt x="2017" y="1916"/>
                    <a:pt x="1563" y="2622"/>
                  </a:cubicBezTo>
                  <a:lnTo>
                    <a:pt x="1563" y="5496"/>
                  </a:lnTo>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5" name="Google Shape;1335;p101"/>
            <p:cNvSpPr/>
            <p:nvPr/>
          </p:nvSpPr>
          <p:spPr>
            <a:xfrm>
              <a:off x="6231150" y="2693650"/>
              <a:ext cx="191600" cy="191600"/>
            </a:xfrm>
            <a:custGeom>
              <a:avLst/>
              <a:gdLst/>
              <a:ahLst/>
              <a:cxnLst/>
              <a:rect l="l" t="t" r="r" b="b"/>
              <a:pathLst>
                <a:path w="7664" h="7664" extrusionOk="0">
                  <a:moveTo>
                    <a:pt x="2874" y="3680"/>
                  </a:moveTo>
                  <a:lnTo>
                    <a:pt x="152" y="0"/>
                  </a:lnTo>
                  <a:lnTo>
                    <a:pt x="2067" y="0"/>
                  </a:lnTo>
                  <a:lnTo>
                    <a:pt x="3882" y="2521"/>
                  </a:lnTo>
                  <a:lnTo>
                    <a:pt x="5647" y="0"/>
                  </a:lnTo>
                  <a:lnTo>
                    <a:pt x="7563" y="0"/>
                  </a:lnTo>
                  <a:lnTo>
                    <a:pt x="4840" y="3731"/>
                  </a:lnTo>
                  <a:lnTo>
                    <a:pt x="7663" y="7663"/>
                  </a:lnTo>
                  <a:lnTo>
                    <a:pt x="5748" y="7663"/>
                  </a:lnTo>
                  <a:lnTo>
                    <a:pt x="3832" y="4941"/>
                  </a:lnTo>
                  <a:lnTo>
                    <a:pt x="1916" y="7663"/>
                  </a:lnTo>
                  <a:lnTo>
                    <a:pt x="0" y="7663"/>
                  </a:lnTo>
                  <a:lnTo>
                    <a:pt x="2824" y="3680"/>
                  </a:lnTo>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6" name="Google Shape;1336;p101"/>
            <p:cNvSpPr/>
            <p:nvPr/>
          </p:nvSpPr>
          <p:spPr>
            <a:xfrm>
              <a:off x="6063525" y="2628100"/>
              <a:ext cx="152525" cy="257150"/>
            </a:xfrm>
            <a:custGeom>
              <a:avLst/>
              <a:gdLst/>
              <a:ahLst/>
              <a:cxnLst/>
              <a:rect l="l" t="t" r="r" b="b"/>
              <a:pathLst>
                <a:path w="6101" h="10286" extrusionOk="0">
                  <a:moveTo>
                    <a:pt x="1765" y="5748"/>
                  </a:moveTo>
                  <a:lnTo>
                    <a:pt x="5748" y="5748"/>
                  </a:lnTo>
                  <a:lnTo>
                    <a:pt x="5748" y="4286"/>
                  </a:lnTo>
                  <a:lnTo>
                    <a:pt x="1765" y="4286"/>
                  </a:lnTo>
                  <a:lnTo>
                    <a:pt x="1765" y="1513"/>
                  </a:lnTo>
                  <a:lnTo>
                    <a:pt x="6050" y="1513"/>
                  </a:lnTo>
                  <a:lnTo>
                    <a:pt x="6050" y="1"/>
                  </a:lnTo>
                  <a:lnTo>
                    <a:pt x="0" y="1"/>
                  </a:lnTo>
                  <a:lnTo>
                    <a:pt x="0" y="10285"/>
                  </a:lnTo>
                  <a:lnTo>
                    <a:pt x="6100" y="10285"/>
                  </a:lnTo>
                  <a:lnTo>
                    <a:pt x="6100" y="8773"/>
                  </a:lnTo>
                  <a:lnTo>
                    <a:pt x="1765" y="8773"/>
                  </a:lnTo>
                  <a:lnTo>
                    <a:pt x="1765" y="5748"/>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337" name="Google Shape;1337;p101"/>
          <p:cNvGrpSpPr/>
          <p:nvPr/>
        </p:nvGrpSpPr>
        <p:grpSpPr>
          <a:xfrm>
            <a:off x="3882459" y="4590170"/>
            <a:ext cx="682107" cy="266863"/>
            <a:chOff x="238125" y="2500825"/>
            <a:chExt cx="1678825" cy="656650"/>
          </a:xfrm>
        </p:grpSpPr>
        <p:sp>
          <p:nvSpPr>
            <p:cNvPr id="1338" name="Google Shape;1338;p101"/>
            <p:cNvSpPr/>
            <p:nvPr/>
          </p:nvSpPr>
          <p:spPr>
            <a:xfrm>
              <a:off x="238125" y="2592825"/>
              <a:ext cx="429800" cy="274775"/>
            </a:xfrm>
            <a:custGeom>
              <a:avLst/>
              <a:gdLst/>
              <a:ahLst/>
              <a:cxnLst/>
              <a:rect l="l" t="t" r="r" b="b"/>
              <a:pathLst>
                <a:path w="17192" h="10991" extrusionOk="0">
                  <a:moveTo>
                    <a:pt x="4084" y="0"/>
                  </a:moveTo>
                  <a:lnTo>
                    <a:pt x="0" y="10990"/>
                  </a:lnTo>
                  <a:lnTo>
                    <a:pt x="4436" y="10990"/>
                  </a:lnTo>
                  <a:lnTo>
                    <a:pt x="5848" y="6302"/>
                  </a:lnTo>
                  <a:cubicBezTo>
                    <a:pt x="5999" y="5848"/>
                    <a:pt x="6100" y="5394"/>
                    <a:pt x="6201" y="4941"/>
                  </a:cubicBezTo>
                  <a:lnTo>
                    <a:pt x="6352" y="4941"/>
                  </a:lnTo>
                  <a:cubicBezTo>
                    <a:pt x="6352" y="5394"/>
                    <a:pt x="6352" y="5848"/>
                    <a:pt x="6403" y="6352"/>
                  </a:cubicBezTo>
                  <a:lnTo>
                    <a:pt x="7209" y="10990"/>
                  </a:lnTo>
                  <a:lnTo>
                    <a:pt x="9881" y="10990"/>
                  </a:lnTo>
                  <a:lnTo>
                    <a:pt x="12604" y="6050"/>
                  </a:lnTo>
                  <a:cubicBezTo>
                    <a:pt x="12805" y="5697"/>
                    <a:pt x="12957" y="5344"/>
                    <a:pt x="13108" y="4941"/>
                  </a:cubicBezTo>
                  <a:lnTo>
                    <a:pt x="13209" y="4941"/>
                  </a:lnTo>
                  <a:lnTo>
                    <a:pt x="12755" y="10990"/>
                  </a:lnTo>
                  <a:lnTo>
                    <a:pt x="17191" y="10990"/>
                  </a:lnTo>
                  <a:lnTo>
                    <a:pt x="17091" y="0"/>
                  </a:lnTo>
                  <a:lnTo>
                    <a:pt x="12402" y="0"/>
                  </a:lnTo>
                  <a:lnTo>
                    <a:pt x="10184" y="4285"/>
                  </a:lnTo>
                  <a:cubicBezTo>
                    <a:pt x="9982" y="4789"/>
                    <a:pt x="9780" y="5243"/>
                    <a:pt x="9579" y="5747"/>
                  </a:cubicBezTo>
                  <a:lnTo>
                    <a:pt x="9478" y="5747"/>
                  </a:lnTo>
                  <a:lnTo>
                    <a:pt x="8772" y="0"/>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9" name="Google Shape;1339;p101"/>
            <p:cNvSpPr/>
            <p:nvPr/>
          </p:nvSpPr>
          <p:spPr>
            <a:xfrm>
              <a:off x="651500" y="2669700"/>
              <a:ext cx="215550" cy="201675"/>
            </a:xfrm>
            <a:custGeom>
              <a:avLst/>
              <a:gdLst/>
              <a:ahLst/>
              <a:cxnLst/>
              <a:rect l="l" t="t" r="r" b="b"/>
              <a:pathLst>
                <a:path w="8622" h="8067" extrusionOk="0">
                  <a:moveTo>
                    <a:pt x="5950" y="0"/>
                  </a:moveTo>
                  <a:cubicBezTo>
                    <a:pt x="3228" y="0"/>
                    <a:pt x="959" y="1765"/>
                    <a:pt x="505" y="4084"/>
                  </a:cubicBezTo>
                  <a:cubicBezTo>
                    <a:pt x="1" y="6655"/>
                    <a:pt x="1866" y="8067"/>
                    <a:pt x="4740" y="8067"/>
                  </a:cubicBezTo>
                  <a:cubicBezTo>
                    <a:pt x="5547" y="8067"/>
                    <a:pt x="6303" y="7915"/>
                    <a:pt x="7059" y="7714"/>
                  </a:cubicBezTo>
                  <a:lnTo>
                    <a:pt x="7815" y="4538"/>
                  </a:lnTo>
                  <a:lnTo>
                    <a:pt x="7815" y="4538"/>
                  </a:lnTo>
                  <a:cubicBezTo>
                    <a:pt x="7261" y="4891"/>
                    <a:pt x="6656" y="5092"/>
                    <a:pt x="6000" y="5143"/>
                  </a:cubicBezTo>
                  <a:cubicBezTo>
                    <a:pt x="5295" y="5143"/>
                    <a:pt x="4790" y="4588"/>
                    <a:pt x="4942" y="4033"/>
                  </a:cubicBezTo>
                  <a:cubicBezTo>
                    <a:pt x="5085" y="3315"/>
                    <a:pt x="5683" y="2870"/>
                    <a:pt x="6391" y="2870"/>
                  </a:cubicBezTo>
                  <a:cubicBezTo>
                    <a:pt x="6428" y="2870"/>
                    <a:pt x="6466" y="2871"/>
                    <a:pt x="6504" y="2874"/>
                  </a:cubicBezTo>
                  <a:cubicBezTo>
                    <a:pt x="7059" y="2874"/>
                    <a:pt x="7614" y="3126"/>
                    <a:pt x="8017" y="3529"/>
                  </a:cubicBezTo>
                  <a:lnTo>
                    <a:pt x="8622" y="353"/>
                  </a:lnTo>
                  <a:cubicBezTo>
                    <a:pt x="7714" y="101"/>
                    <a:pt x="6857" y="0"/>
                    <a:pt x="5950" y="0"/>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0" name="Google Shape;1340;p101"/>
            <p:cNvSpPr/>
            <p:nvPr/>
          </p:nvSpPr>
          <p:spPr>
            <a:xfrm>
              <a:off x="851900" y="2592825"/>
              <a:ext cx="228150" cy="274775"/>
            </a:xfrm>
            <a:custGeom>
              <a:avLst/>
              <a:gdLst/>
              <a:ahLst/>
              <a:cxnLst/>
              <a:rect l="l" t="t" r="r" b="b"/>
              <a:pathLst>
                <a:path w="9126" h="10991" extrusionOk="0">
                  <a:moveTo>
                    <a:pt x="2018" y="0"/>
                  </a:moveTo>
                  <a:lnTo>
                    <a:pt x="1" y="10990"/>
                  </a:lnTo>
                  <a:lnTo>
                    <a:pt x="8471" y="10990"/>
                  </a:lnTo>
                  <a:lnTo>
                    <a:pt x="9126" y="7461"/>
                  </a:lnTo>
                  <a:lnTo>
                    <a:pt x="5244" y="7461"/>
                  </a:lnTo>
                  <a:lnTo>
                    <a:pt x="6605" y="0"/>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1" name="Google Shape;1341;p101"/>
            <p:cNvSpPr/>
            <p:nvPr/>
          </p:nvSpPr>
          <p:spPr>
            <a:xfrm>
              <a:off x="1039700" y="2669675"/>
              <a:ext cx="316100" cy="201700"/>
            </a:xfrm>
            <a:custGeom>
              <a:avLst/>
              <a:gdLst/>
              <a:ahLst/>
              <a:cxnLst/>
              <a:rect l="l" t="t" r="r" b="b"/>
              <a:pathLst>
                <a:path w="12644" h="8068" extrusionOk="0">
                  <a:moveTo>
                    <a:pt x="6513" y="2065"/>
                  </a:moveTo>
                  <a:cubicBezTo>
                    <a:pt x="6544" y="2065"/>
                    <a:pt x="6574" y="2066"/>
                    <a:pt x="6605" y="2068"/>
                  </a:cubicBezTo>
                  <a:lnTo>
                    <a:pt x="6857" y="2068"/>
                  </a:lnTo>
                  <a:cubicBezTo>
                    <a:pt x="7311" y="2169"/>
                    <a:pt x="7664" y="2623"/>
                    <a:pt x="7563" y="3077"/>
                  </a:cubicBezTo>
                  <a:lnTo>
                    <a:pt x="5345" y="3077"/>
                  </a:lnTo>
                  <a:cubicBezTo>
                    <a:pt x="5440" y="2502"/>
                    <a:pt x="5945" y="2065"/>
                    <a:pt x="6513" y="2065"/>
                  </a:cubicBezTo>
                  <a:close/>
                  <a:moveTo>
                    <a:pt x="6996" y="0"/>
                  </a:moveTo>
                  <a:cubicBezTo>
                    <a:pt x="6950" y="0"/>
                    <a:pt x="6904" y="1"/>
                    <a:pt x="6857" y="1"/>
                  </a:cubicBezTo>
                  <a:cubicBezTo>
                    <a:pt x="3782" y="1"/>
                    <a:pt x="1009" y="1564"/>
                    <a:pt x="505" y="4135"/>
                  </a:cubicBezTo>
                  <a:cubicBezTo>
                    <a:pt x="1" y="6807"/>
                    <a:pt x="2521" y="8068"/>
                    <a:pt x="5546" y="8068"/>
                  </a:cubicBezTo>
                  <a:cubicBezTo>
                    <a:pt x="7765" y="8068"/>
                    <a:pt x="10537" y="7211"/>
                    <a:pt x="11546" y="5345"/>
                  </a:cubicBezTo>
                  <a:lnTo>
                    <a:pt x="6958" y="5345"/>
                  </a:lnTo>
                  <a:cubicBezTo>
                    <a:pt x="6756" y="5749"/>
                    <a:pt x="6353" y="6001"/>
                    <a:pt x="5899" y="6001"/>
                  </a:cubicBezTo>
                  <a:cubicBezTo>
                    <a:pt x="4891" y="6001"/>
                    <a:pt x="4891" y="5295"/>
                    <a:pt x="5042" y="4690"/>
                  </a:cubicBezTo>
                  <a:lnTo>
                    <a:pt x="11848" y="4690"/>
                  </a:lnTo>
                  <a:cubicBezTo>
                    <a:pt x="12644" y="1805"/>
                    <a:pt x="10349" y="0"/>
                    <a:pt x="6996" y="0"/>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2" name="Google Shape;1342;p101"/>
            <p:cNvSpPr/>
            <p:nvPr/>
          </p:nvSpPr>
          <p:spPr>
            <a:xfrm>
              <a:off x="1323275" y="2669700"/>
              <a:ext cx="318900" cy="201675"/>
            </a:xfrm>
            <a:custGeom>
              <a:avLst/>
              <a:gdLst/>
              <a:ahLst/>
              <a:cxnLst/>
              <a:rect l="l" t="t" r="r" b="b"/>
              <a:pathLst>
                <a:path w="12756" h="8067" extrusionOk="0">
                  <a:moveTo>
                    <a:pt x="6508" y="2921"/>
                  </a:moveTo>
                  <a:cubicBezTo>
                    <a:pt x="6540" y="2921"/>
                    <a:pt x="6573" y="2922"/>
                    <a:pt x="6605" y="2924"/>
                  </a:cubicBezTo>
                  <a:cubicBezTo>
                    <a:pt x="7362" y="2924"/>
                    <a:pt x="7815" y="3429"/>
                    <a:pt x="7714" y="4084"/>
                  </a:cubicBezTo>
                  <a:cubicBezTo>
                    <a:pt x="7523" y="4706"/>
                    <a:pt x="6923" y="5146"/>
                    <a:pt x="6259" y="5146"/>
                  </a:cubicBezTo>
                  <a:cubicBezTo>
                    <a:pt x="6223" y="5146"/>
                    <a:pt x="6187" y="5145"/>
                    <a:pt x="6152" y="5143"/>
                  </a:cubicBezTo>
                  <a:cubicBezTo>
                    <a:pt x="5446" y="5143"/>
                    <a:pt x="4942" y="4689"/>
                    <a:pt x="5093" y="4084"/>
                  </a:cubicBezTo>
                  <a:lnTo>
                    <a:pt x="5042" y="4084"/>
                  </a:lnTo>
                  <a:cubicBezTo>
                    <a:pt x="5235" y="3411"/>
                    <a:pt x="5840" y="2921"/>
                    <a:pt x="6508" y="2921"/>
                  </a:cubicBezTo>
                  <a:close/>
                  <a:moveTo>
                    <a:pt x="7210" y="0"/>
                  </a:moveTo>
                  <a:cubicBezTo>
                    <a:pt x="4034" y="0"/>
                    <a:pt x="1060" y="1412"/>
                    <a:pt x="556" y="4134"/>
                  </a:cubicBezTo>
                  <a:cubicBezTo>
                    <a:pt x="1" y="6705"/>
                    <a:pt x="2572" y="8067"/>
                    <a:pt x="5597" y="8067"/>
                  </a:cubicBezTo>
                  <a:cubicBezTo>
                    <a:pt x="8571" y="8067"/>
                    <a:pt x="11697" y="6705"/>
                    <a:pt x="12201" y="4134"/>
                  </a:cubicBezTo>
                  <a:cubicBezTo>
                    <a:pt x="12756" y="1412"/>
                    <a:pt x="10336" y="0"/>
                    <a:pt x="7210" y="0"/>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3" name="Google Shape;1343;p101"/>
            <p:cNvSpPr/>
            <p:nvPr/>
          </p:nvSpPr>
          <p:spPr>
            <a:xfrm>
              <a:off x="1605600" y="2571400"/>
              <a:ext cx="311350" cy="299975"/>
            </a:xfrm>
            <a:custGeom>
              <a:avLst/>
              <a:gdLst/>
              <a:ahLst/>
              <a:cxnLst/>
              <a:rect l="l" t="t" r="r" b="b"/>
              <a:pathLst>
                <a:path w="12454" h="11999" extrusionOk="0">
                  <a:moveTo>
                    <a:pt x="6151" y="6856"/>
                  </a:moveTo>
                  <a:cubicBezTo>
                    <a:pt x="6605" y="6957"/>
                    <a:pt x="6908" y="7461"/>
                    <a:pt x="6857" y="7915"/>
                  </a:cubicBezTo>
                  <a:cubicBezTo>
                    <a:pt x="6706" y="8570"/>
                    <a:pt x="6151" y="9024"/>
                    <a:pt x="5496" y="9075"/>
                  </a:cubicBezTo>
                  <a:cubicBezTo>
                    <a:pt x="5395" y="9075"/>
                    <a:pt x="5294" y="9075"/>
                    <a:pt x="5194" y="9024"/>
                  </a:cubicBezTo>
                  <a:cubicBezTo>
                    <a:pt x="4740" y="8873"/>
                    <a:pt x="4437" y="8419"/>
                    <a:pt x="4589" y="7965"/>
                  </a:cubicBezTo>
                  <a:cubicBezTo>
                    <a:pt x="4689" y="7310"/>
                    <a:pt x="5244" y="6856"/>
                    <a:pt x="5899" y="6856"/>
                  </a:cubicBezTo>
                  <a:close/>
                  <a:moveTo>
                    <a:pt x="8118" y="0"/>
                  </a:moveTo>
                  <a:lnTo>
                    <a:pt x="7513" y="3277"/>
                  </a:lnTo>
                  <a:lnTo>
                    <a:pt x="7412" y="5092"/>
                  </a:lnTo>
                  <a:lnTo>
                    <a:pt x="7261" y="5092"/>
                  </a:lnTo>
                  <a:cubicBezTo>
                    <a:pt x="6656" y="4336"/>
                    <a:pt x="5748" y="3882"/>
                    <a:pt x="4790" y="3882"/>
                  </a:cubicBezTo>
                  <a:cubicBezTo>
                    <a:pt x="2270" y="3882"/>
                    <a:pt x="656" y="6100"/>
                    <a:pt x="303" y="8016"/>
                  </a:cubicBezTo>
                  <a:cubicBezTo>
                    <a:pt x="1" y="9881"/>
                    <a:pt x="858" y="11999"/>
                    <a:pt x="3278" y="11999"/>
                  </a:cubicBezTo>
                  <a:cubicBezTo>
                    <a:pt x="4488" y="11999"/>
                    <a:pt x="5597" y="11494"/>
                    <a:pt x="6454" y="10688"/>
                  </a:cubicBezTo>
                  <a:lnTo>
                    <a:pt x="6555" y="10688"/>
                  </a:lnTo>
                  <a:lnTo>
                    <a:pt x="6252" y="11797"/>
                  </a:lnTo>
                  <a:lnTo>
                    <a:pt x="10285" y="11797"/>
                  </a:lnTo>
                  <a:lnTo>
                    <a:pt x="12453" y="0"/>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4" name="Google Shape;1344;p101"/>
            <p:cNvSpPr/>
            <p:nvPr/>
          </p:nvSpPr>
          <p:spPr>
            <a:xfrm>
              <a:off x="758650" y="2907900"/>
              <a:ext cx="307550" cy="249575"/>
            </a:xfrm>
            <a:custGeom>
              <a:avLst/>
              <a:gdLst/>
              <a:ahLst/>
              <a:cxnLst/>
              <a:rect l="l" t="t" r="r" b="b"/>
              <a:pathLst>
                <a:path w="12302" h="9983" extrusionOk="0">
                  <a:moveTo>
                    <a:pt x="7915" y="1"/>
                  </a:moveTo>
                  <a:lnTo>
                    <a:pt x="0" y="9982"/>
                  </a:lnTo>
                  <a:lnTo>
                    <a:pt x="5344" y="9982"/>
                  </a:lnTo>
                  <a:lnTo>
                    <a:pt x="12301"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5" name="Google Shape;1345;p101"/>
            <p:cNvSpPr/>
            <p:nvPr/>
          </p:nvSpPr>
          <p:spPr>
            <a:xfrm>
              <a:off x="1189700" y="2590300"/>
              <a:ext cx="92025" cy="54225"/>
            </a:xfrm>
            <a:custGeom>
              <a:avLst/>
              <a:gdLst/>
              <a:ahLst/>
              <a:cxnLst/>
              <a:rect l="l" t="t" r="r" b="b"/>
              <a:pathLst>
                <a:path w="3681" h="2169" extrusionOk="0">
                  <a:moveTo>
                    <a:pt x="1865" y="0"/>
                  </a:moveTo>
                  <a:lnTo>
                    <a:pt x="0" y="2168"/>
                  </a:lnTo>
                  <a:lnTo>
                    <a:pt x="1765" y="2168"/>
                  </a:lnTo>
                  <a:lnTo>
                    <a:pt x="3680" y="0"/>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6" name="Google Shape;1346;p101"/>
            <p:cNvSpPr/>
            <p:nvPr/>
          </p:nvSpPr>
          <p:spPr>
            <a:xfrm>
              <a:off x="1256500" y="2542400"/>
              <a:ext cx="60500" cy="22725"/>
            </a:xfrm>
            <a:custGeom>
              <a:avLst/>
              <a:gdLst/>
              <a:ahLst/>
              <a:cxnLst/>
              <a:rect l="l" t="t" r="r" b="b"/>
              <a:pathLst>
                <a:path w="2420" h="909" extrusionOk="0">
                  <a:moveTo>
                    <a:pt x="1008" y="1"/>
                  </a:moveTo>
                  <a:lnTo>
                    <a:pt x="0" y="908"/>
                  </a:lnTo>
                  <a:lnTo>
                    <a:pt x="1613" y="908"/>
                  </a:lnTo>
                  <a:lnTo>
                    <a:pt x="2420"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7" name="Google Shape;1347;p101"/>
            <p:cNvSpPr/>
            <p:nvPr/>
          </p:nvSpPr>
          <p:spPr>
            <a:xfrm>
              <a:off x="1294300" y="2500825"/>
              <a:ext cx="49175" cy="18925"/>
            </a:xfrm>
            <a:custGeom>
              <a:avLst/>
              <a:gdLst/>
              <a:ahLst/>
              <a:cxnLst/>
              <a:rect l="l" t="t" r="r" b="b"/>
              <a:pathLst>
                <a:path w="1967" h="757" extrusionOk="0">
                  <a:moveTo>
                    <a:pt x="807" y="0"/>
                  </a:moveTo>
                  <a:lnTo>
                    <a:pt x="0" y="756"/>
                  </a:lnTo>
                  <a:lnTo>
                    <a:pt x="1311" y="756"/>
                  </a:lnTo>
                  <a:lnTo>
                    <a:pt x="1967" y="0"/>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8" name="Google Shape;1348;p101"/>
            <p:cNvSpPr/>
            <p:nvPr/>
          </p:nvSpPr>
          <p:spPr>
            <a:xfrm>
              <a:off x="1077525" y="2905300"/>
              <a:ext cx="89500" cy="102275"/>
            </a:xfrm>
            <a:custGeom>
              <a:avLst/>
              <a:gdLst/>
              <a:ahLst/>
              <a:cxnLst/>
              <a:rect l="l" t="t" r="r" b="b"/>
              <a:pathLst>
                <a:path w="3580" h="4091" extrusionOk="0">
                  <a:moveTo>
                    <a:pt x="2068" y="1"/>
                  </a:moveTo>
                  <a:cubicBezTo>
                    <a:pt x="1257" y="1"/>
                    <a:pt x="599" y="590"/>
                    <a:pt x="454" y="1365"/>
                  </a:cubicBezTo>
                  <a:cubicBezTo>
                    <a:pt x="403" y="1768"/>
                    <a:pt x="605" y="2222"/>
                    <a:pt x="958" y="2373"/>
                  </a:cubicBezTo>
                  <a:cubicBezTo>
                    <a:pt x="1160" y="2474"/>
                    <a:pt x="1311" y="2524"/>
                    <a:pt x="1513" y="2524"/>
                  </a:cubicBezTo>
                  <a:cubicBezTo>
                    <a:pt x="1765" y="2625"/>
                    <a:pt x="1865" y="2676"/>
                    <a:pt x="1815" y="2827"/>
                  </a:cubicBezTo>
                  <a:cubicBezTo>
                    <a:pt x="1815" y="2978"/>
                    <a:pt x="1714" y="3029"/>
                    <a:pt x="1513" y="3029"/>
                  </a:cubicBezTo>
                  <a:cubicBezTo>
                    <a:pt x="1160" y="3029"/>
                    <a:pt x="807" y="2877"/>
                    <a:pt x="555" y="2575"/>
                  </a:cubicBezTo>
                  <a:lnTo>
                    <a:pt x="0" y="3633"/>
                  </a:lnTo>
                  <a:lnTo>
                    <a:pt x="303" y="3785"/>
                  </a:lnTo>
                  <a:cubicBezTo>
                    <a:pt x="706" y="3986"/>
                    <a:pt x="1059" y="4087"/>
                    <a:pt x="1462" y="4087"/>
                  </a:cubicBezTo>
                  <a:cubicBezTo>
                    <a:pt x="1496" y="4089"/>
                    <a:pt x="1529" y="4090"/>
                    <a:pt x="1562" y="4090"/>
                  </a:cubicBezTo>
                  <a:cubicBezTo>
                    <a:pt x="2381" y="4090"/>
                    <a:pt x="3132" y="3499"/>
                    <a:pt x="3277" y="2676"/>
                  </a:cubicBezTo>
                  <a:cubicBezTo>
                    <a:pt x="3277" y="2323"/>
                    <a:pt x="3126" y="2020"/>
                    <a:pt x="2874" y="1819"/>
                  </a:cubicBezTo>
                  <a:cubicBezTo>
                    <a:pt x="2723" y="1718"/>
                    <a:pt x="2521" y="1617"/>
                    <a:pt x="2269" y="1567"/>
                  </a:cubicBezTo>
                  <a:cubicBezTo>
                    <a:pt x="1966" y="1466"/>
                    <a:pt x="1865" y="1415"/>
                    <a:pt x="1865" y="1314"/>
                  </a:cubicBezTo>
                  <a:cubicBezTo>
                    <a:pt x="1916" y="1163"/>
                    <a:pt x="2017" y="1113"/>
                    <a:pt x="2168" y="1113"/>
                  </a:cubicBezTo>
                  <a:cubicBezTo>
                    <a:pt x="2470" y="1113"/>
                    <a:pt x="2773" y="1264"/>
                    <a:pt x="2975" y="1466"/>
                  </a:cubicBezTo>
                  <a:lnTo>
                    <a:pt x="3580" y="407"/>
                  </a:lnTo>
                  <a:lnTo>
                    <a:pt x="3327" y="256"/>
                  </a:lnTo>
                  <a:cubicBezTo>
                    <a:pt x="2975" y="105"/>
                    <a:pt x="2571" y="4"/>
                    <a:pt x="2168" y="4"/>
                  </a:cubicBezTo>
                  <a:cubicBezTo>
                    <a:pt x="2135" y="2"/>
                    <a:pt x="2101" y="1"/>
                    <a:pt x="2068" y="1"/>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9" name="Google Shape;1349;p101"/>
            <p:cNvSpPr/>
            <p:nvPr/>
          </p:nvSpPr>
          <p:spPr>
            <a:xfrm>
              <a:off x="1169525" y="2906650"/>
              <a:ext cx="108425" cy="101050"/>
            </a:xfrm>
            <a:custGeom>
              <a:avLst/>
              <a:gdLst/>
              <a:ahLst/>
              <a:cxnLst/>
              <a:rect l="l" t="t" r="r" b="b"/>
              <a:pathLst>
                <a:path w="4337" h="4042" extrusionOk="0">
                  <a:moveTo>
                    <a:pt x="2319" y="1210"/>
                  </a:moveTo>
                  <a:cubicBezTo>
                    <a:pt x="2622" y="1260"/>
                    <a:pt x="2874" y="1613"/>
                    <a:pt x="2824" y="1966"/>
                  </a:cubicBezTo>
                  <a:lnTo>
                    <a:pt x="2824" y="2017"/>
                  </a:lnTo>
                  <a:cubicBezTo>
                    <a:pt x="2824" y="2420"/>
                    <a:pt x="2471" y="2823"/>
                    <a:pt x="2017" y="2823"/>
                  </a:cubicBezTo>
                  <a:lnTo>
                    <a:pt x="1916" y="2823"/>
                  </a:lnTo>
                  <a:cubicBezTo>
                    <a:pt x="1563" y="2722"/>
                    <a:pt x="1311" y="2370"/>
                    <a:pt x="1412" y="2017"/>
                  </a:cubicBezTo>
                  <a:cubicBezTo>
                    <a:pt x="1412" y="1613"/>
                    <a:pt x="1765" y="1260"/>
                    <a:pt x="2219" y="1210"/>
                  </a:cubicBezTo>
                  <a:close/>
                  <a:moveTo>
                    <a:pt x="2269" y="0"/>
                  </a:moveTo>
                  <a:cubicBezTo>
                    <a:pt x="1110" y="0"/>
                    <a:pt x="101" y="857"/>
                    <a:pt x="0" y="2067"/>
                  </a:cubicBezTo>
                  <a:cubicBezTo>
                    <a:pt x="0" y="2117"/>
                    <a:pt x="0" y="2218"/>
                    <a:pt x="0" y="2319"/>
                  </a:cubicBezTo>
                  <a:cubicBezTo>
                    <a:pt x="48" y="3270"/>
                    <a:pt x="858" y="4042"/>
                    <a:pt x="1838" y="4042"/>
                  </a:cubicBezTo>
                  <a:cubicBezTo>
                    <a:pt x="1897" y="4042"/>
                    <a:pt x="1957" y="4039"/>
                    <a:pt x="2017" y="4033"/>
                  </a:cubicBezTo>
                  <a:cubicBezTo>
                    <a:pt x="3177" y="4033"/>
                    <a:pt x="4185" y="3126"/>
                    <a:pt x="4286" y="1966"/>
                  </a:cubicBezTo>
                  <a:cubicBezTo>
                    <a:pt x="4336" y="1412"/>
                    <a:pt x="4134" y="857"/>
                    <a:pt x="3731" y="504"/>
                  </a:cubicBezTo>
                  <a:cubicBezTo>
                    <a:pt x="3328" y="151"/>
                    <a:pt x="2824" y="0"/>
                    <a:pt x="2269" y="0"/>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0" name="Google Shape;1350;p101"/>
            <p:cNvSpPr/>
            <p:nvPr/>
          </p:nvSpPr>
          <p:spPr>
            <a:xfrm>
              <a:off x="1279175" y="2907900"/>
              <a:ext cx="79425" cy="97075"/>
            </a:xfrm>
            <a:custGeom>
              <a:avLst/>
              <a:gdLst/>
              <a:ahLst/>
              <a:cxnLst/>
              <a:rect l="l" t="t" r="r" b="b"/>
              <a:pathLst>
                <a:path w="3177" h="3883" extrusionOk="0">
                  <a:moveTo>
                    <a:pt x="757" y="1"/>
                  </a:moveTo>
                  <a:lnTo>
                    <a:pt x="0" y="3882"/>
                  </a:lnTo>
                  <a:lnTo>
                    <a:pt x="1362" y="3882"/>
                  </a:lnTo>
                  <a:lnTo>
                    <a:pt x="1664" y="2521"/>
                  </a:lnTo>
                  <a:lnTo>
                    <a:pt x="2622" y="2521"/>
                  </a:lnTo>
                  <a:lnTo>
                    <a:pt x="2824" y="1463"/>
                  </a:lnTo>
                  <a:lnTo>
                    <a:pt x="1866" y="1463"/>
                  </a:lnTo>
                  <a:lnTo>
                    <a:pt x="1916" y="1059"/>
                  </a:lnTo>
                  <a:lnTo>
                    <a:pt x="2975" y="1059"/>
                  </a:lnTo>
                  <a:lnTo>
                    <a:pt x="3177"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1" name="Google Shape;1351;p101"/>
            <p:cNvSpPr/>
            <p:nvPr/>
          </p:nvSpPr>
          <p:spPr>
            <a:xfrm>
              <a:off x="1361100" y="2907900"/>
              <a:ext cx="75650" cy="97075"/>
            </a:xfrm>
            <a:custGeom>
              <a:avLst/>
              <a:gdLst/>
              <a:ahLst/>
              <a:cxnLst/>
              <a:rect l="l" t="t" r="r" b="b"/>
              <a:pathLst>
                <a:path w="3026" h="3883" extrusionOk="0">
                  <a:moveTo>
                    <a:pt x="252" y="1"/>
                  </a:moveTo>
                  <a:lnTo>
                    <a:pt x="0" y="1210"/>
                  </a:lnTo>
                  <a:lnTo>
                    <a:pt x="706" y="1210"/>
                  </a:lnTo>
                  <a:lnTo>
                    <a:pt x="152" y="3882"/>
                  </a:lnTo>
                  <a:lnTo>
                    <a:pt x="1614" y="3882"/>
                  </a:lnTo>
                  <a:lnTo>
                    <a:pt x="2118" y="1210"/>
                  </a:lnTo>
                  <a:lnTo>
                    <a:pt x="2773" y="1210"/>
                  </a:lnTo>
                  <a:lnTo>
                    <a:pt x="3025"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2" name="Google Shape;1352;p101"/>
            <p:cNvSpPr/>
            <p:nvPr/>
          </p:nvSpPr>
          <p:spPr>
            <a:xfrm>
              <a:off x="1443025" y="2907900"/>
              <a:ext cx="150000" cy="97075"/>
            </a:xfrm>
            <a:custGeom>
              <a:avLst/>
              <a:gdLst/>
              <a:ahLst/>
              <a:cxnLst/>
              <a:rect l="l" t="t" r="r" b="b"/>
              <a:pathLst>
                <a:path w="6000" h="3883" extrusionOk="0">
                  <a:moveTo>
                    <a:pt x="6000" y="1"/>
                  </a:moveTo>
                  <a:lnTo>
                    <a:pt x="5973" y="50"/>
                  </a:lnTo>
                  <a:lnTo>
                    <a:pt x="5973" y="50"/>
                  </a:lnTo>
                  <a:lnTo>
                    <a:pt x="6000" y="51"/>
                  </a:lnTo>
                  <a:lnTo>
                    <a:pt x="6000" y="1"/>
                  </a:lnTo>
                  <a:close/>
                  <a:moveTo>
                    <a:pt x="0" y="1"/>
                  </a:moveTo>
                  <a:lnTo>
                    <a:pt x="505" y="3882"/>
                  </a:lnTo>
                  <a:lnTo>
                    <a:pt x="1765" y="3882"/>
                  </a:lnTo>
                  <a:lnTo>
                    <a:pt x="2219" y="2824"/>
                  </a:lnTo>
                  <a:lnTo>
                    <a:pt x="2370" y="2471"/>
                  </a:lnTo>
                  <a:cubicBezTo>
                    <a:pt x="2471" y="2269"/>
                    <a:pt x="2521" y="2118"/>
                    <a:pt x="2572" y="1916"/>
                  </a:cubicBezTo>
                  <a:lnTo>
                    <a:pt x="2572" y="1815"/>
                  </a:lnTo>
                  <a:lnTo>
                    <a:pt x="2622" y="1815"/>
                  </a:lnTo>
                  <a:lnTo>
                    <a:pt x="2622" y="1967"/>
                  </a:lnTo>
                  <a:cubicBezTo>
                    <a:pt x="2622" y="2219"/>
                    <a:pt x="2622" y="2420"/>
                    <a:pt x="2622" y="2622"/>
                  </a:cubicBezTo>
                  <a:lnTo>
                    <a:pt x="2723" y="3882"/>
                  </a:lnTo>
                  <a:lnTo>
                    <a:pt x="3882" y="3882"/>
                  </a:lnTo>
                  <a:lnTo>
                    <a:pt x="5973" y="50"/>
                  </a:lnTo>
                  <a:lnTo>
                    <a:pt x="5973" y="50"/>
                  </a:lnTo>
                  <a:lnTo>
                    <a:pt x="4437" y="1"/>
                  </a:lnTo>
                  <a:lnTo>
                    <a:pt x="3933" y="1261"/>
                  </a:lnTo>
                  <a:cubicBezTo>
                    <a:pt x="3731" y="1563"/>
                    <a:pt x="3630" y="1967"/>
                    <a:pt x="3580" y="2320"/>
                  </a:cubicBezTo>
                  <a:lnTo>
                    <a:pt x="3529" y="2320"/>
                  </a:lnTo>
                  <a:lnTo>
                    <a:pt x="3529" y="2168"/>
                  </a:lnTo>
                  <a:cubicBezTo>
                    <a:pt x="3529" y="1967"/>
                    <a:pt x="3529" y="1715"/>
                    <a:pt x="3529" y="1463"/>
                  </a:cubicBezTo>
                  <a:lnTo>
                    <a:pt x="3479" y="1"/>
                  </a:lnTo>
                  <a:lnTo>
                    <a:pt x="2319" y="1"/>
                  </a:lnTo>
                  <a:lnTo>
                    <a:pt x="1765" y="1261"/>
                  </a:lnTo>
                  <a:cubicBezTo>
                    <a:pt x="1614" y="1563"/>
                    <a:pt x="1513" y="1866"/>
                    <a:pt x="1462" y="2219"/>
                  </a:cubicBezTo>
                  <a:lnTo>
                    <a:pt x="1462" y="2320"/>
                  </a:lnTo>
                  <a:lnTo>
                    <a:pt x="1412" y="2320"/>
                  </a:lnTo>
                  <a:cubicBezTo>
                    <a:pt x="1412" y="2168"/>
                    <a:pt x="1412" y="2219"/>
                    <a:pt x="1412" y="2017"/>
                  </a:cubicBezTo>
                  <a:lnTo>
                    <a:pt x="1412"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3" name="Google Shape;1353;p101"/>
            <p:cNvSpPr/>
            <p:nvPr/>
          </p:nvSpPr>
          <p:spPr>
            <a:xfrm>
              <a:off x="1560225" y="2907900"/>
              <a:ext cx="102125" cy="97075"/>
            </a:xfrm>
            <a:custGeom>
              <a:avLst/>
              <a:gdLst/>
              <a:ahLst/>
              <a:cxnLst/>
              <a:rect l="l" t="t" r="r" b="b"/>
              <a:pathLst>
                <a:path w="4085" h="3883" extrusionOk="0">
                  <a:moveTo>
                    <a:pt x="2673" y="1210"/>
                  </a:moveTo>
                  <a:cubicBezTo>
                    <a:pt x="2622" y="1311"/>
                    <a:pt x="2622" y="1412"/>
                    <a:pt x="2622" y="1513"/>
                  </a:cubicBezTo>
                  <a:lnTo>
                    <a:pt x="2622" y="2471"/>
                  </a:lnTo>
                  <a:lnTo>
                    <a:pt x="2118" y="2471"/>
                  </a:lnTo>
                  <a:lnTo>
                    <a:pt x="2421" y="1815"/>
                  </a:lnTo>
                  <a:cubicBezTo>
                    <a:pt x="2522" y="1614"/>
                    <a:pt x="2572" y="1412"/>
                    <a:pt x="2622" y="1210"/>
                  </a:cubicBezTo>
                  <a:close/>
                  <a:moveTo>
                    <a:pt x="2068" y="1"/>
                  </a:moveTo>
                  <a:lnTo>
                    <a:pt x="1" y="3882"/>
                  </a:lnTo>
                  <a:lnTo>
                    <a:pt x="1463" y="3882"/>
                  </a:lnTo>
                  <a:lnTo>
                    <a:pt x="1715" y="3378"/>
                  </a:lnTo>
                  <a:lnTo>
                    <a:pt x="2673" y="3378"/>
                  </a:lnTo>
                  <a:lnTo>
                    <a:pt x="2673" y="3882"/>
                  </a:lnTo>
                  <a:lnTo>
                    <a:pt x="4085" y="3882"/>
                  </a:lnTo>
                  <a:lnTo>
                    <a:pt x="3631"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4" name="Google Shape;1354;p101"/>
            <p:cNvSpPr/>
            <p:nvPr/>
          </p:nvSpPr>
          <p:spPr>
            <a:xfrm>
              <a:off x="1672400" y="2907575"/>
              <a:ext cx="97075" cy="97400"/>
            </a:xfrm>
            <a:custGeom>
              <a:avLst/>
              <a:gdLst/>
              <a:ahLst/>
              <a:cxnLst/>
              <a:rect l="l" t="t" r="r" b="b"/>
              <a:pathLst>
                <a:path w="3883" h="3896" extrusionOk="0">
                  <a:moveTo>
                    <a:pt x="2017" y="1072"/>
                  </a:moveTo>
                  <a:cubicBezTo>
                    <a:pt x="2370" y="1072"/>
                    <a:pt x="2522" y="1123"/>
                    <a:pt x="2471" y="1375"/>
                  </a:cubicBezTo>
                  <a:cubicBezTo>
                    <a:pt x="2421" y="1627"/>
                    <a:pt x="2219" y="1778"/>
                    <a:pt x="1917" y="1778"/>
                  </a:cubicBezTo>
                  <a:lnTo>
                    <a:pt x="1816" y="1778"/>
                  </a:lnTo>
                  <a:lnTo>
                    <a:pt x="1917" y="1072"/>
                  </a:lnTo>
                  <a:close/>
                  <a:moveTo>
                    <a:pt x="2492" y="1"/>
                  </a:moveTo>
                  <a:cubicBezTo>
                    <a:pt x="2419" y="1"/>
                    <a:pt x="2345" y="5"/>
                    <a:pt x="2269" y="14"/>
                  </a:cubicBezTo>
                  <a:lnTo>
                    <a:pt x="757" y="14"/>
                  </a:lnTo>
                  <a:lnTo>
                    <a:pt x="1" y="3895"/>
                  </a:lnTo>
                  <a:lnTo>
                    <a:pt x="1362" y="3895"/>
                  </a:lnTo>
                  <a:lnTo>
                    <a:pt x="1513" y="3240"/>
                  </a:lnTo>
                  <a:cubicBezTo>
                    <a:pt x="1564" y="3089"/>
                    <a:pt x="1564" y="2887"/>
                    <a:pt x="1564" y="2736"/>
                  </a:cubicBezTo>
                  <a:lnTo>
                    <a:pt x="1564" y="2433"/>
                  </a:lnTo>
                  <a:lnTo>
                    <a:pt x="1614" y="2433"/>
                  </a:lnTo>
                  <a:cubicBezTo>
                    <a:pt x="1665" y="2635"/>
                    <a:pt x="1715" y="2786"/>
                    <a:pt x="1765" y="2938"/>
                  </a:cubicBezTo>
                  <a:lnTo>
                    <a:pt x="2017" y="3895"/>
                  </a:lnTo>
                  <a:lnTo>
                    <a:pt x="3530" y="3895"/>
                  </a:lnTo>
                  <a:lnTo>
                    <a:pt x="2824" y="2383"/>
                  </a:lnTo>
                  <a:cubicBezTo>
                    <a:pt x="3026" y="2383"/>
                    <a:pt x="3227" y="2282"/>
                    <a:pt x="3429" y="2131"/>
                  </a:cubicBezTo>
                  <a:cubicBezTo>
                    <a:pt x="3681" y="1929"/>
                    <a:pt x="3832" y="1627"/>
                    <a:pt x="3883" y="1274"/>
                  </a:cubicBezTo>
                  <a:cubicBezTo>
                    <a:pt x="3883" y="921"/>
                    <a:pt x="3732" y="568"/>
                    <a:pt x="3479" y="316"/>
                  </a:cubicBezTo>
                  <a:cubicBezTo>
                    <a:pt x="3185" y="106"/>
                    <a:pt x="2856" y="1"/>
                    <a:pt x="2492" y="1"/>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5" name="Google Shape;1355;p101"/>
            <p:cNvSpPr/>
            <p:nvPr/>
          </p:nvSpPr>
          <p:spPr>
            <a:xfrm>
              <a:off x="1773225" y="2907900"/>
              <a:ext cx="81950" cy="97075"/>
            </a:xfrm>
            <a:custGeom>
              <a:avLst/>
              <a:gdLst/>
              <a:ahLst/>
              <a:cxnLst/>
              <a:rect l="l" t="t" r="r" b="b"/>
              <a:pathLst>
                <a:path w="3278" h="3883" extrusionOk="0">
                  <a:moveTo>
                    <a:pt x="757" y="1"/>
                  </a:moveTo>
                  <a:lnTo>
                    <a:pt x="1" y="3882"/>
                  </a:lnTo>
                  <a:lnTo>
                    <a:pt x="2572" y="3882"/>
                  </a:lnTo>
                  <a:lnTo>
                    <a:pt x="2774" y="2824"/>
                  </a:lnTo>
                  <a:lnTo>
                    <a:pt x="1614" y="2824"/>
                  </a:lnTo>
                  <a:lnTo>
                    <a:pt x="1715" y="2420"/>
                  </a:lnTo>
                  <a:lnTo>
                    <a:pt x="2723" y="2420"/>
                  </a:lnTo>
                  <a:lnTo>
                    <a:pt x="2925" y="1463"/>
                  </a:lnTo>
                  <a:lnTo>
                    <a:pt x="1866" y="1463"/>
                  </a:lnTo>
                  <a:lnTo>
                    <a:pt x="1967" y="1009"/>
                  </a:lnTo>
                  <a:lnTo>
                    <a:pt x="3127" y="1009"/>
                  </a:lnTo>
                  <a:lnTo>
                    <a:pt x="3278"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6" name="Google Shape;1356;p101"/>
            <p:cNvSpPr/>
            <p:nvPr/>
          </p:nvSpPr>
          <p:spPr>
            <a:xfrm>
              <a:off x="1865250" y="2909150"/>
              <a:ext cx="20175" cy="20200"/>
            </a:xfrm>
            <a:custGeom>
              <a:avLst/>
              <a:gdLst/>
              <a:ahLst/>
              <a:cxnLst/>
              <a:rect l="l" t="t" r="r" b="b"/>
              <a:pathLst>
                <a:path w="807" h="808" extrusionOk="0">
                  <a:moveTo>
                    <a:pt x="353" y="203"/>
                  </a:moveTo>
                  <a:cubicBezTo>
                    <a:pt x="404" y="203"/>
                    <a:pt x="454" y="203"/>
                    <a:pt x="454" y="303"/>
                  </a:cubicBezTo>
                  <a:cubicBezTo>
                    <a:pt x="454" y="354"/>
                    <a:pt x="404" y="354"/>
                    <a:pt x="353" y="354"/>
                  </a:cubicBezTo>
                  <a:lnTo>
                    <a:pt x="353" y="203"/>
                  </a:lnTo>
                  <a:close/>
                  <a:moveTo>
                    <a:pt x="303" y="152"/>
                  </a:moveTo>
                  <a:lnTo>
                    <a:pt x="303" y="606"/>
                  </a:lnTo>
                  <a:lnTo>
                    <a:pt x="353" y="606"/>
                  </a:lnTo>
                  <a:lnTo>
                    <a:pt x="353" y="404"/>
                  </a:lnTo>
                  <a:lnTo>
                    <a:pt x="504" y="606"/>
                  </a:lnTo>
                  <a:lnTo>
                    <a:pt x="555" y="606"/>
                  </a:lnTo>
                  <a:lnTo>
                    <a:pt x="404" y="404"/>
                  </a:lnTo>
                  <a:cubicBezTo>
                    <a:pt x="454" y="404"/>
                    <a:pt x="504" y="354"/>
                    <a:pt x="504" y="303"/>
                  </a:cubicBezTo>
                  <a:cubicBezTo>
                    <a:pt x="555" y="152"/>
                    <a:pt x="404" y="152"/>
                    <a:pt x="353" y="152"/>
                  </a:cubicBezTo>
                  <a:close/>
                  <a:moveTo>
                    <a:pt x="504" y="51"/>
                  </a:moveTo>
                  <a:cubicBezTo>
                    <a:pt x="656" y="102"/>
                    <a:pt x="756" y="253"/>
                    <a:pt x="756" y="404"/>
                  </a:cubicBezTo>
                  <a:cubicBezTo>
                    <a:pt x="756" y="556"/>
                    <a:pt x="555" y="707"/>
                    <a:pt x="404" y="707"/>
                  </a:cubicBezTo>
                  <a:lnTo>
                    <a:pt x="353" y="707"/>
                  </a:lnTo>
                  <a:cubicBezTo>
                    <a:pt x="202" y="707"/>
                    <a:pt x="51" y="556"/>
                    <a:pt x="101" y="404"/>
                  </a:cubicBezTo>
                  <a:cubicBezTo>
                    <a:pt x="101" y="203"/>
                    <a:pt x="252" y="51"/>
                    <a:pt x="454" y="51"/>
                  </a:cubicBezTo>
                  <a:close/>
                  <a:moveTo>
                    <a:pt x="454" y="1"/>
                  </a:moveTo>
                  <a:cubicBezTo>
                    <a:pt x="202" y="1"/>
                    <a:pt x="51" y="152"/>
                    <a:pt x="0" y="404"/>
                  </a:cubicBezTo>
                  <a:lnTo>
                    <a:pt x="0" y="455"/>
                  </a:lnTo>
                  <a:cubicBezTo>
                    <a:pt x="51" y="656"/>
                    <a:pt x="202" y="808"/>
                    <a:pt x="404" y="808"/>
                  </a:cubicBezTo>
                  <a:cubicBezTo>
                    <a:pt x="605" y="808"/>
                    <a:pt x="807" y="606"/>
                    <a:pt x="807" y="404"/>
                  </a:cubicBezTo>
                  <a:lnTo>
                    <a:pt x="807" y="354"/>
                  </a:lnTo>
                  <a:cubicBezTo>
                    <a:pt x="807" y="152"/>
                    <a:pt x="605" y="1"/>
                    <a:pt x="454" y="1"/>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357" name="Google Shape;1357;p101"/>
          <p:cNvGrpSpPr/>
          <p:nvPr/>
        </p:nvGrpSpPr>
        <p:grpSpPr>
          <a:xfrm>
            <a:off x="6779579" y="4626183"/>
            <a:ext cx="845188" cy="162953"/>
            <a:chOff x="3701600" y="2570125"/>
            <a:chExt cx="1503625" cy="289900"/>
          </a:xfrm>
        </p:grpSpPr>
        <p:sp>
          <p:nvSpPr>
            <p:cNvPr id="1358" name="Google Shape;1358;p101"/>
            <p:cNvSpPr/>
            <p:nvPr/>
          </p:nvSpPr>
          <p:spPr>
            <a:xfrm>
              <a:off x="3886875" y="2575175"/>
              <a:ext cx="185300" cy="177725"/>
            </a:xfrm>
            <a:custGeom>
              <a:avLst/>
              <a:gdLst/>
              <a:ahLst/>
              <a:cxnLst/>
              <a:rect l="l" t="t" r="r" b="b"/>
              <a:pathLst>
                <a:path w="7412" h="7109" extrusionOk="0">
                  <a:moveTo>
                    <a:pt x="4386" y="0"/>
                  </a:moveTo>
                  <a:cubicBezTo>
                    <a:pt x="2471" y="0"/>
                    <a:pt x="807" y="1362"/>
                    <a:pt x="404" y="3529"/>
                  </a:cubicBezTo>
                  <a:cubicBezTo>
                    <a:pt x="0" y="5748"/>
                    <a:pt x="1109" y="7109"/>
                    <a:pt x="3328" y="7109"/>
                  </a:cubicBezTo>
                  <a:cubicBezTo>
                    <a:pt x="5092" y="7109"/>
                    <a:pt x="6554" y="6050"/>
                    <a:pt x="7058" y="4286"/>
                  </a:cubicBezTo>
                  <a:lnTo>
                    <a:pt x="4941" y="4286"/>
                  </a:lnTo>
                  <a:cubicBezTo>
                    <a:pt x="4739" y="4941"/>
                    <a:pt x="4286" y="5445"/>
                    <a:pt x="3580" y="5445"/>
                  </a:cubicBezTo>
                  <a:cubicBezTo>
                    <a:pt x="2471" y="5445"/>
                    <a:pt x="2420" y="4538"/>
                    <a:pt x="2571" y="3630"/>
                  </a:cubicBezTo>
                  <a:cubicBezTo>
                    <a:pt x="2824" y="2319"/>
                    <a:pt x="3378" y="1664"/>
                    <a:pt x="4185" y="1664"/>
                  </a:cubicBezTo>
                  <a:cubicBezTo>
                    <a:pt x="4891" y="1664"/>
                    <a:pt x="5243" y="2067"/>
                    <a:pt x="5193" y="2773"/>
                  </a:cubicBezTo>
                  <a:lnTo>
                    <a:pt x="7260" y="2773"/>
                  </a:lnTo>
                  <a:cubicBezTo>
                    <a:pt x="7411" y="1059"/>
                    <a:pt x="6403" y="0"/>
                    <a:pt x="4386" y="0"/>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9" name="Google Shape;1359;p101"/>
            <p:cNvSpPr/>
            <p:nvPr/>
          </p:nvSpPr>
          <p:spPr>
            <a:xfrm>
              <a:off x="3724275" y="2570125"/>
              <a:ext cx="173975" cy="182775"/>
            </a:xfrm>
            <a:custGeom>
              <a:avLst/>
              <a:gdLst/>
              <a:ahLst/>
              <a:cxnLst/>
              <a:rect l="l" t="t" r="r" b="b"/>
              <a:pathLst>
                <a:path w="6959" h="7311" extrusionOk="0">
                  <a:moveTo>
                    <a:pt x="4236" y="1"/>
                  </a:moveTo>
                  <a:cubicBezTo>
                    <a:pt x="2471" y="1"/>
                    <a:pt x="1110" y="757"/>
                    <a:pt x="858" y="2219"/>
                  </a:cubicBezTo>
                  <a:cubicBezTo>
                    <a:pt x="354" y="4891"/>
                    <a:pt x="4488" y="4135"/>
                    <a:pt x="4286" y="5193"/>
                  </a:cubicBezTo>
                  <a:cubicBezTo>
                    <a:pt x="4236" y="5546"/>
                    <a:pt x="3832" y="5697"/>
                    <a:pt x="3278" y="5697"/>
                  </a:cubicBezTo>
                  <a:cubicBezTo>
                    <a:pt x="3026" y="5697"/>
                    <a:pt x="2824" y="5647"/>
                    <a:pt x="2673" y="5546"/>
                  </a:cubicBezTo>
                  <a:cubicBezTo>
                    <a:pt x="2471" y="5445"/>
                    <a:pt x="2370" y="5244"/>
                    <a:pt x="2370" y="4992"/>
                  </a:cubicBezTo>
                  <a:lnTo>
                    <a:pt x="202" y="4992"/>
                  </a:lnTo>
                  <a:cubicBezTo>
                    <a:pt x="1" y="6252"/>
                    <a:pt x="959" y="7311"/>
                    <a:pt x="2874" y="7311"/>
                  </a:cubicBezTo>
                  <a:cubicBezTo>
                    <a:pt x="4790" y="7311"/>
                    <a:pt x="6252" y="6554"/>
                    <a:pt x="6504" y="4941"/>
                  </a:cubicBezTo>
                  <a:cubicBezTo>
                    <a:pt x="6958" y="2421"/>
                    <a:pt x="2874" y="3076"/>
                    <a:pt x="3076" y="2017"/>
                  </a:cubicBezTo>
                  <a:cubicBezTo>
                    <a:pt x="3076" y="1765"/>
                    <a:pt x="3328" y="1614"/>
                    <a:pt x="3832" y="1614"/>
                  </a:cubicBezTo>
                  <a:cubicBezTo>
                    <a:pt x="4084" y="1614"/>
                    <a:pt x="4286" y="1664"/>
                    <a:pt x="4437" y="1765"/>
                  </a:cubicBezTo>
                  <a:cubicBezTo>
                    <a:pt x="4589" y="1816"/>
                    <a:pt x="4639" y="1967"/>
                    <a:pt x="4639" y="2219"/>
                  </a:cubicBezTo>
                  <a:lnTo>
                    <a:pt x="6807" y="2219"/>
                  </a:lnTo>
                  <a:cubicBezTo>
                    <a:pt x="6857" y="959"/>
                    <a:pt x="6151" y="1"/>
                    <a:pt x="4236" y="1"/>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0" name="Google Shape;1360;p101"/>
            <p:cNvSpPr/>
            <p:nvPr/>
          </p:nvSpPr>
          <p:spPr>
            <a:xfrm>
              <a:off x="4059550" y="2578950"/>
              <a:ext cx="190325" cy="170175"/>
            </a:xfrm>
            <a:custGeom>
              <a:avLst/>
              <a:gdLst/>
              <a:ahLst/>
              <a:cxnLst/>
              <a:rect l="l" t="t" r="r" b="b"/>
              <a:pathLst>
                <a:path w="7613" h="6807" extrusionOk="0">
                  <a:moveTo>
                    <a:pt x="1210" y="1"/>
                  </a:moveTo>
                  <a:lnTo>
                    <a:pt x="0" y="6806"/>
                  </a:lnTo>
                  <a:lnTo>
                    <a:pt x="2168" y="6806"/>
                  </a:lnTo>
                  <a:lnTo>
                    <a:pt x="2622" y="4185"/>
                  </a:lnTo>
                  <a:lnTo>
                    <a:pt x="4689" y="4185"/>
                  </a:lnTo>
                  <a:lnTo>
                    <a:pt x="4235" y="6806"/>
                  </a:lnTo>
                  <a:lnTo>
                    <a:pt x="6453" y="6806"/>
                  </a:lnTo>
                  <a:lnTo>
                    <a:pt x="7613" y="1"/>
                  </a:lnTo>
                  <a:lnTo>
                    <a:pt x="5394" y="1"/>
                  </a:lnTo>
                  <a:lnTo>
                    <a:pt x="5042" y="2269"/>
                  </a:lnTo>
                  <a:lnTo>
                    <a:pt x="2975" y="2269"/>
                  </a:lnTo>
                  <a:lnTo>
                    <a:pt x="3378"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1" name="Google Shape;1361;p101"/>
            <p:cNvSpPr/>
            <p:nvPr/>
          </p:nvSpPr>
          <p:spPr>
            <a:xfrm>
              <a:off x="4239775" y="2578950"/>
              <a:ext cx="190325" cy="170175"/>
            </a:xfrm>
            <a:custGeom>
              <a:avLst/>
              <a:gdLst/>
              <a:ahLst/>
              <a:cxnLst/>
              <a:rect l="l" t="t" r="r" b="b"/>
              <a:pathLst>
                <a:path w="7613" h="6807" extrusionOk="0">
                  <a:moveTo>
                    <a:pt x="1160" y="1"/>
                  </a:moveTo>
                  <a:lnTo>
                    <a:pt x="0" y="6806"/>
                  </a:lnTo>
                  <a:lnTo>
                    <a:pt x="2067" y="6806"/>
                  </a:lnTo>
                  <a:lnTo>
                    <a:pt x="2572" y="3832"/>
                  </a:lnTo>
                  <a:lnTo>
                    <a:pt x="4386" y="6806"/>
                  </a:lnTo>
                  <a:lnTo>
                    <a:pt x="6403" y="6806"/>
                  </a:lnTo>
                  <a:lnTo>
                    <a:pt x="7613" y="1"/>
                  </a:lnTo>
                  <a:lnTo>
                    <a:pt x="5546" y="1"/>
                  </a:lnTo>
                  <a:lnTo>
                    <a:pt x="5042" y="3328"/>
                  </a:lnTo>
                  <a:lnTo>
                    <a:pt x="3227"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2" name="Google Shape;1362;p101"/>
            <p:cNvSpPr/>
            <p:nvPr/>
          </p:nvSpPr>
          <p:spPr>
            <a:xfrm>
              <a:off x="4421275" y="2578950"/>
              <a:ext cx="165125" cy="170175"/>
            </a:xfrm>
            <a:custGeom>
              <a:avLst/>
              <a:gdLst/>
              <a:ahLst/>
              <a:cxnLst/>
              <a:rect l="l" t="t" r="r" b="b"/>
              <a:pathLst>
                <a:path w="6605" h="6807" extrusionOk="0">
                  <a:moveTo>
                    <a:pt x="1160" y="1"/>
                  </a:moveTo>
                  <a:lnTo>
                    <a:pt x="0" y="6806"/>
                  </a:lnTo>
                  <a:lnTo>
                    <a:pt x="5546" y="6806"/>
                  </a:lnTo>
                  <a:lnTo>
                    <a:pt x="5848" y="5193"/>
                  </a:lnTo>
                  <a:lnTo>
                    <a:pt x="2470" y="5193"/>
                  </a:lnTo>
                  <a:lnTo>
                    <a:pt x="2622" y="4135"/>
                  </a:lnTo>
                  <a:lnTo>
                    <a:pt x="4840" y="4135"/>
                  </a:lnTo>
                  <a:lnTo>
                    <a:pt x="5092" y="2572"/>
                  </a:lnTo>
                  <a:lnTo>
                    <a:pt x="2924" y="2572"/>
                  </a:lnTo>
                  <a:lnTo>
                    <a:pt x="3075" y="1563"/>
                  </a:lnTo>
                  <a:lnTo>
                    <a:pt x="6352" y="1563"/>
                  </a:lnTo>
                  <a:lnTo>
                    <a:pt x="6604"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3" name="Google Shape;1363;p101"/>
            <p:cNvSpPr/>
            <p:nvPr/>
          </p:nvSpPr>
          <p:spPr>
            <a:xfrm>
              <a:off x="4824575" y="2578950"/>
              <a:ext cx="165150" cy="170175"/>
            </a:xfrm>
            <a:custGeom>
              <a:avLst/>
              <a:gdLst/>
              <a:ahLst/>
              <a:cxnLst/>
              <a:rect l="l" t="t" r="r" b="b"/>
              <a:pathLst>
                <a:path w="6606" h="6807" extrusionOk="0">
                  <a:moveTo>
                    <a:pt x="1160" y="1"/>
                  </a:moveTo>
                  <a:lnTo>
                    <a:pt x="1" y="6806"/>
                  </a:lnTo>
                  <a:lnTo>
                    <a:pt x="5546" y="6806"/>
                  </a:lnTo>
                  <a:lnTo>
                    <a:pt x="5849" y="5193"/>
                  </a:lnTo>
                  <a:lnTo>
                    <a:pt x="2471" y="5193"/>
                  </a:lnTo>
                  <a:lnTo>
                    <a:pt x="2622" y="4135"/>
                  </a:lnTo>
                  <a:lnTo>
                    <a:pt x="4841" y="4135"/>
                  </a:lnTo>
                  <a:lnTo>
                    <a:pt x="5042" y="2572"/>
                  </a:lnTo>
                  <a:lnTo>
                    <a:pt x="2925" y="2572"/>
                  </a:lnTo>
                  <a:lnTo>
                    <a:pt x="3076" y="1563"/>
                  </a:lnTo>
                  <a:lnTo>
                    <a:pt x="6303" y="1563"/>
                  </a:lnTo>
                  <a:lnTo>
                    <a:pt x="6605"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4" name="Google Shape;1364;p101"/>
            <p:cNvSpPr/>
            <p:nvPr/>
          </p:nvSpPr>
          <p:spPr>
            <a:xfrm>
              <a:off x="4576300" y="2578950"/>
              <a:ext cx="83200" cy="170175"/>
            </a:xfrm>
            <a:custGeom>
              <a:avLst/>
              <a:gdLst/>
              <a:ahLst/>
              <a:cxnLst/>
              <a:rect l="l" t="t" r="r" b="b"/>
              <a:pathLst>
                <a:path w="3328" h="6807" extrusionOk="0">
                  <a:moveTo>
                    <a:pt x="1160" y="1"/>
                  </a:moveTo>
                  <a:lnTo>
                    <a:pt x="0" y="6806"/>
                  </a:lnTo>
                  <a:lnTo>
                    <a:pt x="2118" y="6806"/>
                  </a:lnTo>
                  <a:lnTo>
                    <a:pt x="3327"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5" name="Google Shape;1365;p101"/>
            <p:cNvSpPr/>
            <p:nvPr/>
          </p:nvSpPr>
          <p:spPr>
            <a:xfrm>
              <a:off x="4649400" y="2578950"/>
              <a:ext cx="185300" cy="170175"/>
            </a:xfrm>
            <a:custGeom>
              <a:avLst/>
              <a:gdLst/>
              <a:ahLst/>
              <a:cxnLst/>
              <a:rect l="l" t="t" r="r" b="b"/>
              <a:pathLst>
                <a:path w="7412" h="6807" extrusionOk="0">
                  <a:moveTo>
                    <a:pt x="3529" y="1541"/>
                  </a:moveTo>
                  <a:cubicBezTo>
                    <a:pt x="4000" y="1541"/>
                    <a:pt x="4739" y="1631"/>
                    <a:pt x="4941" y="2168"/>
                  </a:cubicBezTo>
                  <a:cubicBezTo>
                    <a:pt x="5193" y="2773"/>
                    <a:pt x="4890" y="3933"/>
                    <a:pt x="4638" y="4336"/>
                  </a:cubicBezTo>
                  <a:cubicBezTo>
                    <a:pt x="4386" y="4639"/>
                    <a:pt x="4185" y="5092"/>
                    <a:pt x="2470" y="5092"/>
                  </a:cubicBezTo>
                  <a:lnTo>
                    <a:pt x="3126" y="1563"/>
                  </a:lnTo>
                  <a:cubicBezTo>
                    <a:pt x="3126" y="1563"/>
                    <a:pt x="3294" y="1541"/>
                    <a:pt x="3529" y="1541"/>
                  </a:cubicBezTo>
                  <a:close/>
                  <a:moveTo>
                    <a:pt x="4403" y="1"/>
                  </a:moveTo>
                  <a:cubicBezTo>
                    <a:pt x="4392" y="1"/>
                    <a:pt x="4386" y="1"/>
                    <a:pt x="4386" y="1"/>
                  </a:cubicBezTo>
                  <a:lnTo>
                    <a:pt x="1210" y="1"/>
                  </a:lnTo>
                  <a:lnTo>
                    <a:pt x="0" y="6806"/>
                  </a:lnTo>
                  <a:lnTo>
                    <a:pt x="2672" y="6806"/>
                  </a:lnTo>
                  <a:cubicBezTo>
                    <a:pt x="4235" y="6806"/>
                    <a:pt x="4739" y="6554"/>
                    <a:pt x="5445" y="6151"/>
                  </a:cubicBezTo>
                  <a:cubicBezTo>
                    <a:pt x="6151" y="5697"/>
                    <a:pt x="7411" y="3832"/>
                    <a:pt x="7109" y="1866"/>
                  </a:cubicBezTo>
                  <a:cubicBezTo>
                    <a:pt x="6773" y="46"/>
                    <a:pt x="4618" y="1"/>
                    <a:pt x="4403" y="1"/>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6" name="Google Shape;1366;p101"/>
            <p:cNvSpPr/>
            <p:nvPr/>
          </p:nvSpPr>
          <p:spPr>
            <a:xfrm>
              <a:off x="4975825" y="2578800"/>
              <a:ext cx="177725" cy="170325"/>
            </a:xfrm>
            <a:custGeom>
              <a:avLst/>
              <a:gdLst/>
              <a:ahLst/>
              <a:cxnLst/>
              <a:rect l="l" t="t" r="r" b="b"/>
              <a:pathLst>
                <a:path w="7109" h="6813" extrusionOk="0">
                  <a:moveTo>
                    <a:pt x="3645" y="1600"/>
                  </a:moveTo>
                  <a:cubicBezTo>
                    <a:pt x="4032" y="1600"/>
                    <a:pt x="4499" y="1631"/>
                    <a:pt x="4639" y="1771"/>
                  </a:cubicBezTo>
                  <a:cubicBezTo>
                    <a:pt x="5042" y="2074"/>
                    <a:pt x="4840" y="2679"/>
                    <a:pt x="4387" y="2830"/>
                  </a:cubicBezTo>
                  <a:cubicBezTo>
                    <a:pt x="4160" y="2931"/>
                    <a:pt x="3769" y="2956"/>
                    <a:pt x="3435" y="2956"/>
                  </a:cubicBezTo>
                  <a:cubicBezTo>
                    <a:pt x="3101" y="2956"/>
                    <a:pt x="2824" y="2931"/>
                    <a:pt x="2824" y="2931"/>
                  </a:cubicBezTo>
                  <a:lnTo>
                    <a:pt x="3076" y="1620"/>
                  </a:lnTo>
                  <a:cubicBezTo>
                    <a:pt x="3076" y="1620"/>
                    <a:pt x="3335" y="1600"/>
                    <a:pt x="3645" y="1600"/>
                  </a:cubicBezTo>
                  <a:close/>
                  <a:moveTo>
                    <a:pt x="4924" y="1"/>
                  </a:moveTo>
                  <a:cubicBezTo>
                    <a:pt x="4809" y="1"/>
                    <a:pt x="4739" y="7"/>
                    <a:pt x="4739" y="7"/>
                  </a:cubicBezTo>
                  <a:lnTo>
                    <a:pt x="1160" y="7"/>
                  </a:lnTo>
                  <a:lnTo>
                    <a:pt x="1" y="6812"/>
                  </a:lnTo>
                  <a:lnTo>
                    <a:pt x="2168" y="6812"/>
                  </a:lnTo>
                  <a:lnTo>
                    <a:pt x="2572" y="4443"/>
                  </a:lnTo>
                  <a:lnTo>
                    <a:pt x="3378" y="4443"/>
                  </a:lnTo>
                  <a:cubicBezTo>
                    <a:pt x="4437" y="4443"/>
                    <a:pt x="4185" y="5250"/>
                    <a:pt x="4185" y="5250"/>
                  </a:cubicBezTo>
                  <a:lnTo>
                    <a:pt x="3933" y="6812"/>
                  </a:lnTo>
                  <a:lnTo>
                    <a:pt x="6101" y="6812"/>
                  </a:lnTo>
                  <a:cubicBezTo>
                    <a:pt x="6101" y="6812"/>
                    <a:pt x="6302" y="5754"/>
                    <a:pt x="6454" y="4796"/>
                  </a:cubicBezTo>
                  <a:cubicBezTo>
                    <a:pt x="6605" y="3838"/>
                    <a:pt x="5546" y="3636"/>
                    <a:pt x="5546" y="3636"/>
                  </a:cubicBezTo>
                  <a:cubicBezTo>
                    <a:pt x="6605" y="3284"/>
                    <a:pt x="7109" y="2326"/>
                    <a:pt x="6857" y="1116"/>
                  </a:cubicBezTo>
                  <a:cubicBezTo>
                    <a:pt x="6654" y="99"/>
                    <a:pt x="5401" y="1"/>
                    <a:pt x="4924" y="1"/>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7" name="Google Shape;1367;p101"/>
            <p:cNvSpPr/>
            <p:nvPr/>
          </p:nvSpPr>
          <p:spPr>
            <a:xfrm>
              <a:off x="3701600" y="2785650"/>
              <a:ext cx="1421725" cy="74375"/>
            </a:xfrm>
            <a:custGeom>
              <a:avLst/>
              <a:gdLst/>
              <a:ahLst/>
              <a:cxnLst/>
              <a:rect l="l" t="t" r="r" b="b"/>
              <a:pathLst>
                <a:path w="56869" h="2975" extrusionOk="0">
                  <a:moveTo>
                    <a:pt x="504" y="0"/>
                  </a:moveTo>
                  <a:lnTo>
                    <a:pt x="0" y="2975"/>
                  </a:lnTo>
                  <a:lnTo>
                    <a:pt x="56364" y="2975"/>
                  </a:lnTo>
                  <a:lnTo>
                    <a:pt x="56868" y="51"/>
                  </a:lnTo>
                  <a:lnTo>
                    <a:pt x="25661" y="51"/>
                  </a:lnTo>
                  <a:lnTo>
                    <a:pt x="22939" y="2319"/>
                  </a:lnTo>
                  <a:lnTo>
                    <a:pt x="23342" y="0"/>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8" name="Google Shape;1368;p101"/>
            <p:cNvSpPr/>
            <p:nvPr/>
          </p:nvSpPr>
          <p:spPr>
            <a:xfrm>
              <a:off x="5158575" y="2578950"/>
              <a:ext cx="20200" cy="25225"/>
            </a:xfrm>
            <a:custGeom>
              <a:avLst/>
              <a:gdLst/>
              <a:ahLst/>
              <a:cxnLst/>
              <a:rect l="l" t="t" r="r" b="b"/>
              <a:pathLst>
                <a:path w="808" h="1009" extrusionOk="0">
                  <a:moveTo>
                    <a:pt x="1" y="1"/>
                  </a:moveTo>
                  <a:lnTo>
                    <a:pt x="1" y="101"/>
                  </a:lnTo>
                  <a:lnTo>
                    <a:pt x="354" y="101"/>
                  </a:lnTo>
                  <a:lnTo>
                    <a:pt x="354" y="1009"/>
                  </a:lnTo>
                  <a:lnTo>
                    <a:pt x="454" y="1009"/>
                  </a:lnTo>
                  <a:lnTo>
                    <a:pt x="454" y="101"/>
                  </a:lnTo>
                  <a:lnTo>
                    <a:pt x="807" y="101"/>
                  </a:lnTo>
                  <a:lnTo>
                    <a:pt x="807"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9" name="Google Shape;1369;p101"/>
            <p:cNvSpPr/>
            <p:nvPr/>
          </p:nvSpPr>
          <p:spPr>
            <a:xfrm>
              <a:off x="5182525" y="2578950"/>
              <a:ext cx="22700" cy="25225"/>
            </a:xfrm>
            <a:custGeom>
              <a:avLst/>
              <a:gdLst/>
              <a:ahLst/>
              <a:cxnLst/>
              <a:rect l="l" t="t" r="r" b="b"/>
              <a:pathLst>
                <a:path w="908" h="1009" extrusionOk="0">
                  <a:moveTo>
                    <a:pt x="1" y="1"/>
                  </a:moveTo>
                  <a:lnTo>
                    <a:pt x="1" y="1009"/>
                  </a:lnTo>
                  <a:lnTo>
                    <a:pt x="101" y="1009"/>
                  </a:lnTo>
                  <a:lnTo>
                    <a:pt x="101" y="152"/>
                  </a:lnTo>
                  <a:lnTo>
                    <a:pt x="404" y="1009"/>
                  </a:lnTo>
                  <a:lnTo>
                    <a:pt x="505" y="1009"/>
                  </a:lnTo>
                  <a:lnTo>
                    <a:pt x="807" y="152"/>
                  </a:lnTo>
                  <a:lnTo>
                    <a:pt x="807" y="1009"/>
                  </a:lnTo>
                  <a:lnTo>
                    <a:pt x="908" y="1009"/>
                  </a:lnTo>
                  <a:lnTo>
                    <a:pt x="908" y="1"/>
                  </a:lnTo>
                  <a:lnTo>
                    <a:pt x="757" y="1"/>
                  </a:lnTo>
                  <a:lnTo>
                    <a:pt x="505" y="706"/>
                  </a:lnTo>
                  <a:cubicBezTo>
                    <a:pt x="505" y="757"/>
                    <a:pt x="454" y="807"/>
                    <a:pt x="454" y="858"/>
                  </a:cubicBezTo>
                  <a:cubicBezTo>
                    <a:pt x="454" y="807"/>
                    <a:pt x="404" y="757"/>
                    <a:pt x="404" y="706"/>
                  </a:cubicBezTo>
                  <a:lnTo>
                    <a:pt x="152"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370" name="Google Shape;1370;p101"/>
          <p:cNvSpPr/>
          <p:nvPr/>
        </p:nvSpPr>
        <p:spPr>
          <a:xfrm>
            <a:off x="8227998" y="4566256"/>
            <a:ext cx="431416" cy="266843"/>
          </a:xfrm>
          <a:custGeom>
            <a:avLst/>
            <a:gdLst/>
            <a:ahLst/>
            <a:cxnLst/>
            <a:rect l="l" t="t" r="r" b="b"/>
            <a:pathLst>
              <a:path w="26821" h="16587" extrusionOk="0">
                <a:moveTo>
                  <a:pt x="25863" y="13108"/>
                </a:moveTo>
                <a:lnTo>
                  <a:pt x="25863" y="13209"/>
                </a:lnTo>
                <a:lnTo>
                  <a:pt x="25964" y="13209"/>
                </a:lnTo>
                <a:lnTo>
                  <a:pt x="25964" y="13461"/>
                </a:lnTo>
                <a:lnTo>
                  <a:pt x="26014" y="13461"/>
                </a:lnTo>
                <a:lnTo>
                  <a:pt x="26014" y="13209"/>
                </a:lnTo>
                <a:lnTo>
                  <a:pt x="26115" y="13209"/>
                </a:lnTo>
                <a:lnTo>
                  <a:pt x="26115" y="13108"/>
                </a:lnTo>
                <a:close/>
                <a:moveTo>
                  <a:pt x="26216" y="13108"/>
                </a:moveTo>
                <a:lnTo>
                  <a:pt x="26216" y="13461"/>
                </a:lnTo>
                <a:lnTo>
                  <a:pt x="26266" y="13461"/>
                </a:lnTo>
                <a:lnTo>
                  <a:pt x="26266" y="13209"/>
                </a:lnTo>
                <a:lnTo>
                  <a:pt x="26317" y="13411"/>
                </a:lnTo>
                <a:lnTo>
                  <a:pt x="26417" y="13411"/>
                </a:lnTo>
                <a:lnTo>
                  <a:pt x="26468" y="13209"/>
                </a:lnTo>
                <a:lnTo>
                  <a:pt x="26468" y="13461"/>
                </a:lnTo>
                <a:lnTo>
                  <a:pt x="26569" y="13461"/>
                </a:lnTo>
                <a:lnTo>
                  <a:pt x="26569" y="13108"/>
                </a:lnTo>
                <a:lnTo>
                  <a:pt x="26468" y="13108"/>
                </a:lnTo>
                <a:lnTo>
                  <a:pt x="26367" y="13361"/>
                </a:lnTo>
                <a:lnTo>
                  <a:pt x="26266" y="13108"/>
                </a:lnTo>
                <a:close/>
                <a:moveTo>
                  <a:pt x="13410" y="1816"/>
                </a:moveTo>
                <a:cubicBezTo>
                  <a:pt x="13310" y="1866"/>
                  <a:pt x="13158" y="1967"/>
                  <a:pt x="13057" y="2068"/>
                </a:cubicBezTo>
                <a:cubicBezTo>
                  <a:pt x="11343" y="3580"/>
                  <a:pt x="10234" y="5798"/>
                  <a:pt x="10234" y="8319"/>
                </a:cubicBezTo>
                <a:cubicBezTo>
                  <a:pt x="10234" y="10789"/>
                  <a:pt x="11343" y="13058"/>
                  <a:pt x="13057" y="14570"/>
                </a:cubicBezTo>
                <a:cubicBezTo>
                  <a:pt x="13158" y="14671"/>
                  <a:pt x="13310" y="14722"/>
                  <a:pt x="13410" y="14823"/>
                </a:cubicBezTo>
                <a:cubicBezTo>
                  <a:pt x="13511" y="14722"/>
                  <a:pt x="13612" y="14671"/>
                  <a:pt x="13713" y="14570"/>
                </a:cubicBezTo>
                <a:cubicBezTo>
                  <a:pt x="15477" y="13058"/>
                  <a:pt x="16587" y="10789"/>
                  <a:pt x="16587" y="8319"/>
                </a:cubicBezTo>
                <a:cubicBezTo>
                  <a:pt x="16587" y="5798"/>
                  <a:pt x="15477" y="3580"/>
                  <a:pt x="13713" y="2068"/>
                </a:cubicBezTo>
                <a:cubicBezTo>
                  <a:pt x="13612" y="1967"/>
                  <a:pt x="13511" y="1866"/>
                  <a:pt x="13410" y="1816"/>
                </a:cubicBezTo>
                <a:close/>
                <a:moveTo>
                  <a:pt x="8268" y="1"/>
                </a:moveTo>
                <a:cubicBezTo>
                  <a:pt x="3680" y="1"/>
                  <a:pt x="0" y="3732"/>
                  <a:pt x="0" y="8319"/>
                </a:cubicBezTo>
                <a:cubicBezTo>
                  <a:pt x="0" y="12907"/>
                  <a:pt x="3680" y="16587"/>
                  <a:pt x="8268" y="16587"/>
                </a:cubicBezTo>
                <a:cubicBezTo>
                  <a:pt x="9982" y="16587"/>
                  <a:pt x="11545" y="16083"/>
                  <a:pt x="12856" y="15226"/>
                </a:cubicBezTo>
                <a:cubicBezTo>
                  <a:pt x="12805" y="15175"/>
                  <a:pt x="12705" y="15125"/>
                  <a:pt x="12654" y="15075"/>
                </a:cubicBezTo>
                <a:cubicBezTo>
                  <a:pt x="10688" y="13361"/>
                  <a:pt x="9579" y="10890"/>
                  <a:pt x="9579" y="8319"/>
                </a:cubicBezTo>
                <a:cubicBezTo>
                  <a:pt x="9579" y="5748"/>
                  <a:pt x="10688" y="3278"/>
                  <a:pt x="12654" y="1564"/>
                </a:cubicBezTo>
                <a:cubicBezTo>
                  <a:pt x="12705" y="1513"/>
                  <a:pt x="12805" y="1463"/>
                  <a:pt x="12856" y="1413"/>
                </a:cubicBezTo>
                <a:cubicBezTo>
                  <a:pt x="11545" y="556"/>
                  <a:pt x="9982" y="1"/>
                  <a:pt x="8268" y="1"/>
                </a:cubicBezTo>
                <a:close/>
                <a:moveTo>
                  <a:pt x="18502" y="1"/>
                </a:moveTo>
                <a:cubicBezTo>
                  <a:pt x="16839" y="1"/>
                  <a:pt x="15225" y="505"/>
                  <a:pt x="13915" y="1413"/>
                </a:cubicBezTo>
                <a:cubicBezTo>
                  <a:pt x="14015" y="1463"/>
                  <a:pt x="14066" y="1513"/>
                  <a:pt x="14116" y="1564"/>
                </a:cubicBezTo>
                <a:cubicBezTo>
                  <a:pt x="16082" y="3278"/>
                  <a:pt x="17191" y="5748"/>
                  <a:pt x="17191" y="8319"/>
                </a:cubicBezTo>
                <a:cubicBezTo>
                  <a:pt x="17191" y="10890"/>
                  <a:pt x="16082" y="13361"/>
                  <a:pt x="14116" y="15024"/>
                </a:cubicBezTo>
                <a:cubicBezTo>
                  <a:pt x="14066" y="15125"/>
                  <a:pt x="14015" y="15175"/>
                  <a:pt x="13915" y="15226"/>
                </a:cubicBezTo>
                <a:cubicBezTo>
                  <a:pt x="15225" y="16083"/>
                  <a:pt x="16839" y="16587"/>
                  <a:pt x="18502" y="16587"/>
                </a:cubicBezTo>
                <a:cubicBezTo>
                  <a:pt x="23090" y="16587"/>
                  <a:pt x="26821" y="12907"/>
                  <a:pt x="26821" y="8319"/>
                </a:cubicBezTo>
                <a:cubicBezTo>
                  <a:pt x="26821" y="3732"/>
                  <a:pt x="23090" y="1"/>
                  <a:pt x="18502" y="1"/>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1" name="Google Shape;1371;p101"/>
          <p:cNvSpPr txBox="1"/>
          <p:nvPr/>
        </p:nvSpPr>
        <p:spPr>
          <a:xfrm>
            <a:off x="327649" y="4545776"/>
            <a:ext cx="1012800" cy="3078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800"/>
              <a:buFont typeface="Arial"/>
              <a:buNone/>
            </a:pPr>
            <a:r>
              <a:rPr lang="en" sz="800" b="0" i="0" u="none" strike="noStrike" cap="none">
                <a:solidFill>
                  <a:schemeClr val="dk2"/>
                </a:solidFill>
                <a:latin typeface="Inter Medium"/>
                <a:ea typeface="Inter Medium"/>
                <a:cs typeface="Inter Medium"/>
                <a:sym typeface="Inter Medium"/>
              </a:rPr>
              <a:t>Trusted by:</a:t>
            </a:r>
            <a:endParaRPr sz="800" b="0" i="0" u="none" strike="noStrike" cap="none">
              <a:solidFill>
                <a:schemeClr val="dk2"/>
              </a:solidFill>
              <a:latin typeface="Inter Medium"/>
              <a:ea typeface="Inter Medium"/>
              <a:cs typeface="Inter Medium"/>
              <a:sym typeface="Inter Medium"/>
            </a:endParaRPr>
          </a:p>
        </p:txBody>
      </p:sp>
      <p:grpSp>
        <p:nvGrpSpPr>
          <p:cNvPr id="1372" name="Google Shape;1372;p101"/>
          <p:cNvGrpSpPr/>
          <p:nvPr/>
        </p:nvGrpSpPr>
        <p:grpSpPr>
          <a:xfrm>
            <a:off x="6292189" y="1426141"/>
            <a:ext cx="1425849" cy="1425202"/>
            <a:chOff x="1189450" y="238125"/>
            <a:chExt cx="5177375" cy="5175025"/>
          </a:xfrm>
        </p:grpSpPr>
        <p:sp>
          <p:nvSpPr>
            <p:cNvPr id="1373" name="Google Shape;1373;p101"/>
            <p:cNvSpPr/>
            <p:nvPr/>
          </p:nvSpPr>
          <p:spPr>
            <a:xfrm>
              <a:off x="3342550" y="261725"/>
              <a:ext cx="75550" cy="51950"/>
            </a:xfrm>
            <a:custGeom>
              <a:avLst/>
              <a:gdLst/>
              <a:ahLst/>
              <a:cxnLst/>
              <a:rect l="l" t="t" r="r" b="b"/>
              <a:pathLst>
                <a:path w="3022" h="2078" extrusionOk="0">
                  <a:moveTo>
                    <a:pt x="2927" y="0"/>
                  </a:moveTo>
                  <a:cubicBezTo>
                    <a:pt x="1889" y="189"/>
                    <a:pt x="944" y="284"/>
                    <a:pt x="0" y="473"/>
                  </a:cubicBezTo>
                  <a:cubicBezTo>
                    <a:pt x="0" y="473"/>
                    <a:pt x="0" y="473"/>
                    <a:pt x="0" y="567"/>
                  </a:cubicBezTo>
                  <a:cubicBezTo>
                    <a:pt x="0" y="1417"/>
                    <a:pt x="661" y="2078"/>
                    <a:pt x="1511" y="2078"/>
                  </a:cubicBezTo>
                  <a:cubicBezTo>
                    <a:pt x="2361" y="2078"/>
                    <a:pt x="3022" y="1417"/>
                    <a:pt x="3022" y="567"/>
                  </a:cubicBezTo>
                  <a:cubicBezTo>
                    <a:pt x="3022" y="378"/>
                    <a:pt x="2927" y="189"/>
                    <a:pt x="292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4" name="Google Shape;1374;p101"/>
            <p:cNvSpPr/>
            <p:nvPr/>
          </p:nvSpPr>
          <p:spPr>
            <a:xfrm>
              <a:off x="3540850" y="242825"/>
              <a:ext cx="75575" cy="70850"/>
            </a:xfrm>
            <a:custGeom>
              <a:avLst/>
              <a:gdLst/>
              <a:ahLst/>
              <a:cxnLst/>
              <a:rect l="l" t="t" r="r" b="b"/>
              <a:pathLst>
                <a:path w="3023" h="2834" extrusionOk="0">
                  <a:moveTo>
                    <a:pt x="2267" y="1"/>
                  </a:moveTo>
                  <a:cubicBezTo>
                    <a:pt x="1700" y="1"/>
                    <a:pt x="1228" y="95"/>
                    <a:pt x="662" y="95"/>
                  </a:cubicBezTo>
                  <a:cubicBezTo>
                    <a:pt x="284" y="379"/>
                    <a:pt x="1" y="756"/>
                    <a:pt x="1" y="1323"/>
                  </a:cubicBezTo>
                  <a:lnTo>
                    <a:pt x="95" y="1323"/>
                  </a:lnTo>
                  <a:cubicBezTo>
                    <a:pt x="95" y="2173"/>
                    <a:pt x="756" y="2834"/>
                    <a:pt x="1511" y="2834"/>
                  </a:cubicBezTo>
                  <a:cubicBezTo>
                    <a:pt x="2361" y="2834"/>
                    <a:pt x="3022" y="2173"/>
                    <a:pt x="3022" y="1323"/>
                  </a:cubicBezTo>
                  <a:cubicBezTo>
                    <a:pt x="3022" y="756"/>
                    <a:pt x="2739" y="284"/>
                    <a:pt x="226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5" name="Google Shape;1375;p101"/>
            <p:cNvSpPr/>
            <p:nvPr/>
          </p:nvSpPr>
          <p:spPr>
            <a:xfrm>
              <a:off x="3741525" y="23812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6" name="Google Shape;1376;p101"/>
            <p:cNvSpPr/>
            <p:nvPr/>
          </p:nvSpPr>
          <p:spPr>
            <a:xfrm>
              <a:off x="2745250" y="429350"/>
              <a:ext cx="75575" cy="73200"/>
            </a:xfrm>
            <a:custGeom>
              <a:avLst/>
              <a:gdLst/>
              <a:ahLst/>
              <a:cxnLst/>
              <a:rect l="l" t="t" r="r" b="b"/>
              <a:pathLst>
                <a:path w="3023" h="2928" extrusionOk="0">
                  <a:moveTo>
                    <a:pt x="1983" y="0"/>
                  </a:moveTo>
                  <a:cubicBezTo>
                    <a:pt x="1417" y="283"/>
                    <a:pt x="756" y="567"/>
                    <a:pt x="189" y="756"/>
                  </a:cubicBezTo>
                  <a:cubicBezTo>
                    <a:pt x="95" y="945"/>
                    <a:pt x="0" y="1133"/>
                    <a:pt x="0" y="1417"/>
                  </a:cubicBezTo>
                  <a:cubicBezTo>
                    <a:pt x="0" y="2267"/>
                    <a:pt x="661" y="2833"/>
                    <a:pt x="1511" y="2833"/>
                  </a:cubicBezTo>
                  <a:lnTo>
                    <a:pt x="1511" y="2928"/>
                  </a:lnTo>
                  <a:cubicBezTo>
                    <a:pt x="2361" y="2928"/>
                    <a:pt x="3022" y="2267"/>
                    <a:pt x="3022" y="1417"/>
                  </a:cubicBezTo>
                  <a:cubicBezTo>
                    <a:pt x="3022" y="756"/>
                    <a:pt x="2550" y="189"/>
                    <a:pt x="1983"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7" name="Google Shape;1377;p101"/>
            <p:cNvSpPr/>
            <p:nvPr/>
          </p:nvSpPr>
          <p:spPr>
            <a:xfrm>
              <a:off x="2945925" y="42697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8" name="Google Shape;1378;p101"/>
            <p:cNvSpPr/>
            <p:nvPr/>
          </p:nvSpPr>
          <p:spPr>
            <a:xfrm>
              <a:off x="3144225" y="426975"/>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9" name="Google Shape;1379;p101"/>
            <p:cNvSpPr/>
            <p:nvPr/>
          </p:nvSpPr>
          <p:spPr>
            <a:xfrm>
              <a:off x="3342550" y="4269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0" name="Google Shape;1380;p101"/>
            <p:cNvSpPr/>
            <p:nvPr/>
          </p:nvSpPr>
          <p:spPr>
            <a:xfrm>
              <a:off x="3540850" y="426975"/>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1" name="Google Shape;1381;p101"/>
            <p:cNvSpPr/>
            <p:nvPr/>
          </p:nvSpPr>
          <p:spPr>
            <a:xfrm>
              <a:off x="3741525" y="42697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2" name="Google Shape;1382;p101"/>
            <p:cNvSpPr/>
            <p:nvPr/>
          </p:nvSpPr>
          <p:spPr>
            <a:xfrm>
              <a:off x="2350975" y="627650"/>
              <a:ext cx="70850" cy="63775"/>
            </a:xfrm>
            <a:custGeom>
              <a:avLst/>
              <a:gdLst/>
              <a:ahLst/>
              <a:cxnLst/>
              <a:rect l="l" t="t" r="r" b="b"/>
              <a:pathLst>
                <a:path w="2834" h="2551" extrusionOk="0">
                  <a:moveTo>
                    <a:pt x="2362" y="1"/>
                  </a:moveTo>
                  <a:cubicBezTo>
                    <a:pt x="1606" y="473"/>
                    <a:pt x="756" y="945"/>
                    <a:pt x="1" y="1512"/>
                  </a:cubicBezTo>
                  <a:cubicBezTo>
                    <a:pt x="190" y="2078"/>
                    <a:pt x="662" y="2550"/>
                    <a:pt x="1323" y="2550"/>
                  </a:cubicBezTo>
                  <a:cubicBezTo>
                    <a:pt x="2173" y="2550"/>
                    <a:pt x="2834" y="1889"/>
                    <a:pt x="2834" y="1039"/>
                  </a:cubicBezTo>
                  <a:cubicBezTo>
                    <a:pt x="2834" y="567"/>
                    <a:pt x="2645" y="190"/>
                    <a:pt x="236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3" name="Google Shape;1383;p101"/>
            <p:cNvSpPr/>
            <p:nvPr/>
          </p:nvSpPr>
          <p:spPr>
            <a:xfrm>
              <a:off x="2546925"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4" name="Google Shape;1384;p101"/>
            <p:cNvSpPr/>
            <p:nvPr/>
          </p:nvSpPr>
          <p:spPr>
            <a:xfrm>
              <a:off x="27452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5" name="Google Shape;1385;p101"/>
            <p:cNvSpPr/>
            <p:nvPr/>
          </p:nvSpPr>
          <p:spPr>
            <a:xfrm>
              <a:off x="2945925" y="615850"/>
              <a:ext cx="73200" cy="75575"/>
            </a:xfrm>
            <a:custGeom>
              <a:avLst/>
              <a:gdLst/>
              <a:ahLst/>
              <a:cxnLst/>
              <a:rect l="l" t="t" r="r" b="b"/>
              <a:pathLst>
                <a:path w="2928" h="3023" extrusionOk="0">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6" name="Google Shape;1386;p101"/>
            <p:cNvSpPr/>
            <p:nvPr/>
          </p:nvSpPr>
          <p:spPr>
            <a:xfrm>
              <a:off x="3144225" y="615850"/>
              <a:ext cx="73225" cy="75575"/>
            </a:xfrm>
            <a:custGeom>
              <a:avLst/>
              <a:gdLst/>
              <a:ahLst/>
              <a:cxnLst/>
              <a:rect l="l" t="t" r="r" b="b"/>
              <a:pathLst>
                <a:path w="2929" h="3023" extrusionOk="0">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7" name="Google Shape;1387;p101"/>
            <p:cNvSpPr/>
            <p:nvPr/>
          </p:nvSpPr>
          <p:spPr>
            <a:xfrm>
              <a:off x="3342550" y="61585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8" name="Google Shape;1388;p101"/>
            <p:cNvSpPr/>
            <p:nvPr/>
          </p:nvSpPr>
          <p:spPr>
            <a:xfrm>
              <a:off x="3540850" y="615850"/>
              <a:ext cx="75575" cy="75575"/>
            </a:xfrm>
            <a:custGeom>
              <a:avLst/>
              <a:gdLst/>
              <a:ahLst/>
              <a:cxnLst/>
              <a:rect l="l" t="t" r="r" b="b"/>
              <a:pathLst>
                <a:path w="3023" h="3023" extrusionOk="0">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9" name="Google Shape;1389;p101"/>
            <p:cNvSpPr/>
            <p:nvPr/>
          </p:nvSpPr>
          <p:spPr>
            <a:xfrm>
              <a:off x="3741525" y="61585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0" name="Google Shape;1390;p101"/>
            <p:cNvSpPr/>
            <p:nvPr/>
          </p:nvSpPr>
          <p:spPr>
            <a:xfrm>
              <a:off x="21479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1" name="Google Shape;1391;p101"/>
            <p:cNvSpPr/>
            <p:nvPr/>
          </p:nvSpPr>
          <p:spPr>
            <a:xfrm>
              <a:off x="2346250" y="804725"/>
              <a:ext cx="75575" cy="75575"/>
            </a:xfrm>
            <a:custGeom>
              <a:avLst/>
              <a:gdLst/>
              <a:ahLst/>
              <a:cxnLst/>
              <a:rect l="l" t="t" r="r" b="b"/>
              <a:pathLst>
                <a:path w="3023" h="3023"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2" name="Google Shape;1392;p101"/>
            <p:cNvSpPr/>
            <p:nvPr/>
          </p:nvSpPr>
          <p:spPr>
            <a:xfrm>
              <a:off x="2546925"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3" name="Google Shape;1393;p101"/>
            <p:cNvSpPr/>
            <p:nvPr/>
          </p:nvSpPr>
          <p:spPr>
            <a:xfrm>
              <a:off x="27452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4" name="Google Shape;1394;p101"/>
            <p:cNvSpPr/>
            <p:nvPr/>
          </p:nvSpPr>
          <p:spPr>
            <a:xfrm>
              <a:off x="2945925" y="80472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5" name="Google Shape;1395;p101"/>
            <p:cNvSpPr/>
            <p:nvPr/>
          </p:nvSpPr>
          <p:spPr>
            <a:xfrm>
              <a:off x="3144225" y="804725"/>
              <a:ext cx="73225" cy="75575"/>
            </a:xfrm>
            <a:custGeom>
              <a:avLst/>
              <a:gdLst/>
              <a:ahLst/>
              <a:cxnLst/>
              <a:rect l="l" t="t" r="r" b="b"/>
              <a:pathLst>
                <a:path w="2929" h="3023"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6" name="Google Shape;1396;p101"/>
            <p:cNvSpPr/>
            <p:nvPr/>
          </p:nvSpPr>
          <p:spPr>
            <a:xfrm>
              <a:off x="3342550" y="8047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7" name="Google Shape;1397;p101"/>
            <p:cNvSpPr/>
            <p:nvPr/>
          </p:nvSpPr>
          <p:spPr>
            <a:xfrm>
              <a:off x="3540850" y="804725"/>
              <a:ext cx="75575" cy="75575"/>
            </a:xfrm>
            <a:custGeom>
              <a:avLst/>
              <a:gdLst/>
              <a:ahLst/>
              <a:cxnLst/>
              <a:rect l="l" t="t" r="r" b="b"/>
              <a:pathLst>
                <a:path w="3023" h="3023"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8" name="Google Shape;1398;p101"/>
            <p:cNvSpPr/>
            <p:nvPr/>
          </p:nvSpPr>
          <p:spPr>
            <a:xfrm>
              <a:off x="3741525" y="80472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9" name="Google Shape;1399;p101"/>
            <p:cNvSpPr/>
            <p:nvPr/>
          </p:nvSpPr>
          <p:spPr>
            <a:xfrm>
              <a:off x="1949625"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0" name="Google Shape;1400;p101"/>
            <p:cNvSpPr/>
            <p:nvPr/>
          </p:nvSpPr>
          <p:spPr>
            <a:xfrm>
              <a:off x="21479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1" name="Google Shape;1401;p101"/>
            <p:cNvSpPr/>
            <p:nvPr/>
          </p:nvSpPr>
          <p:spPr>
            <a:xfrm>
              <a:off x="2346250" y="993600"/>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2" name="Google Shape;1402;p101"/>
            <p:cNvSpPr/>
            <p:nvPr/>
          </p:nvSpPr>
          <p:spPr>
            <a:xfrm>
              <a:off x="2546925"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3" name="Google Shape;1403;p101"/>
            <p:cNvSpPr/>
            <p:nvPr/>
          </p:nvSpPr>
          <p:spPr>
            <a:xfrm>
              <a:off x="27452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4" name="Google Shape;1404;p101"/>
            <p:cNvSpPr/>
            <p:nvPr/>
          </p:nvSpPr>
          <p:spPr>
            <a:xfrm>
              <a:off x="2945925" y="99360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5" name="Google Shape;1405;p101"/>
            <p:cNvSpPr/>
            <p:nvPr/>
          </p:nvSpPr>
          <p:spPr>
            <a:xfrm>
              <a:off x="3144225" y="993600"/>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6" name="Google Shape;1406;p101"/>
            <p:cNvSpPr/>
            <p:nvPr/>
          </p:nvSpPr>
          <p:spPr>
            <a:xfrm>
              <a:off x="3342550" y="9936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7" name="Google Shape;1407;p101"/>
            <p:cNvSpPr/>
            <p:nvPr/>
          </p:nvSpPr>
          <p:spPr>
            <a:xfrm>
              <a:off x="3540850" y="993600"/>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8" name="Google Shape;1408;p101"/>
            <p:cNvSpPr/>
            <p:nvPr/>
          </p:nvSpPr>
          <p:spPr>
            <a:xfrm>
              <a:off x="3741525" y="99360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9" name="Google Shape;1409;p101"/>
            <p:cNvSpPr/>
            <p:nvPr/>
          </p:nvSpPr>
          <p:spPr>
            <a:xfrm>
              <a:off x="1751325" y="1182450"/>
              <a:ext cx="73200" cy="75575"/>
            </a:xfrm>
            <a:custGeom>
              <a:avLst/>
              <a:gdLst/>
              <a:ahLst/>
              <a:cxnLst/>
              <a:rect l="l" t="t" r="r" b="b"/>
              <a:pathLst>
                <a:path w="2928" h="3023" extrusionOk="0">
                  <a:moveTo>
                    <a:pt x="1511" y="1"/>
                  </a:moveTo>
                  <a:cubicBezTo>
                    <a:pt x="1322" y="1"/>
                    <a:pt x="1134" y="95"/>
                    <a:pt x="945" y="95"/>
                  </a:cubicBezTo>
                  <a:cubicBezTo>
                    <a:pt x="661" y="473"/>
                    <a:pt x="378" y="851"/>
                    <a:pt x="0" y="1228"/>
                  </a:cubicBezTo>
                  <a:cubicBezTo>
                    <a:pt x="0" y="1323"/>
                    <a:pt x="0" y="1417"/>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0" name="Google Shape;1410;p101"/>
            <p:cNvSpPr/>
            <p:nvPr/>
          </p:nvSpPr>
          <p:spPr>
            <a:xfrm>
              <a:off x="1949625" y="1182450"/>
              <a:ext cx="75575" cy="73225"/>
            </a:xfrm>
            <a:custGeom>
              <a:avLst/>
              <a:gdLst/>
              <a:ahLst/>
              <a:cxnLst/>
              <a:rect l="l" t="t" r="r" b="b"/>
              <a:pathLst>
                <a:path w="3023" h="2929" extrusionOk="0">
                  <a:moveTo>
                    <a:pt x="1512" y="1"/>
                  </a:moveTo>
                  <a:cubicBezTo>
                    <a:pt x="662" y="1"/>
                    <a:pt x="1" y="662"/>
                    <a:pt x="1" y="1512"/>
                  </a:cubicBezTo>
                  <a:cubicBezTo>
                    <a:pt x="1" y="2362"/>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1" name="Google Shape;1411;p101"/>
            <p:cNvSpPr/>
            <p:nvPr/>
          </p:nvSpPr>
          <p:spPr>
            <a:xfrm>
              <a:off x="2147950" y="1182450"/>
              <a:ext cx="75575" cy="73225"/>
            </a:xfrm>
            <a:custGeom>
              <a:avLst/>
              <a:gdLst/>
              <a:ahLst/>
              <a:cxnLst/>
              <a:rect l="l" t="t" r="r" b="b"/>
              <a:pathLst>
                <a:path w="3023"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2" name="Google Shape;1412;p101"/>
            <p:cNvSpPr/>
            <p:nvPr/>
          </p:nvSpPr>
          <p:spPr>
            <a:xfrm>
              <a:off x="2346250" y="1182450"/>
              <a:ext cx="75575" cy="73225"/>
            </a:xfrm>
            <a:custGeom>
              <a:avLst/>
              <a:gdLst/>
              <a:ahLst/>
              <a:cxnLst/>
              <a:rect l="l" t="t" r="r" b="b"/>
              <a:pathLst>
                <a:path w="3023" h="2929" extrusionOk="0">
                  <a:moveTo>
                    <a:pt x="1512" y="1"/>
                  </a:moveTo>
                  <a:cubicBezTo>
                    <a:pt x="756" y="1"/>
                    <a:pt x="1" y="662"/>
                    <a:pt x="95" y="1512"/>
                  </a:cubicBezTo>
                  <a:cubicBezTo>
                    <a:pt x="95" y="2362"/>
                    <a:pt x="756"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3" name="Google Shape;1413;p101"/>
            <p:cNvSpPr/>
            <p:nvPr/>
          </p:nvSpPr>
          <p:spPr>
            <a:xfrm>
              <a:off x="2546925" y="1182450"/>
              <a:ext cx="75575" cy="73225"/>
            </a:xfrm>
            <a:custGeom>
              <a:avLst/>
              <a:gdLst/>
              <a:ahLst/>
              <a:cxnLst/>
              <a:rect l="l" t="t" r="r" b="b"/>
              <a:pathLst>
                <a:path w="3023" h="2929" extrusionOk="0">
                  <a:moveTo>
                    <a:pt x="1512" y="1"/>
                  </a:moveTo>
                  <a:cubicBezTo>
                    <a:pt x="662" y="1"/>
                    <a:pt x="1" y="662"/>
                    <a:pt x="1" y="1512"/>
                  </a:cubicBezTo>
                  <a:cubicBezTo>
                    <a:pt x="1" y="2362"/>
                    <a:pt x="662" y="2928"/>
                    <a:pt x="1512" y="2928"/>
                  </a:cubicBezTo>
                  <a:cubicBezTo>
                    <a:pt x="2362" y="2928"/>
                    <a:pt x="3023" y="2267"/>
                    <a:pt x="3023" y="1512"/>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4" name="Google Shape;1414;p101"/>
            <p:cNvSpPr/>
            <p:nvPr/>
          </p:nvSpPr>
          <p:spPr>
            <a:xfrm>
              <a:off x="2745250" y="1182450"/>
              <a:ext cx="75575" cy="73225"/>
            </a:xfrm>
            <a:custGeom>
              <a:avLst/>
              <a:gdLst/>
              <a:ahLst/>
              <a:cxnLst/>
              <a:rect l="l" t="t" r="r" b="b"/>
              <a:pathLst>
                <a:path w="3023"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5" name="Google Shape;1415;p101"/>
            <p:cNvSpPr/>
            <p:nvPr/>
          </p:nvSpPr>
          <p:spPr>
            <a:xfrm>
              <a:off x="2945925" y="1182450"/>
              <a:ext cx="73200" cy="73225"/>
            </a:xfrm>
            <a:custGeom>
              <a:avLst/>
              <a:gdLst/>
              <a:ahLst/>
              <a:cxnLst/>
              <a:rect l="l" t="t" r="r" b="b"/>
              <a:pathLst>
                <a:path w="2928" h="2929" extrusionOk="0">
                  <a:moveTo>
                    <a:pt x="1417" y="1"/>
                  </a:moveTo>
                  <a:cubicBezTo>
                    <a:pt x="661" y="1"/>
                    <a:pt x="0" y="662"/>
                    <a:pt x="0" y="1512"/>
                  </a:cubicBezTo>
                  <a:cubicBezTo>
                    <a:pt x="0" y="2362"/>
                    <a:pt x="661" y="2928"/>
                    <a:pt x="1417" y="2928"/>
                  </a:cubicBezTo>
                  <a:cubicBezTo>
                    <a:pt x="2266" y="2928"/>
                    <a:pt x="2928" y="2267"/>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6" name="Google Shape;1416;p101"/>
            <p:cNvSpPr/>
            <p:nvPr/>
          </p:nvSpPr>
          <p:spPr>
            <a:xfrm>
              <a:off x="3144225" y="1182450"/>
              <a:ext cx="73225" cy="73225"/>
            </a:xfrm>
            <a:custGeom>
              <a:avLst/>
              <a:gdLst/>
              <a:ahLst/>
              <a:cxnLst/>
              <a:rect l="l" t="t" r="r" b="b"/>
              <a:pathLst>
                <a:path w="2929" h="2929" extrusionOk="0">
                  <a:moveTo>
                    <a:pt x="1511" y="1"/>
                  </a:moveTo>
                  <a:cubicBezTo>
                    <a:pt x="662" y="1"/>
                    <a:pt x="1" y="662"/>
                    <a:pt x="1" y="1512"/>
                  </a:cubicBezTo>
                  <a:cubicBezTo>
                    <a:pt x="1" y="2362"/>
                    <a:pt x="662"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7" name="Google Shape;1417;p101"/>
            <p:cNvSpPr/>
            <p:nvPr/>
          </p:nvSpPr>
          <p:spPr>
            <a:xfrm>
              <a:off x="3342550" y="1182450"/>
              <a:ext cx="75550" cy="73225"/>
            </a:xfrm>
            <a:custGeom>
              <a:avLst/>
              <a:gdLst/>
              <a:ahLst/>
              <a:cxnLst/>
              <a:rect l="l" t="t" r="r" b="b"/>
              <a:pathLst>
                <a:path w="3022"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8" name="Google Shape;1418;p101"/>
            <p:cNvSpPr/>
            <p:nvPr/>
          </p:nvSpPr>
          <p:spPr>
            <a:xfrm>
              <a:off x="3540850" y="1182450"/>
              <a:ext cx="75575" cy="73225"/>
            </a:xfrm>
            <a:custGeom>
              <a:avLst/>
              <a:gdLst/>
              <a:ahLst/>
              <a:cxnLst/>
              <a:rect l="l" t="t" r="r" b="b"/>
              <a:pathLst>
                <a:path w="3023" h="2929" extrusionOk="0">
                  <a:moveTo>
                    <a:pt x="1511" y="1"/>
                  </a:moveTo>
                  <a:cubicBezTo>
                    <a:pt x="756" y="1"/>
                    <a:pt x="1" y="662"/>
                    <a:pt x="95" y="1512"/>
                  </a:cubicBezTo>
                  <a:cubicBezTo>
                    <a:pt x="95" y="2362"/>
                    <a:pt x="756"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9" name="Google Shape;1419;p101"/>
            <p:cNvSpPr/>
            <p:nvPr/>
          </p:nvSpPr>
          <p:spPr>
            <a:xfrm>
              <a:off x="3741525" y="1182450"/>
              <a:ext cx="73200" cy="73225"/>
            </a:xfrm>
            <a:custGeom>
              <a:avLst/>
              <a:gdLst/>
              <a:ahLst/>
              <a:cxnLst/>
              <a:rect l="l" t="t" r="r" b="b"/>
              <a:pathLst>
                <a:path w="2928" h="2929" extrusionOk="0">
                  <a:moveTo>
                    <a:pt x="1511" y="1"/>
                  </a:moveTo>
                  <a:cubicBezTo>
                    <a:pt x="661" y="1"/>
                    <a:pt x="0" y="662"/>
                    <a:pt x="0" y="1512"/>
                  </a:cubicBezTo>
                  <a:cubicBezTo>
                    <a:pt x="0" y="2362"/>
                    <a:pt x="661"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0" name="Google Shape;1420;p101"/>
            <p:cNvSpPr/>
            <p:nvPr/>
          </p:nvSpPr>
          <p:spPr>
            <a:xfrm>
              <a:off x="1751325" y="1371325"/>
              <a:ext cx="73200" cy="73200"/>
            </a:xfrm>
            <a:custGeom>
              <a:avLst/>
              <a:gdLst/>
              <a:ahLst/>
              <a:cxnLst/>
              <a:rect l="l" t="t" r="r" b="b"/>
              <a:pathLst>
                <a:path w="2928" h="2928" extrusionOk="0">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1" name="Google Shape;1421;p101"/>
            <p:cNvSpPr/>
            <p:nvPr/>
          </p:nvSpPr>
          <p:spPr>
            <a:xfrm>
              <a:off x="1949625" y="1371325"/>
              <a:ext cx="75575" cy="73200"/>
            </a:xfrm>
            <a:custGeom>
              <a:avLst/>
              <a:gdLst/>
              <a:ahLst/>
              <a:cxnLst/>
              <a:rect l="l" t="t" r="r" b="b"/>
              <a:pathLst>
                <a:path w="3023" h="2928" extrusionOk="0">
                  <a:moveTo>
                    <a:pt x="1512" y="1"/>
                  </a:moveTo>
                  <a:cubicBezTo>
                    <a:pt x="662" y="1"/>
                    <a:pt x="1" y="662"/>
                    <a:pt x="1" y="1511"/>
                  </a:cubicBezTo>
                  <a:cubicBezTo>
                    <a:pt x="1" y="2361"/>
                    <a:pt x="662"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2" name="Google Shape;1422;p101"/>
            <p:cNvSpPr/>
            <p:nvPr/>
          </p:nvSpPr>
          <p:spPr>
            <a:xfrm>
              <a:off x="2147950" y="1371325"/>
              <a:ext cx="75575" cy="73200"/>
            </a:xfrm>
            <a:custGeom>
              <a:avLst/>
              <a:gdLst/>
              <a:ahLst/>
              <a:cxnLst/>
              <a:rect l="l" t="t" r="r" b="b"/>
              <a:pathLst>
                <a:path w="3023"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3" name="Google Shape;1423;p101"/>
            <p:cNvSpPr/>
            <p:nvPr/>
          </p:nvSpPr>
          <p:spPr>
            <a:xfrm>
              <a:off x="2346250" y="1371325"/>
              <a:ext cx="75575" cy="73200"/>
            </a:xfrm>
            <a:custGeom>
              <a:avLst/>
              <a:gdLst/>
              <a:ahLst/>
              <a:cxnLst/>
              <a:rect l="l" t="t" r="r" b="b"/>
              <a:pathLst>
                <a:path w="3023" h="2928" extrusionOk="0">
                  <a:moveTo>
                    <a:pt x="1512" y="1"/>
                  </a:moveTo>
                  <a:cubicBezTo>
                    <a:pt x="756" y="1"/>
                    <a:pt x="1" y="662"/>
                    <a:pt x="95" y="1511"/>
                  </a:cubicBezTo>
                  <a:cubicBezTo>
                    <a:pt x="95" y="2361"/>
                    <a:pt x="756"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4" name="Google Shape;1424;p101"/>
            <p:cNvSpPr/>
            <p:nvPr/>
          </p:nvSpPr>
          <p:spPr>
            <a:xfrm>
              <a:off x="2546925" y="1371325"/>
              <a:ext cx="75575" cy="73200"/>
            </a:xfrm>
            <a:custGeom>
              <a:avLst/>
              <a:gdLst/>
              <a:ahLst/>
              <a:cxnLst/>
              <a:rect l="l" t="t" r="r" b="b"/>
              <a:pathLst>
                <a:path w="3023" h="2928" extrusionOk="0">
                  <a:moveTo>
                    <a:pt x="1512" y="1"/>
                  </a:moveTo>
                  <a:cubicBezTo>
                    <a:pt x="662" y="1"/>
                    <a:pt x="1" y="662"/>
                    <a:pt x="1" y="1511"/>
                  </a:cubicBezTo>
                  <a:cubicBezTo>
                    <a:pt x="1" y="2361"/>
                    <a:pt x="662" y="2928"/>
                    <a:pt x="1512" y="2928"/>
                  </a:cubicBezTo>
                  <a:cubicBezTo>
                    <a:pt x="2362" y="2928"/>
                    <a:pt x="3023" y="2267"/>
                    <a:pt x="3023" y="1511"/>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5" name="Google Shape;1425;p101"/>
            <p:cNvSpPr/>
            <p:nvPr/>
          </p:nvSpPr>
          <p:spPr>
            <a:xfrm>
              <a:off x="2745250" y="1371325"/>
              <a:ext cx="75575" cy="73200"/>
            </a:xfrm>
            <a:custGeom>
              <a:avLst/>
              <a:gdLst/>
              <a:ahLst/>
              <a:cxnLst/>
              <a:rect l="l" t="t" r="r" b="b"/>
              <a:pathLst>
                <a:path w="3023"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6" name="Google Shape;1426;p101"/>
            <p:cNvSpPr/>
            <p:nvPr/>
          </p:nvSpPr>
          <p:spPr>
            <a:xfrm>
              <a:off x="2945925" y="1371325"/>
              <a:ext cx="73200" cy="73200"/>
            </a:xfrm>
            <a:custGeom>
              <a:avLst/>
              <a:gdLst/>
              <a:ahLst/>
              <a:cxnLst/>
              <a:rect l="l" t="t" r="r" b="b"/>
              <a:pathLst>
                <a:path w="2928" h="2928" extrusionOk="0">
                  <a:moveTo>
                    <a:pt x="1417" y="1"/>
                  </a:moveTo>
                  <a:cubicBezTo>
                    <a:pt x="661" y="1"/>
                    <a:pt x="0" y="662"/>
                    <a:pt x="0" y="1511"/>
                  </a:cubicBezTo>
                  <a:cubicBezTo>
                    <a:pt x="0" y="2361"/>
                    <a:pt x="661" y="2928"/>
                    <a:pt x="1417" y="2928"/>
                  </a:cubicBezTo>
                  <a:cubicBezTo>
                    <a:pt x="2266" y="2928"/>
                    <a:pt x="2928" y="2267"/>
                    <a:pt x="2928" y="1511"/>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7" name="Google Shape;1427;p101"/>
            <p:cNvSpPr/>
            <p:nvPr/>
          </p:nvSpPr>
          <p:spPr>
            <a:xfrm>
              <a:off x="3144225" y="1371325"/>
              <a:ext cx="73225" cy="73200"/>
            </a:xfrm>
            <a:custGeom>
              <a:avLst/>
              <a:gdLst/>
              <a:ahLst/>
              <a:cxnLst/>
              <a:rect l="l" t="t" r="r" b="b"/>
              <a:pathLst>
                <a:path w="2929" h="2928" extrusionOk="0">
                  <a:moveTo>
                    <a:pt x="1511" y="1"/>
                  </a:moveTo>
                  <a:cubicBezTo>
                    <a:pt x="662" y="1"/>
                    <a:pt x="1" y="662"/>
                    <a:pt x="1" y="1511"/>
                  </a:cubicBezTo>
                  <a:cubicBezTo>
                    <a:pt x="1" y="2361"/>
                    <a:pt x="662"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8" name="Google Shape;1428;p101"/>
            <p:cNvSpPr/>
            <p:nvPr/>
          </p:nvSpPr>
          <p:spPr>
            <a:xfrm>
              <a:off x="3342550" y="1371325"/>
              <a:ext cx="75550" cy="73200"/>
            </a:xfrm>
            <a:custGeom>
              <a:avLst/>
              <a:gdLst/>
              <a:ahLst/>
              <a:cxnLst/>
              <a:rect l="l" t="t" r="r" b="b"/>
              <a:pathLst>
                <a:path w="3022"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9" name="Google Shape;1429;p101"/>
            <p:cNvSpPr/>
            <p:nvPr/>
          </p:nvSpPr>
          <p:spPr>
            <a:xfrm>
              <a:off x="3540850" y="1371325"/>
              <a:ext cx="75575" cy="73200"/>
            </a:xfrm>
            <a:custGeom>
              <a:avLst/>
              <a:gdLst/>
              <a:ahLst/>
              <a:cxnLst/>
              <a:rect l="l" t="t" r="r" b="b"/>
              <a:pathLst>
                <a:path w="3023" h="2928" extrusionOk="0">
                  <a:moveTo>
                    <a:pt x="1511" y="1"/>
                  </a:moveTo>
                  <a:cubicBezTo>
                    <a:pt x="756" y="1"/>
                    <a:pt x="1" y="662"/>
                    <a:pt x="95" y="1511"/>
                  </a:cubicBezTo>
                  <a:cubicBezTo>
                    <a:pt x="95" y="2361"/>
                    <a:pt x="756"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0" name="Google Shape;1430;p101"/>
            <p:cNvSpPr/>
            <p:nvPr/>
          </p:nvSpPr>
          <p:spPr>
            <a:xfrm>
              <a:off x="3741525" y="1371325"/>
              <a:ext cx="73200" cy="73200"/>
            </a:xfrm>
            <a:custGeom>
              <a:avLst/>
              <a:gdLst/>
              <a:ahLst/>
              <a:cxnLst/>
              <a:rect l="l" t="t" r="r" b="b"/>
              <a:pathLst>
                <a:path w="2928" h="2928" extrusionOk="0">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1" name="Google Shape;1431;p101"/>
            <p:cNvSpPr/>
            <p:nvPr/>
          </p:nvSpPr>
          <p:spPr>
            <a:xfrm>
              <a:off x="1550650" y="1560200"/>
              <a:ext cx="75575" cy="73200"/>
            </a:xfrm>
            <a:custGeom>
              <a:avLst/>
              <a:gdLst/>
              <a:ahLst/>
              <a:cxnLst/>
              <a:rect l="l" t="t" r="r" b="b"/>
              <a:pathLst>
                <a:path w="3023" h="2928" extrusionOk="0">
                  <a:moveTo>
                    <a:pt x="1511" y="0"/>
                  </a:moveTo>
                  <a:cubicBezTo>
                    <a:pt x="756" y="0"/>
                    <a:pt x="0"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2" name="Google Shape;1432;p101"/>
            <p:cNvSpPr/>
            <p:nvPr/>
          </p:nvSpPr>
          <p:spPr>
            <a:xfrm>
              <a:off x="1751325" y="1560200"/>
              <a:ext cx="73200" cy="73200"/>
            </a:xfrm>
            <a:custGeom>
              <a:avLst/>
              <a:gdLst/>
              <a:ahLst/>
              <a:cxnLst/>
              <a:rect l="l" t="t" r="r" b="b"/>
              <a:pathLst>
                <a:path w="2928" h="2928" extrusionOk="0">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3" name="Google Shape;1433;p101"/>
            <p:cNvSpPr/>
            <p:nvPr/>
          </p:nvSpPr>
          <p:spPr>
            <a:xfrm>
              <a:off x="1949625" y="1560200"/>
              <a:ext cx="75575" cy="73200"/>
            </a:xfrm>
            <a:custGeom>
              <a:avLst/>
              <a:gdLst/>
              <a:ahLst/>
              <a:cxnLst/>
              <a:rect l="l" t="t" r="r" b="b"/>
              <a:pathLst>
                <a:path w="3023" h="2928" extrusionOk="0">
                  <a:moveTo>
                    <a:pt x="1512" y="0"/>
                  </a:moveTo>
                  <a:cubicBezTo>
                    <a:pt x="662" y="0"/>
                    <a:pt x="1" y="661"/>
                    <a:pt x="1" y="1511"/>
                  </a:cubicBezTo>
                  <a:cubicBezTo>
                    <a:pt x="1" y="2361"/>
                    <a:pt x="662"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4" name="Google Shape;1434;p101"/>
            <p:cNvSpPr/>
            <p:nvPr/>
          </p:nvSpPr>
          <p:spPr>
            <a:xfrm>
              <a:off x="2147950" y="1560200"/>
              <a:ext cx="75575" cy="73200"/>
            </a:xfrm>
            <a:custGeom>
              <a:avLst/>
              <a:gdLst/>
              <a:ahLst/>
              <a:cxnLst/>
              <a:rect l="l" t="t" r="r" b="b"/>
              <a:pathLst>
                <a:path w="3023"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5" name="Google Shape;1435;p101"/>
            <p:cNvSpPr/>
            <p:nvPr/>
          </p:nvSpPr>
          <p:spPr>
            <a:xfrm>
              <a:off x="2346250" y="1560200"/>
              <a:ext cx="75575" cy="73200"/>
            </a:xfrm>
            <a:custGeom>
              <a:avLst/>
              <a:gdLst/>
              <a:ahLst/>
              <a:cxnLst/>
              <a:rect l="l" t="t" r="r" b="b"/>
              <a:pathLst>
                <a:path w="3023" h="2928" extrusionOk="0">
                  <a:moveTo>
                    <a:pt x="1512" y="0"/>
                  </a:moveTo>
                  <a:cubicBezTo>
                    <a:pt x="756" y="0"/>
                    <a:pt x="1" y="661"/>
                    <a:pt x="95" y="1511"/>
                  </a:cubicBezTo>
                  <a:cubicBezTo>
                    <a:pt x="95" y="2361"/>
                    <a:pt x="756"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6" name="Google Shape;1436;p101"/>
            <p:cNvSpPr/>
            <p:nvPr/>
          </p:nvSpPr>
          <p:spPr>
            <a:xfrm>
              <a:off x="2546925" y="1560200"/>
              <a:ext cx="75575" cy="73200"/>
            </a:xfrm>
            <a:custGeom>
              <a:avLst/>
              <a:gdLst/>
              <a:ahLst/>
              <a:cxnLst/>
              <a:rect l="l" t="t" r="r" b="b"/>
              <a:pathLst>
                <a:path w="3023" h="2928" extrusionOk="0">
                  <a:moveTo>
                    <a:pt x="1512" y="0"/>
                  </a:moveTo>
                  <a:cubicBezTo>
                    <a:pt x="662" y="0"/>
                    <a:pt x="1" y="661"/>
                    <a:pt x="1" y="1511"/>
                  </a:cubicBezTo>
                  <a:cubicBezTo>
                    <a:pt x="1" y="2361"/>
                    <a:pt x="662" y="2928"/>
                    <a:pt x="1512" y="2928"/>
                  </a:cubicBezTo>
                  <a:cubicBezTo>
                    <a:pt x="2362" y="2928"/>
                    <a:pt x="3023" y="2267"/>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7" name="Google Shape;1437;p101"/>
            <p:cNvSpPr/>
            <p:nvPr/>
          </p:nvSpPr>
          <p:spPr>
            <a:xfrm>
              <a:off x="2745250" y="1560200"/>
              <a:ext cx="75575" cy="73200"/>
            </a:xfrm>
            <a:custGeom>
              <a:avLst/>
              <a:gdLst/>
              <a:ahLst/>
              <a:cxnLst/>
              <a:rect l="l" t="t" r="r" b="b"/>
              <a:pathLst>
                <a:path w="3023"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8" name="Google Shape;1438;p101"/>
            <p:cNvSpPr/>
            <p:nvPr/>
          </p:nvSpPr>
          <p:spPr>
            <a:xfrm>
              <a:off x="2945925" y="1560200"/>
              <a:ext cx="73200" cy="73200"/>
            </a:xfrm>
            <a:custGeom>
              <a:avLst/>
              <a:gdLst/>
              <a:ahLst/>
              <a:cxnLst/>
              <a:rect l="l" t="t" r="r" b="b"/>
              <a:pathLst>
                <a:path w="2928" h="2928" extrusionOk="0">
                  <a:moveTo>
                    <a:pt x="1417" y="0"/>
                  </a:moveTo>
                  <a:cubicBezTo>
                    <a:pt x="661" y="0"/>
                    <a:pt x="0" y="661"/>
                    <a:pt x="0" y="1511"/>
                  </a:cubicBezTo>
                  <a:cubicBezTo>
                    <a:pt x="0" y="2361"/>
                    <a:pt x="661" y="2928"/>
                    <a:pt x="1417" y="2928"/>
                  </a:cubicBezTo>
                  <a:cubicBezTo>
                    <a:pt x="2266" y="2928"/>
                    <a:pt x="2928" y="2267"/>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9" name="Google Shape;1439;p101"/>
            <p:cNvSpPr/>
            <p:nvPr/>
          </p:nvSpPr>
          <p:spPr>
            <a:xfrm>
              <a:off x="3144225" y="1560200"/>
              <a:ext cx="73225" cy="73200"/>
            </a:xfrm>
            <a:custGeom>
              <a:avLst/>
              <a:gdLst/>
              <a:ahLst/>
              <a:cxnLst/>
              <a:rect l="l" t="t" r="r" b="b"/>
              <a:pathLst>
                <a:path w="2929" h="2928" extrusionOk="0">
                  <a:moveTo>
                    <a:pt x="1511" y="0"/>
                  </a:moveTo>
                  <a:cubicBezTo>
                    <a:pt x="662" y="0"/>
                    <a:pt x="1" y="661"/>
                    <a:pt x="1" y="1511"/>
                  </a:cubicBezTo>
                  <a:cubicBezTo>
                    <a:pt x="1" y="2361"/>
                    <a:pt x="662"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0" name="Google Shape;1440;p101"/>
            <p:cNvSpPr/>
            <p:nvPr/>
          </p:nvSpPr>
          <p:spPr>
            <a:xfrm>
              <a:off x="3342550" y="1560200"/>
              <a:ext cx="75550" cy="73200"/>
            </a:xfrm>
            <a:custGeom>
              <a:avLst/>
              <a:gdLst/>
              <a:ahLst/>
              <a:cxnLst/>
              <a:rect l="l" t="t" r="r" b="b"/>
              <a:pathLst>
                <a:path w="3022"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1" name="Google Shape;1441;p101"/>
            <p:cNvSpPr/>
            <p:nvPr/>
          </p:nvSpPr>
          <p:spPr>
            <a:xfrm>
              <a:off x="3540850" y="1560200"/>
              <a:ext cx="75575" cy="73200"/>
            </a:xfrm>
            <a:custGeom>
              <a:avLst/>
              <a:gdLst/>
              <a:ahLst/>
              <a:cxnLst/>
              <a:rect l="l" t="t" r="r" b="b"/>
              <a:pathLst>
                <a:path w="3023" h="2928" extrusionOk="0">
                  <a:moveTo>
                    <a:pt x="1511" y="0"/>
                  </a:moveTo>
                  <a:cubicBezTo>
                    <a:pt x="756" y="0"/>
                    <a:pt x="1"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2" name="Google Shape;1442;p101"/>
            <p:cNvSpPr/>
            <p:nvPr/>
          </p:nvSpPr>
          <p:spPr>
            <a:xfrm>
              <a:off x="3741525" y="1560200"/>
              <a:ext cx="73200" cy="73200"/>
            </a:xfrm>
            <a:custGeom>
              <a:avLst/>
              <a:gdLst/>
              <a:ahLst/>
              <a:cxnLst/>
              <a:rect l="l" t="t" r="r" b="b"/>
              <a:pathLst>
                <a:path w="2928" h="2928" extrusionOk="0">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3" name="Google Shape;1443;p101"/>
            <p:cNvSpPr/>
            <p:nvPr/>
          </p:nvSpPr>
          <p:spPr>
            <a:xfrm>
              <a:off x="1550650" y="1749075"/>
              <a:ext cx="75575" cy="75550"/>
            </a:xfrm>
            <a:custGeom>
              <a:avLst/>
              <a:gdLst/>
              <a:ahLst/>
              <a:cxnLst/>
              <a:rect l="l" t="t" r="r" b="b"/>
              <a:pathLst>
                <a:path w="3023" h="3022"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4" name="Google Shape;1444;p101"/>
            <p:cNvSpPr/>
            <p:nvPr/>
          </p:nvSpPr>
          <p:spPr>
            <a:xfrm>
              <a:off x="1751325" y="174907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5" name="Google Shape;1445;p101"/>
            <p:cNvSpPr/>
            <p:nvPr/>
          </p:nvSpPr>
          <p:spPr>
            <a:xfrm>
              <a:off x="1949625"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6" name="Google Shape;1446;p101"/>
            <p:cNvSpPr/>
            <p:nvPr/>
          </p:nvSpPr>
          <p:spPr>
            <a:xfrm>
              <a:off x="21479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7" name="Google Shape;1447;p101"/>
            <p:cNvSpPr/>
            <p:nvPr/>
          </p:nvSpPr>
          <p:spPr>
            <a:xfrm>
              <a:off x="2346250" y="1749075"/>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8" name="Google Shape;1448;p101"/>
            <p:cNvSpPr/>
            <p:nvPr/>
          </p:nvSpPr>
          <p:spPr>
            <a:xfrm>
              <a:off x="2546925"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9" name="Google Shape;1449;p101"/>
            <p:cNvSpPr/>
            <p:nvPr/>
          </p:nvSpPr>
          <p:spPr>
            <a:xfrm>
              <a:off x="27452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0" name="Google Shape;1450;p101"/>
            <p:cNvSpPr/>
            <p:nvPr/>
          </p:nvSpPr>
          <p:spPr>
            <a:xfrm>
              <a:off x="2945925" y="174907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1" name="Google Shape;1451;p101"/>
            <p:cNvSpPr/>
            <p:nvPr/>
          </p:nvSpPr>
          <p:spPr>
            <a:xfrm>
              <a:off x="3144225" y="1749075"/>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2" name="Google Shape;1452;p101"/>
            <p:cNvSpPr/>
            <p:nvPr/>
          </p:nvSpPr>
          <p:spPr>
            <a:xfrm>
              <a:off x="3342550" y="17490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3" name="Google Shape;1453;p101"/>
            <p:cNvSpPr/>
            <p:nvPr/>
          </p:nvSpPr>
          <p:spPr>
            <a:xfrm>
              <a:off x="3540850" y="1749075"/>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4" name="Google Shape;1454;p101"/>
            <p:cNvSpPr/>
            <p:nvPr/>
          </p:nvSpPr>
          <p:spPr>
            <a:xfrm>
              <a:off x="3741525" y="174907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5" name="Google Shape;1455;p101"/>
            <p:cNvSpPr/>
            <p:nvPr/>
          </p:nvSpPr>
          <p:spPr>
            <a:xfrm>
              <a:off x="13523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6" name="Google Shape;1456;p101"/>
            <p:cNvSpPr/>
            <p:nvPr/>
          </p:nvSpPr>
          <p:spPr>
            <a:xfrm>
              <a:off x="1550650" y="1937925"/>
              <a:ext cx="75575" cy="75575"/>
            </a:xfrm>
            <a:custGeom>
              <a:avLst/>
              <a:gdLst/>
              <a:ahLst/>
              <a:cxnLst/>
              <a:rect l="l" t="t" r="r" b="b"/>
              <a:pathLst>
                <a:path w="3023" h="3023" extrusionOk="0">
                  <a:moveTo>
                    <a:pt x="1511" y="1"/>
                  </a:moveTo>
                  <a:cubicBezTo>
                    <a:pt x="756" y="1"/>
                    <a:pt x="0"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7" name="Google Shape;1457;p101"/>
            <p:cNvSpPr/>
            <p:nvPr/>
          </p:nvSpPr>
          <p:spPr>
            <a:xfrm>
              <a:off x="1751325" y="193792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8" name="Google Shape;1458;p101"/>
            <p:cNvSpPr/>
            <p:nvPr/>
          </p:nvSpPr>
          <p:spPr>
            <a:xfrm>
              <a:off x="19496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9" name="Google Shape;1459;p101"/>
            <p:cNvSpPr/>
            <p:nvPr/>
          </p:nvSpPr>
          <p:spPr>
            <a:xfrm>
              <a:off x="2147950" y="19379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0" name="Google Shape;1460;p101"/>
            <p:cNvSpPr/>
            <p:nvPr/>
          </p:nvSpPr>
          <p:spPr>
            <a:xfrm>
              <a:off x="2346250" y="1937925"/>
              <a:ext cx="75575" cy="75575"/>
            </a:xfrm>
            <a:custGeom>
              <a:avLst/>
              <a:gdLst/>
              <a:ahLst/>
              <a:cxnLst/>
              <a:rect l="l" t="t" r="r" b="b"/>
              <a:pathLst>
                <a:path w="3023" h="3023" extrusionOk="0">
                  <a:moveTo>
                    <a:pt x="1512" y="1"/>
                  </a:moveTo>
                  <a:cubicBezTo>
                    <a:pt x="756" y="1"/>
                    <a:pt x="1" y="662"/>
                    <a:pt x="95" y="1512"/>
                  </a:cubicBezTo>
                  <a:cubicBezTo>
                    <a:pt x="95" y="2362"/>
                    <a:pt x="756"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1" name="Google Shape;1461;p101"/>
            <p:cNvSpPr/>
            <p:nvPr/>
          </p:nvSpPr>
          <p:spPr>
            <a:xfrm>
              <a:off x="25469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2" name="Google Shape;1462;p101"/>
            <p:cNvSpPr/>
            <p:nvPr/>
          </p:nvSpPr>
          <p:spPr>
            <a:xfrm>
              <a:off x="2745250" y="19379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3" name="Google Shape;1463;p101"/>
            <p:cNvSpPr/>
            <p:nvPr/>
          </p:nvSpPr>
          <p:spPr>
            <a:xfrm>
              <a:off x="2945925" y="193792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267"/>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4" name="Google Shape;1464;p101"/>
            <p:cNvSpPr/>
            <p:nvPr/>
          </p:nvSpPr>
          <p:spPr>
            <a:xfrm>
              <a:off x="3144225" y="1937925"/>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5" name="Google Shape;1465;p101"/>
            <p:cNvSpPr/>
            <p:nvPr/>
          </p:nvSpPr>
          <p:spPr>
            <a:xfrm>
              <a:off x="3342550" y="193792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6" name="Google Shape;1466;p101"/>
            <p:cNvSpPr/>
            <p:nvPr/>
          </p:nvSpPr>
          <p:spPr>
            <a:xfrm>
              <a:off x="3540850" y="1937925"/>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7" name="Google Shape;1467;p101"/>
            <p:cNvSpPr/>
            <p:nvPr/>
          </p:nvSpPr>
          <p:spPr>
            <a:xfrm>
              <a:off x="3741525" y="193792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8" name="Google Shape;1468;p101"/>
            <p:cNvSpPr/>
            <p:nvPr/>
          </p:nvSpPr>
          <p:spPr>
            <a:xfrm>
              <a:off x="13523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9" name="Google Shape;1469;p101"/>
            <p:cNvSpPr/>
            <p:nvPr/>
          </p:nvSpPr>
          <p:spPr>
            <a:xfrm>
              <a:off x="1550650" y="2126800"/>
              <a:ext cx="75575" cy="75575"/>
            </a:xfrm>
            <a:custGeom>
              <a:avLst/>
              <a:gdLst/>
              <a:ahLst/>
              <a:cxnLst/>
              <a:rect l="l" t="t" r="r" b="b"/>
              <a:pathLst>
                <a:path w="3023" h="3023" extrusionOk="0">
                  <a:moveTo>
                    <a:pt x="1511" y="1"/>
                  </a:moveTo>
                  <a:cubicBezTo>
                    <a:pt x="756" y="1"/>
                    <a:pt x="0"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0" name="Google Shape;1470;p101"/>
            <p:cNvSpPr/>
            <p:nvPr/>
          </p:nvSpPr>
          <p:spPr>
            <a:xfrm>
              <a:off x="1751325" y="212680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1" name="Google Shape;1471;p101"/>
            <p:cNvSpPr/>
            <p:nvPr/>
          </p:nvSpPr>
          <p:spPr>
            <a:xfrm>
              <a:off x="19496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2" name="Google Shape;1472;p101"/>
            <p:cNvSpPr/>
            <p:nvPr/>
          </p:nvSpPr>
          <p:spPr>
            <a:xfrm>
              <a:off x="21479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3" name="Google Shape;1473;p101"/>
            <p:cNvSpPr/>
            <p:nvPr/>
          </p:nvSpPr>
          <p:spPr>
            <a:xfrm>
              <a:off x="2346250" y="2126800"/>
              <a:ext cx="75575" cy="75575"/>
            </a:xfrm>
            <a:custGeom>
              <a:avLst/>
              <a:gdLst/>
              <a:ahLst/>
              <a:cxnLst/>
              <a:rect l="l" t="t" r="r" b="b"/>
              <a:pathLst>
                <a:path w="3023" h="3023" extrusionOk="0">
                  <a:moveTo>
                    <a:pt x="1512" y="1"/>
                  </a:moveTo>
                  <a:cubicBezTo>
                    <a:pt x="756" y="1"/>
                    <a:pt x="1" y="662"/>
                    <a:pt x="95" y="1511"/>
                  </a:cubicBezTo>
                  <a:cubicBezTo>
                    <a:pt x="95" y="2361"/>
                    <a:pt x="756"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4" name="Google Shape;1474;p101"/>
            <p:cNvSpPr/>
            <p:nvPr/>
          </p:nvSpPr>
          <p:spPr>
            <a:xfrm>
              <a:off x="25469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5" name="Google Shape;1475;p101"/>
            <p:cNvSpPr/>
            <p:nvPr/>
          </p:nvSpPr>
          <p:spPr>
            <a:xfrm>
              <a:off x="27452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6" name="Google Shape;1476;p101"/>
            <p:cNvSpPr/>
            <p:nvPr/>
          </p:nvSpPr>
          <p:spPr>
            <a:xfrm>
              <a:off x="2945925" y="2126800"/>
              <a:ext cx="73200" cy="75575"/>
            </a:xfrm>
            <a:custGeom>
              <a:avLst/>
              <a:gdLst/>
              <a:ahLst/>
              <a:cxnLst/>
              <a:rect l="l" t="t" r="r" b="b"/>
              <a:pathLst>
                <a:path w="2928" h="3023" extrusionOk="0">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7" name="Google Shape;1477;p101"/>
            <p:cNvSpPr/>
            <p:nvPr/>
          </p:nvSpPr>
          <p:spPr>
            <a:xfrm>
              <a:off x="3144225" y="2126800"/>
              <a:ext cx="73225" cy="75575"/>
            </a:xfrm>
            <a:custGeom>
              <a:avLst/>
              <a:gdLst/>
              <a:ahLst/>
              <a:cxnLst/>
              <a:rect l="l" t="t" r="r" b="b"/>
              <a:pathLst>
                <a:path w="2929" h="3023" extrusionOk="0">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8" name="Google Shape;1478;p101"/>
            <p:cNvSpPr/>
            <p:nvPr/>
          </p:nvSpPr>
          <p:spPr>
            <a:xfrm>
              <a:off x="3342550" y="212680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9" name="Google Shape;1479;p101"/>
            <p:cNvSpPr/>
            <p:nvPr/>
          </p:nvSpPr>
          <p:spPr>
            <a:xfrm>
              <a:off x="3540850" y="2126800"/>
              <a:ext cx="75575" cy="75575"/>
            </a:xfrm>
            <a:custGeom>
              <a:avLst/>
              <a:gdLst/>
              <a:ahLst/>
              <a:cxnLst/>
              <a:rect l="l" t="t" r="r" b="b"/>
              <a:pathLst>
                <a:path w="3023" h="3023" extrusionOk="0">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0" name="Google Shape;1480;p101"/>
            <p:cNvSpPr/>
            <p:nvPr/>
          </p:nvSpPr>
          <p:spPr>
            <a:xfrm>
              <a:off x="3741525" y="212680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1" name="Google Shape;1481;p101"/>
            <p:cNvSpPr/>
            <p:nvPr/>
          </p:nvSpPr>
          <p:spPr>
            <a:xfrm>
              <a:off x="13523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2" name="Google Shape;1482;p101"/>
            <p:cNvSpPr/>
            <p:nvPr/>
          </p:nvSpPr>
          <p:spPr>
            <a:xfrm>
              <a:off x="1550650" y="2315675"/>
              <a:ext cx="75575" cy="75575"/>
            </a:xfrm>
            <a:custGeom>
              <a:avLst/>
              <a:gdLst/>
              <a:ahLst/>
              <a:cxnLst/>
              <a:rect l="l" t="t" r="r" b="b"/>
              <a:pathLst>
                <a:path w="3023" h="3023"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3" name="Google Shape;1483;p101"/>
            <p:cNvSpPr/>
            <p:nvPr/>
          </p:nvSpPr>
          <p:spPr>
            <a:xfrm>
              <a:off x="1751325" y="231567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4" name="Google Shape;1484;p101"/>
            <p:cNvSpPr/>
            <p:nvPr/>
          </p:nvSpPr>
          <p:spPr>
            <a:xfrm>
              <a:off x="19496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5" name="Google Shape;1485;p101"/>
            <p:cNvSpPr/>
            <p:nvPr/>
          </p:nvSpPr>
          <p:spPr>
            <a:xfrm>
              <a:off x="21479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6" name="Google Shape;1486;p101"/>
            <p:cNvSpPr/>
            <p:nvPr/>
          </p:nvSpPr>
          <p:spPr>
            <a:xfrm>
              <a:off x="2346250" y="2315675"/>
              <a:ext cx="75575" cy="75575"/>
            </a:xfrm>
            <a:custGeom>
              <a:avLst/>
              <a:gdLst/>
              <a:ahLst/>
              <a:cxnLst/>
              <a:rect l="l" t="t" r="r" b="b"/>
              <a:pathLst>
                <a:path w="3023" h="3023"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7" name="Google Shape;1487;p101"/>
            <p:cNvSpPr/>
            <p:nvPr/>
          </p:nvSpPr>
          <p:spPr>
            <a:xfrm>
              <a:off x="25469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8" name="Google Shape;1488;p101"/>
            <p:cNvSpPr/>
            <p:nvPr/>
          </p:nvSpPr>
          <p:spPr>
            <a:xfrm>
              <a:off x="27452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9" name="Google Shape;1489;p101"/>
            <p:cNvSpPr/>
            <p:nvPr/>
          </p:nvSpPr>
          <p:spPr>
            <a:xfrm>
              <a:off x="2945925" y="231567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0" name="Google Shape;1490;p101"/>
            <p:cNvSpPr/>
            <p:nvPr/>
          </p:nvSpPr>
          <p:spPr>
            <a:xfrm>
              <a:off x="3144225" y="2315675"/>
              <a:ext cx="73225" cy="75575"/>
            </a:xfrm>
            <a:custGeom>
              <a:avLst/>
              <a:gdLst/>
              <a:ahLst/>
              <a:cxnLst/>
              <a:rect l="l" t="t" r="r" b="b"/>
              <a:pathLst>
                <a:path w="2929" h="3023"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1" name="Google Shape;1491;p101"/>
            <p:cNvSpPr/>
            <p:nvPr/>
          </p:nvSpPr>
          <p:spPr>
            <a:xfrm>
              <a:off x="3342550" y="231567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2" name="Google Shape;1492;p101"/>
            <p:cNvSpPr/>
            <p:nvPr/>
          </p:nvSpPr>
          <p:spPr>
            <a:xfrm>
              <a:off x="3540850" y="2315675"/>
              <a:ext cx="75575" cy="75575"/>
            </a:xfrm>
            <a:custGeom>
              <a:avLst/>
              <a:gdLst/>
              <a:ahLst/>
              <a:cxnLst/>
              <a:rect l="l" t="t" r="r" b="b"/>
              <a:pathLst>
                <a:path w="3023" h="3023"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3" name="Google Shape;1493;p101"/>
            <p:cNvSpPr/>
            <p:nvPr/>
          </p:nvSpPr>
          <p:spPr>
            <a:xfrm>
              <a:off x="3741525" y="231567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4" name="Google Shape;1494;p101"/>
            <p:cNvSpPr/>
            <p:nvPr/>
          </p:nvSpPr>
          <p:spPr>
            <a:xfrm>
              <a:off x="1201250" y="2509250"/>
              <a:ext cx="25975" cy="68500"/>
            </a:xfrm>
            <a:custGeom>
              <a:avLst/>
              <a:gdLst/>
              <a:ahLst/>
              <a:cxnLst/>
              <a:rect l="l" t="t" r="r" b="b"/>
              <a:pathLst>
                <a:path w="1039" h="2740" extrusionOk="0">
                  <a:moveTo>
                    <a:pt x="283" y="1"/>
                  </a:moveTo>
                  <a:cubicBezTo>
                    <a:pt x="189" y="945"/>
                    <a:pt x="95" y="1795"/>
                    <a:pt x="0" y="2740"/>
                  </a:cubicBezTo>
                  <a:cubicBezTo>
                    <a:pt x="567" y="2551"/>
                    <a:pt x="1039" y="1984"/>
                    <a:pt x="1039" y="1323"/>
                  </a:cubicBezTo>
                  <a:cubicBezTo>
                    <a:pt x="1039" y="756"/>
                    <a:pt x="756" y="284"/>
                    <a:pt x="283"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5" name="Google Shape;1495;p101"/>
            <p:cNvSpPr/>
            <p:nvPr/>
          </p:nvSpPr>
          <p:spPr>
            <a:xfrm>
              <a:off x="13523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6" name="Google Shape;1496;p101"/>
            <p:cNvSpPr/>
            <p:nvPr/>
          </p:nvSpPr>
          <p:spPr>
            <a:xfrm>
              <a:off x="1550650" y="2504550"/>
              <a:ext cx="75575" cy="75550"/>
            </a:xfrm>
            <a:custGeom>
              <a:avLst/>
              <a:gdLst/>
              <a:ahLst/>
              <a:cxnLst/>
              <a:rect l="l" t="t" r="r" b="b"/>
              <a:pathLst>
                <a:path w="3023" h="3022"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7" name="Google Shape;1497;p101"/>
            <p:cNvSpPr/>
            <p:nvPr/>
          </p:nvSpPr>
          <p:spPr>
            <a:xfrm>
              <a:off x="1751325" y="250455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8" name="Google Shape;1498;p101"/>
            <p:cNvSpPr/>
            <p:nvPr/>
          </p:nvSpPr>
          <p:spPr>
            <a:xfrm>
              <a:off x="19496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9" name="Google Shape;1499;p101"/>
            <p:cNvSpPr/>
            <p:nvPr/>
          </p:nvSpPr>
          <p:spPr>
            <a:xfrm>
              <a:off x="21479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0" name="Google Shape;1500;p101"/>
            <p:cNvSpPr/>
            <p:nvPr/>
          </p:nvSpPr>
          <p:spPr>
            <a:xfrm>
              <a:off x="2346250" y="2504550"/>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1" name="Google Shape;1501;p101"/>
            <p:cNvSpPr/>
            <p:nvPr/>
          </p:nvSpPr>
          <p:spPr>
            <a:xfrm>
              <a:off x="25469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2" name="Google Shape;1502;p101"/>
            <p:cNvSpPr/>
            <p:nvPr/>
          </p:nvSpPr>
          <p:spPr>
            <a:xfrm>
              <a:off x="27452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3" name="Google Shape;1503;p101"/>
            <p:cNvSpPr/>
            <p:nvPr/>
          </p:nvSpPr>
          <p:spPr>
            <a:xfrm>
              <a:off x="2945925" y="250455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4" name="Google Shape;1504;p101"/>
            <p:cNvSpPr/>
            <p:nvPr/>
          </p:nvSpPr>
          <p:spPr>
            <a:xfrm>
              <a:off x="3144225" y="2504550"/>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5" name="Google Shape;1505;p101"/>
            <p:cNvSpPr/>
            <p:nvPr/>
          </p:nvSpPr>
          <p:spPr>
            <a:xfrm>
              <a:off x="3342550" y="250455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6" name="Google Shape;1506;p101"/>
            <p:cNvSpPr/>
            <p:nvPr/>
          </p:nvSpPr>
          <p:spPr>
            <a:xfrm>
              <a:off x="3540850" y="2504550"/>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7" name="Google Shape;1507;p101"/>
            <p:cNvSpPr/>
            <p:nvPr/>
          </p:nvSpPr>
          <p:spPr>
            <a:xfrm>
              <a:off x="3741525" y="250455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8" name="Google Shape;1508;p101"/>
            <p:cNvSpPr/>
            <p:nvPr/>
          </p:nvSpPr>
          <p:spPr>
            <a:xfrm>
              <a:off x="1189450" y="2693400"/>
              <a:ext cx="37775" cy="75575"/>
            </a:xfrm>
            <a:custGeom>
              <a:avLst/>
              <a:gdLst/>
              <a:ahLst/>
              <a:cxnLst/>
              <a:rect l="l" t="t" r="r" b="b"/>
              <a:pathLst>
                <a:path w="1511" h="3023" extrusionOk="0">
                  <a:moveTo>
                    <a:pt x="94" y="1"/>
                  </a:moveTo>
                  <a:cubicBezTo>
                    <a:pt x="94" y="1040"/>
                    <a:pt x="0" y="1984"/>
                    <a:pt x="0" y="2928"/>
                  </a:cubicBezTo>
                  <a:lnTo>
                    <a:pt x="94" y="2928"/>
                  </a:lnTo>
                  <a:lnTo>
                    <a:pt x="94" y="3023"/>
                  </a:lnTo>
                  <a:cubicBezTo>
                    <a:pt x="850" y="3023"/>
                    <a:pt x="1511" y="2362"/>
                    <a:pt x="1511" y="1512"/>
                  </a:cubicBezTo>
                  <a:cubicBezTo>
                    <a:pt x="1511" y="662"/>
                    <a:pt x="944" y="1"/>
                    <a:pt x="94"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9" name="Google Shape;1509;p101"/>
            <p:cNvSpPr/>
            <p:nvPr/>
          </p:nvSpPr>
          <p:spPr>
            <a:xfrm>
              <a:off x="13523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0" name="Google Shape;1510;p101"/>
            <p:cNvSpPr/>
            <p:nvPr/>
          </p:nvSpPr>
          <p:spPr>
            <a:xfrm>
              <a:off x="1550650" y="2693400"/>
              <a:ext cx="75575" cy="75575"/>
            </a:xfrm>
            <a:custGeom>
              <a:avLst/>
              <a:gdLst/>
              <a:ahLst/>
              <a:cxnLst/>
              <a:rect l="l" t="t" r="r" b="b"/>
              <a:pathLst>
                <a:path w="3023" h="3023" extrusionOk="0">
                  <a:moveTo>
                    <a:pt x="1511" y="1"/>
                  </a:moveTo>
                  <a:cubicBezTo>
                    <a:pt x="756" y="1"/>
                    <a:pt x="0"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1" name="Google Shape;1511;p101"/>
            <p:cNvSpPr/>
            <p:nvPr/>
          </p:nvSpPr>
          <p:spPr>
            <a:xfrm>
              <a:off x="1751325" y="2693400"/>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2" name="Google Shape;1512;p101"/>
            <p:cNvSpPr/>
            <p:nvPr/>
          </p:nvSpPr>
          <p:spPr>
            <a:xfrm>
              <a:off x="19496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3" name="Google Shape;1513;p101"/>
            <p:cNvSpPr/>
            <p:nvPr/>
          </p:nvSpPr>
          <p:spPr>
            <a:xfrm>
              <a:off x="21479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4" name="Google Shape;1514;p101"/>
            <p:cNvSpPr/>
            <p:nvPr/>
          </p:nvSpPr>
          <p:spPr>
            <a:xfrm>
              <a:off x="2346250" y="2693400"/>
              <a:ext cx="75575" cy="75575"/>
            </a:xfrm>
            <a:custGeom>
              <a:avLst/>
              <a:gdLst/>
              <a:ahLst/>
              <a:cxnLst/>
              <a:rect l="l" t="t" r="r" b="b"/>
              <a:pathLst>
                <a:path w="3023" h="3023" extrusionOk="0">
                  <a:moveTo>
                    <a:pt x="1512" y="1"/>
                  </a:moveTo>
                  <a:cubicBezTo>
                    <a:pt x="756" y="1"/>
                    <a:pt x="1" y="662"/>
                    <a:pt x="95" y="1512"/>
                  </a:cubicBezTo>
                  <a:cubicBezTo>
                    <a:pt x="95"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5" name="Google Shape;1515;p101"/>
            <p:cNvSpPr/>
            <p:nvPr/>
          </p:nvSpPr>
          <p:spPr>
            <a:xfrm>
              <a:off x="25469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6" name="Google Shape;1516;p101"/>
            <p:cNvSpPr/>
            <p:nvPr/>
          </p:nvSpPr>
          <p:spPr>
            <a:xfrm>
              <a:off x="27452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7" name="Google Shape;1517;p101"/>
            <p:cNvSpPr/>
            <p:nvPr/>
          </p:nvSpPr>
          <p:spPr>
            <a:xfrm>
              <a:off x="2945925" y="2693400"/>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8" name="Google Shape;1518;p101"/>
            <p:cNvSpPr/>
            <p:nvPr/>
          </p:nvSpPr>
          <p:spPr>
            <a:xfrm>
              <a:off x="3144225" y="2693400"/>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9" name="Google Shape;1519;p101"/>
            <p:cNvSpPr/>
            <p:nvPr/>
          </p:nvSpPr>
          <p:spPr>
            <a:xfrm>
              <a:off x="3342550" y="2693400"/>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0" name="Google Shape;1520;p101"/>
            <p:cNvSpPr/>
            <p:nvPr/>
          </p:nvSpPr>
          <p:spPr>
            <a:xfrm>
              <a:off x="3540850" y="2693400"/>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1" name="Google Shape;1521;p101"/>
            <p:cNvSpPr/>
            <p:nvPr/>
          </p:nvSpPr>
          <p:spPr>
            <a:xfrm>
              <a:off x="3741525" y="2693400"/>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2" name="Google Shape;1522;p101"/>
            <p:cNvSpPr/>
            <p:nvPr/>
          </p:nvSpPr>
          <p:spPr>
            <a:xfrm>
              <a:off x="3342550" y="5337575"/>
              <a:ext cx="75550" cy="49600"/>
            </a:xfrm>
            <a:custGeom>
              <a:avLst/>
              <a:gdLst/>
              <a:ahLst/>
              <a:cxnLst/>
              <a:rect l="l" t="t" r="r" b="b"/>
              <a:pathLst>
                <a:path w="3022" h="1984" extrusionOk="0">
                  <a:moveTo>
                    <a:pt x="1511" y="0"/>
                  </a:moveTo>
                  <a:cubicBezTo>
                    <a:pt x="661" y="0"/>
                    <a:pt x="0" y="661"/>
                    <a:pt x="0" y="1511"/>
                  </a:cubicBezTo>
                  <a:cubicBezTo>
                    <a:pt x="0" y="1511"/>
                    <a:pt x="0" y="1511"/>
                    <a:pt x="0" y="1606"/>
                  </a:cubicBezTo>
                  <a:cubicBezTo>
                    <a:pt x="944" y="1700"/>
                    <a:pt x="1889" y="1889"/>
                    <a:pt x="2927" y="1983"/>
                  </a:cubicBezTo>
                  <a:cubicBezTo>
                    <a:pt x="2927" y="1889"/>
                    <a:pt x="3022" y="1700"/>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3" name="Google Shape;1523;p101"/>
            <p:cNvSpPr/>
            <p:nvPr/>
          </p:nvSpPr>
          <p:spPr>
            <a:xfrm>
              <a:off x="3540850" y="5337575"/>
              <a:ext cx="75575" cy="70850"/>
            </a:xfrm>
            <a:custGeom>
              <a:avLst/>
              <a:gdLst/>
              <a:ahLst/>
              <a:cxnLst/>
              <a:rect l="l" t="t" r="r" b="b"/>
              <a:pathLst>
                <a:path w="3023" h="2834" extrusionOk="0">
                  <a:moveTo>
                    <a:pt x="1511" y="0"/>
                  </a:moveTo>
                  <a:cubicBezTo>
                    <a:pt x="756" y="0"/>
                    <a:pt x="95" y="661"/>
                    <a:pt x="95" y="1511"/>
                  </a:cubicBezTo>
                  <a:lnTo>
                    <a:pt x="1" y="1511"/>
                  </a:lnTo>
                  <a:cubicBezTo>
                    <a:pt x="1" y="1983"/>
                    <a:pt x="284" y="2361"/>
                    <a:pt x="662" y="2645"/>
                  </a:cubicBezTo>
                  <a:cubicBezTo>
                    <a:pt x="1228" y="2739"/>
                    <a:pt x="1700" y="2739"/>
                    <a:pt x="2267" y="2833"/>
                  </a:cubicBezTo>
                  <a:cubicBezTo>
                    <a:pt x="2739" y="2550"/>
                    <a:pt x="3022" y="2078"/>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4" name="Google Shape;1524;p101"/>
            <p:cNvSpPr/>
            <p:nvPr/>
          </p:nvSpPr>
          <p:spPr>
            <a:xfrm>
              <a:off x="3741525" y="533757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5" name="Google Shape;1525;p101"/>
            <p:cNvSpPr/>
            <p:nvPr/>
          </p:nvSpPr>
          <p:spPr>
            <a:xfrm>
              <a:off x="2745250" y="5148700"/>
              <a:ext cx="75575" cy="73225"/>
            </a:xfrm>
            <a:custGeom>
              <a:avLst/>
              <a:gdLst/>
              <a:ahLst/>
              <a:cxnLst/>
              <a:rect l="l" t="t" r="r" b="b"/>
              <a:pathLst>
                <a:path w="3023" h="2929" extrusionOk="0">
                  <a:moveTo>
                    <a:pt x="1511" y="1"/>
                  </a:moveTo>
                  <a:cubicBezTo>
                    <a:pt x="661" y="1"/>
                    <a:pt x="0" y="662"/>
                    <a:pt x="0" y="1512"/>
                  </a:cubicBezTo>
                  <a:cubicBezTo>
                    <a:pt x="0" y="1700"/>
                    <a:pt x="95" y="1889"/>
                    <a:pt x="189" y="2078"/>
                  </a:cubicBezTo>
                  <a:cubicBezTo>
                    <a:pt x="756" y="2361"/>
                    <a:pt x="1417" y="2645"/>
                    <a:pt x="1983" y="2928"/>
                  </a:cubicBezTo>
                  <a:cubicBezTo>
                    <a:pt x="2550" y="2645"/>
                    <a:pt x="3022" y="2173"/>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6" name="Google Shape;1526;p101"/>
            <p:cNvSpPr/>
            <p:nvPr/>
          </p:nvSpPr>
          <p:spPr>
            <a:xfrm>
              <a:off x="2945925" y="5148700"/>
              <a:ext cx="73200" cy="75575"/>
            </a:xfrm>
            <a:custGeom>
              <a:avLst/>
              <a:gdLst/>
              <a:ahLst/>
              <a:cxnLst/>
              <a:rect l="l" t="t" r="r" b="b"/>
              <a:pathLst>
                <a:path w="2928" h="3023" extrusionOk="0">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7" name="Google Shape;1527;p101"/>
            <p:cNvSpPr/>
            <p:nvPr/>
          </p:nvSpPr>
          <p:spPr>
            <a:xfrm>
              <a:off x="3144225" y="5148700"/>
              <a:ext cx="73225" cy="75575"/>
            </a:xfrm>
            <a:custGeom>
              <a:avLst/>
              <a:gdLst/>
              <a:ahLst/>
              <a:cxnLst/>
              <a:rect l="l" t="t" r="r" b="b"/>
              <a:pathLst>
                <a:path w="2929" h="3023" extrusionOk="0">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8" name="Google Shape;1528;p101"/>
            <p:cNvSpPr/>
            <p:nvPr/>
          </p:nvSpPr>
          <p:spPr>
            <a:xfrm>
              <a:off x="3342550" y="5148700"/>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9" name="Google Shape;1529;p101"/>
            <p:cNvSpPr/>
            <p:nvPr/>
          </p:nvSpPr>
          <p:spPr>
            <a:xfrm>
              <a:off x="3540850" y="5148700"/>
              <a:ext cx="75575" cy="75575"/>
            </a:xfrm>
            <a:custGeom>
              <a:avLst/>
              <a:gdLst/>
              <a:ahLst/>
              <a:cxnLst/>
              <a:rect l="l" t="t" r="r" b="b"/>
              <a:pathLst>
                <a:path w="3023" h="3023" extrusionOk="0">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0" name="Google Shape;1530;p101"/>
            <p:cNvSpPr/>
            <p:nvPr/>
          </p:nvSpPr>
          <p:spPr>
            <a:xfrm>
              <a:off x="3741525" y="5148700"/>
              <a:ext cx="73200" cy="75575"/>
            </a:xfrm>
            <a:custGeom>
              <a:avLst/>
              <a:gdLst/>
              <a:ahLst/>
              <a:cxnLst/>
              <a:rect l="l" t="t" r="r" b="b"/>
              <a:pathLst>
                <a:path w="2928" h="3023" extrusionOk="0">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1" name="Google Shape;1531;p101"/>
            <p:cNvSpPr/>
            <p:nvPr/>
          </p:nvSpPr>
          <p:spPr>
            <a:xfrm>
              <a:off x="2350975" y="4959825"/>
              <a:ext cx="70850" cy="63775"/>
            </a:xfrm>
            <a:custGeom>
              <a:avLst/>
              <a:gdLst/>
              <a:ahLst/>
              <a:cxnLst/>
              <a:rect l="l" t="t" r="r" b="b"/>
              <a:pathLst>
                <a:path w="2834" h="2551" extrusionOk="0">
                  <a:moveTo>
                    <a:pt x="1323" y="1"/>
                  </a:moveTo>
                  <a:cubicBezTo>
                    <a:pt x="662" y="1"/>
                    <a:pt x="190" y="379"/>
                    <a:pt x="1" y="1040"/>
                  </a:cubicBezTo>
                  <a:cubicBezTo>
                    <a:pt x="756" y="1512"/>
                    <a:pt x="1606" y="2078"/>
                    <a:pt x="2362" y="2551"/>
                  </a:cubicBezTo>
                  <a:cubicBezTo>
                    <a:pt x="2645" y="2267"/>
                    <a:pt x="2834" y="1890"/>
                    <a:pt x="2834" y="1512"/>
                  </a:cubicBezTo>
                  <a:cubicBezTo>
                    <a:pt x="2834" y="662"/>
                    <a:pt x="2173" y="1"/>
                    <a:pt x="1323"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2" name="Google Shape;1532;p101"/>
            <p:cNvSpPr/>
            <p:nvPr/>
          </p:nvSpPr>
          <p:spPr>
            <a:xfrm>
              <a:off x="2546925"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3" name="Google Shape;1533;p101"/>
            <p:cNvSpPr/>
            <p:nvPr/>
          </p:nvSpPr>
          <p:spPr>
            <a:xfrm>
              <a:off x="27452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4" name="Google Shape;1534;p101"/>
            <p:cNvSpPr/>
            <p:nvPr/>
          </p:nvSpPr>
          <p:spPr>
            <a:xfrm>
              <a:off x="2945925" y="495982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5" name="Google Shape;1535;p101"/>
            <p:cNvSpPr/>
            <p:nvPr/>
          </p:nvSpPr>
          <p:spPr>
            <a:xfrm>
              <a:off x="3144225" y="4959825"/>
              <a:ext cx="73225" cy="75575"/>
            </a:xfrm>
            <a:custGeom>
              <a:avLst/>
              <a:gdLst/>
              <a:ahLst/>
              <a:cxnLst/>
              <a:rect l="l" t="t" r="r" b="b"/>
              <a:pathLst>
                <a:path w="2929" h="3023" extrusionOk="0">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6" name="Google Shape;1536;p101"/>
            <p:cNvSpPr/>
            <p:nvPr/>
          </p:nvSpPr>
          <p:spPr>
            <a:xfrm>
              <a:off x="3342550" y="495982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7" name="Google Shape;1537;p101"/>
            <p:cNvSpPr/>
            <p:nvPr/>
          </p:nvSpPr>
          <p:spPr>
            <a:xfrm>
              <a:off x="3540850" y="4959825"/>
              <a:ext cx="75575" cy="75575"/>
            </a:xfrm>
            <a:custGeom>
              <a:avLst/>
              <a:gdLst/>
              <a:ahLst/>
              <a:cxnLst/>
              <a:rect l="l" t="t" r="r" b="b"/>
              <a:pathLst>
                <a:path w="3023" h="3023" extrusionOk="0">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8" name="Google Shape;1538;p101"/>
            <p:cNvSpPr/>
            <p:nvPr/>
          </p:nvSpPr>
          <p:spPr>
            <a:xfrm>
              <a:off x="3741525" y="495982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9" name="Google Shape;1539;p101"/>
            <p:cNvSpPr/>
            <p:nvPr/>
          </p:nvSpPr>
          <p:spPr>
            <a:xfrm>
              <a:off x="21479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0" name="Google Shape;1540;p101"/>
            <p:cNvSpPr/>
            <p:nvPr/>
          </p:nvSpPr>
          <p:spPr>
            <a:xfrm>
              <a:off x="2346250" y="4770975"/>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1" name="Google Shape;1541;p101"/>
            <p:cNvSpPr/>
            <p:nvPr/>
          </p:nvSpPr>
          <p:spPr>
            <a:xfrm>
              <a:off x="2546925"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2" name="Google Shape;1542;p101"/>
            <p:cNvSpPr/>
            <p:nvPr/>
          </p:nvSpPr>
          <p:spPr>
            <a:xfrm>
              <a:off x="27452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3" name="Google Shape;1543;p101"/>
            <p:cNvSpPr/>
            <p:nvPr/>
          </p:nvSpPr>
          <p:spPr>
            <a:xfrm>
              <a:off x="2945925" y="477097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4" name="Google Shape;1544;p101"/>
            <p:cNvSpPr/>
            <p:nvPr/>
          </p:nvSpPr>
          <p:spPr>
            <a:xfrm>
              <a:off x="3144225" y="4770975"/>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5" name="Google Shape;1545;p101"/>
            <p:cNvSpPr/>
            <p:nvPr/>
          </p:nvSpPr>
          <p:spPr>
            <a:xfrm>
              <a:off x="3342550" y="47709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6" name="Google Shape;1546;p101"/>
            <p:cNvSpPr/>
            <p:nvPr/>
          </p:nvSpPr>
          <p:spPr>
            <a:xfrm>
              <a:off x="3540850" y="4770975"/>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7" name="Google Shape;1547;p101"/>
            <p:cNvSpPr/>
            <p:nvPr/>
          </p:nvSpPr>
          <p:spPr>
            <a:xfrm>
              <a:off x="3741525" y="477097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8" name="Google Shape;1548;p101"/>
            <p:cNvSpPr/>
            <p:nvPr/>
          </p:nvSpPr>
          <p:spPr>
            <a:xfrm>
              <a:off x="1949625"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9" name="Google Shape;1549;p101"/>
            <p:cNvSpPr/>
            <p:nvPr/>
          </p:nvSpPr>
          <p:spPr>
            <a:xfrm>
              <a:off x="21479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0" name="Google Shape;1550;p101"/>
            <p:cNvSpPr/>
            <p:nvPr/>
          </p:nvSpPr>
          <p:spPr>
            <a:xfrm>
              <a:off x="2346250" y="4582100"/>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1" name="Google Shape;1551;p101"/>
            <p:cNvSpPr/>
            <p:nvPr/>
          </p:nvSpPr>
          <p:spPr>
            <a:xfrm>
              <a:off x="2546925"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2" name="Google Shape;1552;p101"/>
            <p:cNvSpPr/>
            <p:nvPr/>
          </p:nvSpPr>
          <p:spPr>
            <a:xfrm>
              <a:off x="27452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3" name="Google Shape;1553;p101"/>
            <p:cNvSpPr/>
            <p:nvPr/>
          </p:nvSpPr>
          <p:spPr>
            <a:xfrm>
              <a:off x="2945925" y="4582100"/>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4" name="Google Shape;1554;p101"/>
            <p:cNvSpPr/>
            <p:nvPr/>
          </p:nvSpPr>
          <p:spPr>
            <a:xfrm>
              <a:off x="3144225" y="4582100"/>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5" name="Google Shape;1555;p101"/>
            <p:cNvSpPr/>
            <p:nvPr/>
          </p:nvSpPr>
          <p:spPr>
            <a:xfrm>
              <a:off x="3342550" y="458210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6" name="Google Shape;1556;p101"/>
            <p:cNvSpPr/>
            <p:nvPr/>
          </p:nvSpPr>
          <p:spPr>
            <a:xfrm>
              <a:off x="3540850" y="4582100"/>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7" name="Google Shape;1557;p101"/>
            <p:cNvSpPr/>
            <p:nvPr/>
          </p:nvSpPr>
          <p:spPr>
            <a:xfrm>
              <a:off x="3741525" y="458210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8" name="Google Shape;1558;p101"/>
            <p:cNvSpPr/>
            <p:nvPr/>
          </p:nvSpPr>
          <p:spPr>
            <a:xfrm>
              <a:off x="1751325" y="4393225"/>
              <a:ext cx="73200" cy="75575"/>
            </a:xfrm>
            <a:custGeom>
              <a:avLst/>
              <a:gdLst/>
              <a:ahLst/>
              <a:cxnLst/>
              <a:rect l="l" t="t" r="r" b="b"/>
              <a:pathLst>
                <a:path w="2928" h="3023" extrusionOk="0">
                  <a:moveTo>
                    <a:pt x="1417" y="1"/>
                  </a:moveTo>
                  <a:cubicBezTo>
                    <a:pt x="661" y="1"/>
                    <a:pt x="0" y="662"/>
                    <a:pt x="0" y="1512"/>
                  </a:cubicBezTo>
                  <a:cubicBezTo>
                    <a:pt x="0" y="1606"/>
                    <a:pt x="0" y="1700"/>
                    <a:pt x="0" y="1795"/>
                  </a:cubicBezTo>
                  <a:cubicBezTo>
                    <a:pt x="378" y="2173"/>
                    <a:pt x="661" y="2456"/>
                    <a:pt x="945" y="2834"/>
                  </a:cubicBezTo>
                  <a:cubicBezTo>
                    <a:pt x="1134" y="2928"/>
                    <a:pt x="132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9" name="Google Shape;1559;p101"/>
            <p:cNvSpPr/>
            <p:nvPr/>
          </p:nvSpPr>
          <p:spPr>
            <a:xfrm>
              <a:off x="1949625"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0" name="Google Shape;1560;p101"/>
            <p:cNvSpPr/>
            <p:nvPr/>
          </p:nvSpPr>
          <p:spPr>
            <a:xfrm>
              <a:off x="21479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1" name="Google Shape;1561;p101"/>
            <p:cNvSpPr/>
            <p:nvPr/>
          </p:nvSpPr>
          <p:spPr>
            <a:xfrm>
              <a:off x="2346250" y="4393225"/>
              <a:ext cx="75575" cy="75575"/>
            </a:xfrm>
            <a:custGeom>
              <a:avLst/>
              <a:gdLst/>
              <a:ahLst/>
              <a:cxnLst/>
              <a:rect l="l" t="t" r="r" b="b"/>
              <a:pathLst>
                <a:path w="3023" h="3023" extrusionOk="0">
                  <a:moveTo>
                    <a:pt x="1512" y="1"/>
                  </a:moveTo>
                  <a:cubicBezTo>
                    <a:pt x="756" y="1"/>
                    <a:pt x="95" y="662"/>
                    <a:pt x="95" y="1512"/>
                  </a:cubicBezTo>
                  <a:cubicBezTo>
                    <a:pt x="1" y="2361"/>
                    <a:pt x="756"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2" name="Google Shape;1562;p101"/>
            <p:cNvSpPr/>
            <p:nvPr/>
          </p:nvSpPr>
          <p:spPr>
            <a:xfrm>
              <a:off x="2546925"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267"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3" name="Google Shape;1563;p101"/>
            <p:cNvSpPr/>
            <p:nvPr/>
          </p:nvSpPr>
          <p:spPr>
            <a:xfrm>
              <a:off x="27452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4" name="Google Shape;1564;p101"/>
            <p:cNvSpPr/>
            <p:nvPr/>
          </p:nvSpPr>
          <p:spPr>
            <a:xfrm>
              <a:off x="2945925" y="4393225"/>
              <a:ext cx="73200" cy="75575"/>
            </a:xfrm>
            <a:custGeom>
              <a:avLst/>
              <a:gdLst/>
              <a:ahLst/>
              <a:cxnLst/>
              <a:rect l="l" t="t" r="r" b="b"/>
              <a:pathLst>
                <a:path w="2928" h="3023" extrusionOk="0">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5" name="Google Shape;1565;p101"/>
            <p:cNvSpPr/>
            <p:nvPr/>
          </p:nvSpPr>
          <p:spPr>
            <a:xfrm>
              <a:off x="3144225" y="4393225"/>
              <a:ext cx="73225" cy="75575"/>
            </a:xfrm>
            <a:custGeom>
              <a:avLst/>
              <a:gdLst/>
              <a:ahLst/>
              <a:cxnLst/>
              <a:rect l="l" t="t" r="r" b="b"/>
              <a:pathLst>
                <a:path w="2929" h="3023" extrusionOk="0">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6" name="Google Shape;1566;p101"/>
            <p:cNvSpPr/>
            <p:nvPr/>
          </p:nvSpPr>
          <p:spPr>
            <a:xfrm>
              <a:off x="3342550" y="4393225"/>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7" name="Google Shape;1567;p101"/>
            <p:cNvSpPr/>
            <p:nvPr/>
          </p:nvSpPr>
          <p:spPr>
            <a:xfrm>
              <a:off x="3540850" y="4393225"/>
              <a:ext cx="75575" cy="75575"/>
            </a:xfrm>
            <a:custGeom>
              <a:avLst/>
              <a:gdLst/>
              <a:ahLst/>
              <a:cxnLst/>
              <a:rect l="l" t="t" r="r" b="b"/>
              <a:pathLst>
                <a:path w="3023" h="3023" extrusionOk="0">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8" name="Google Shape;1568;p101"/>
            <p:cNvSpPr/>
            <p:nvPr/>
          </p:nvSpPr>
          <p:spPr>
            <a:xfrm>
              <a:off x="3741525" y="4393225"/>
              <a:ext cx="73200" cy="75575"/>
            </a:xfrm>
            <a:custGeom>
              <a:avLst/>
              <a:gdLst/>
              <a:ahLst/>
              <a:cxnLst/>
              <a:rect l="l" t="t" r="r" b="b"/>
              <a:pathLst>
                <a:path w="2928" h="3023" extrusionOk="0">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9" name="Google Shape;1569;p101"/>
            <p:cNvSpPr/>
            <p:nvPr/>
          </p:nvSpPr>
          <p:spPr>
            <a:xfrm>
              <a:off x="1751325" y="4204350"/>
              <a:ext cx="73200" cy="73225"/>
            </a:xfrm>
            <a:custGeom>
              <a:avLst/>
              <a:gdLst/>
              <a:ahLst/>
              <a:cxnLst/>
              <a:rect l="l" t="t" r="r" b="b"/>
              <a:pathLst>
                <a:path w="2928" h="2929" extrusionOk="0">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0" name="Google Shape;1570;p101"/>
            <p:cNvSpPr/>
            <p:nvPr/>
          </p:nvSpPr>
          <p:spPr>
            <a:xfrm>
              <a:off x="1949625"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1" name="Google Shape;1571;p101"/>
            <p:cNvSpPr/>
            <p:nvPr/>
          </p:nvSpPr>
          <p:spPr>
            <a:xfrm>
              <a:off x="21479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2" name="Google Shape;1572;p101"/>
            <p:cNvSpPr/>
            <p:nvPr/>
          </p:nvSpPr>
          <p:spPr>
            <a:xfrm>
              <a:off x="2346250" y="4204350"/>
              <a:ext cx="75575" cy="73225"/>
            </a:xfrm>
            <a:custGeom>
              <a:avLst/>
              <a:gdLst/>
              <a:ahLst/>
              <a:cxnLst/>
              <a:rect l="l" t="t" r="r" b="b"/>
              <a:pathLst>
                <a:path w="3023" h="2929" extrusionOk="0">
                  <a:moveTo>
                    <a:pt x="1512" y="1"/>
                  </a:moveTo>
                  <a:cubicBezTo>
                    <a:pt x="756" y="1"/>
                    <a:pt x="95" y="662"/>
                    <a:pt x="95" y="1512"/>
                  </a:cubicBezTo>
                  <a:cubicBezTo>
                    <a:pt x="1" y="2267"/>
                    <a:pt x="756"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3" name="Google Shape;1573;p101"/>
            <p:cNvSpPr/>
            <p:nvPr/>
          </p:nvSpPr>
          <p:spPr>
            <a:xfrm>
              <a:off x="2546925"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267"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4" name="Google Shape;1574;p101"/>
            <p:cNvSpPr/>
            <p:nvPr/>
          </p:nvSpPr>
          <p:spPr>
            <a:xfrm>
              <a:off x="27452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5" name="Google Shape;1575;p101"/>
            <p:cNvSpPr/>
            <p:nvPr/>
          </p:nvSpPr>
          <p:spPr>
            <a:xfrm>
              <a:off x="2945925" y="4204350"/>
              <a:ext cx="73200" cy="73225"/>
            </a:xfrm>
            <a:custGeom>
              <a:avLst/>
              <a:gdLst/>
              <a:ahLst/>
              <a:cxnLst/>
              <a:rect l="l" t="t" r="r" b="b"/>
              <a:pathLst>
                <a:path w="2928" h="2929" extrusionOk="0">
                  <a:moveTo>
                    <a:pt x="1417" y="1"/>
                  </a:moveTo>
                  <a:cubicBezTo>
                    <a:pt x="661" y="1"/>
                    <a:pt x="0" y="662"/>
                    <a:pt x="0" y="1512"/>
                  </a:cubicBezTo>
                  <a:cubicBezTo>
                    <a:pt x="0" y="2267"/>
                    <a:pt x="661" y="2928"/>
                    <a:pt x="1417" y="2928"/>
                  </a:cubicBezTo>
                  <a:cubicBezTo>
                    <a:pt x="2266" y="2928"/>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6" name="Google Shape;1576;p101"/>
            <p:cNvSpPr/>
            <p:nvPr/>
          </p:nvSpPr>
          <p:spPr>
            <a:xfrm>
              <a:off x="3144225" y="4204350"/>
              <a:ext cx="73225" cy="73225"/>
            </a:xfrm>
            <a:custGeom>
              <a:avLst/>
              <a:gdLst/>
              <a:ahLst/>
              <a:cxnLst/>
              <a:rect l="l" t="t" r="r" b="b"/>
              <a:pathLst>
                <a:path w="2929" h="2929" extrusionOk="0">
                  <a:moveTo>
                    <a:pt x="1417" y="1"/>
                  </a:moveTo>
                  <a:cubicBezTo>
                    <a:pt x="662" y="1"/>
                    <a:pt x="1" y="662"/>
                    <a:pt x="1" y="1512"/>
                  </a:cubicBezTo>
                  <a:cubicBezTo>
                    <a:pt x="1" y="2267"/>
                    <a:pt x="662"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7" name="Google Shape;1577;p101"/>
            <p:cNvSpPr/>
            <p:nvPr/>
          </p:nvSpPr>
          <p:spPr>
            <a:xfrm>
              <a:off x="3342550" y="42043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8" name="Google Shape;1578;p101"/>
            <p:cNvSpPr/>
            <p:nvPr/>
          </p:nvSpPr>
          <p:spPr>
            <a:xfrm>
              <a:off x="3540850" y="4204350"/>
              <a:ext cx="75575" cy="73225"/>
            </a:xfrm>
            <a:custGeom>
              <a:avLst/>
              <a:gdLst/>
              <a:ahLst/>
              <a:cxnLst/>
              <a:rect l="l" t="t" r="r" b="b"/>
              <a:pathLst>
                <a:path w="3023" h="2929" extrusionOk="0">
                  <a:moveTo>
                    <a:pt x="1511" y="1"/>
                  </a:moveTo>
                  <a:cubicBezTo>
                    <a:pt x="756" y="1"/>
                    <a:pt x="95" y="662"/>
                    <a:pt x="95" y="1512"/>
                  </a:cubicBezTo>
                  <a:cubicBezTo>
                    <a:pt x="1" y="2267"/>
                    <a:pt x="756"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9" name="Google Shape;1579;p101"/>
            <p:cNvSpPr/>
            <p:nvPr/>
          </p:nvSpPr>
          <p:spPr>
            <a:xfrm>
              <a:off x="3741525" y="4204350"/>
              <a:ext cx="73200" cy="73225"/>
            </a:xfrm>
            <a:custGeom>
              <a:avLst/>
              <a:gdLst/>
              <a:ahLst/>
              <a:cxnLst/>
              <a:rect l="l" t="t" r="r" b="b"/>
              <a:pathLst>
                <a:path w="2928" h="2929" extrusionOk="0">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0" name="Google Shape;1580;p101"/>
            <p:cNvSpPr/>
            <p:nvPr/>
          </p:nvSpPr>
          <p:spPr>
            <a:xfrm>
              <a:off x="1550650" y="4015500"/>
              <a:ext cx="75575" cy="75550"/>
            </a:xfrm>
            <a:custGeom>
              <a:avLst/>
              <a:gdLst/>
              <a:ahLst/>
              <a:cxnLst/>
              <a:rect l="l" t="t" r="r" b="b"/>
              <a:pathLst>
                <a:path w="3023" h="3022"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1" name="Google Shape;1581;p101"/>
            <p:cNvSpPr/>
            <p:nvPr/>
          </p:nvSpPr>
          <p:spPr>
            <a:xfrm>
              <a:off x="1751325" y="4015500"/>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2" name="Google Shape;1582;p101"/>
            <p:cNvSpPr/>
            <p:nvPr/>
          </p:nvSpPr>
          <p:spPr>
            <a:xfrm>
              <a:off x="1949625"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3" name="Google Shape;1583;p101"/>
            <p:cNvSpPr/>
            <p:nvPr/>
          </p:nvSpPr>
          <p:spPr>
            <a:xfrm>
              <a:off x="21479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4" name="Google Shape;1584;p101"/>
            <p:cNvSpPr/>
            <p:nvPr/>
          </p:nvSpPr>
          <p:spPr>
            <a:xfrm>
              <a:off x="2346250" y="4015500"/>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5" name="Google Shape;1585;p101"/>
            <p:cNvSpPr/>
            <p:nvPr/>
          </p:nvSpPr>
          <p:spPr>
            <a:xfrm>
              <a:off x="2546925"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6" name="Google Shape;1586;p101"/>
            <p:cNvSpPr/>
            <p:nvPr/>
          </p:nvSpPr>
          <p:spPr>
            <a:xfrm>
              <a:off x="27452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7" name="Google Shape;1587;p101"/>
            <p:cNvSpPr/>
            <p:nvPr/>
          </p:nvSpPr>
          <p:spPr>
            <a:xfrm>
              <a:off x="2945925" y="401550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8" name="Google Shape;1588;p101"/>
            <p:cNvSpPr/>
            <p:nvPr/>
          </p:nvSpPr>
          <p:spPr>
            <a:xfrm>
              <a:off x="3144225" y="4015500"/>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9" name="Google Shape;1589;p101"/>
            <p:cNvSpPr/>
            <p:nvPr/>
          </p:nvSpPr>
          <p:spPr>
            <a:xfrm>
              <a:off x="3342550" y="40155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0" name="Google Shape;1590;p101"/>
            <p:cNvSpPr/>
            <p:nvPr/>
          </p:nvSpPr>
          <p:spPr>
            <a:xfrm>
              <a:off x="3540850" y="4015500"/>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1" name="Google Shape;1591;p101"/>
            <p:cNvSpPr/>
            <p:nvPr/>
          </p:nvSpPr>
          <p:spPr>
            <a:xfrm>
              <a:off x="3741525" y="4015500"/>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2" name="Google Shape;1592;p101"/>
            <p:cNvSpPr/>
            <p:nvPr/>
          </p:nvSpPr>
          <p:spPr>
            <a:xfrm>
              <a:off x="1550650" y="3826625"/>
              <a:ext cx="75575" cy="75575"/>
            </a:xfrm>
            <a:custGeom>
              <a:avLst/>
              <a:gdLst/>
              <a:ahLst/>
              <a:cxnLst/>
              <a:rect l="l" t="t" r="r" b="b"/>
              <a:pathLst>
                <a:path w="3023" h="3023"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3" name="Google Shape;1593;p101"/>
            <p:cNvSpPr/>
            <p:nvPr/>
          </p:nvSpPr>
          <p:spPr>
            <a:xfrm>
              <a:off x="1751325" y="382662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4" name="Google Shape;1594;p101"/>
            <p:cNvSpPr/>
            <p:nvPr/>
          </p:nvSpPr>
          <p:spPr>
            <a:xfrm>
              <a:off x="1949625"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5" name="Google Shape;1595;p101"/>
            <p:cNvSpPr/>
            <p:nvPr/>
          </p:nvSpPr>
          <p:spPr>
            <a:xfrm>
              <a:off x="21479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6" name="Google Shape;1596;p101"/>
            <p:cNvSpPr/>
            <p:nvPr/>
          </p:nvSpPr>
          <p:spPr>
            <a:xfrm>
              <a:off x="2346250" y="3826625"/>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7" name="Google Shape;1597;p101"/>
            <p:cNvSpPr/>
            <p:nvPr/>
          </p:nvSpPr>
          <p:spPr>
            <a:xfrm>
              <a:off x="2546925"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8" name="Google Shape;1598;p101"/>
            <p:cNvSpPr/>
            <p:nvPr/>
          </p:nvSpPr>
          <p:spPr>
            <a:xfrm>
              <a:off x="27452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9" name="Google Shape;1599;p101"/>
            <p:cNvSpPr/>
            <p:nvPr/>
          </p:nvSpPr>
          <p:spPr>
            <a:xfrm>
              <a:off x="2945925" y="382662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0" name="Google Shape;1600;p101"/>
            <p:cNvSpPr/>
            <p:nvPr/>
          </p:nvSpPr>
          <p:spPr>
            <a:xfrm>
              <a:off x="3144225" y="3826625"/>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1" name="Google Shape;1601;p101"/>
            <p:cNvSpPr/>
            <p:nvPr/>
          </p:nvSpPr>
          <p:spPr>
            <a:xfrm>
              <a:off x="3342550" y="38266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2" name="Google Shape;1602;p101"/>
            <p:cNvSpPr/>
            <p:nvPr/>
          </p:nvSpPr>
          <p:spPr>
            <a:xfrm>
              <a:off x="3540850" y="3826625"/>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3" name="Google Shape;1603;p101"/>
            <p:cNvSpPr/>
            <p:nvPr/>
          </p:nvSpPr>
          <p:spPr>
            <a:xfrm>
              <a:off x="3741525" y="382662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4" name="Google Shape;1604;p101"/>
            <p:cNvSpPr/>
            <p:nvPr/>
          </p:nvSpPr>
          <p:spPr>
            <a:xfrm>
              <a:off x="13523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5" name="Google Shape;1605;p101"/>
            <p:cNvSpPr/>
            <p:nvPr/>
          </p:nvSpPr>
          <p:spPr>
            <a:xfrm>
              <a:off x="1550650" y="3637750"/>
              <a:ext cx="75575" cy="75575"/>
            </a:xfrm>
            <a:custGeom>
              <a:avLst/>
              <a:gdLst/>
              <a:ahLst/>
              <a:cxnLst/>
              <a:rect l="l" t="t" r="r" b="b"/>
              <a:pathLst>
                <a:path w="3023" h="3023" extrusionOk="0">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6" name="Google Shape;1606;p101"/>
            <p:cNvSpPr/>
            <p:nvPr/>
          </p:nvSpPr>
          <p:spPr>
            <a:xfrm>
              <a:off x="1751325" y="3637750"/>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7" name="Google Shape;1607;p101"/>
            <p:cNvSpPr/>
            <p:nvPr/>
          </p:nvSpPr>
          <p:spPr>
            <a:xfrm>
              <a:off x="19496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8" name="Google Shape;1608;p101"/>
            <p:cNvSpPr/>
            <p:nvPr/>
          </p:nvSpPr>
          <p:spPr>
            <a:xfrm>
              <a:off x="21479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9" name="Google Shape;1609;p101"/>
            <p:cNvSpPr/>
            <p:nvPr/>
          </p:nvSpPr>
          <p:spPr>
            <a:xfrm>
              <a:off x="2346250" y="3637750"/>
              <a:ext cx="75575" cy="75575"/>
            </a:xfrm>
            <a:custGeom>
              <a:avLst/>
              <a:gdLst/>
              <a:ahLst/>
              <a:cxnLst/>
              <a:rect l="l" t="t" r="r" b="b"/>
              <a:pathLst>
                <a:path w="3023" h="3023" extrusionOk="0">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0" name="Google Shape;1610;p101"/>
            <p:cNvSpPr/>
            <p:nvPr/>
          </p:nvSpPr>
          <p:spPr>
            <a:xfrm>
              <a:off x="25469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1" name="Google Shape;1611;p101"/>
            <p:cNvSpPr/>
            <p:nvPr/>
          </p:nvSpPr>
          <p:spPr>
            <a:xfrm>
              <a:off x="27452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2" name="Google Shape;1612;p101"/>
            <p:cNvSpPr/>
            <p:nvPr/>
          </p:nvSpPr>
          <p:spPr>
            <a:xfrm>
              <a:off x="2945925" y="3637750"/>
              <a:ext cx="73200" cy="75575"/>
            </a:xfrm>
            <a:custGeom>
              <a:avLst/>
              <a:gdLst/>
              <a:ahLst/>
              <a:cxnLst/>
              <a:rect l="l" t="t" r="r" b="b"/>
              <a:pathLst>
                <a:path w="2928" h="3023" extrusionOk="0">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3" name="Google Shape;1613;p101"/>
            <p:cNvSpPr/>
            <p:nvPr/>
          </p:nvSpPr>
          <p:spPr>
            <a:xfrm>
              <a:off x="3144225" y="3637750"/>
              <a:ext cx="73225" cy="75575"/>
            </a:xfrm>
            <a:custGeom>
              <a:avLst/>
              <a:gdLst/>
              <a:ahLst/>
              <a:cxnLst/>
              <a:rect l="l" t="t" r="r" b="b"/>
              <a:pathLst>
                <a:path w="2929" h="3023" extrusionOk="0">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4" name="Google Shape;1614;p101"/>
            <p:cNvSpPr/>
            <p:nvPr/>
          </p:nvSpPr>
          <p:spPr>
            <a:xfrm>
              <a:off x="3342550" y="3637750"/>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5" name="Google Shape;1615;p101"/>
            <p:cNvSpPr/>
            <p:nvPr/>
          </p:nvSpPr>
          <p:spPr>
            <a:xfrm>
              <a:off x="3540850" y="3637750"/>
              <a:ext cx="75575" cy="75575"/>
            </a:xfrm>
            <a:custGeom>
              <a:avLst/>
              <a:gdLst/>
              <a:ahLst/>
              <a:cxnLst/>
              <a:rect l="l" t="t" r="r" b="b"/>
              <a:pathLst>
                <a:path w="3023" h="3023" extrusionOk="0">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6" name="Google Shape;1616;p101"/>
            <p:cNvSpPr/>
            <p:nvPr/>
          </p:nvSpPr>
          <p:spPr>
            <a:xfrm>
              <a:off x="3741525" y="3637750"/>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7" name="Google Shape;1617;p101"/>
            <p:cNvSpPr/>
            <p:nvPr/>
          </p:nvSpPr>
          <p:spPr>
            <a:xfrm>
              <a:off x="13523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8" name="Google Shape;1618;p101"/>
            <p:cNvSpPr/>
            <p:nvPr/>
          </p:nvSpPr>
          <p:spPr>
            <a:xfrm>
              <a:off x="1550650" y="3448875"/>
              <a:ext cx="75575" cy="75575"/>
            </a:xfrm>
            <a:custGeom>
              <a:avLst/>
              <a:gdLst/>
              <a:ahLst/>
              <a:cxnLst/>
              <a:rect l="l" t="t" r="r" b="b"/>
              <a:pathLst>
                <a:path w="3023" h="3023" extrusionOk="0">
                  <a:moveTo>
                    <a:pt x="1511" y="1"/>
                  </a:moveTo>
                  <a:cubicBezTo>
                    <a:pt x="756" y="1"/>
                    <a:pt x="95" y="662"/>
                    <a:pt x="95" y="1512"/>
                  </a:cubicBezTo>
                  <a:cubicBezTo>
                    <a:pt x="0"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9" name="Google Shape;1619;p101"/>
            <p:cNvSpPr/>
            <p:nvPr/>
          </p:nvSpPr>
          <p:spPr>
            <a:xfrm>
              <a:off x="1751325" y="344887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0" name="Google Shape;1620;p101"/>
            <p:cNvSpPr/>
            <p:nvPr/>
          </p:nvSpPr>
          <p:spPr>
            <a:xfrm>
              <a:off x="19496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1" name="Google Shape;1621;p101"/>
            <p:cNvSpPr/>
            <p:nvPr/>
          </p:nvSpPr>
          <p:spPr>
            <a:xfrm>
              <a:off x="21479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2" name="Google Shape;1622;p101"/>
            <p:cNvSpPr/>
            <p:nvPr/>
          </p:nvSpPr>
          <p:spPr>
            <a:xfrm>
              <a:off x="2346250" y="3448875"/>
              <a:ext cx="75575" cy="75575"/>
            </a:xfrm>
            <a:custGeom>
              <a:avLst/>
              <a:gdLst/>
              <a:ahLst/>
              <a:cxnLst/>
              <a:rect l="l" t="t" r="r" b="b"/>
              <a:pathLst>
                <a:path w="3023" h="3023" extrusionOk="0">
                  <a:moveTo>
                    <a:pt x="1512" y="1"/>
                  </a:moveTo>
                  <a:cubicBezTo>
                    <a:pt x="756" y="1"/>
                    <a:pt x="95" y="662"/>
                    <a:pt x="95" y="1512"/>
                  </a:cubicBezTo>
                  <a:cubicBezTo>
                    <a:pt x="1"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3" name="Google Shape;1623;p101"/>
            <p:cNvSpPr/>
            <p:nvPr/>
          </p:nvSpPr>
          <p:spPr>
            <a:xfrm>
              <a:off x="25469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4" name="Google Shape;1624;p101"/>
            <p:cNvSpPr/>
            <p:nvPr/>
          </p:nvSpPr>
          <p:spPr>
            <a:xfrm>
              <a:off x="27452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5" name="Google Shape;1625;p101"/>
            <p:cNvSpPr/>
            <p:nvPr/>
          </p:nvSpPr>
          <p:spPr>
            <a:xfrm>
              <a:off x="2945925" y="344887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6" name="Google Shape;1626;p101"/>
            <p:cNvSpPr/>
            <p:nvPr/>
          </p:nvSpPr>
          <p:spPr>
            <a:xfrm>
              <a:off x="3144225" y="3448875"/>
              <a:ext cx="73225" cy="75575"/>
            </a:xfrm>
            <a:custGeom>
              <a:avLst/>
              <a:gdLst/>
              <a:ahLst/>
              <a:cxnLst/>
              <a:rect l="l" t="t" r="r" b="b"/>
              <a:pathLst>
                <a:path w="2929" h="3023" extrusionOk="0">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7" name="Google Shape;1627;p101"/>
            <p:cNvSpPr/>
            <p:nvPr/>
          </p:nvSpPr>
          <p:spPr>
            <a:xfrm>
              <a:off x="3342550" y="34488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8" name="Google Shape;1628;p101"/>
            <p:cNvSpPr/>
            <p:nvPr/>
          </p:nvSpPr>
          <p:spPr>
            <a:xfrm>
              <a:off x="3540850" y="3448875"/>
              <a:ext cx="75575" cy="75575"/>
            </a:xfrm>
            <a:custGeom>
              <a:avLst/>
              <a:gdLst/>
              <a:ahLst/>
              <a:cxnLst/>
              <a:rect l="l" t="t" r="r" b="b"/>
              <a:pathLst>
                <a:path w="3023" h="3023" extrusionOk="0">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9" name="Google Shape;1629;p101"/>
            <p:cNvSpPr/>
            <p:nvPr/>
          </p:nvSpPr>
          <p:spPr>
            <a:xfrm>
              <a:off x="3741525" y="344887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0" name="Google Shape;1630;p101"/>
            <p:cNvSpPr/>
            <p:nvPr/>
          </p:nvSpPr>
          <p:spPr>
            <a:xfrm>
              <a:off x="13523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1" name="Google Shape;1631;p101"/>
            <p:cNvSpPr/>
            <p:nvPr/>
          </p:nvSpPr>
          <p:spPr>
            <a:xfrm>
              <a:off x="1550650" y="3260025"/>
              <a:ext cx="75575" cy="75550"/>
            </a:xfrm>
            <a:custGeom>
              <a:avLst/>
              <a:gdLst/>
              <a:ahLst/>
              <a:cxnLst/>
              <a:rect l="l" t="t" r="r" b="b"/>
              <a:pathLst>
                <a:path w="3023" h="3022"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2" name="Google Shape;1632;p101"/>
            <p:cNvSpPr/>
            <p:nvPr/>
          </p:nvSpPr>
          <p:spPr>
            <a:xfrm>
              <a:off x="1751325" y="326002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3" name="Google Shape;1633;p101"/>
            <p:cNvSpPr/>
            <p:nvPr/>
          </p:nvSpPr>
          <p:spPr>
            <a:xfrm>
              <a:off x="19496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4" name="Google Shape;1634;p101"/>
            <p:cNvSpPr/>
            <p:nvPr/>
          </p:nvSpPr>
          <p:spPr>
            <a:xfrm>
              <a:off x="21479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5" name="Google Shape;1635;p101"/>
            <p:cNvSpPr/>
            <p:nvPr/>
          </p:nvSpPr>
          <p:spPr>
            <a:xfrm>
              <a:off x="2346250" y="3260025"/>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6" name="Google Shape;1636;p101"/>
            <p:cNvSpPr/>
            <p:nvPr/>
          </p:nvSpPr>
          <p:spPr>
            <a:xfrm>
              <a:off x="25469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7" name="Google Shape;1637;p101"/>
            <p:cNvSpPr/>
            <p:nvPr/>
          </p:nvSpPr>
          <p:spPr>
            <a:xfrm>
              <a:off x="27452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8" name="Google Shape;1638;p101"/>
            <p:cNvSpPr/>
            <p:nvPr/>
          </p:nvSpPr>
          <p:spPr>
            <a:xfrm>
              <a:off x="2945925" y="326002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9" name="Google Shape;1639;p101"/>
            <p:cNvSpPr/>
            <p:nvPr/>
          </p:nvSpPr>
          <p:spPr>
            <a:xfrm>
              <a:off x="3144225" y="3260025"/>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0" name="Google Shape;1640;p101"/>
            <p:cNvSpPr/>
            <p:nvPr/>
          </p:nvSpPr>
          <p:spPr>
            <a:xfrm>
              <a:off x="3342550" y="326002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1" name="Google Shape;1641;p101"/>
            <p:cNvSpPr/>
            <p:nvPr/>
          </p:nvSpPr>
          <p:spPr>
            <a:xfrm>
              <a:off x="3540850" y="3260025"/>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2" name="Google Shape;1642;p101"/>
            <p:cNvSpPr/>
            <p:nvPr/>
          </p:nvSpPr>
          <p:spPr>
            <a:xfrm>
              <a:off x="3741525" y="326002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3" name="Google Shape;1643;p101"/>
            <p:cNvSpPr/>
            <p:nvPr/>
          </p:nvSpPr>
          <p:spPr>
            <a:xfrm>
              <a:off x="1201250" y="3073500"/>
              <a:ext cx="25975" cy="68500"/>
            </a:xfrm>
            <a:custGeom>
              <a:avLst/>
              <a:gdLst/>
              <a:ahLst/>
              <a:cxnLst/>
              <a:rect l="l" t="t" r="r" b="b"/>
              <a:pathLst>
                <a:path w="1039" h="2740" extrusionOk="0">
                  <a:moveTo>
                    <a:pt x="0" y="1"/>
                  </a:moveTo>
                  <a:lnTo>
                    <a:pt x="0" y="1"/>
                  </a:lnTo>
                  <a:cubicBezTo>
                    <a:pt x="95" y="851"/>
                    <a:pt x="189" y="1795"/>
                    <a:pt x="283" y="2739"/>
                  </a:cubicBezTo>
                  <a:cubicBezTo>
                    <a:pt x="756" y="2456"/>
                    <a:pt x="1039" y="1984"/>
                    <a:pt x="1039" y="1417"/>
                  </a:cubicBezTo>
                  <a:cubicBezTo>
                    <a:pt x="1039" y="662"/>
                    <a:pt x="567" y="190"/>
                    <a:pt x="0"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4" name="Google Shape;1644;p101"/>
            <p:cNvSpPr/>
            <p:nvPr/>
          </p:nvSpPr>
          <p:spPr>
            <a:xfrm>
              <a:off x="13523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5" name="Google Shape;1645;p101"/>
            <p:cNvSpPr/>
            <p:nvPr/>
          </p:nvSpPr>
          <p:spPr>
            <a:xfrm>
              <a:off x="1550650" y="3071150"/>
              <a:ext cx="75575" cy="75575"/>
            </a:xfrm>
            <a:custGeom>
              <a:avLst/>
              <a:gdLst/>
              <a:ahLst/>
              <a:cxnLst/>
              <a:rect l="l" t="t" r="r" b="b"/>
              <a:pathLst>
                <a:path w="3023" h="3023"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6" name="Google Shape;1646;p101"/>
            <p:cNvSpPr/>
            <p:nvPr/>
          </p:nvSpPr>
          <p:spPr>
            <a:xfrm>
              <a:off x="1751325" y="307115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7" name="Google Shape;1647;p101"/>
            <p:cNvSpPr/>
            <p:nvPr/>
          </p:nvSpPr>
          <p:spPr>
            <a:xfrm>
              <a:off x="19496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8" name="Google Shape;1648;p101"/>
            <p:cNvSpPr/>
            <p:nvPr/>
          </p:nvSpPr>
          <p:spPr>
            <a:xfrm>
              <a:off x="21479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9" name="Google Shape;1649;p101"/>
            <p:cNvSpPr/>
            <p:nvPr/>
          </p:nvSpPr>
          <p:spPr>
            <a:xfrm>
              <a:off x="2346250" y="3071150"/>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0" name="Google Shape;1650;p101"/>
            <p:cNvSpPr/>
            <p:nvPr/>
          </p:nvSpPr>
          <p:spPr>
            <a:xfrm>
              <a:off x="25469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1" name="Google Shape;1651;p101"/>
            <p:cNvSpPr/>
            <p:nvPr/>
          </p:nvSpPr>
          <p:spPr>
            <a:xfrm>
              <a:off x="27452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2" name="Google Shape;1652;p101"/>
            <p:cNvSpPr/>
            <p:nvPr/>
          </p:nvSpPr>
          <p:spPr>
            <a:xfrm>
              <a:off x="2945925" y="3071150"/>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3" name="Google Shape;1653;p101"/>
            <p:cNvSpPr/>
            <p:nvPr/>
          </p:nvSpPr>
          <p:spPr>
            <a:xfrm>
              <a:off x="3144225" y="3071150"/>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4" name="Google Shape;1654;p101"/>
            <p:cNvSpPr/>
            <p:nvPr/>
          </p:nvSpPr>
          <p:spPr>
            <a:xfrm>
              <a:off x="3342550" y="307115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5" name="Google Shape;1655;p101"/>
            <p:cNvSpPr/>
            <p:nvPr/>
          </p:nvSpPr>
          <p:spPr>
            <a:xfrm>
              <a:off x="3540850" y="3071150"/>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6" name="Google Shape;1656;p101"/>
            <p:cNvSpPr/>
            <p:nvPr/>
          </p:nvSpPr>
          <p:spPr>
            <a:xfrm>
              <a:off x="3741525" y="307115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7" name="Google Shape;1657;p101"/>
            <p:cNvSpPr/>
            <p:nvPr/>
          </p:nvSpPr>
          <p:spPr>
            <a:xfrm>
              <a:off x="1189450" y="2882275"/>
              <a:ext cx="37775" cy="73225"/>
            </a:xfrm>
            <a:custGeom>
              <a:avLst/>
              <a:gdLst/>
              <a:ahLst/>
              <a:cxnLst/>
              <a:rect l="l" t="t" r="r" b="b"/>
              <a:pathLst>
                <a:path w="1511" h="2929" extrusionOk="0">
                  <a:moveTo>
                    <a:pt x="0" y="1"/>
                  </a:moveTo>
                  <a:cubicBezTo>
                    <a:pt x="0" y="1039"/>
                    <a:pt x="94" y="1984"/>
                    <a:pt x="94" y="2928"/>
                  </a:cubicBezTo>
                  <a:cubicBezTo>
                    <a:pt x="944" y="2928"/>
                    <a:pt x="1511" y="2361"/>
                    <a:pt x="1511" y="1512"/>
                  </a:cubicBezTo>
                  <a:cubicBezTo>
                    <a:pt x="1511" y="662"/>
                    <a:pt x="850" y="1"/>
                    <a:pt x="94"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8" name="Google Shape;1658;p101"/>
            <p:cNvSpPr/>
            <p:nvPr/>
          </p:nvSpPr>
          <p:spPr>
            <a:xfrm>
              <a:off x="13523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9" name="Google Shape;1659;p101"/>
            <p:cNvSpPr/>
            <p:nvPr/>
          </p:nvSpPr>
          <p:spPr>
            <a:xfrm>
              <a:off x="1550650" y="2882275"/>
              <a:ext cx="75575" cy="75575"/>
            </a:xfrm>
            <a:custGeom>
              <a:avLst/>
              <a:gdLst/>
              <a:ahLst/>
              <a:cxnLst/>
              <a:rect l="l" t="t" r="r" b="b"/>
              <a:pathLst>
                <a:path w="3023" h="3023" extrusionOk="0">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0" name="Google Shape;1660;p101"/>
            <p:cNvSpPr/>
            <p:nvPr/>
          </p:nvSpPr>
          <p:spPr>
            <a:xfrm>
              <a:off x="1751325" y="2882275"/>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1" name="Google Shape;1661;p101"/>
            <p:cNvSpPr/>
            <p:nvPr/>
          </p:nvSpPr>
          <p:spPr>
            <a:xfrm>
              <a:off x="19496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2" name="Google Shape;1662;p101"/>
            <p:cNvSpPr/>
            <p:nvPr/>
          </p:nvSpPr>
          <p:spPr>
            <a:xfrm>
              <a:off x="21479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3" name="Google Shape;1663;p101"/>
            <p:cNvSpPr/>
            <p:nvPr/>
          </p:nvSpPr>
          <p:spPr>
            <a:xfrm>
              <a:off x="2346250" y="2882275"/>
              <a:ext cx="75575" cy="75575"/>
            </a:xfrm>
            <a:custGeom>
              <a:avLst/>
              <a:gdLst/>
              <a:ahLst/>
              <a:cxnLst/>
              <a:rect l="l" t="t" r="r" b="b"/>
              <a:pathLst>
                <a:path w="3023" h="3023" extrusionOk="0">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4" name="Google Shape;1664;p101"/>
            <p:cNvSpPr/>
            <p:nvPr/>
          </p:nvSpPr>
          <p:spPr>
            <a:xfrm>
              <a:off x="25469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5" name="Google Shape;1665;p101"/>
            <p:cNvSpPr/>
            <p:nvPr/>
          </p:nvSpPr>
          <p:spPr>
            <a:xfrm>
              <a:off x="27452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6" name="Google Shape;1666;p101"/>
            <p:cNvSpPr/>
            <p:nvPr/>
          </p:nvSpPr>
          <p:spPr>
            <a:xfrm>
              <a:off x="2945925" y="2882275"/>
              <a:ext cx="73200" cy="75575"/>
            </a:xfrm>
            <a:custGeom>
              <a:avLst/>
              <a:gdLst/>
              <a:ahLst/>
              <a:cxnLst/>
              <a:rect l="l" t="t" r="r" b="b"/>
              <a:pathLst>
                <a:path w="2928" h="3023" extrusionOk="0">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7" name="Google Shape;1667;p101"/>
            <p:cNvSpPr/>
            <p:nvPr/>
          </p:nvSpPr>
          <p:spPr>
            <a:xfrm>
              <a:off x="3144225" y="2882275"/>
              <a:ext cx="73225" cy="75575"/>
            </a:xfrm>
            <a:custGeom>
              <a:avLst/>
              <a:gdLst/>
              <a:ahLst/>
              <a:cxnLst/>
              <a:rect l="l" t="t" r="r" b="b"/>
              <a:pathLst>
                <a:path w="2929" h="3023" extrusionOk="0">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8" name="Google Shape;1668;p101"/>
            <p:cNvSpPr/>
            <p:nvPr/>
          </p:nvSpPr>
          <p:spPr>
            <a:xfrm>
              <a:off x="3342550" y="2882275"/>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9" name="Google Shape;1669;p101"/>
            <p:cNvSpPr/>
            <p:nvPr/>
          </p:nvSpPr>
          <p:spPr>
            <a:xfrm>
              <a:off x="3540850" y="2882275"/>
              <a:ext cx="75575" cy="75575"/>
            </a:xfrm>
            <a:custGeom>
              <a:avLst/>
              <a:gdLst/>
              <a:ahLst/>
              <a:cxnLst/>
              <a:rect l="l" t="t" r="r" b="b"/>
              <a:pathLst>
                <a:path w="3023" h="3023" extrusionOk="0">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0" name="Google Shape;1670;p101"/>
            <p:cNvSpPr/>
            <p:nvPr/>
          </p:nvSpPr>
          <p:spPr>
            <a:xfrm>
              <a:off x="3741525" y="2882275"/>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1" name="Google Shape;1671;p101"/>
            <p:cNvSpPr/>
            <p:nvPr/>
          </p:nvSpPr>
          <p:spPr>
            <a:xfrm>
              <a:off x="4138150" y="5337575"/>
              <a:ext cx="75575" cy="49600"/>
            </a:xfrm>
            <a:custGeom>
              <a:avLst/>
              <a:gdLst/>
              <a:ahLst/>
              <a:cxnLst/>
              <a:rect l="l" t="t" r="r" b="b"/>
              <a:pathLst>
                <a:path w="3023" h="1984" extrusionOk="0">
                  <a:moveTo>
                    <a:pt x="1511" y="0"/>
                  </a:moveTo>
                  <a:cubicBezTo>
                    <a:pt x="661" y="0"/>
                    <a:pt x="0" y="661"/>
                    <a:pt x="0" y="1511"/>
                  </a:cubicBezTo>
                  <a:cubicBezTo>
                    <a:pt x="0" y="1700"/>
                    <a:pt x="95" y="1889"/>
                    <a:pt x="95" y="1983"/>
                  </a:cubicBezTo>
                  <a:cubicBezTo>
                    <a:pt x="1039" y="1889"/>
                    <a:pt x="1983" y="1700"/>
                    <a:pt x="2928" y="1606"/>
                  </a:cubicBezTo>
                  <a:cubicBezTo>
                    <a:pt x="2928" y="1511"/>
                    <a:pt x="3022" y="151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2" name="Google Shape;1672;p101"/>
            <p:cNvSpPr/>
            <p:nvPr/>
          </p:nvSpPr>
          <p:spPr>
            <a:xfrm>
              <a:off x="3939825" y="5337575"/>
              <a:ext cx="73225" cy="70850"/>
            </a:xfrm>
            <a:custGeom>
              <a:avLst/>
              <a:gdLst/>
              <a:ahLst/>
              <a:cxnLst/>
              <a:rect l="l" t="t" r="r" b="b"/>
              <a:pathLst>
                <a:path w="2929" h="2834" extrusionOk="0">
                  <a:moveTo>
                    <a:pt x="1512" y="0"/>
                  </a:moveTo>
                  <a:cubicBezTo>
                    <a:pt x="662" y="0"/>
                    <a:pt x="1" y="661"/>
                    <a:pt x="1" y="1511"/>
                  </a:cubicBezTo>
                  <a:cubicBezTo>
                    <a:pt x="1" y="2078"/>
                    <a:pt x="284" y="2550"/>
                    <a:pt x="756" y="2833"/>
                  </a:cubicBezTo>
                  <a:cubicBezTo>
                    <a:pt x="1323" y="2739"/>
                    <a:pt x="1795" y="2739"/>
                    <a:pt x="2362" y="2645"/>
                  </a:cubicBezTo>
                  <a:cubicBezTo>
                    <a:pt x="2739" y="2361"/>
                    <a:pt x="2928" y="1983"/>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3" name="Google Shape;1673;p101"/>
            <p:cNvSpPr/>
            <p:nvPr/>
          </p:nvSpPr>
          <p:spPr>
            <a:xfrm>
              <a:off x="4735450" y="5148700"/>
              <a:ext cx="75575" cy="73225"/>
            </a:xfrm>
            <a:custGeom>
              <a:avLst/>
              <a:gdLst/>
              <a:ahLst/>
              <a:cxnLst/>
              <a:rect l="l" t="t" r="r" b="b"/>
              <a:pathLst>
                <a:path w="3023" h="2929" extrusionOk="0">
                  <a:moveTo>
                    <a:pt x="1511" y="1"/>
                  </a:moveTo>
                  <a:cubicBezTo>
                    <a:pt x="661" y="1"/>
                    <a:pt x="0" y="662"/>
                    <a:pt x="0" y="1512"/>
                  </a:cubicBezTo>
                  <a:cubicBezTo>
                    <a:pt x="0" y="2173"/>
                    <a:pt x="378" y="2645"/>
                    <a:pt x="1039" y="2928"/>
                  </a:cubicBezTo>
                  <a:cubicBezTo>
                    <a:pt x="1606" y="2645"/>
                    <a:pt x="2267" y="2361"/>
                    <a:pt x="2833" y="2078"/>
                  </a:cubicBezTo>
                  <a:cubicBezTo>
                    <a:pt x="2928" y="1889"/>
                    <a:pt x="3022" y="1700"/>
                    <a:pt x="3022" y="1512"/>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4" name="Google Shape;1674;p101"/>
            <p:cNvSpPr/>
            <p:nvPr/>
          </p:nvSpPr>
          <p:spPr>
            <a:xfrm>
              <a:off x="4537125" y="5148700"/>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5" name="Google Shape;1675;p101"/>
            <p:cNvSpPr/>
            <p:nvPr/>
          </p:nvSpPr>
          <p:spPr>
            <a:xfrm>
              <a:off x="4336450" y="5148700"/>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6" name="Google Shape;1676;p101"/>
            <p:cNvSpPr/>
            <p:nvPr/>
          </p:nvSpPr>
          <p:spPr>
            <a:xfrm>
              <a:off x="4138150" y="5148700"/>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7" name="Google Shape;1677;p101"/>
            <p:cNvSpPr/>
            <p:nvPr/>
          </p:nvSpPr>
          <p:spPr>
            <a:xfrm>
              <a:off x="3939825" y="5148700"/>
              <a:ext cx="73225" cy="75575"/>
            </a:xfrm>
            <a:custGeom>
              <a:avLst/>
              <a:gdLst/>
              <a:ahLst/>
              <a:cxnLst/>
              <a:rect l="l" t="t" r="r" b="b"/>
              <a:pathLst>
                <a:path w="2929" h="3023" extrusionOk="0">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8" name="Google Shape;1678;p101"/>
            <p:cNvSpPr/>
            <p:nvPr/>
          </p:nvSpPr>
          <p:spPr>
            <a:xfrm>
              <a:off x="5134425" y="4959825"/>
              <a:ext cx="70850" cy="63775"/>
            </a:xfrm>
            <a:custGeom>
              <a:avLst/>
              <a:gdLst/>
              <a:ahLst/>
              <a:cxnLst/>
              <a:rect l="l" t="t" r="r" b="b"/>
              <a:pathLst>
                <a:path w="2834" h="2551" extrusionOk="0">
                  <a:moveTo>
                    <a:pt x="1417" y="1"/>
                  </a:moveTo>
                  <a:cubicBezTo>
                    <a:pt x="662" y="1"/>
                    <a:pt x="1" y="662"/>
                    <a:pt x="1" y="1512"/>
                  </a:cubicBezTo>
                  <a:cubicBezTo>
                    <a:pt x="1" y="1890"/>
                    <a:pt x="189" y="2267"/>
                    <a:pt x="378" y="2551"/>
                  </a:cubicBezTo>
                  <a:cubicBezTo>
                    <a:pt x="1228" y="2078"/>
                    <a:pt x="2078" y="1512"/>
                    <a:pt x="2834" y="1040"/>
                  </a:cubicBezTo>
                  <a:cubicBezTo>
                    <a:pt x="2645" y="379"/>
                    <a:pt x="2078"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9" name="Google Shape;1679;p101"/>
            <p:cNvSpPr/>
            <p:nvPr/>
          </p:nvSpPr>
          <p:spPr>
            <a:xfrm>
              <a:off x="4933750"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0" name="Google Shape;1680;p101"/>
            <p:cNvSpPr/>
            <p:nvPr/>
          </p:nvSpPr>
          <p:spPr>
            <a:xfrm>
              <a:off x="47354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1" name="Google Shape;1681;p101"/>
            <p:cNvSpPr/>
            <p:nvPr/>
          </p:nvSpPr>
          <p:spPr>
            <a:xfrm>
              <a:off x="4537125" y="495982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2" name="Google Shape;1682;p101"/>
            <p:cNvSpPr/>
            <p:nvPr/>
          </p:nvSpPr>
          <p:spPr>
            <a:xfrm>
              <a:off x="4336450"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3" name="Google Shape;1683;p101"/>
            <p:cNvSpPr/>
            <p:nvPr/>
          </p:nvSpPr>
          <p:spPr>
            <a:xfrm>
              <a:off x="41381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4" name="Google Shape;1684;p101"/>
            <p:cNvSpPr/>
            <p:nvPr/>
          </p:nvSpPr>
          <p:spPr>
            <a:xfrm>
              <a:off x="3939825" y="495982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5" name="Google Shape;1685;p101"/>
            <p:cNvSpPr/>
            <p:nvPr/>
          </p:nvSpPr>
          <p:spPr>
            <a:xfrm>
              <a:off x="5332750" y="47709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6" name="Google Shape;1686;p101"/>
            <p:cNvSpPr/>
            <p:nvPr/>
          </p:nvSpPr>
          <p:spPr>
            <a:xfrm>
              <a:off x="5134425" y="47709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7" name="Google Shape;1687;p101"/>
            <p:cNvSpPr/>
            <p:nvPr/>
          </p:nvSpPr>
          <p:spPr>
            <a:xfrm>
              <a:off x="4933750"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8" name="Google Shape;1688;p101"/>
            <p:cNvSpPr/>
            <p:nvPr/>
          </p:nvSpPr>
          <p:spPr>
            <a:xfrm>
              <a:off x="47354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9" name="Google Shape;1689;p101"/>
            <p:cNvSpPr/>
            <p:nvPr/>
          </p:nvSpPr>
          <p:spPr>
            <a:xfrm>
              <a:off x="4537125" y="47709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0" name="Google Shape;1690;p101"/>
            <p:cNvSpPr/>
            <p:nvPr/>
          </p:nvSpPr>
          <p:spPr>
            <a:xfrm>
              <a:off x="4336450"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1" name="Google Shape;1691;p101"/>
            <p:cNvSpPr/>
            <p:nvPr/>
          </p:nvSpPr>
          <p:spPr>
            <a:xfrm>
              <a:off x="41381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2" name="Google Shape;1692;p101"/>
            <p:cNvSpPr/>
            <p:nvPr/>
          </p:nvSpPr>
          <p:spPr>
            <a:xfrm>
              <a:off x="3939825" y="47709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3" name="Google Shape;1693;p101"/>
            <p:cNvSpPr/>
            <p:nvPr/>
          </p:nvSpPr>
          <p:spPr>
            <a:xfrm>
              <a:off x="55310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4" name="Google Shape;1694;p101"/>
            <p:cNvSpPr/>
            <p:nvPr/>
          </p:nvSpPr>
          <p:spPr>
            <a:xfrm>
              <a:off x="5332750" y="458210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5" name="Google Shape;1695;p101"/>
            <p:cNvSpPr/>
            <p:nvPr/>
          </p:nvSpPr>
          <p:spPr>
            <a:xfrm>
              <a:off x="5134425" y="458210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6" name="Google Shape;1696;p101"/>
            <p:cNvSpPr/>
            <p:nvPr/>
          </p:nvSpPr>
          <p:spPr>
            <a:xfrm>
              <a:off x="49337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7" name="Google Shape;1697;p101"/>
            <p:cNvSpPr/>
            <p:nvPr/>
          </p:nvSpPr>
          <p:spPr>
            <a:xfrm>
              <a:off x="47354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8" name="Google Shape;1698;p101"/>
            <p:cNvSpPr/>
            <p:nvPr/>
          </p:nvSpPr>
          <p:spPr>
            <a:xfrm>
              <a:off x="4537125" y="458210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9" name="Google Shape;1699;p101"/>
            <p:cNvSpPr/>
            <p:nvPr/>
          </p:nvSpPr>
          <p:spPr>
            <a:xfrm>
              <a:off x="43364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0" name="Google Shape;1700;p101"/>
            <p:cNvSpPr/>
            <p:nvPr/>
          </p:nvSpPr>
          <p:spPr>
            <a:xfrm>
              <a:off x="41381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1" name="Google Shape;1701;p101"/>
            <p:cNvSpPr/>
            <p:nvPr/>
          </p:nvSpPr>
          <p:spPr>
            <a:xfrm>
              <a:off x="3939825" y="458210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2" name="Google Shape;1702;p101"/>
            <p:cNvSpPr/>
            <p:nvPr/>
          </p:nvSpPr>
          <p:spPr>
            <a:xfrm>
              <a:off x="5731725" y="4393225"/>
              <a:ext cx="73200" cy="75575"/>
            </a:xfrm>
            <a:custGeom>
              <a:avLst/>
              <a:gdLst/>
              <a:ahLst/>
              <a:cxnLst/>
              <a:rect l="l" t="t" r="r" b="b"/>
              <a:pathLst>
                <a:path w="2928" h="3023" extrusionOk="0">
                  <a:moveTo>
                    <a:pt x="1417" y="1"/>
                  </a:moveTo>
                  <a:cubicBezTo>
                    <a:pt x="662" y="1"/>
                    <a:pt x="0" y="662"/>
                    <a:pt x="0" y="1512"/>
                  </a:cubicBezTo>
                  <a:cubicBezTo>
                    <a:pt x="0" y="2361"/>
                    <a:pt x="662" y="3023"/>
                    <a:pt x="1417" y="3023"/>
                  </a:cubicBezTo>
                  <a:cubicBezTo>
                    <a:pt x="1606" y="3023"/>
                    <a:pt x="1795" y="2928"/>
                    <a:pt x="1984" y="2834"/>
                  </a:cubicBezTo>
                  <a:cubicBezTo>
                    <a:pt x="2267" y="2456"/>
                    <a:pt x="2550" y="2173"/>
                    <a:pt x="2928" y="1795"/>
                  </a:cubicBezTo>
                  <a:cubicBezTo>
                    <a:pt x="2928" y="1700"/>
                    <a:pt x="2928" y="1606"/>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3" name="Google Shape;1703;p101"/>
            <p:cNvSpPr/>
            <p:nvPr/>
          </p:nvSpPr>
          <p:spPr>
            <a:xfrm>
              <a:off x="55310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1" y="3023"/>
                    <a:pt x="3022" y="2361"/>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4" name="Google Shape;1704;p101"/>
            <p:cNvSpPr/>
            <p:nvPr/>
          </p:nvSpPr>
          <p:spPr>
            <a:xfrm>
              <a:off x="5332750" y="4393225"/>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267" y="3023"/>
                    <a:pt x="3022"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5" name="Google Shape;1705;p101"/>
            <p:cNvSpPr/>
            <p:nvPr/>
          </p:nvSpPr>
          <p:spPr>
            <a:xfrm>
              <a:off x="5134425" y="4393225"/>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6" name="Google Shape;1706;p101"/>
            <p:cNvSpPr/>
            <p:nvPr/>
          </p:nvSpPr>
          <p:spPr>
            <a:xfrm>
              <a:off x="49337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7" name="Google Shape;1707;p101"/>
            <p:cNvSpPr/>
            <p:nvPr/>
          </p:nvSpPr>
          <p:spPr>
            <a:xfrm>
              <a:off x="47354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8" name="Google Shape;1708;p101"/>
            <p:cNvSpPr/>
            <p:nvPr/>
          </p:nvSpPr>
          <p:spPr>
            <a:xfrm>
              <a:off x="4537125" y="4393225"/>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9" name="Google Shape;1709;p101"/>
            <p:cNvSpPr/>
            <p:nvPr/>
          </p:nvSpPr>
          <p:spPr>
            <a:xfrm>
              <a:off x="43364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0" name="Google Shape;1710;p101"/>
            <p:cNvSpPr/>
            <p:nvPr/>
          </p:nvSpPr>
          <p:spPr>
            <a:xfrm>
              <a:off x="41381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1" name="Google Shape;1711;p101"/>
            <p:cNvSpPr/>
            <p:nvPr/>
          </p:nvSpPr>
          <p:spPr>
            <a:xfrm>
              <a:off x="3939825" y="4393225"/>
              <a:ext cx="73225" cy="75575"/>
            </a:xfrm>
            <a:custGeom>
              <a:avLst/>
              <a:gdLst/>
              <a:ahLst/>
              <a:cxnLst/>
              <a:rect l="l" t="t" r="r" b="b"/>
              <a:pathLst>
                <a:path w="2929" h="3023" extrusionOk="0">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2" name="Google Shape;1712;p101"/>
            <p:cNvSpPr/>
            <p:nvPr/>
          </p:nvSpPr>
          <p:spPr>
            <a:xfrm>
              <a:off x="5731725" y="4204350"/>
              <a:ext cx="73200" cy="73225"/>
            </a:xfrm>
            <a:custGeom>
              <a:avLst/>
              <a:gdLst/>
              <a:ahLst/>
              <a:cxnLst/>
              <a:rect l="l" t="t" r="r" b="b"/>
              <a:pathLst>
                <a:path w="2928" h="2929" extrusionOk="0">
                  <a:moveTo>
                    <a:pt x="1417" y="1"/>
                  </a:moveTo>
                  <a:cubicBezTo>
                    <a:pt x="662" y="1"/>
                    <a:pt x="0" y="662"/>
                    <a:pt x="0" y="1512"/>
                  </a:cubicBezTo>
                  <a:cubicBezTo>
                    <a:pt x="0"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3" name="Google Shape;1713;p101"/>
            <p:cNvSpPr/>
            <p:nvPr/>
          </p:nvSpPr>
          <p:spPr>
            <a:xfrm>
              <a:off x="55310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1" y="2928"/>
                    <a:pt x="3022" y="2267"/>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4" name="Google Shape;1714;p101"/>
            <p:cNvSpPr/>
            <p:nvPr/>
          </p:nvSpPr>
          <p:spPr>
            <a:xfrm>
              <a:off x="5332750" y="42043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267" y="2928"/>
                    <a:pt x="3022"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5" name="Google Shape;1715;p101"/>
            <p:cNvSpPr/>
            <p:nvPr/>
          </p:nvSpPr>
          <p:spPr>
            <a:xfrm>
              <a:off x="5134425" y="42043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6" name="Google Shape;1716;p101"/>
            <p:cNvSpPr/>
            <p:nvPr/>
          </p:nvSpPr>
          <p:spPr>
            <a:xfrm>
              <a:off x="49337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7" name="Google Shape;1717;p101"/>
            <p:cNvSpPr/>
            <p:nvPr/>
          </p:nvSpPr>
          <p:spPr>
            <a:xfrm>
              <a:off x="47354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8" name="Google Shape;1718;p101"/>
            <p:cNvSpPr/>
            <p:nvPr/>
          </p:nvSpPr>
          <p:spPr>
            <a:xfrm>
              <a:off x="4537125" y="42043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267"/>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9" name="Google Shape;1719;p101"/>
            <p:cNvSpPr/>
            <p:nvPr/>
          </p:nvSpPr>
          <p:spPr>
            <a:xfrm>
              <a:off x="43364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0" name="Google Shape;1720;p101"/>
            <p:cNvSpPr/>
            <p:nvPr/>
          </p:nvSpPr>
          <p:spPr>
            <a:xfrm>
              <a:off x="41381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1" name="Google Shape;1721;p101"/>
            <p:cNvSpPr/>
            <p:nvPr/>
          </p:nvSpPr>
          <p:spPr>
            <a:xfrm>
              <a:off x="3939825" y="4204350"/>
              <a:ext cx="73225" cy="73225"/>
            </a:xfrm>
            <a:custGeom>
              <a:avLst/>
              <a:gdLst/>
              <a:ahLst/>
              <a:cxnLst/>
              <a:rect l="l" t="t" r="r" b="b"/>
              <a:pathLst>
                <a:path w="2929" h="2929" extrusionOk="0">
                  <a:moveTo>
                    <a:pt x="1512" y="1"/>
                  </a:moveTo>
                  <a:cubicBezTo>
                    <a:pt x="662" y="1"/>
                    <a:pt x="1" y="662"/>
                    <a:pt x="1" y="1512"/>
                  </a:cubicBezTo>
                  <a:cubicBezTo>
                    <a:pt x="1" y="2267"/>
                    <a:pt x="662" y="2928"/>
                    <a:pt x="1512" y="2928"/>
                  </a:cubicBezTo>
                  <a:cubicBezTo>
                    <a:pt x="2267" y="2928"/>
                    <a:pt x="2928" y="2267"/>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2" name="Google Shape;1722;p101"/>
            <p:cNvSpPr/>
            <p:nvPr/>
          </p:nvSpPr>
          <p:spPr>
            <a:xfrm>
              <a:off x="5930025" y="40155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3" name="Google Shape;1723;p101"/>
            <p:cNvSpPr/>
            <p:nvPr/>
          </p:nvSpPr>
          <p:spPr>
            <a:xfrm>
              <a:off x="5731725" y="4015500"/>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4" name="Google Shape;1724;p101"/>
            <p:cNvSpPr/>
            <p:nvPr/>
          </p:nvSpPr>
          <p:spPr>
            <a:xfrm>
              <a:off x="55310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5" name="Google Shape;1725;p101"/>
            <p:cNvSpPr/>
            <p:nvPr/>
          </p:nvSpPr>
          <p:spPr>
            <a:xfrm>
              <a:off x="5332750" y="40155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6" name="Google Shape;1726;p101"/>
            <p:cNvSpPr/>
            <p:nvPr/>
          </p:nvSpPr>
          <p:spPr>
            <a:xfrm>
              <a:off x="5134425" y="40155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7" name="Google Shape;1727;p101"/>
            <p:cNvSpPr/>
            <p:nvPr/>
          </p:nvSpPr>
          <p:spPr>
            <a:xfrm>
              <a:off x="49337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8" name="Google Shape;1728;p101"/>
            <p:cNvSpPr/>
            <p:nvPr/>
          </p:nvSpPr>
          <p:spPr>
            <a:xfrm>
              <a:off x="47354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9" name="Google Shape;1729;p101"/>
            <p:cNvSpPr/>
            <p:nvPr/>
          </p:nvSpPr>
          <p:spPr>
            <a:xfrm>
              <a:off x="4537125" y="40155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0" name="Google Shape;1730;p101"/>
            <p:cNvSpPr/>
            <p:nvPr/>
          </p:nvSpPr>
          <p:spPr>
            <a:xfrm>
              <a:off x="43364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1" name="Google Shape;1731;p101"/>
            <p:cNvSpPr/>
            <p:nvPr/>
          </p:nvSpPr>
          <p:spPr>
            <a:xfrm>
              <a:off x="41381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2" name="Google Shape;1732;p101"/>
            <p:cNvSpPr/>
            <p:nvPr/>
          </p:nvSpPr>
          <p:spPr>
            <a:xfrm>
              <a:off x="3939825" y="40155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3" name="Google Shape;1733;p101"/>
            <p:cNvSpPr/>
            <p:nvPr/>
          </p:nvSpPr>
          <p:spPr>
            <a:xfrm>
              <a:off x="5930025" y="38266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4" name="Google Shape;1734;p101"/>
            <p:cNvSpPr/>
            <p:nvPr/>
          </p:nvSpPr>
          <p:spPr>
            <a:xfrm>
              <a:off x="5731725" y="3826625"/>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5" name="Google Shape;1735;p101"/>
            <p:cNvSpPr/>
            <p:nvPr/>
          </p:nvSpPr>
          <p:spPr>
            <a:xfrm>
              <a:off x="55310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6" name="Google Shape;1736;p101"/>
            <p:cNvSpPr/>
            <p:nvPr/>
          </p:nvSpPr>
          <p:spPr>
            <a:xfrm>
              <a:off x="5332750" y="38266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7" name="Google Shape;1737;p101"/>
            <p:cNvSpPr/>
            <p:nvPr/>
          </p:nvSpPr>
          <p:spPr>
            <a:xfrm>
              <a:off x="5134425" y="38266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8" name="Google Shape;1738;p101"/>
            <p:cNvSpPr/>
            <p:nvPr/>
          </p:nvSpPr>
          <p:spPr>
            <a:xfrm>
              <a:off x="49337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9" name="Google Shape;1739;p101"/>
            <p:cNvSpPr/>
            <p:nvPr/>
          </p:nvSpPr>
          <p:spPr>
            <a:xfrm>
              <a:off x="47354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0" name="Google Shape;1740;p101"/>
            <p:cNvSpPr/>
            <p:nvPr/>
          </p:nvSpPr>
          <p:spPr>
            <a:xfrm>
              <a:off x="4537125" y="38266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1" name="Google Shape;1741;p101"/>
            <p:cNvSpPr/>
            <p:nvPr/>
          </p:nvSpPr>
          <p:spPr>
            <a:xfrm>
              <a:off x="43364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2" name="Google Shape;1742;p101"/>
            <p:cNvSpPr/>
            <p:nvPr/>
          </p:nvSpPr>
          <p:spPr>
            <a:xfrm>
              <a:off x="41381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3" name="Google Shape;1743;p101"/>
            <p:cNvSpPr/>
            <p:nvPr/>
          </p:nvSpPr>
          <p:spPr>
            <a:xfrm>
              <a:off x="3939825" y="38266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4" name="Google Shape;1744;p101"/>
            <p:cNvSpPr/>
            <p:nvPr/>
          </p:nvSpPr>
          <p:spPr>
            <a:xfrm>
              <a:off x="61283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5" name="Google Shape;1745;p101"/>
            <p:cNvSpPr/>
            <p:nvPr/>
          </p:nvSpPr>
          <p:spPr>
            <a:xfrm>
              <a:off x="5930025" y="3637750"/>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6" name="Google Shape;1746;p101"/>
            <p:cNvSpPr/>
            <p:nvPr/>
          </p:nvSpPr>
          <p:spPr>
            <a:xfrm>
              <a:off x="5731725" y="3637750"/>
              <a:ext cx="73200" cy="75575"/>
            </a:xfrm>
            <a:custGeom>
              <a:avLst/>
              <a:gdLst/>
              <a:ahLst/>
              <a:cxnLst/>
              <a:rect l="l" t="t" r="r" b="b"/>
              <a:pathLst>
                <a:path w="2928" h="3023" extrusionOk="0">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7" name="Google Shape;1747;p101"/>
            <p:cNvSpPr/>
            <p:nvPr/>
          </p:nvSpPr>
          <p:spPr>
            <a:xfrm>
              <a:off x="55310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8" name="Google Shape;1748;p101"/>
            <p:cNvSpPr/>
            <p:nvPr/>
          </p:nvSpPr>
          <p:spPr>
            <a:xfrm>
              <a:off x="5332750" y="3637750"/>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9" name="Google Shape;1749;p101"/>
            <p:cNvSpPr/>
            <p:nvPr/>
          </p:nvSpPr>
          <p:spPr>
            <a:xfrm>
              <a:off x="5134425" y="3637750"/>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0" name="Google Shape;1750;p101"/>
            <p:cNvSpPr/>
            <p:nvPr/>
          </p:nvSpPr>
          <p:spPr>
            <a:xfrm>
              <a:off x="49337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1" name="Google Shape;1751;p101"/>
            <p:cNvSpPr/>
            <p:nvPr/>
          </p:nvSpPr>
          <p:spPr>
            <a:xfrm>
              <a:off x="47354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2" name="Google Shape;1752;p101"/>
            <p:cNvSpPr/>
            <p:nvPr/>
          </p:nvSpPr>
          <p:spPr>
            <a:xfrm>
              <a:off x="4537125" y="3637750"/>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3" name="Google Shape;1753;p101"/>
            <p:cNvSpPr/>
            <p:nvPr/>
          </p:nvSpPr>
          <p:spPr>
            <a:xfrm>
              <a:off x="43364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4" name="Google Shape;1754;p101"/>
            <p:cNvSpPr/>
            <p:nvPr/>
          </p:nvSpPr>
          <p:spPr>
            <a:xfrm>
              <a:off x="41381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5" name="Google Shape;1755;p101"/>
            <p:cNvSpPr/>
            <p:nvPr/>
          </p:nvSpPr>
          <p:spPr>
            <a:xfrm>
              <a:off x="3939825" y="3637750"/>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6" name="Google Shape;1756;p101"/>
            <p:cNvSpPr/>
            <p:nvPr/>
          </p:nvSpPr>
          <p:spPr>
            <a:xfrm>
              <a:off x="61283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7" name="Google Shape;1757;p101"/>
            <p:cNvSpPr/>
            <p:nvPr/>
          </p:nvSpPr>
          <p:spPr>
            <a:xfrm>
              <a:off x="5930025" y="34488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8" name="Google Shape;1758;p101"/>
            <p:cNvSpPr/>
            <p:nvPr/>
          </p:nvSpPr>
          <p:spPr>
            <a:xfrm>
              <a:off x="5731725" y="3448875"/>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9" name="Google Shape;1759;p101"/>
            <p:cNvSpPr/>
            <p:nvPr/>
          </p:nvSpPr>
          <p:spPr>
            <a:xfrm>
              <a:off x="55310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0" name="Google Shape;1760;p101"/>
            <p:cNvSpPr/>
            <p:nvPr/>
          </p:nvSpPr>
          <p:spPr>
            <a:xfrm>
              <a:off x="5332750" y="34488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267" y="3023"/>
                    <a:pt x="3022"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1" name="Google Shape;1761;p101"/>
            <p:cNvSpPr/>
            <p:nvPr/>
          </p:nvSpPr>
          <p:spPr>
            <a:xfrm>
              <a:off x="5134425" y="34488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2" name="Google Shape;1762;p101"/>
            <p:cNvSpPr/>
            <p:nvPr/>
          </p:nvSpPr>
          <p:spPr>
            <a:xfrm>
              <a:off x="49337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3" name="Google Shape;1763;p101"/>
            <p:cNvSpPr/>
            <p:nvPr/>
          </p:nvSpPr>
          <p:spPr>
            <a:xfrm>
              <a:off x="47354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4" name="Google Shape;1764;p101"/>
            <p:cNvSpPr/>
            <p:nvPr/>
          </p:nvSpPr>
          <p:spPr>
            <a:xfrm>
              <a:off x="4537125" y="34488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5" name="Google Shape;1765;p101"/>
            <p:cNvSpPr/>
            <p:nvPr/>
          </p:nvSpPr>
          <p:spPr>
            <a:xfrm>
              <a:off x="43364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6" name="Google Shape;1766;p101"/>
            <p:cNvSpPr/>
            <p:nvPr/>
          </p:nvSpPr>
          <p:spPr>
            <a:xfrm>
              <a:off x="41381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7" name="Google Shape;1767;p101"/>
            <p:cNvSpPr/>
            <p:nvPr/>
          </p:nvSpPr>
          <p:spPr>
            <a:xfrm>
              <a:off x="3939825" y="34488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8" name="Google Shape;1768;p101"/>
            <p:cNvSpPr/>
            <p:nvPr/>
          </p:nvSpPr>
          <p:spPr>
            <a:xfrm>
              <a:off x="61283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9" name="Google Shape;1769;p101"/>
            <p:cNvSpPr/>
            <p:nvPr/>
          </p:nvSpPr>
          <p:spPr>
            <a:xfrm>
              <a:off x="5930025" y="326002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0" name="Google Shape;1770;p101"/>
            <p:cNvSpPr/>
            <p:nvPr/>
          </p:nvSpPr>
          <p:spPr>
            <a:xfrm>
              <a:off x="5731725" y="3260025"/>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1" name="Google Shape;1771;p101"/>
            <p:cNvSpPr/>
            <p:nvPr/>
          </p:nvSpPr>
          <p:spPr>
            <a:xfrm>
              <a:off x="55310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2" name="Google Shape;1772;p101"/>
            <p:cNvSpPr/>
            <p:nvPr/>
          </p:nvSpPr>
          <p:spPr>
            <a:xfrm>
              <a:off x="5332750" y="326002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3" name="Google Shape;1773;p101"/>
            <p:cNvSpPr/>
            <p:nvPr/>
          </p:nvSpPr>
          <p:spPr>
            <a:xfrm>
              <a:off x="5134425" y="326002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4" name="Google Shape;1774;p101"/>
            <p:cNvSpPr/>
            <p:nvPr/>
          </p:nvSpPr>
          <p:spPr>
            <a:xfrm>
              <a:off x="49337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5" name="Google Shape;1775;p101"/>
            <p:cNvSpPr/>
            <p:nvPr/>
          </p:nvSpPr>
          <p:spPr>
            <a:xfrm>
              <a:off x="47354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6" name="Google Shape;1776;p101"/>
            <p:cNvSpPr/>
            <p:nvPr/>
          </p:nvSpPr>
          <p:spPr>
            <a:xfrm>
              <a:off x="4537125" y="326002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7" name="Google Shape;1777;p101"/>
            <p:cNvSpPr/>
            <p:nvPr/>
          </p:nvSpPr>
          <p:spPr>
            <a:xfrm>
              <a:off x="43364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8" name="Google Shape;1778;p101"/>
            <p:cNvSpPr/>
            <p:nvPr/>
          </p:nvSpPr>
          <p:spPr>
            <a:xfrm>
              <a:off x="41381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9" name="Google Shape;1779;p101"/>
            <p:cNvSpPr/>
            <p:nvPr/>
          </p:nvSpPr>
          <p:spPr>
            <a:xfrm>
              <a:off x="3939825" y="326002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0" name="Google Shape;1780;p101"/>
            <p:cNvSpPr/>
            <p:nvPr/>
          </p:nvSpPr>
          <p:spPr>
            <a:xfrm>
              <a:off x="6326650" y="3073500"/>
              <a:ext cx="28375" cy="68500"/>
            </a:xfrm>
            <a:custGeom>
              <a:avLst/>
              <a:gdLst/>
              <a:ahLst/>
              <a:cxnLst/>
              <a:rect l="l" t="t" r="r" b="b"/>
              <a:pathLst>
                <a:path w="1135" h="2740" extrusionOk="0">
                  <a:moveTo>
                    <a:pt x="1134" y="1"/>
                  </a:moveTo>
                  <a:lnTo>
                    <a:pt x="1134" y="1"/>
                  </a:lnTo>
                  <a:cubicBezTo>
                    <a:pt x="473" y="190"/>
                    <a:pt x="1" y="662"/>
                    <a:pt x="1" y="1417"/>
                  </a:cubicBezTo>
                  <a:cubicBezTo>
                    <a:pt x="1" y="1984"/>
                    <a:pt x="379" y="2456"/>
                    <a:pt x="851" y="2739"/>
                  </a:cubicBezTo>
                  <a:cubicBezTo>
                    <a:pt x="945" y="1795"/>
                    <a:pt x="1040" y="851"/>
                    <a:pt x="1134"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1" name="Google Shape;1781;p101"/>
            <p:cNvSpPr/>
            <p:nvPr/>
          </p:nvSpPr>
          <p:spPr>
            <a:xfrm>
              <a:off x="61283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2" name="Google Shape;1782;p101"/>
            <p:cNvSpPr/>
            <p:nvPr/>
          </p:nvSpPr>
          <p:spPr>
            <a:xfrm>
              <a:off x="5930025" y="307115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3" name="Google Shape;1783;p101"/>
            <p:cNvSpPr/>
            <p:nvPr/>
          </p:nvSpPr>
          <p:spPr>
            <a:xfrm>
              <a:off x="5731725" y="3071150"/>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4" name="Google Shape;1784;p101"/>
            <p:cNvSpPr/>
            <p:nvPr/>
          </p:nvSpPr>
          <p:spPr>
            <a:xfrm>
              <a:off x="55310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5" name="Google Shape;1785;p101"/>
            <p:cNvSpPr/>
            <p:nvPr/>
          </p:nvSpPr>
          <p:spPr>
            <a:xfrm>
              <a:off x="5332750" y="307115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6" name="Google Shape;1786;p101"/>
            <p:cNvSpPr/>
            <p:nvPr/>
          </p:nvSpPr>
          <p:spPr>
            <a:xfrm>
              <a:off x="5134425" y="307115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7" name="Google Shape;1787;p101"/>
            <p:cNvSpPr/>
            <p:nvPr/>
          </p:nvSpPr>
          <p:spPr>
            <a:xfrm>
              <a:off x="49337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8" name="Google Shape;1788;p101"/>
            <p:cNvSpPr/>
            <p:nvPr/>
          </p:nvSpPr>
          <p:spPr>
            <a:xfrm>
              <a:off x="47354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9" name="Google Shape;1789;p101"/>
            <p:cNvSpPr/>
            <p:nvPr/>
          </p:nvSpPr>
          <p:spPr>
            <a:xfrm>
              <a:off x="4537125" y="307115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0" name="Google Shape;1790;p101"/>
            <p:cNvSpPr/>
            <p:nvPr/>
          </p:nvSpPr>
          <p:spPr>
            <a:xfrm>
              <a:off x="43364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1" name="Google Shape;1791;p101"/>
            <p:cNvSpPr/>
            <p:nvPr/>
          </p:nvSpPr>
          <p:spPr>
            <a:xfrm>
              <a:off x="41381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2" name="Google Shape;1792;p101"/>
            <p:cNvSpPr/>
            <p:nvPr/>
          </p:nvSpPr>
          <p:spPr>
            <a:xfrm>
              <a:off x="3939825" y="307115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3" name="Google Shape;1793;p101"/>
            <p:cNvSpPr/>
            <p:nvPr/>
          </p:nvSpPr>
          <p:spPr>
            <a:xfrm>
              <a:off x="6326650" y="2882275"/>
              <a:ext cx="40175" cy="73225"/>
            </a:xfrm>
            <a:custGeom>
              <a:avLst/>
              <a:gdLst/>
              <a:ahLst/>
              <a:cxnLst/>
              <a:rect l="l" t="t" r="r" b="b"/>
              <a:pathLst>
                <a:path w="1607" h="2929" extrusionOk="0">
                  <a:moveTo>
                    <a:pt x="1512" y="1"/>
                  </a:moveTo>
                  <a:cubicBezTo>
                    <a:pt x="662" y="1"/>
                    <a:pt x="1" y="662"/>
                    <a:pt x="1" y="1512"/>
                  </a:cubicBezTo>
                  <a:cubicBezTo>
                    <a:pt x="1" y="2361"/>
                    <a:pt x="662" y="2928"/>
                    <a:pt x="1512" y="2928"/>
                  </a:cubicBezTo>
                  <a:cubicBezTo>
                    <a:pt x="1512" y="1984"/>
                    <a:pt x="1606" y="1039"/>
                    <a:pt x="1606"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4" name="Google Shape;1794;p101"/>
            <p:cNvSpPr/>
            <p:nvPr/>
          </p:nvSpPr>
          <p:spPr>
            <a:xfrm>
              <a:off x="61283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5" name="Google Shape;1795;p101"/>
            <p:cNvSpPr/>
            <p:nvPr/>
          </p:nvSpPr>
          <p:spPr>
            <a:xfrm>
              <a:off x="5930025" y="2882275"/>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6" name="Google Shape;1796;p101"/>
            <p:cNvSpPr/>
            <p:nvPr/>
          </p:nvSpPr>
          <p:spPr>
            <a:xfrm>
              <a:off x="5731725" y="2882275"/>
              <a:ext cx="73200" cy="75575"/>
            </a:xfrm>
            <a:custGeom>
              <a:avLst/>
              <a:gdLst/>
              <a:ahLst/>
              <a:cxnLst/>
              <a:rect l="l" t="t" r="r" b="b"/>
              <a:pathLst>
                <a:path w="2928" h="3023" extrusionOk="0">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7" name="Google Shape;1797;p101"/>
            <p:cNvSpPr/>
            <p:nvPr/>
          </p:nvSpPr>
          <p:spPr>
            <a:xfrm>
              <a:off x="55310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8" name="Google Shape;1798;p101"/>
            <p:cNvSpPr/>
            <p:nvPr/>
          </p:nvSpPr>
          <p:spPr>
            <a:xfrm>
              <a:off x="5332750" y="2882275"/>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9" name="Google Shape;1799;p101"/>
            <p:cNvSpPr/>
            <p:nvPr/>
          </p:nvSpPr>
          <p:spPr>
            <a:xfrm>
              <a:off x="5134425" y="2882275"/>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00" name="Google Shape;1800;p101"/>
            <p:cNvSpPr/>
            <p:nvPr/>
          </p:nvSpPr>
          <p:spPr>
            <a:xfrm>
              <a:off x="49337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01" name="Google Shape;1801;p101"/>
            <p:cNvSpPr/>
            <p:nvPr/>
          </p:nvSpPr>
          <p:spPr>
            <a:xfrm>
              <a:off x="47354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02" name="Google Shape;1802;p101"/>
            <p:cNvSpPr/>
            <p:nvPr/>
          </p:nvSpPr>
          <p:spPr>
            <a:xfrm>
              <a:off x="4537125" y="2882275"/>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03" name="Google Shape;1803;p101"/>
            <p:cNvSpPr/>
            <p:nvPr/>
          </p:nvSpPr>
          <p:spPr>
            <a:xfrm>
              <a:off x="43364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04" name="Google Shape;1804;p101"/>
            <p:cNvSpPr/>
            <p:nvPr/>
          </p:nvSpPr>
          <p:spPr>
            <a:xfrm>
              <a:off x="41381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05" name="Google Shape;1805;p101"/>
            <p:cNvSpPr/>
            <p:nvPr/>
          </p:nvSpPr>
          <p:spPr>
            <a:xfrm>
              <a:off x="3939825" y="2882275"/>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06" name="Google Shape;1806;p101"/>
            <p:cNvSpPr/>
            <p:nvPr/>
          </p:nvSpPr>
          <p:spPr>
            <a:xfrm>
              <a:off x="4138150" y="261725"/>
              <a:ext cx="75575" cy="51950"/>
            </a:xfrm>
            <a:custGeom>
              <a:avLst/>
              <a:gdLst/>
              <a:ahLst/>
              <a:cxnLst/>
              <a:rect l="l" t="t" r="r" b="b"/>
              <a:pathLst>
                <a:path w="3023" h="2078" extrusionOk="0">
                  <a:moveTo>
                    <a:pt x="95" y="0"/>
                  </a:moveTo>
                  <a:cubicBezTo>
                    <a:pt x="95" y="189"/>
                    <a:pt x="0" y="378"/>
                    <a:pt x="0" y="567"/>
                  </a:cubicBezTo>
                  <a:cubicBezTo>
                    <a:pt x="0" y="1417"/>
                    <a:pt x="661" y="2078"/>
                    <a:pt x="1511" y="2078"/>
                  </a:cubicBezTo>
                  <a:cubicBezTo>
                    <a:pt x="2361" y="2078"/>
                    <a:pt x="3022" y="1417"/>
                    <a:pt x="3022" y="567"/>
                  </a:cubicBezTo>
                  <a:cubicBezTo>
                    <a:pt x="3022" y="473"/>
                    <a:pt x="2928" y="473"/>
                    <a:pt x="2928" y="473"/>
                  </a:cubicBezTo>
                  <a:cubicBezTo>
                    <a:pt x="1983" y="284"/>
                    <a:pt x="1039" y="189"/>
                    <a:pt x="95"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07" name="Google Shape;1807;p101"/>
            <p:cNvSpPr/>
            <p:nvPr/>
          </p:nvSpPr>
          <p:spPr>
            <a:xfrm>
              <a:off x="3939825" y="242825"/>
              <a:ext cx="73225" cy="70850"/>
            </a:xfrm>
            <a:custGeom>
              <a:avLst/>
              <a:gdLst/>
              <a:ahLst/>
              <a:cxnLst/>
              <a:rect l="l" t="t" r="r" b="b"/>
              <a:pathLst>
                <a:path w="2929" h="2834" extrusionOk="0">
                  <a:moveTo>
                    <a:pt x="756" y="1"/>
                  </a:moveTo>
                  <a:cubicBezTo>
                    <a:pt x="284" y="284"/>
                    <a:pt x="1" y="756"/>
                    <a:pt x="1" y="1323"/>
                  </a:cubicBezTo>
                  <a:cubicBezTo>
                    <a:pt x="1" y="2173"/>
                    <a:pt x="662" y="2834"/>
                    <a:pt x="1512" y="2834"/>
                  </a:cubicBezTo>
                  <a:cubicBezTo>
                    <a:pt x="2267" y="2834"/>
                    <a:pt x="2928" y="2173"/>
                    <a:pt x="2928" y="1323"/>
                  </a:cubicBezTo>
                  <a:cubicBezTo>
                    <a:pt x="2928" y="756"/>
                    <a:pt x="2739" y="379"/>
                    <a:pt x="2362" y="95"/>
                  </a:cubicBezTo>
                  <a:cubicBezTo>
                    <a:pt x="1795" y="95"/>
                    <a:pt x="1323" y="1"/>
                    <a:pt x="756"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08" name="Google Shape;1808;p101"/>
            <p:cNvSpPr/>
            <p:nvPr/>
          </p:nvSpPr>
          <p:spPr>
            <a:xfrm>
              <a:off x="4735450" y="429350"/>
              <a:ext cx="75575" cy="73200"/>
            </a:xfrm>
            <a:custGeom>
              <a:avLst/>
              <a:gdLst/>
              <a:ahLst/>
              <a:cxnLst/>
              <a:rect l="l" t="t" r="r" b="b"/>
              <a:pathLst>
                <a:path w="3023" h="2928" extrusionOk="0">
                  <a:moveTo>
                    <a:pt x="1039" y="0"/>
                  </a:moveTo>
                  <a:cubicBezTo>
                    <a:pt x="378" y="189"/>
                    <a:pt x="0" y="756"/>
                    <a:pt x="0" y="1417"/>
                  </a:cubicBezTo>
                  <a:cubicBezTo>
                    <a:pt x="0" y="2267"/>
                    <a:pt x="661" y="2928"/>
                    <a:pt x="1511" y="2928"/>
                  </a:cubicBezTo>
                  <a:lnTo>
                    <a:pt x="1511" y="2833"/>
                  </a:lnTo>
                  <a:cubicBezTo>
                    <a:pt x="2267" y="2833"/>
                    <a:pt x="3022" y="2267"/>
                    <a:pt x="3022" y="1417"/>
                  </a:cubicBezTo>
                  <a:cubicBezTo>
                    <a:pt x="3022" y="1133"/>
                    <a:pt x="2928" y="945"/>
                    <a:pt x="2833" y="756"/>
                  </a:cubicBezTo>
                  <a:cubicBezTo>
                    <a:pt x="2267" y="567"/>
                    <a:pt x="1606" y="283"/>
                    <a:pt x="1039"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09" name="Google Shape;1809;p101"/>
            <p:cNvSpPr/>
            <p:nvPr/>
          </p:nvSpPr>
          <p:spPr>
            <a:xfrm>
              <a:off x="4537125" y="4269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10" name="Google Shape;1810;p101"/>
            <p:cNvSpPr/>
            <p:nvPr/>
          </p:nvSpPr>
          <p:spPr>
            <a:xfrm>
              <a:off x="4336450" y="4269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11" name="Google Shape;1811;p101"/>
            <p:cNvSpPr/>
            <p:nvPr/>
          </p:nvSpPr>
          <p:spPr>
            <a:xfrm>
              <a:off x="4138150" y="4269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12" name="Google Shape;1812;p101"/>
            <p:cNvSpPr/>
            <p:nvPr/>
          </p:nvSpPr>
          <p:spPr>
            <a:xfrm>
              <a:off x="3939825" y="4269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13" name="Google Shape;1813;p101"/>
            <p:cNvSpPr/>
            <p:nvPr/>
          </p:nvSpPr>
          <p:spPr>
            <a:xfrm>
              <a:off x="5134425" y="627650"/>
              <a:ext cx="70850" cy="63775"/>
            </a:xfrm>
            <a:custGeom>
              <a:avLst/>
              <a:gdLst/>
              <a:ahLst/>
              <a:cxnLst/>
              <a:rect l="l" t="t" r="r" b="b"/>
              <a:pathLst>
                <a:path w="2834" h="2551" extrusionOk="0">
                  <a:moveTo>
                    <a:pt x="378" y="1"/>
                  </a:moveTo>
                  <a:cubicBezTo>
                    <a:pt x="189" y="190"/>
                    <a:pt x="1" y="567"/>
                    <a:pt x="1" y="1039"/>
                  </a:cubicBezTo>
                  <a:cubicBezTo>
                    <a:pt x="1" y="1889"/>
                    <a:pt x="662" y="2550"/>
                    <a:pt x="1417" y="2550"/>
                  </a:cubicBezTo>
                  <a:lnTo>
                    <a:pt x="1512" y="2550"/>
                  </a:lnTo>
                  <a:cubicBezTo>
                    <a:pt x="2078" y="2550"/>
                    <a:pt x="2645" y="2078"/>
                    <a:pt x="2834" y="1512"/>
                  </a:cubicBezTo>
                  <a:cubicBezTo>
                    <a:pt x="2078" y="945"/>
                    <a:pt x="1228" y="473"/>
                    <a:pt x="378"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14" name="Google Shape;1814;p101"/>
            <p:cNvSpPr/>
            <p:nvPr/>
          </p:nvSpPr>
          <p:spPr>
            <a:xfrm>
              <a:off x="4933750"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15" name="Google Shape;1815;p101"/>
            <p:cNvSpPr/>
            <p:nvPr/>
          </p:nvSpPr>
          <p:spPr>
            <a:xfrm>
              <a:off x="47354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16" name="Google Shape;1816;p101"/>
            <p:cNvSpPr/>
            <p:nvPr/>
          </p:nvSpPr>
          <p:spPr>
            <a:xfrm>
              <a:off x="4537125" y="61585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17" name="Google Shape;1817;p101"/>
            <p:cNvSpPr/>
            <p:nvPr/>
          </p:nvSpPr>
          <p:spPr>
            <a:xfrm>
              <a:off x="4336450"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18" name="Google Shape;1818;p101"/>
            <p:cNvSpPr/>
            <p:nvPr/>
          </p:nvSpPr>
          <p:spPr>
            <a:xfrm>
              <a:off x="41381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19" name="Google Shape;1819;p101"/>
            <p:cNvSpPr/>
            <p:nvPr/>
          </p:nvSpPr>
          <p:spPr>
            <a:xfrm>
              <a:off x="3939825" y="61585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20" name="Google Shape;1820;p101"/>
            <p:cNvSpPr/>
            <p:nvPr/>
          </p:nvSpPr>
          <p:spPr>
            <a:xfrm>
              <a:off x="5332750" y="8047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21" name="Google Shape;1821;p101"/>
            <p:cNvSpPr/>
            <p:nvPr/>
          </p:nvSpPr>
          <p:spPr>
            <a:xfrm>
              <a:off x="5134425" y="8047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22" name="Google Shape;1822;p101"/>
            <p:cNvSpPr/>
            <p:nvPr/>
          </p:nvSpPr>
          <p:spPr>
            <a:xfrm>
              <a:off x="4933750"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23" name="Google Shape;1823;p101"/>
            <p:cNvSpPr/>
            <p:nvPr/>
          </p:nvSpPr>
          <p:spPr>
            <a:xfrm>
              <a:off x="47354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24" name="Google Shape;1824;p101"/>
            <p:cNvSpPr/>
            <p:nvPr/>
          </p:nvSpPr>
          <p:spPr>
            <a:xfrm>
              <a:off x="4537125" y="8047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25" name="Google Shape;1825;p101"/>
            <p:cNvSpPr/>
            <p:nvPr/>
          </p:nvSpPr>
          <p:spPr>
            <a:xfrm>
              <a:off x="4336450"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26" name="Google Shape;1826;p101"/>
            <p:cNvSpPr/>
            <p:nvPr/>
          </p:nvSpPr>
          <p:spPr>
            <a:xfrm>
              <a:off x="41381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27" name="Google Shape;1827;p101"/>
            <p:cNvSpPr/>
            <p:nvPr/>
          </p:nvSpPr>
          <p:spPr>
            <a:xfrm>
              <a:off x="3939825" y="8047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28" name="Google Shape;1828;p101"/>
            <p:cNvSpPr/>
            <p:nvPr/>
          </p:nvSpPr>
          <p:spPr>
            <a:xfrm>
              <a:off x="55310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29" name="Google Shape;1829;p101"/>
            <p:cNvSpPr/>
            <p:nvPr/>
          </p:nvSpPr>
          <p:spPr>
            <a:xfrm>
              <a:off x="5332750" y="9936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30" name="Google Shape;1830;p101"/>
            <p:cNvSpPr/>
            <p:nvPr/>
          </p:nvSpPr>
          <p:spPr>
            <a:xfrm>
              <a:off x="5134425" y="9936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31" name="Google Shape;1831;p101"/>
            <p:cNvSpPr/>
            <p:nvPr/>
          </p:nvSpPr>
          <p:spPr>
            <a:xfrm>
              <a:off x="49337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32" name="Google Shape;1832;p101"/>
            <p:cNvSpPr/>
            <p:nvPr/>
          </p:nvSpPr>
          <p:spPr>
            <a:xfrm>
              <a:off x="47354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33" name="Google Shape;1833;p101"/>
            <p:cNvSpPr/>
            <p:nvPr/>
          </p:nvSpPr>
          <p:spPr>
            <a:xfrm>
              <a:off x="4537125" y="9936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34" name="Google Shape;1834;p101"/>
            <p:cNvSpPr/>
            <p:nvPr/>
          </p:nvSpPr>
          <p:spPr>
            <a:xfrm>
              <a:off x="43364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35" name="Google Shape;1835;p101"/>
            <p:cNvSpPr/>
            <p:nvPr/>
          </p:nvSpPr>
          <p:spPr>
            <a:xfrm>
              <a:off x="41381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36" name="Google Shape;1836;p101"/>
            <p:cNvSpPr/>
            <p:nvPr/>
          </p:nvSpPr>
          <p:spPr>
            <a:xfrm>
              <a:off x="3939825" y="9936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37" name="Google Shape;1837;p101"/>
            <p:cNvSpPr/>
            <p:nvPr/>
          </p:nvSpPr>
          <p:spPr>
            <a:xfrm>
              <a:off x="5731725" y="1182450"/>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1417"/>
                    <a:pt x="2928" y="1323"/>
                    <a:pt x="2928" y="1228"/>
                  </a:cubicBezTo>
                  <a:cubicBezTo>
                    <a:pt x="2550" y="851"/>
                    <a:pt x="2267" y="473"/>
                    <a:pt x="1984" y="95"/>
                  </a:cubicBezTo>
                  <a:cubicBezTo>
                    <a:pt x="1795" y="95"/>
                    <a:pt x="160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38" name="Google Shape;1838;p101"/>
            <p:cNvSpPr/>
            <p:nvPr/>
          </p:nvSpPr>
          <p:spPr>
            <a:xfrm>
              <a:off x="55310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1" y="2928"/>
                    <a:pt x="3022" y="2362"/>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39" name="Google Shape;1839;p101"/>
            <p:cNvSpPr/>
            <p:nvPr/>
          </p:nvSpPr>
          <p:spPr>
            <a:xfrm>
              <a:off x="5332750" y="11824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267" y="2928"/>
                    <a:pt x="2928" y="2362"/>
                    <a:pt x="2928" y="1512"/>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40" name="Google Shape;1840;p101"/>
            <p:cNvSpPr/>
            <p:nvPr/>
          </p:nvSpPr>
          <p:spPr>
            <a:xfrm>
              <a:off x="5134425" y="11824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41" name="Google Shape;1841;p101"/>
            <p:cNvSpPr/>
            <p:nvPr/>
          </p:nvSpPr>
          <p:spPr>
            <a:xfrm>
              <a:off x="49337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42" name="Google Shape;1842;p101"/>
            <p:cNvSpPr/>
            <p:nvPr/>
          </p:nvSpPr>
          <p:spPr>
            <a:xfrm>
              <a:off x="4735450" y="11824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43" name="Google Shape;1843;p101"/>
            <p:cNvSpPr/>
            <p:nvPr/>
          </p:nvSpPr>
          <p:spPr>
            <a:xfrm>
              <a:off x="4537125" y="11824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lnTo>
                    <a:pt x="1512" y="2928"/>
                  </a:lnTo>
                  <a:cubicBezTo>
                    <a:pt x="2267" y="2928"/>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44" name="Google Shape;1844;p101"/>
            <p:cNvSpPr/>
            <p:nvPr/>
          </p:nvSpPr>
          <p:spPr>
            <a:xfrm>
              <a:off x="43364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45" name="Google Shape;1845;p101"/>
            <p:cNvSpPr/>
            <p:nvPr/>
          </p:nvSpPr>
          <p:spPr>
            <a:xfrm>
              <a:off x="4138150" y="11824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46" name="Google Shape;1846;p101"/>
            <p:cNvSpPr/>
            <p:nvPr/>
          </p:nvSpPr>
          <p:spPr>
            <a:xfrm>
              <a:off x="3939825" y="1182450"/>
              <a:ext cx="73225" cy="73225"/>
            </a:xfrm>
            <a:custGeom>
              <a:avLst/>
              <a:gdLst/>
              <a:ahLst/>
              <a:cxnLst/>
              <a:rect l="l" t="t" r="r" b="b"/>
              <a:pathLst>
                <a:path w="2929" h="2929" extrusionOk="0">
                  <a:moveTo>
                    <a:pt x="1512" y="1"/>
                  </a:moveTo>
                  <a:cubicBezTo>
                    <a:pt x="662" y="1"/>
                    <a:pt x="1" y="662"/>
                    <a:pt x="1" y="1512"/>
                  </a:cubicBezTo>
                  <a:cubicBezTo>
                    <a:pt x="1" y="2267"/>
                    <a:pt x="662" y="2928"/>
                    <a:pt x="1512" y="2928"/>
                  </a:cubicBezTo>
                  <a:cubicBezTo>
                    <a:pt x="2267" y="2928"/>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47" name="Google Shape;1847;p101"/>
            <p:cNvSpPr/>
            <p:nvPr/>
          </p:nvSpPr>
          <p:spPr>
            <a:xfrm>
              <a:off x="5731725" y="1371325"/>
              <a:ext cx="73200" cy="73200"/>
            </a:xfrm>
            <a:custGeom>
              <a:avLst/>
              <a:gdLst/>
              <a:ahLst/>
              <a:cxnLst/>
              <a:rect l="l" t="t" r="r" b="b"/>
              <a:pathLst>
                <a:path w="2928" h="2928" extrusionOk="0">
                  <a:moveTo>
                    <a:pt x="1417" y="1"/>
                  </a:moveTo>
                  <a:cubicBezTo>
                    <a:pt x="662" y="1"/>
                    <a:pt x="0" y="662"/>
                    <a:pt x="0" y="1511"/>
                  </a:cubicBezTo>
                  <a:cubicBezTo>
                    <a:pt x="0"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48" name="Google Shape;1848;p101"/>
            <p:cNvSpPr/>
            <p:nvPr/>
          </p:nvSpPr>
          <p:spPr>
            <a:xfrm>
              <a:off x="55310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1" y="2928"/>
                    <a:pt x="3022" y="2361"/>
                    <a:pt x="3022" y="1511"/>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49" name="Google Shape;1849;p101"/>
            <p:cNvSpPr/>
            <p:nvPr/>
          </p:nvSpPr>
          <p:spPr>
            <a:xfrm>
              <a:off x="5332750" y="1371325"/>
              <a:ext cx="75550" cy="73200"/>
            </a:xfrm>
            <a:custGeom>
              <a:avLst/>
              <a:gdLst/>
              <a:ahLst/>
              <a:cxnLst/>
              <a:rect l="l" t="t" r="r" b="b"/>
              <a:pathLst>
                <a:path w="3022" h="2928" extrusionOk="0">
                  <a:moveTo>
                    <a:pt x="1511" y="1"/>
                  </a:moveTo>
                  <a:cubicBezTo>
                    <a:pt x="661" y="1"/>
                    <a:pt x="0" y="662"/>
                    <a:pt x="0" y="1511"/>
                  </a:cubicBezTo>
                  <a:cubicBezTo>
                    <a:pt x="0" y="2267"/>
                    <a:pt x="661" y="2928"/>
                    <a:pt x="1511" y="2928"/>
                  </a:cubicBezTo>
                  <a:cubicBezTo>
                    <a:pt x="2267" y="2928"/>
                    <a:pt x="2928" y="2361"/>
                    <a:pt x="2928" y="1511"/>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50" name="Google Shape;1850;p101"/>
            <p:cNvSpPr/>
            <p:nvPr/>
          </p:nvSpPr>
          <p:spPr>
            <a:xfrm>
              <a:off x="5134425" y="1371325"/>
              <a:ext cx="73225" cy="73200"/>
            </a:xfrm>
            <a:custGeom>
              <a:avLst/>
              <a:gdLst/>
              <a:ahLst/>
              <a:cxnLst/>
              <a:rect l="l" t="t" r="r" b="b"/>
              <a:pathLst>
                <a:path w="2929" h="2928" extrusionOk="0">
                  <a:moveTo>
                    <a:pt x="1417" y="1"/>
                  </a:moveTo>
                  <a:cubicBezTo>
                    <a:pt x="662" y="1"/>
                    <a:pt x="1" y="662"/>
                    <a:pt x="1" y="1511"/>
                  </a:cubicBezTo>
                  <a:cubicBezTo>
                    <a:pt x="1"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51" name="Google Shape;1851;p101"/>
            <p:cNvSpPr/>
            <p:nvPr/>
          </p:nvSpPr>
          <p:spPr>
            <a:xfrm>
              <a:off x="49337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52" name="Google Shape;1852;p101"/>
            <p:cNvSpPr/>
            <p:nvPr/>
          </p:nvSpPr>
          <p:spPr>
            <a:xfrm>
              <a:off x="4735450" y="1371325"/>
              <a:ext cx="75575" cy="73200"/>
            </a:xfrm>
            <a:custGeom>
              <a:avLst/>
              <a:gdLst/>
              <a:ahLst/>
              <a:cxnLst/>
              <a:rect l="l" t="t" r="r" b="b"/>
              <a:pathLst>
                <a:path w="3023" h="2928" extrusionOk="0">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53" name="Google Shape;1853;p101"/>
            <p:cNvSpPr/>
            <p:nvPr/>
          </p:nvSpPr>
          <p:spPr>
            <a:xfrm>
              <a:off x="4537125" y="1371325"/>
              <a:ext cx="73225" cy="73200"/>
            </a:xfrm>
            <a:custGeom>
              <a:avLst/>
              <a:gdLst/>
              <a:ahLst/>
              <a:cxnLst/>
              <a:rect l="l" t="t" r="r" b="b"/>
              <a:pathLst>
                <a:path w="2929" h="2928" extrusionOk="0">
                  <a:moveTo>
                    <a:pt x="1417" y="1"/>
                  </a:moveTo>
                  <a:cubicBezTo>
                    <a:pt x="662" y="1"/>
                    <a:pt x="1" y="662"/>
                    <a:pt x="1" y="1511"/>
                  </a:cubicBezTo>
                  <a:cubicBezTo>
                    <a:pt x="1" y="2267"/>
                    <a:pt x="662" y="2928"/>
                    <a:pt x="1417" y="2928"/>
                  </a:cubicBezTo>
                  <a:lnTo>
                    <a:pt x="1512" y="2928"/>
                  </a:lnTo>
                  <a:cubicBezTo>
                    <a:pt x="2267" y="2928"/>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54" name="Google Shape;1854;p101"/>
            <p:cNvSpPr/>
            <p:nvPr/>
          </p:nvSpPr>
          <p:spPr>
            <a:xfrm>
              <a:off x="43364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55" name="Google Shape;1855;p101"/>
            <p:cNvSpPr/>
            <p:nvPr/>
          </p:nvSpPr>
          <p:spPr>
            <a:xfrm>
              <a:off x="4138150" y="1371325"/>
              <a:ext cx="75575" cy="73200"/>
            </a:xfrm>
            <a:custGeom>
              <a:avLst/>
              <a:gdLst/>
              <a:ahLst/>
              <a:cxnLst/>
              <a:rect l="l" t="t" r="r" b="b"/>
              <a:pathLst>
                <a:path w="3023" h="2928" extrusionOk="0">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56" name="Google Shape;1856;p101"/>
            <p:cNvSpPr/>
            <p:nvPr/>
          </p:nvSpPr>
          <p:spPr>
            <a:xfrm>
              <a:off x="3939825" y="1371325"/>
              <a:ext cx="73225" cy="73200"/>
            </a:xfrm>
            <a:custGeom>
              <a:avLst/>
              <a:gdLst/>
              <a:ahLst/>
              <a:cxnLst/>
              <a:rect l="l" t="t" r="r" b="b"/>
              <a:pathLst>
                <a:path w="2929" h="2928" extrusionOk="0">
                  <a:moveTo>
                    <a:pt x="1512" y="1"/>
                  </a:moveTo>
                  <a:cubicBezTo>
                    <a:pt x="662" y="1"/>
                    <a:pt x="1" y="662"/>
                    <a:pt x="1" y="1511"/>
                  </a:cubicBezTo>
                  <a:cubicBezTo>
                    <a:pt x="1" y="2267"/>
                    <a:pt x="662" y="2928"/>
                    <a:pt x="1512" y="2928"/>
                  </a:cubicBezTo>
                  <a:cubicBezTo>
                    <a:pt x="2267" y="2928"/>
                    <a:pt x="2928" y="2361"/>
                    <a:pt x="2928" y="1511"/>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57" name="Google Shape;1857;p101"/>
            <p:cNvSpPr/>
            <p:nvPr/>
          </p:nvSpPr>
          <p:spPr>
            <a:xfrm>
              <a:off x="5930025" y="1560200"/>
              <a:ext cx="73225" cy="73200"/>
            </a:xfrm>
            <a:custGeom>
              <a:avLst/>
              <a:gdLst/>
              <a:ahLst/>
              <a:cxnLst/>
              <a:rect l="l" t="t" r="r" b="b"/>
              <a:pathLst>
                <a:path w="2929" h="2928" extrusionOk="0">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58" name="Google Shape;1858;p101"/>
            <p:cNvSpPr/>
            <p:nvPr/>
          </p:nvSpPr>
          <p:spPr>
            <a:xfrm>
              <a:off x="5731725" y="1560200"/>
              <a:ext cx="73200" cy="73200"/>
            </a:xfrm>
            <a:custGeom>
              <a:avLst/>
              <a:gdLst/>
              <a:ahLst/>
              <a:cxnLst/>
              <a:rect l="l" t="t" r="r" b="b"/>
              <a:pathLst>
                <a:path w="2928" h="2928" extrusionOk="0">
                  <a:moveTo>
                    <a:pt x="1417" y="0"/>
                  </a:moveTo>
                  <a:cubicBezTo>
                    <a:pt x="662" y="0"/>
                    <a:pt x="0" y="661"/>
                    <a:pt x="0" y="1511"/>
                  </a:cubicBezTo>
                  <a:cubicBezTo>
                    <a:pt x="0"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59" name="Google Shape;1859;p101"/>
            <p:cNvSpPr/>
            <p:nvPr/>
          </p:nvSpPr>
          <p:spPr>
            <a:xfrm>
              <a:off x="55310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1" y="2928"/>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60" name="Google Shape;1860;p101"/>
            <p:cNvSpPr/>
            <p:nvPr/>
          </p:nvSpPr>
          <p:spPr>
            <a:xfrm>
              <a:off x="5332750" y="1560200"/>
              <a:ext cx="75550" cy="73200"/>
            </a:xfrm>
            <a:custGeom>
              <a:avLst/>
              <a:gdLst/>
              <a:ahLst/>
              <a:cxnLst/>
              <a:rect l="l" t="t" r="r" b="b"/>
              <a:pathLst>
                <a:path w="3022" h="2928" extrusionOk="0">
                  <a:moveTo>
                    <a:pt x="1511" y="0"/>
                  </a:moveTo>
                  <a:cubicBezTo>
                    <a:pt x="661" y="0"/>
                    <a:pt x="0" y="661"/>
                    <a:pt x="0" y="1511"/>
                  </a:cubicBezTo>
                  <a:cubicBezTo>
                    <a:pt x="0" y="2267"/>
                    <a:pt x="661" y="2928"/>
                    <a:pt x="1511" y="2928"/>
                  </a:cubicBezTo>
                  <a:cubicBezTo>
                    <a:pt x="2267" y="2928"/>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61" name="Google Shape;1861;p101"/>
            <p:cNvSpPr/>
            <p:nvPr/>
          </p:nvSpPr>
          <p:spPr>
            <a:xfrm>
              <a:off x="5134425" y="1560200"/>
              <a:ext cx="73225" cy="73200"/>
            </a:xfrm>
            <a:custGeom>
              <a:avLst/>
              <a:gdLst/>
              <a:ahLst/>
              <a:cxnLst/>
              <a:rect l="l" t="t" r="r" b="b"/>
              <a:pathLst>
                <a:path w="2929" h="2928" extrusionOk="0">
                  <a:moveTo>
                    <a:pt x="1417" y="0"/>
                  </a:moveTo>
                  <a:cubicBezTo>
                    <a:pt x="662" y="0"/>
                    <a:pt x="1" y="661"/>
                    <a:pt x="1" y="1511"/>
                  </a:cubicBezTo>
                  <a:cubicBezTo>
                    <a:pt x="1"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62" name="Google Shape;1862;p101"/>
            <p:cNvSpPr/>
            <p:nvPr/>
          </p:nvSpPr>
          <p:spPr>
            <a:xfrm>
              <a:off x="49337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63" name="Google Shape;1863;p101"/>
            <p:cNvSpPr/>
            <p:nvPr/>
          </p:nvSpPr>
          <p:spPr>
            <a:xfrm>
              <a:off x="4735450" y="1560200"/>
              <a:ext cx="75575" cy="73200"/>
            </a:xfrm>
            <a:custGeom>
              <a:avLst/>
              <a:gdLst/>
              <a:ahLst/>
              <a:cxnLst/>
              <a:rect l="l" t="t" r="r" b="b"/>
              <a:pathLst>
                <a:path w="3023" h="2928" extrusionOk="0">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64" name="Google Shape;1864;p101"/>
            <p:cNvSpPr/>
            <p:nvPr/>
          </p:nvSpPr>
          <p:spPr>
            <a:xfrm>
              <a:off x="4537125" y="1560200"/>
              <a:ext cx="73225" cy="73200"/>
            </a:xfrm>
            <a:custGeom>
              <a:avLst/>
              <a:gdLst/>
              <a:ahLst/>
              <a:cxnLst/>
              <a:rect l="l" t="t" r="r" b="b"/>
              <a:pathLst>
                <a:path w="2929" h="2928" extrusionOk="0">
                  <a:moveTo>
                    <a:pt x="1417" y="0"/>
                  </a:moveTo>
                  <a:cubicBezTo>
                    <a:pt x="662" y="0"/>
                    <a:pt x="1" y="661"/>
                    <a:pt x="1" y="1511"/>
                  </a:cubicBezTo>
                  <a:cubicBezTo>
                    <a:pt x="1" y="2267"/>
                    <a:pt x="662" y="2928"/>
                    <a:pt x="1417" y="2928"/>
                  </a:cubicBezTo>
                  <a:lnTo>
                    <a:pt x="1512" y="2928"/>
                  </a:lnTo>
                  <a:cubicBezTo>
                    <a:pt x="2267" y="2928"/>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65" name="Google Shape;1865;p101"/>
            <p:cNvSpPr/>
            <p:nvPr/>
          </p:nvSpPr>
          <p:spPr>
            <a:xfrm>
              <a:off x="43364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66" name="Google Shape;1866;p101"/>
            <p:cNvSpPr/>
            <p:nvPr/>
          </p:nvSpPr>
          <p:spPr>
            <a:xfrm>
              <a:off x="4138150" y="1560200"/>
              <a:ext cx="75575" cy="73200"/>
            </a:xfrm>
            <a:custGeom>
              <a:avLst/>
              <a:gdLst/>
              <a:ahLst/>
              <a:cxnLst/>
              <a:rect l="l" t="t" r="r" b="b"/>
              <a:pathLst>
                <a:path w="3023" h="2928" extrusionOk="0">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67" name="Google Shape;1867;p101"/>
            <p:cNvSpPr/>
            <p:nvPr/>
          </p:nvSpPr>
          <p:spPr>
            <a:xfrm>
              <a:off x="3939825" y="1560200"/>
              <a:ext cx="73225" cy="73200"/>
            </a:xfrm>
            <a:custGeom>
              <a:avLst/>
              <a:gdLst/>
              <a:ahLst/>
              <a:cxnLst/>
              <a:rect l="l" t="t" r="r" b="b"/>
              <a:pathLst>
                <a:path w="2929" h="2928" extrusionOk="0">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68" name="Google Shape;1868;p101"/>
            <p:cNvSpPr/>
            <p:nvPr/>
          </p:nvSpPr>
          <p:spPr>
            <a:xfrm>
              <a:off x="5930025" y="17490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69" name="Google Shape;1869;p101"/>
            <p:cNvSpPr/>
            <p:nvPr/>
          </p:nvSpPr>
          <p:spPr>
            <a:xfrm>
              <a:off x="5731725" y="1749075"/>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70" name="Google Shape;1870;p101"/>
            <p:cNvSpPr/>
            <p:nvPr/>
          </p:nvSpPr>
          <p:spPr>
            <a:xfrm>
              <a:off x="55310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71" name="Google Shape;1871;p101"/>
            <p:cNvSpPr/>
            <p:nvPr/>
          </p:nvSpPr>
          <p:spPr>
            <a:xfrm>
              <a:off x="5332750" y="17490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72" name="Google Shape;1872;p101"/>
            <p:cNvSpPr/>
            <p:nvPr/>
          </p:nvSpPr>
          <p:spPr>
            <a:xfrm>
              <a:off x="5134425" y="17490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73" name="Google Shape;1873;p101"/>
            <p:cNvSpPr/>
            <p:nvPr/>
          </p:nvSpPr>
          <p:spPr>
            <a:xfrm>
              <a:off x="49337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74" name="Google Shape;1874;p101"/>
            <p:cNvSpPr/>
            <p:nvPr/>
          </p:nvSpPr>
          <p:spPr>
            <a:xfrm>
              <a:off x="47354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75" name="Google Shape;1875;p101"/>
            <p:cNvSpPr/>
            <p:nvPr/>
          </p:nvSpPr>
          <p:spPr>
            <a:xfrm>
              <a:off x="4537125" y="17490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76" name="Google Shape;1876;p101"/>
            <p:cNvSpPr/>
            <p:nvPr/>
          </p:nvSpPr>
          <p:spPr>
            <a:xfrm>
              <a:off x="43364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77" name="Google Shape;1877;p101"/>
            <p:cNvSpPr/>
            <p:nvPr/>
          </p:nvSpPr>
          <p:spPr>
            <a:xfrm>
              <a:off x="41381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78" name="Google Shape;1878;p101"/>
            <p:cNvSpPr/>
            <p:nvPr/>
          </p:nvSpPr>
          <p:spPr>
            <a:xfrm>
              <a:off x="3939825" y="17490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79" name="Google Shape;1879;p101"/>
            <p:cNvSpPr/>
            <p:nvPr/>
          </p:nvSpPr>
          <p:spPr>
            <a:xfrm>
              <a:off x="61283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80" name="Google Shape;1880;p101"/>
            <p:cNvSpPr/>
            <p:nvPr/>
          </p:nvSpPr>
          <p:spPr>
            <a:xfrm>
              <a:off x="5930025" y="1937925"/>
              <a:ext cx="73225" cy="75575"/>
            </a:xfrm>
            <a:custGeom>
              <a:avLst/>
              <a:gdLst/>
              <a:ahLst/>
              <a:cxnLst/>
              <a:rect l="l" t="t" r="r" b="b"/>
              <a:pathLst>
                <a:path w="2929" h="3023" extrusionOk="0">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81" name="Google Shape;1881;p101"/>
            <p:cNvSpPr/>
            <p:nvPr/>
          </p:nvSpPr>
          <p:spPr>
            <a:xfrm>
              <a:off x="5731725" y="1937925"/>
              <a:ext cx="73200" cy="75575"/>
            </a:xfrm>
            <a:custGeom>
              <a:avLst/>
              <a:gdLst/>
              <a:ahLst/>
              <a:cxnLst/>
              <a:rect l="l" t="t" r="r" b="b"/>
              <a:pathLst>
                <a:path w="2928" h="3023" extrusionOk="0">
                  <a:moveTo>
                    <a:pt x="1417" y="1"/>
                  </a:moveTo>
                  <a:cubicBezTo>
                    <a:pt x="662" y="1"/>
                    <a:pt x="0" y="662"/>
                    <a:pt x="0" y="1512"/>
                  </a:cubicBezTo>
                  <a:cubicBezTo>
                    <a:pt x="0"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82" name="Google Shape;1882;p101"/>
            <p:cNvSpPr/>
            <p:nvPr/>
          </p:nvSpPr>
          <p:spPr>
            <a:xfrm>
              <a:off x="55310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83" name="Google Shape;1883;p101"/>
            <p:cNvSpPr/>
            <p:nvPr/>
          </p:nvSpPr>
          <p:spPr>
            <a:xfrm>
              <a:off x="5332750" y="1937925"/>
              <a:ext cx="75550" cy="75575"/>
            </a:xfrm>
            <a:custGeom>
              <a:avLst/>
              <a:gdLst/>
              <a:ahLst/>
              <a:cxnLst/>
              <a:rect l="l" t="t" r="r" b="b"/>
              <a:pathLst>
                <a:path w="3022" h="3023" extrusionOk="0">
                  <a:moveTo>
                    <a:pt x="1511" y="1"/>
                  </a:moveTo>
                  <a:cubicBezTo>
                    <a:pt x="661" y="1"/>
                    <a:pt x="0" y="662"/>
                    <a:pt x="0" y="1512"/>
                  </a:cubicBezTo>
                  <a:cubicBezTo>
                    <a:pt x="0" y="2267"/>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84" name="Google Shape;1884;p101"/>
            <p:cNvSpPr/>
            <p:nvPr/>
          </p:nvSpPr>
          <p:spPr>
            <a:xfrm>
              <a:off x="5134425" y="1937925"/>
              <a:ext cx="73225" cy="75575"/>
            </a:xfrm>
            <a:custGeom>
              <a:avLst/>
              <a:gdLst/>
              <a:ahLst/>
              <a:cxnLst/>
              <a:rect l="l" t="t" r="r" b="b"/>
              <a:pathLst>
                <a:path w="2929" h="3023" extrusionOk="0">
                  <a:moveTo>
                    <a:pt x="1417" y="1"/>
                  </a:moveTo>
                  <a:cubicBezTo>
                    <a:pt x="662" y="1"/>
                    <a:pt x="1" y="662"/>
                    <a:pt x="1" y="1512"/>
                  </a:cubicBezTo>
                  <a:cubicBezTo>
                    <a:pt x="1"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85" name="Google Shape;1885;p101"/>
            <p:cNvSpPr/>
            <p:nvPr/>
          </p:nvSpPr>
          <p:spPr>
            <a:xfrm>
              <a:off x="49337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86" name="Google Shape;1886;p101"/>
            <p:cNvSpPr/>
            <p:nvPr/>
          </p:nvSpPr>
          <p:spPr>
            <a:xfrm>
              <a:off x="47354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87" name="Google Shape;1887;p101"/>
            <p:cNvSpPr/>
            <p:nvPr/>
          </p:nvSpPr>
          <p:spPr>
            <a:xfrm>
              <a:off x="4537125" y="1937925"/>
              <a:ext cx="73225" cy="75575"/>
            </a:xfrm>
            <a:custGeom>
              <a:avLst/>
              <a:gdLst/>
              <a:ahLst/>
              <a:cxnLst/>
              <a:rect l="l" t="t" r="r" b="b"/>
              <a:pathLst>
                <a:path w="2929" h="3023" extrusionOk="0">
                  <a:moveTo>
                    <a:pt x="1417" y="1"/>
                  </a:moveTo>
                  <a:cubicBezTo>
                    <a:pt x="662" y="1"/>
                    <a:pt x="1" y="662"/>
                    <a:pt x="1" y="1512"/>
                  </a:cubicBezTo>
                  <a:cubicBezTo>
                    <a:pt x="1" y="2267"/>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88" name="Google Shape;1888;p101"/>
            <p:cNvSpPr/>
            <p:nvPr/>
          </p:nvSpPr>
          <p:spPr>
            <a:xfrm>
              <a:off x="43364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89" name="Google Shape;1889;p101"/>
            <p:cNvSpPr/>
            <p:nvPr/>
          </p:nvSpPr>
          <p:spPr>
            <a:xfrm>
              <a:off x="41381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90" name="Google Shape;1890;p101"/>
            <p:cNvSpPr/>
            <p:nvPr/>
          </p:nvSpPr>
          <p:spPr>
            <a:xfrm>
              <a:off x="3939825" y="1937925"/>
              <a:ext cx="73225" cy="75575"/>
            </a:xfrm>
            <a:custGeom>
              <a:avLst/>
              <a:gdLst/>
              <a:ahLst/>
              <a:cxnLst/>
              <a:rect l="l" t="t" r="r" b="b"/>
              <a:pathLst>
                <a:path w="2929" h="3023" extrusionOk="0">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91" name="Google Shape;1891;p101"/>
            <p:cNvSpPr/>
            <p:nvPr/>
          </p:nvSpPr>
          <p:spPr>
            <a:xfrm>
              <a:off x="61283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92" name="Google Shape;1892;p101"/>
            <p:cNvSpPr/>
            <p:nvPr/>
          </p:nvSpPr>
          <p:spPr>
            <a:xfrm>
              <a:off x="5930025" y="212680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93" name="Google Shape;1893;p101"/>
            <p:cNvSpPr/>
            <p:nvPr/>
          </p:nvSpPr>
          <p:spPr>
            <a:xfrm>
              <a:off x="5731725" y="2126800"/>
              <a:ext cx="73200" cy="75575"/>
            </a:xfrm>
            <a:custGeom>
              <a:avLst/>
              <a:gdLst/>
              <a:ahLst/>
              <a:cxnLst/>
              <a:rect l="l" t="t" r="r" b="b"/>
              <a:pathLst>
                <a:path w="2928" h="3023" extrusionOk="0">
                  <a:moveTo>
                    <a:pt x="1417" y="1"/>
                  </a:moveTo>
                  <a:cubicBezTo>
                    <a:pt x="662" y="1"/>
                    <a:pt x="0" y="662"/>
                    <a:pt x="0" y="1511"/>
                  </a:cubicBezTo>
                  <a:cubicBezTo>
                    <a:pt x="0"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94" name="Google Shape;1894;p101"/>
            <p:cNvSpPr/>
            <p:nvPr/>
          </p:nvSpPr>
          <p:spPr>
            <a:xfrm>
              <a:off x="55310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1" y="3022"/>
                    <a:pt x="3022" y="2361"/>
                    <a:pt x="3022" y="1511"/>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95" name="Google Shape;1895;p101"/>
            <p:cNvSpPr/>
            <p:nvPr/>
          </p:nvSpPr>
          <p:spPr>
            <a:xfrm>
              <a:off x="5332750" y="212680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267" y="3022"/>
                    <a:pt x="2928" y="2361"/>
                    <a:pt x="2928" y="1511"/>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96" name="Google Shape;1896;p101"/>
            <p:cNvSpPr/>
            <p:nvPr/>
          </p:nvSpPr>
          <p:spPr>
            <a:xfrm>
              <a:off x="5134425" y="212680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97" name="Google Shape;1897;p101"/>
            <p:cNvSpPr/>
            <p:nvPr/>
          </p:nvSpPr>
          <p:spPr>
            <a:xfrm>
              <a:off x="49337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98" name="Google Shape;1898;p101"/>
            <p:cNvSpPr/>
            <p:nvPr/>
          </p:nvSpPr>
          <p:spPr>
            <a:xfrm>
              <a:off x="47354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99" name="Google Shape;1899;p101"/>
            <p:cNvSpPr/>
            <p:nvPr/>
          </p:nvSpPr>
          <p:spPr>
            <a:xfrm>
              <a:off x="4537125" y="212680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00" name="Google Shape;1900;p101"/>
            <p:cNvSpPr/>
            <p:nvPr/>
          </p:nvSpPr>
          <p:spPr>
            <a:xfrm>
              <a:off x="43364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01" name="Google Shape;1901;p101"/>
            <p:cNvSpPr/>
            <p:nvPr/>
          </p:nvSpPr>
          <p:spPr>
            <a:xfrm>
              <a:off x="41381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02" name="Google Shape;1902;p101"/>
            <p:cNvSpPr/>
            <p:nvPr/>
          </p:nvSpPr>
          <p:spPr>
            <a:xfrm>
              <a:off x="3939825" y="212680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03" name="Google Shape;1903;p101"/>
            <p:cNvSpPr/>
            <p:nvPr/>
          </p:nvSpPr>
          <p:spPr>
            <a:xfrm>
              <a:off x="61283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04" name="Google Shape;1904;p101"/>
            <p:cNvSpPr/>
            <p:nvPr/>
          </p:nvSpPr>
          <p:spPr>
            <a:xfrm>
              <a:off x="5930025" y="231567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05" name="Google Shape;1905;p101"/>
            <p:cNvSpPr/>
            <p:nvPr/>
          </p:nvSpPr>
          <p:spPr>
            <a:xfrm>
              <a:off x="5731725" y="2315675"/>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06" name="Google Shape;1906;p101"/>
            <p:cNvSpPr/>
            <p:nvPr/>
          </p:nvSpPr>
          <p:spPr>
            <a:xfrm>
              <a:off x="55310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07" name="Google Shape;1907;p101"/>
            <p:cNvSpPr/>
            <p:nvPr/>
          </p:nvSpPr>
          <p:spPr>
            <a:xfrm>
              <a:off x="5332750" y="231567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08" name="Google Shape;1908;p101"/>
            <p:cNvSpPr/>
            <p:nvPr/>
          </p:nvSpPr>
          <p:spPr>
            <a:xfrm>
              <a:off x="5134425" y="231567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09" name="Google Shape;1909;p101"/>
            <p:cNvSpPr/>
            <p:nvPr/>
          </p:nvSpPr>
          <p:spPr>
            <a:xfrm>
              <a:off x="49337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10" name="Google Shape;1910;p101"/>
            <p:cNvSpPr/>
            <p:nvPr/>
          </p:nvSpPr>
          <p:spPr>
            <a:xfrm>
              <a:off x="47354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11" name="Google Shape;1911;p101"/>
            <p:cNvSpPr/>
            <p:nvPr/>
          </p:nvSpPr>
          <p:spPr>
            <a:xfrm>
              <a:off x="4537125" y="231567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12" name="Google Shape;1912;p101"/>
            <p:cNvSpPr/>
            <p:nvPr/>
          </p:nvSpPr>
          <p:spPr>
            <a:xfrm>
              <a:off x="43364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13" name="Google Shape;1913;p101"/>
            <p:cNvSpPr/>
            <p:nvPr/>
          </p:nvSpPr>
          <p:spPr>
            <a:xfrm>
              <a:off x="41381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14" name="Google Shape;1914;p101"/>
            <p:cNvSpPr/>
            <p:nvPr/>
          </p:nvSpPr>
          <p:spPr>
            <a:xfrm>
              <a:off x="3939825" y="231567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15" name="Google Shape;1915;p101"/>
            <p:cNvSpPr/>
            <p:nvPr/>
          </p:nvSpPr>
          <p:spPr>
            <a:xfrm>
              <a:off x="6326650" y="2509250"/>
              <a:ext cx="28375" cy="68500"/>
            </a:xfrm>
            <a:custGeom>
              <a:avLst/>
              <a:gdLst/>
              <a:ahLst/>
              <a:cxnLst/>
              <a:rect l="l" t="t" r="r" b="b"/>
              <a:pathLst>
                <a:path w="1135" h="2740" extrusionOk="0">
                  <a:moveTo>
                    <a:pt x="851" y="1"/>
                  </a:moveTo>
                  <a:cubicBezTo>
                    <a:pt x="379" y="284"/>
                    <a:pt x="1" y="756"/>
                    <a:pt x="1" y="1323"/>
                  </a:cubicBezTo>
                  <a:cubicBezTo>
                    <a:pt x="1" y="1984"/>
                    <a:pt x="473" y="2551"/>
                    <a:pt x="1134" y="2740"/>
                  </a:cubicBezTo>
                  <a:cubicBezTo>
                    <a:pt x="1040" y="1795"/>
                    <a:pt x="945" y="945"/>
                    <a:pt x="85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16" name="Google Shape;1916;p101"/>
            <p:cNvSpPr/>
            <p:nvPr/>
          </p:nvSpPr>
          <p:spPr>
            <a:xfrm>
              <a:off x="61283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17" name="Google Shape;1917;p101"/>
            <p:cNvSpPr/>
            <p:nvPr/>
          </p:nvSpPr>
          <p:spPr>
            <a:xfrm>
              <a:off x="5930025" y="250455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18" name="Google Shape;1918;p101"/>
            <p:cNvSpPr/>
            <p:nvPr/>
          </p:nvSpPr>
          <p:spPr>
            <a:xfrm>
              <a:off x="5731725" y="2504550"/>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19" name="Google Shape;1919;p101"/>
            <p:cNvSpPr/>
            <p:nvPr/>
          </p:nvSpPr>
          <p:spPr>
            <a:xfrm>
              <a:off x="55310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20" name="Google Shape;1920;p101"/>
            <p:cNvSpPr/>
            <p:nvPr/>
          </p:nvSpPr>
          <p:spPr>
            <a:xfrm>
              <a:off x="5332750" y="250455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21" name="Google Shape;1921;p101"/>
            <p:cNvSpPr/>
            <p:nvPr/>
          </p:nvSpPr>
          <p:spPr>
            <a:xfrm>
              <a:off x="5134425" y="250455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22" name="Google Shape;1922;p101"/>
            <p:cNvSpPr/>
            <p:nvPr/>
          </p:nvSpPr>
          <p:spPr>
            <a:xfrm>
              <a:off x="49337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23" name="Google Shape;1923;p101"/>
            <p:cNvSpPr/>
            <p:nvPr/>
          </p:nvSpPr>
          <p:spPr>
            <a:xfrm>
              <a:off x="47354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24" name="Google Shape;1924;p101"/>
            <p:cNvSpPr/>
            <p:nvPr/>
          </p:nvSpPr>
          <p:spPr>
            <a:xfrm>
              <a:off x="4537125" y="250455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25" name="Google Shape;1925;p101"/>
            <p:cNvSpPr/>
            <p:nvPr/>
          </p:nvSpPr>
          <p:spPr>
            <a:xfrm>
              <a:off x="43364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26" name="Google Shape;1926;p101"/>
            <p:cNvSpPr/>
            <p:nvPr/>
          </p:nvSpPr>
          <p:spPr>
            <a:xfrm>
              <a:off x="41381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27" name="Google Shape;1927;p101"/>
            <p:cNvSpPr/>
            <p:nvPr/>
          </p:nvSpPr>
          <p:spPr>
            <a:xfrm>
              <a:off x="3939825" y="250455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28" name="Google Shape;1928;p101"/>
            <p:cNvSpPr/>
            <p:nvPr/>
          </p:nvSpPr>
          <p:spPr>
            <a:xfrm>
              <a:off x="6326650" y="2693400"/>
              <a:ext cx="40175" cy="75575"/>
            </a:xfrm>
            <a:custGeom>
              <a:avLst/>
              <a:gdLst/>
              <a:ahLst/>
              <a:cxnLst/>
              <a:rect l="l" t="t" r="r" b="b"/>
              <a:pathLst>
                <a:path w="1607" h="3023" extrusionOk="0">
                  <a:moveTo>
                    <a:pt x="1512" y="1"/>
                  </a:moveTo>
                  <a:cubicBezTo>
                    <a:pt x="662" y="1"/>
                    <a:pt x="1" y="662"/>
                    <a:pt x="1" y="1512"/>
                  </a:cubicBezTo>
                  <a:cubicBezTo>
                    <a:pt x="1" y="2362"/>
                    <a:pt x="662" y="3023"/>
                    <a:pt x="1512" y="3023"/>
                  </a:cubicBezTo>
                  <a:lnTo>
                    <a:pt x="1512" y="2928"/>
                  </a:lnTo>
                  <a:lnTo>
                    <a:pt x="1606" y="2928"/>
                  </a:lnTo>
                  <a:cubicBezTo>
                    <a:pt x="1606" y="1984"/>
                    <a:pt x="1512" y="1040"/>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29" name="Google Shape;1929;p101"/>
            <p:cNvSpPr/>
            <p:nvPr/>
          </p:nvSpPr>
          <p:spPr>
            <a:xfrm>
              <a:off x="61283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30" name="Google Shape;1930;p101"/>
            <p:cNvSpPr/>
            <p:nvPr/>
          </p:nvSpPr>
          <p:spPr>
            <a:xfrm>
              <a:off x="5930025" y="2693400"/>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31" name="Google Shape;1931;p101"/>
            <p:cNvSpPr/>
            <p:nvPr/>
          </p:nvSpPr>
          <p:spPr>
            <a:xfrm>
              <a:off x="5731725" y="2693400"/>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32" name="Google Shape;1932;p101"/>
            <p:cNvSpPr/>
            <p:nvPr/>
          </p:nvSpPr>
          <p:spPr>
            <a:xfrm>
              <a:off x="55310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33" name="Google Shape;1933;p101"/>
            <p:cNvSpPr/>
            <p:nvPr/>
          </p:nvSpPr>
          <p:spPr>
            <a:xfrm>
              <a:off x="5332750" y="2693400"/>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34" name="Google Shape;1934;p101"/>
            <p:cNvSpPr/>
            <p:nvPr/>
          </p:nvSpPr>
          <p:spPr>
            <a:xfrm>
              <a:off x="5134425" y="2693400"/>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35" name="Google Shape;1935;p101"/>
            <p:cNvSpPr/>
            <p:nvPr/>
          </p:nvSpPr>
          <p:spPr>
            <a:xfrm>
              <a:off x="49337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36" name="Google Shape;1936;p101"/>
            <p:cNvSpPr/>
            <p:nvPr/>
          </p:nvSpPr>
          <p:spPr>
            <a:xfrm>
              <a:off x="47354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37" name="Google Shape;1937;p101"/>
            <p:cNvSpPr/>
            <p:nvPr/>
          </p:nvSpPr>
          <p:spPr>
            <a:xfrm>
              <a:off x="4537125" y="2693400"/>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38" name="Google Shape;1938;p101"/>
            <p:cNvSpPr/>
            <p:nvPr/>
          </p:nvSpPr>
          <p:spPr>
            <a:xfrm>
              <a:off x="43364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39" name="Google Shape;1939;p101"/>
            <p:cNvSpPr/>
            <p:nvPr/>
          </p:nvSpPr>
          <p:spPr>
            <a:xfrm>
              <a:off x="41381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40" name="Google Shape;1940;p101"/>
            <p:cNvSpPr/>
            <p:nvPr/>
          </p:nvSpPr>
          <p:spPr>
            <a:xfrm>
              <a:off x="3939825" y="2693400"/>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941" name="Google Shape;1941;p101"/>
          <p:cNvSpPr/>
          <p:nvPr/>
        </p:nvSpPr>
        <p:spPr>
          <a:xfrm>
            <a:off x="324500" y="4426700"/>
            <a:ext cx="8499900" cy="585900"/>
          </a:xfrm>
          <a:prstGeom prst="rect">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pic>
        <p:nvPicPr>
          <p:cNvPr id="1942" name="Google Shape;1942;p101"/>
          <p:cNvPicPr preferRelativeResize="0"/>
          <p:nvPr/>
        </p:nvPicPr>
        <p:blipFill rotWithShape="1">
          <a:blip r:embed="rId5">
            <a:alphaModFix/>
          </a:blip>
          <a:srcRect/>
          <a:stretch/>
        </p:blipFill>
        <p:spPr>
          <a:xfrm>
            <a:off x="455004" y="401901"/>
            <a:ext cx="908399" cy="259033"/>
          </a:xfrm>
          <a:prstGeom prst="rect">
            <a:avLst/>
          </a:prstGeom>
          <a:noFill/>
          <a:ln>
            <a:noFill/>
          </a:ln>
        </p:spPr>
      </p:pic>
    </p:spTree>
  </p:cSld>
  <p:clrMapOvr>
    <a:masterClrMapping/>
  </p:clrMapOvr>
</p:sldLayout>
</file>

<file path=ppt/slideLayouts/slideLayout110.xml><?xml version="1.0" encoding="utf-8"?>
<p:sldLayout xmlns:a="http://schemas.openxmlformats.org/drawingml/2006/main" xmlns:r="http://schemas.openxmlformats.org/officeDocument/2006/relationships" xmlns:p="http://schemas.openxmlformats.org/presentationml/2006/main" matchingName="Closing slide w/logo_white">
  <p:cSld name="Closing slide w/logo_white">
    <p:bg>
      <p:bgPr>
        <a:solidFill>
          <a:schemeClr val="dk1"/>
        </a:solidFill>
        <a:effectLst/>
      </p:bgPr>
    </p:bg>
    <p:spTree>
      <p:nvGrpSpPr>
        <p:cNvPr id="1" name="Shape 9814"/>
        <p:cNvGrpSpPr/>
        <p:nvPr/>
      </p:nvGrpSpPr>
      <p:grpSpPr>
        <a:xfrm>
          <a:off x="0" y="0"/>
          <a:ext cx="0" cy="0"/>
          <a:chOff x="0" y="0"/>
          <a:chExt cx="0" cy="0"/>
        </a:xfrm>
      </p:grpSpPr>
      <p:grpSp>
        <p:nvGrpSpPr>
          <p:cNvPr id="9815" name="Google Shape;9815;p220"/>
          <p:cNvGrpSpPr/>
          <p:nvPr/>
        </p:nvGrpSpPr>
        <p:grpSpPr>
          <a:xfrm>
            <a:off x="3698727" y="6"/>
            <a:ext cx="3697033" cy="5143642"/>
            <a:chOff x="1926275" y="238125"/>
            <a:chExt cx="3765950" cy="5239525"/>
          </a:xfrm>
        </p:grpSpPr>
        <p:sp>
          <p:nvSpPr>
            <p:cNvPr id="9816" name="Google Shape;9816;p220"/>
            <p:cNvSpPr/>
            <p:nvPr/>
          </p:nvSpPr>
          <p:spPr>
            <a:xfrm>
              <a:off x="3567675" y="2842675"/>
              <a:ext cx="2124550" cy="2634975"/>
            </a:xfrm>
            <a:custGeom>
              <a:avLst/>
              <a:gdLst/>
              <a:ahLst/>
              <a:cxnLst/>
              <a:rect l="l" t="t" r="r" b="b"/>
              <a:pathLst>
                <a:path w="84982" h="105399" extrusionOk="0">
                  <a:moveTo>
                    <a:pt x="84070" y="1"/>
                  </a:moveTo>
                  <a:lnTo>
                    <a:pt x="1" y="105398"/>
                  </a:lnTo>
                  <a:lnTo>
                    <a:pt x="1854" y="105398"/>
                  </a:lnTo>
                  <a:lnTo>
                    <a:pt x="54872" y="38890"/>
                  </a:lnTo>
                  <a:lnTo>
                    <a:pt x="84981" y="1155"/>
                  </a:lnTo>
                  <a:lnTo>
                    <a:pt x="8407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17" name="Google Shape;9817;p220"/>
            <p:cNvSpPr/>
            <p:nvPr/>
          </p:nvSpPr>
          <p:spPr>
            <a:xfrm>
              <a:off x="3471225" y="2781900"/>
              <a:ext cx="2173150" cy="2695750"/>
            </a:xfrm>
            <a:custGeom>
              <a:avLst/>
              <a:gdLst/>
              <a:ahLst/>
              <a:cxnLst/>
              <a:rect l="l" t="t" r="r" b="b"/>
              <a:pathLst>
                <a:path w="86926" h="107830" extrusionOk="0">
                  <a:moveTo>
                    <a:pt x="85983" y="1"/>
                  </a:moveTo>
                  <a:lnTo>
                    <a:pt x="0" y="107829"/>
                  </a:lnTo>
                  <a:lnTo>
                    <a:pt x="1823" y="107829"/>
                  </a:lnTo>
                  <a:lnTo>
                    <a:pt x="86925" y="1155"/>
                  </a:lnTo>
                  <a:lnTo>
                    <a:pt x="85983"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18" name="Google Shape;9818;p220"/>
            <p:cNvSpPr/>
            <p:nvPr/>
          </p:nvSpPr>
          <p:spPr>
            <a:xfrm>
              <a:off x="3374000" y="2721150"/>
              <a:ext cx="2221750" cy="2756500"/>
            </a:xfrm>
            <a:custGeom>
              <a:avLst/>
              <a:gdLst/>
              <a:ahLst/>
              <a:cxnLst/>
              <a:rect l="l" t="t" r="r" b="b"/>
              <a:pathLst>
                <a:path w="88870" h="110260" extrusionOk="0">
                  <a:moveTo>
                    <a:pt x="87958" y="0"/>
                  </a:moveTo>
                  <a:lnTo>
                    <a:pt x="0" y="110259"/>
                  </a:lnTo>
                  <a:lnTo>
                    <a:pt x="1854" y="110259"/>
                  </a:lnTo>
                  <a:lnTo>
                    <a:pt x="88870" y="1155"/>
                  </a:lnTo>
                  <a:lnTo>
                    <a:pt x="8795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19" name="Google Shape;9819;p220"/>
            <p:cNvSpPr/>
            <p:nvPr/>
          </p:nvSpPr>
          <p:spPr>
            <a:xfrm>
              <a:off x="3278300" y="2661150"/>
              <a:ext cx="2269600" cy="2816500"/>
            </a:xfrm>
            <a:custGeom>
              <a:avLst/>
              <a:gdLst/>
              <a:ahLst/>
              <a:cxnLst/>
              <a:rect l="l" t="t" r="r" b="b"/>
              <a:pathLst>
                <a:path w="90784" h="112660" extrusionOk="0">
                  <a:moveTo>
                    <a:pt x="89872" y="0"/>
                  </a:moveTo>
                  <a:lnTo>
                    <a:pt x="0" y="112659"/>
                  </a:lnTo>
                  <a:lnTo>
                    <a:pt x="1853" y="112659"/>
                  </a:lnTo>
                  <a:lnTo>
                    <a:pt x="90784" y="1155"/>
                  </a:lnTo>
                  <a:lnTo>
                    <a:pt x="89872"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20" name="Google Shape;9820;p220"/>
            <p:cNvSpPr/>
            <p:nvPr/>
          </p:nvSpPr>
          <p:spPr>
            <a:xfrm>
              <a:off x="3181825" y="2600375"/>
              <a:ext cx="2317475" cy="2877275"/>
            </a:xfrm>
            <a:custGeom>
              <a:avLst/>
              <a:gdLst/>
              <a:ahLst/>
              <a:cxnLst/>
              <a:rect l="l" t="t" r="r" b="b"/>
              <a:pathLst>
                <a:path w="92699" h="115091" extrusionOk="0">
                  <a:moveTo>
                    <a:pt x="91787" y="0"/>
                  </a:moveTo>
                  <a:lnTo>
                    <a:pt x="1" y="115090"/>
                  </a:lnTo>
                  <a:lnTo>
                    <a:pt x="1854" y="115090"/>
                  </a:lnTo>
                  <a:lnTo>
                    <a:pt x="92698" y="1155"/>
                  </a:lnTo>
                  <a:lnTo>
                    <a:pt x="9178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21" name="Google Shape;9821;p220"/>
            <p:cNvSpPr/>
            <p:nvPr/>
          </p:nvSpPr>
          <p:spPr>
            <a:xfrm>
              <a:off x="3084600" y="2539600"/>
              <a:ext cx="2366825" cy="2938050"/>
            </a:xfrm>
            <a:custGeom>
              <a:avLst/>
              <a:gdLst/>
              <a:ahLst/>
              <a:cxnLst/>
              <a:rect l="l" t="t" r="r" b="b"/>
              <a:pathLst>
                <a:path w="94673" h="117522" extrusionOk="0">
                  <a:moveTo>
                    <a:pt x="93761" y="1"/>
                  </a:moveTo>
                  <a:lnTo>
                    <a:pt x="1" y="117521"/>
                  </a:lnTo>
                  <a:lnTo>
                    <a:pt x="1854" y="117521"/>
                  </a:lnTo>
                  <a:lnTo>
                    <a:pt x="94673" y="1155"/>
                  </a:lnTo>
                  <a:lnTo>
                    <a:pt x="93761"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22" name="Google Shape;9822;p220"/>
            <p:cNvSpPr/>
            <p:nvPr/>
          </p:nvSpPr>
          <p:spPr>
            <a:xfrm>
              <a:off x="2988125" y="2478850"/>
              <a:ext cx="2414700" cy="2998800"/>
            </a:xfrm>
            <a:custGeom>
              <a:avLst/>
              <a:gdLst/>
              <a:ahLst/>
              <a:cxnLst/>
              <a:rect l="l" t="t" r="r" b="b"/>
              <a:pathLst>
                <a:path w="96588" h="119952" extrusionOk="0">
                  <a:moveTo>
                    <a:pt x="95676" y="0"/>
                  </a:moveTo>
                  <a:lnTo>
                    <a:pt x="1" y="119951"/>
                  </a:lnTo>
                  <a:lnTo>
                    <a:pt x="1854" y="119951"/>
                  </a:lnTo>
                  <a:lnTo>
                    <a:pt x="96587" y="1155"/>
                  </a:lnTo>
                  <a:lnTo>
                    <a:pt x="95676"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23" name="Google Shape;9823;p220"/>
            <p:cNvSpPr/>
            <p:nvPr/>
          </p:nvSpPr>
          <p:spPr>
            <a:xfrm>
              <a:off x="2892425" y="2418825"/>
              <a:ext cx="2462550" cy="3058825"/>
            </a:xfrm>
            <a:custGeom>
              <a:avLst/>
              <a:gdLst/>
              <a:ahLst/>
              <a:cxnLst/>
              <a:rect l="l" t="t" r="r" b="b"/>
              <a:pathLst>
                <a:path w="98502" h="122353" extrusionOk="0">
                  <a:moveTo>
                    <a:pt x="97590" y="1"/>
                  </a:moveTo>
                  <a:lnTo>
                    <a:pt x="1" y="122352"/>
                  </a:lnTo>
                  <a:lnTo>
                    <a:pt x="1854" y="122352"/>
                  </a:lnTo>
                  <a:lnTo>
                    <a:pt x="98501" y="1155"/>
                  </a:lnTo>
                  <a:lnTo>
                    <a:pt x="9759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24" name="Google Shape;9824;p220"/>
            <p:cNvSpPr/>
            <p:nvPr/>
          </p:nvSpPr>
          <p:spPr>
            <a:xfrm>
              <a:off x="2795975" y="2358075"/>
              <a:ext cx="2511150" cy="3119575"/>
            </a:xfrm>
            <a:custGeom>
              <a:avLst/>
              <a:gdLst/>
              <a:ahLst/>
              <a:cxnLst/>
              <a:rect l="l" t="t" r="r" b="b"/>
              <a:pathLst>
                <a:path w="100446" h="124783" extrusionOk="0">
                  <a:moveTo>
                    <a:pt x="99503" y="0"/>
                  </a:moveTo>
                  <a:lnTo>
                    <a:pt x="0" y="124782"/>
                  </a:lnTo>
                  <a:lnTo>
                    <a:pt x="1823" y="124782"/>
                  </a:lnTo>
                  <a:lnTo>
                    <a:pt x="100445" y="1155"/>
                  </a:lnTo>
                  <a:lnTo>
                    <a:pt x="99503"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25" name="Google Shape;9825;p220"/>
            <p:cNvSpPr/>
            <p:nvPr/>
          </p:nvSpPr>
          <p:spPr>
            <a:xfrm>
              <a:off x="2698750" y="2297300"/>
              <a:ext cx="2559750" cy="3180350"/>
            </a:xfrm>
            <a:custGeom>
              <a:avLst/>
              <a:gdLst/>
              <a:ahLst/>
              <a:cxnLst/>
              <a:rect l="l" t="t" r="r" b="b"/>
              <a:pathLst>
                <a:path w="102390" h="127214" extrusionOk="0">
                  <a:moveTo>
                    <a:pt x="101478" y="1"/>
                  </a:moveTo>
                  <a:lnTo>
                    <a:pt x="0" y="127213"/>
                  </a:lnTo>
                  <a:lnTo>
                    <a:pt x="1854" y="127213"/>
                  </a:lnTo>
                  <a:lnTo>
                    <a:pt x="102390" y="1155"/>
                  </a:lnTo>
                  <a:lnTo>
                    <a:pt x="101478"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26" name="Google Shape;9826;p220"/>
            <p:cNvSpPr/>
            <p:nvPr/>
          </p:nvSpPr>
          <p:spPr>
            <a:xfrm>
              <a:off x="2602275" y="2236550"/>
              <a:ext cx="2608375" cy="3241100"/>
            </a:xfrm>
            <a:custGeom>
              <a:avLst/>
              <a:gdLst/>
              <a:ahLst/>
              <a:cxnLst/>
              <a:rect l="l" t="t" r="r" b="b"/>
              <a:pathLst>
                <a:path w="104335" h="129644" extrusionOk="0">
                  <a:moveTo>
                    <a:pt x="103393" y="0"/>
                  </a:moveTo>
                  <a:lnTo>
                    <a:pt x="1" y="129643"/>
                  </a:lnTo>
                  <a:lnTo>
                    <a:pt x="1854" y="129643"/>
                  </a:lnTo>
                  <a:lnTo>
                    <a:pt x="104335" y="1155"/>
                  </a:lnTo>
                  <a:lnTo>
                    <a:pt x="103393"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27" name="Google Shape;9827;p220"/>
            <p:cNvSpPr/>
            <p:nvPr/>
          </p:nvSpPr>
          <p:spPr>
            <a:xfrm>
              <a:off x="2506575" y="2175775"/>
              <a:ext cx="2656225" cy="3301875"/>
            </a:xfrm>
            <a:custGeom>
              <a:avLst/>
              <a:gdLst/>
              <a:ahLst/>
              <a:cxnLst/>
              <a:rect l="l" t="t" r="r" b="b"/>
              <a:pathLst>
                <a:path w="106249" h="132075" extrusionOk="0">
                  <a:moveTo>
                    <a:pt x="105307" y="0"/>
                  </a:moveTo>
                  <a:lnTo>
                    <a:pt x="0" y="132074"/>
                  </a:lnTo>
                  <a:lnTo>
                    <a:pt x="1823" y="132074"/>
                  </a:lnTo>
                  <a:lnTo>
                    <a:pt x="106249" y="1185"/>
                  </a:lnTo>
                  <a:lnTo>
                    <a:pt x="10530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28" name="Google Shape;9828;p220"/>
            <p:cNvSpPr/>
            <p:nvPr/>
          </p:nvSpPr>
          <p:spPr>
            <a:xfrm>
              <a:off x="2409350" y="2115775"/>
              <a:ext cx="2704850" cy="3361875"/>
            </a:xfrm>
            <a:custGeom>
              <a:avLst/>
              <a:gdLst/>
              <a:ahLst/>
              <a:cxnLst/>
              <a:rect l="l" t="t" r="r" b="b"/>
              <a:pathLst>
                <a:path w="108194" h="134475" extrusionOk="0">
                  <a:moveTo>
                    <a:pt x="107282" y="0"/>
                  </a:moveTo>
                  <a:lnTo>
                    <a:pt x="0" y="134474"/>
                  </a:lnTo>
                  <a:lnTo>
                    <a:pt x="1854" y="134474"/>
                  </a:lnTo>
                  <a:lnTo>
                    <a:pt x="108193" y="1155"/>
                  </a:lnTo>
                  <a:lnTo>
                    <a:pt x="107282"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29" name="Google Shape;9829;p220"/>
            <p:cNvSpPr/>
            <p:nvPr/>
          </p:nvSpPr>
          <p:spPr>
            <a:xfrm>
              <a:off x="2312875" y="2055000"/>
              <a:ext cx="2752700" cy="3422650"/>
            </a:xfrm>
            <a:custGeom>
              <a:avLst/>
              <a:gdLst/>
              <a:ahLst/>
              <a:cxnLst/>
              <a:rect l="l" t="t" r="r" b="b"/>
              <a:pathLst>
                <a:path w="110108" h="136906" extrusionOk="0">
                  <a:moveTo>
                    <a:pt x="109196" y="1"/>
                  </a:moveTo>
                  <a:lnTo>
                    <a:pt x="1" y="136905"/>
                  </a:lnTo>
                  <a:lnTo>
                    <a:pt x="1854" y="136905"/>
                  </a:lnTo>
                  <a:lnTo>
                    <a:pt x="110108" y="1155"/>
                  </a:lnTo>
                  <a:lnTo>
                    <a:pt x="10919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30" name="Google Shape;9830;p220"/>
            <p:cNvSpPr/>
            <p:nvPr/>
          </p:nvSpPr>
          <p:spPr>
            <a:xfrm>
              <a:off x="2216425" y="1994225"/>
              <a:ext cx="2801300" cy="3483425"/>
            </a:xfrm>
            <a:custGeom>
              <a:avLst/>
              <a:gdLst/>
              <a:ahLst/>
              <a:cxnLst/>
              <a:rect l="l" t="t" r="r" b="b"/>
              <a:pathLst>
                <a:path w="112052" h="139337" extrusionOk="0">
                  <a:moveTo>
                    <a:pt x="111140" y="1"/>
                  </a:moveTo>
                  <a:lnTo>
                    <a:pt x="0" y="139336"/>
                  </a:lnTo>
                  <a:lnTo>
                    <a:pt x="1854" y="139336"/>
                  </a:lnTo>
                  <a:lnTo>
                    <a:pt x="112051" y="1156"/>
                  </a:lnTo>
                  <a:lnTo>
                    <a:pt x="11114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31" name="Google Shape;9831;p220"/>
            <p:cNvSpPr/>
            <p:nvPr/>
          </p:nvSpPr>
          <p:spPr>
            <a:xfrm>
              <a:off x="2119950" y="1933475"/>
              <a:ext cx="2849925" cy="3544175"/>
            </a:xfrm>
            <a:custGeom>
              <a:avLst/>
              <a:gdLst/>
              <a:ahLst/>
              <a:cxnLst/>
              <a:rect l="l" t="t" r="r" b="b"/>
              <a:pathLst>
                <a:path w="113997" h="141767" extrusionOk="0">
                  <a:moveTo>
                    <a:pt x="113085" y="0"/>
                  </a:moveTo>
                  <a:lnTo>
                    <a:pt x="1" y="141766"/>
                  </a:lnTo>
                  <a:lnTo>
                    <a:pt x="1854" y="141766"/>
                  </a:lnTo>
                  <a:lnTo>
                    <a:pt x="113996" y="1185"/>
                  </a:lnTo>
                  <a:lnTo>
                    <a:pt x="113085"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32" name="Google Shape;9832;p220"/>
            <p:cNvSpPr/>
            <p:nvPr/>
          </p:nvSpPr>
          <p:spPr>
            <a:xfrm>
              <a:off x="2023475" y="1872700"/>
              <a:ext cx="2897775" cy="3604950"/>
            </a:xfrm>
            <a:custGeom>
              <a:avLst/>
              <a:gdLst/>
              <a:ahLst/>
              <a:cxnLst/>
              <a:rect l="l" t="t" r="r" b="b"/>
              <a:pathLst>
                <a:path w="115911" h="144198" extrusionOk="0">
                  <a:moveTo>
                    <a:pt x="114999" y="1"/>
                  </a:moveTo>
                  <a:lnTo>
                    <a:pt x="1" y="144197"/>
                  </a:lnTo>
                  <a:lnTo>
                    <a:pt x="1854" y="144197"/>
                  </a:lnTo>
                  <a:lnTo>
                    <a:pt x="115911" y="1186"/>
                  </a:lnTo>
                  <a:lnTo>
                    <a:pt x="11499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33" name="Google Shape;9833;p220"/>
            <p:cNvSpPr/>
            <p:nvPr/>
          </p:nvSpPr>
          <p:spPr>
            <a:xfrm>
              <a:off x="1926275" y="1811950"/>
              <a:ext cx="2946375" cy="3665700"/>
            </a:xfrm>
            <a:custGeom>
              <a:avLst/>
              <a:gdLst/>
              <a:ahLst/>
              <a:cxnLst/>
              <a:rect l="l" t="t" r="r" b="b"/>
              <a:pathLst>
                <a:path w="117855" h="146628" extrusionOk="0">
                  <a:moveTo>
                    <a:pt x="116943" y="0"/>
                  </a:moveTo>
                  <a:lnTo>
                    <a:pt x="83765" y="41594"/>
                  </a:lnTo>
                  <a:lnTo>
                    <a:pt x="34089" y="103879"/>
                  </a:lnTo>
                  <a:lnTo>
                    <a:pt x="0" y="146627"/>
                  </a:lnTo>
                  <a:lnTo>
                    <a:pt x="1853" y="146627"/>
                  </a:lnTo>
                  <a:lnTo>
                    <a:pt x="117854" y="1155"/>
                  </a:lnTo>
                  <a:lnTo>
                    <a:pt x="116943"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34" name="Google Shape;9834;p220"/>
            <p:cNvSpPr/>
            <p:nvPr/>
          </p:nvSpPr>
          <p:spPr>
            <a:xfrm>
              <a:off x="3971775" y="1751175"/>
              <a:ext cx="853025" cy="1068750"/>
            </a:xfrm>
            <a:custGeom>
              <a:avLst/>
              <a:gdLst/>
              <a:ahLst/>
              <a:cxnLst/>
              <a:rect l="l" t="t" r="r" b="b"/>
              <a:pathLst>
                <a:path w="34121" h="42750" extrusionOk="0">
                  <a:moveTo>
                    <a:pt x="33178" y="0"/>
                  </a:moveTo>
                  <a:lnTo>
                    <a:pt x="1" y="41625"/>
                  </a:lnTo>
                  <a:lnTo>
                    <a:pt x="942" y="42749"/>
                  </a:lnTo>
                  <a:lnTo>
                    <a:pt x="34120" y="1155"/>
                  </a:lnTo>
                  <a:lnTo>
                    <a:pt x="3317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35" name="Google Shape;9835;p220"/>
            <p:cNvSpPr/>
            <p:nvPr/>
          </p:nvSpPr>
          <p:spPr>
            <a:xfrm>
              <a:off x="3923925" y="1691175"/>
              <a:ext cx="853025" cy="1068725"/>
            </a:xfrm>
            <a:custGeom>
              <a:avLst/>
              <a:gdLst/>
              <a:ahLst/>
              <a:cxnLst/>
              <a:rect l="l" t="t" r="r" b="b"/>
              <a:pathLst>
                <a:path w="34121" h="42749" extrusionOk="0">
                  <a:moveTo>
                    <a:pt x="33178" y="0"/>
                  </a:moveTo>
                  <a:lnTo>
                    <a:pt x="0" y="41594"/>
                  </a:lnTo>
                  <a:lnTo>
                    <a:pt x="912" y="42749"/>
                  </a:lnTo>
                  <a:lnTo>
                    <a:pt x="34120" y="1155"/>
                  </a:lnTo>
                  <a:lnTo>
                    <a:pt x="3317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36" name="Google Shape;9836;p220"/>
            <p:cNvSpPr/>
            <p:nvPr/>
          </p:nvSpPr>
          <p:spPr>
            <a:xfrm>
              <a:off x="3875300" y="1630400"/>
              <a:ext cx="853025" cy="1069500"/>
            </a:xfrm>
            <a:custGeom>
              <a:avLst/>
              <a:gdLst/>
              <a:ahLst/>
              <a:cxnLst/>
              <a:rect l="l" t="t" r="r" b="b"/>
              <a:pathLst>
                <a:path w="34121" h="42780" extrusionOk="0">
                  <a:moveTo>
                    <a:pt x="33209" y="1"/>
                  </a:moveTo>
                  <a:lnTo>
                    <a:pt x="1" y="41625"/>
                  </a:lnTo>
                  <a:lnTo>
                    <a:pt x="943" y="42780"/>
                  </a:lnTo>
                  <a:lnTo>
                    <a:pt x="34121" y="1155"/>
                  </a:lnTo>
                  <a:lnTo>
                    <a:pt x="3320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37" name="Google Shape;9837;p220"/>
            <p:cNvSpPr/>
            <p:nvPr/>
          </p:nvSpPr>
          <p:spPr>
            <a:xfrm>
              <a:off x="3827450" y="1569650"/>
              <a:ext cx="853025" cy="1069475"/>
            </a:xfrm>
            <a:custGeom>
              <a:avLst/>
              <a:gdLst/>
              <a:ahLst/>
              <a:cxnLst/>
              <a:rect l="l" t="t" r="r" b="b"/>
              <a:pathLst>
                <a:path w="34121" h="42779" extrusionOk="0">
                  <a:moveTo>
                    <a:pt x="33179" y="0"/>
                  </a:moveTo>
                  <a:lnTo>
                    <a:pt x="1" y="41624"/>
                  </a:lnTo>
                  <a:lnTo>
                    <a:pt x="912" y="42779"/>
                  </a:lnTo>
                  <a:lnTo>
                    <a:pt x="34121" y="1155"/>
                  </a:lnTo>
                  <a:lnTo>
                    <a:pt x="3317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38" name="Google Shape;9838;p220"/>
            <p:cNvSpPr/>
            <p:nvPr/>
          </p:nvSpPr>
          <p:spPr>
            <a:xfrm>
              <a:off x="3778850" y="1508875"/>
              <a:ext cx="853025" cy="1069500"/>
            </a:xfrm>
            <a:custGeom>
              <a:avLst/>
              <a:gdLst/>
              <a:ahLst/>
              <a:cxnLst/>
              <a:rect l="l" t="t" r="r" b="b"/>
              <a:pathLst>
                <a:path w="34121" h="42780" extrusionOk="0">
                  <a:moveTo>
                    <a:pt x="33209" y="0"/>
                  </a:moveTo>
                  <a:lnTo>
                    <a:pt x="0" y="41625"/>
                  </a:lnTo>
                  <a:lnTo>
                    <a:pt x="912" y="42779"/>
                  </a:lnTo>
                  <a:lnTo>
                    <a:pt x="34120" y="1155"/>
                  </a:lnTo>
                  <a:lnTo>
                    <a:pt x="3320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39" name="Google Shape;9839;p220"/>
            <p:cNvSpPr/>
            <p:nvPr/>
          </p:nvSpPr>
          <p:spPr>
            <a:xfrm>
              <a:off x="3731000" y="1448875"/>
              <a:ext cx="853000" cy="1069500"/>
            </a:xfrm>
            <a:custGeom>
              <a:avLst/>
              <a:gdLst/>
              <a:ahLst/>
              <a:cxnLst/>
              <a:rect l="l" t="t" r="r" b="b"/>
              <a:pathLst>
                <a:path w="34120" h="42780" extrusionOk="0">
                  <a:moveTo>
                    <a:pt x="33208" y="0"/>
                  </a:moveTo>
                  <a:lnTo>
                    <a:pt x="0" y="41625"/>
                  </a:lnTo>
                  <a:lnTo>
                    <a:pt x="912" y="42779"/>
                  </a:lnTo>
                  <a:lnTo>
                    <a:pt x="34120" y="1155"/>
                  </a:lnTo>
                  <a:lnTo>
                    <a:pt x="3320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40" name="Google Shape;9840;p220"/>
            <p:cNvSpPr/>
            <p:nvPr/>
          </p:nvSpPr>
          <p:spPr>
            <a:xfrm>
              <a:off x="3682375" y="1388100"/>
              <a:ext cx="853025" cy="1069500"/>
            </a:xfrm>
            <a:custGeom>
              <a:avLst/>
              <a:gdLst/>
              <a:ahLst/>
              <a:cxnLst/>
              <a:rect l="l" t="t" r="r" b="b"/>
              <a:pathLst>
                <a:path w="34121" h="42780" extrusionOk="0">
                  <a:moveTo>
                    <a:pt x="33209" y="1"/>
                  </a:moveTo>
                  <a:lnTo>
                    <a:pt x="1" y="41625"/>
                  </a:lnTo>
                  <a:lnTo>
                    <a:pt x="912" y="42779"/>
                  </a:lnTo>
                  <a:lnTo>
                    <a:pt x="34120" y="1155"/>
                  </a:lnTo>
                  <a:lnTo>
                    <a:pt x="3320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41" name="Google Shape;9841;p220"/>
            <p:cNvSpPr/>
            <p:nvPr/>
          </p:nvSpPr>
          <p:spPr>
            <a:xfrm>
              <a:off x="3633775" y="1327325"/>
              <a:ext cx="853775" cy="1070275"/>
            </a:xfrm>
            <a:custGeom>
              <a:avLst/>
              <a:gdLst/>
              <a:ahLst/>
              <a:cxnLst/>
              <a:rect l="l" t="t" r="r" b="b"/>
              <a:pathLst>
                <a:path w="34151" h="42811" extrusionOk="0">
                  <a:moveTo>
                    <a:pt x="33239" y="1"/>
                  </a:moveTo>
                  <a:lnTo>
                    <a:pt x="0" y="41656"/>
                  </a:lnTo>
                  <a:lnTo>
                    <a:pt x="942" y="42810"/>
                  </a:lnTo>
                  <a:lnTo>
                    <a:pt x="34150" y="1155"/>
                  </a:lnTo>
                  <a:lnTo>
                    <a:pt x="3323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42" name="Google Shape;9842;p220"/>
            <p:cNvSpPr/>
            <p:nvPr/>
          </p:nvSpPr>
          <p:spPr>
            <a:xfrm>
              <a:off x="3585925" y="1266575"/>
              <a:ext cx="853000" cy="1070250"/>
            </a:xfrm>
            <a:custGeom>
              <a:avLst/>
              <a:gdLst/>
              <a:ahLst/>
              <a:cxnLst/>
              <a:rect l="l" t="t" r="r" b="b"/>
              <a:pathLst>
                <a:path w="34120" h="42810" extrusionOk="0">
                  <a:moveTo>
                    <a:pt x="33208" y="0"/>
                  </a:moveTo>
                  <a:lnTo>
                    <a:pt x="0" y="41655"/>
                  </a:lnTo>
                  <a:lnTo>
                    <a:pt x="912" y="42810"/>
                  </a:lnTo>
                  <a:lnTo>
                    <a:pt x="34120" y="1155"/>
                  </a:lnTo>
                  <a:lnTo>
                    <a:pt x="3320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43" name="Google Shape;9843;p220"/>
            <p:cNvSpPr/>
            <p:nvPr/>
          </p:nvSpPr>
          <p:spPr>
            <a:xfrm>
              <a:off x="3537300" y="1206575"/>
              <a:ext cx="853775" cy="1070250"/>
            </a:xfrm>
            <a:custGeom>
              <a:avLst/>
              <a:gdLst/>
              <a:ahLst/>
              <a:cxnLst/>
              <a:rect l="l" t="t" r="r" b="b"/>
              <a:pathLst>
                <a:path w="34151" h="42810" extrusionOk="0">
                  <a:moveTo>
                    <a:pt x="33239" y="0"/>
                  </a:moveTo>
                  <a:lnTo>
                    <a:pt x="1" y="41655"/>
                  </a:lnTo>
                  <a:lnTo>
                    <a:pt x="942" y="42809"/>
                  </a:lnTo>
                  <a:lnTo>
                    <a:pt x="34151" y="1155"/>
                  </a:lnTo>
                  <a:lnTo>
                    <a:pt x="3323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44" name="Google Shape;9844;p220"/>
            <p:cNvSpPr/>
            <p:nvPr/>
          </p:nvSpPr>
          <p:spPr>
            <a:xfrm>
              <a:off x="3489450" y="1145800"/>
              <a:ext cx="853775" cy="1070250"/>
            </a:xfrm>
            <a:custGeom>
              <a:avLst/>
              <a:gdLst/>
              <a:ahLst/>
              <a:cxnLst/>
              <a:rect l="l" t="t" r="r" b="b"/>
              <a:pathLst>
                <a:path w="34151" h="42810" extrusionOk="0">
                  <a:moveTo>
                    <a:pt x="33209" y="0"/>
                  </a:moveTo>
                  <a:lnTo>
                    <a:pt x="1" y="41655"/>
                  </a:lnTo>
                  <a:lnTo>
                    <a:pt x="912" y="42810"/>
                  </a:lnTo>
                  <a:lnTo>
                    <a:pt x="34151" y="1155"/>
                  </a:lnTo>
                  <a:lnTo>
                    <a:pt x="3320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45" name="Google Shape;9845;p220"/>
            <p:cNvSpPr/>
            <p:nvPr/>
          </p:nvSpPr>
          <p:spPr>
            <a:xfrm>
              <a:off x="3440850" y="1085025"/>
              <a:ext cx="853775" cy="1070275"/>
            </a:xfrm>
            <a:custGeom>
              <a:avLst/>
              <a:gdLst/>
              <a:ahLst/>
              <a:cxnLst/>
              <a:rect l="l" t="t" r="r" b="b"/>
              <a:pathLst>
                <a:path w="34151" h="42811" extrusionOk="0">
                  <a:moveTo>
                    <a:pt x="33239" y="1"/>
                  </a:moveTo>
                  <a:lnTo>
                    <a:pt x="0" y="41656"/>
                  </a:lnTo>
                  <a:lnTo>
                    <a:pt x="912" y="42810"/>
                  </a:lnTo>
                  <a:lnTo>
                    <a:pt x="34150" y="1155"/>
                  </a:lnTo>
                  <a:lnTo>
                    <a:pt x="3323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46" name="Google Shape;9846;p220"/>
            <p:cNvSpPr/>
            <p:nvPr/>
          </p:nvSpPr>
          <p:spPr>
            <a:xfrm>
              <a:off x="3392225" y="1024275"/>
              <a:ext cx="854550" cy="1071000"/>
            </a:xfrm>
            <a:custGeom>
              <a:avLst/>
              <a:gdLst/>
              <a:ahLst/>
              <a:cxnLst/>
              <a:rect l="l" t="t" r="r" b="b"/>
              <a:pathLst>
                <a:path w="34182" h="42840" extrusionOk="0">
                  <a:moveTo>
                    <a:pt x="33239" y="0"/>
                  </a:moveTo>
                  <a:lnTo>
                    <a:pt x="1" y="41685"/>
                  </a:lnTo>
                  <a:lnTo>
                    <a:pt x="942" y="42840"/>
                  </a:lnTo>
                  <a:lnTo>
                    <a:pt x="34181" y="1155"/>
                  </a:lnTo>
                  <a:lnTo>
                    <a:pt x="3323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47" name="Google Shape;9847;p220"/>
            <p:cNvSpPr/>
            <p:nvPr/>
          </p:nvSpPr>
          <p:spPr>
            <a:xfrm>
              <a:off x="3344375" y="964250"/>
              <a:ext cx="854525" cy="1071025"/>
            </a:xfrm>
            <a:custGeom>
              <a:avLst/>
              <a:gdLst/>
              <a:ahLst/>
              <a:cxnLst/>
              <a:rect l="l" t="t" r="r" b="b"/>
              <a:pathLst>
                <a:path w="34181" h="42841" extrusionOk="0">
                  <a:moveTo>
                    <a:pt x="33239" y="1"/>
                  </a:moveTo>
                  <a:lnTo>
                    <a:pt x="0" y="41686"/>
                  </a:lnTo>
                  <a:lnTo>
                    <a:pt x="912" y="42841"/>
                  </a:lnTo>
                  <a:lnTo>
                    <a:pt x="34181" y="1155"/>
                  </a:lnTo>
                  <a:lnTo>
                    <a:pt x="3323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48" name="Google Shape;9848;p220"/>
            <p:cNvSpPr/>
            <p:nvPr/>
          </p:nvSpPr>
          <p:spPr>
            <a:xfrm>
              <a:off x="3295750" y="903500"/>
              <a:ext cx="854550" cy="1071025"/>
            </a:xfrm>
            <a:custGeom>
              <a:avLst/>
              <a:gdLst/>
              <a:ahLst/>
              <a:cxnLst/>
              <a:rect l="l" t="t" r="r" b="b"/>
              <a:pathLst>
                <a:path w="34182" h="42841" extrusionOk="0">
                  <a:moveTo>
                    <a:pt x="33270" y="0"/>
                  </a:moveTo>
                  <a:lnTo>
                    <a:pt x="1" y="41685"/>
                  </a:lnTo>
                  <a:lnTo>
                    <a:pt x="943" y="42840"/>
                  </a:lnTo>
                  <a:lnTo>
                    <a:pt x="34181" y="1155"/>
                  </a:lnTo>
                  <a:lnTo>
                    <a:pt x="3327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49" name="Google Shape;9849;p220"/>
            <p:cNvSpPr/>
            <p:nvPr/>
          </p:nvSpPr>
          <p:spPr>
            <a:xfrm>
              <a:off x="3247150" y="841975"/>
              <a:ext cx="854525" cy="1071775"/>
            </a:xfrm>
            <a:custGeom>
              <a:avLst/>
              <a:gdLst/>
              <a:ahLst/>
              <a:cxnLst/>
              <a:rect l="l" t="t" r="r" b="b"/>
              <a:pathLst>
                <a:path w="34181" h="42871" extrusionOk="0">
                  <a:moveTo>
                    <a:pt x="33269" y="0"/>
                  </a:moveTo>
                  <a:lnTo>
                    <a:pt x="0" y="41716"/>
                  </a:lnTo>
                  <a:lnTo>
                    <a:pt x="942" y="42870"/>
                  </a:lnTo>
                  <a:lnTo>
                    <a:pt x="34181" y="1155"/>
                  </a:lnTo>
                  <a:lnTo>
                    <a:pt x="3326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50" name="Google Shape;9850;p220"/>
            <p:cNvSpPr/>
            <p:nvPr/>
          </p:nvSpPr>
          <p:spPr>
            <a:xfrm>
              <a:off x="3198525" y="781200"/>
              <a:ext cx="854550" cy="1071775"/>
            </a:xfrm>
            <a:custGeom>
              <a:avLst/>
              <a:gdLst/>
              <a:ahLst/>
              <a:cxnLst/>
              <a:rect l="l" t="t" r="r" b="b"/>
              <a:pathLst>
                <a:path w="34182" h="42871" extrusionOk="0">
                  <a:moveTo>
                    <a:pt x="33270" y="1"/>
                  </a:moveTo>
                  <a:lnTo>
                    <a:pt x="1" y="41716"/>
                  </a:lnTo>
                  <a:lnTo>
                    <a:pt x="943" y="42871"/>
                  </a:lnTo>
                  <a:lnTo>
                    <a:pt x="34181" y="1155"/>
                  </a:lnTo>
                  <a:lnTo>
                    <a:pt x="3327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51" name="Google Shape;9851;p220"/>
            <p:cNvSpPr/>
            <p:nvPr/>
          </p:nvSpPr>
          <p:spPr>
            <a:xfrm>
              <a:off x="3150675" y="721200"/>
              <a:ext cx="854550" cy="1071775"/>
            </a:xfrm>
            <a:custGeom>
              <a:avLst/>
              <a:gdLst/>
              <a:ahLst/>
              <a:cxnLst/>
              <a:rect l="l" t="t" r="r" b="b"/>
              <a:pathLst>
                <a:path w="34182" h="42871" extrusionOk="0">
                  <a:moveTo>
                    <a:pt x="33270" y="0"/>
                  </a:moveTo>
                  <a:lnTo>
                    <a:pt x="1" y="41716"/>
                  </a:lnTo>
                  <a:lnTo>
                    <a:pt x="943" y="42871"/>
                  </a:lnTo>
                  <a:lnTo>
                    <a:pt x="34181" y="1155"/>
                  </a:lnTo>
                  <a:lnTo>
                    <a:pt x="3327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52" name="Google Shape;9852;p220"/>
            <p:cNvSpPr/>
            <p:nvPr/>
          </p:nvSpPr>
          <p:spPr>
            <a:xfrm>
              <a:off x="3102075" y="660425"/>
              <a:ext cx="855300" cy="1071775"/>
            </a:xfrm>
            <a:custGeom>
              <a:avLst/>
              <a:gdLst/>
              <a:ahLst/>
              <a:cxnLst/>
              <a:rect l="l" t="t" r="r" b="b"/>
              <a:pathLst>
                <a:path w="34212" h="42871" extrusionOk="0">
                  <a:moveTo>
                    <a:pt x="33300" y="1"/>
                  </a:moveTo>
                  <a:lnTo>
                    <a:pt x="0" y="41716"/>
                  </a:lnTo>
                  <a:lnTo>
                    <a:pt x="942" y="42871"/>
                  </a:lnTo>
                  <a:lnTo>
                    <a:pt x="34211" y="1155"/>
                  </a:lnTo>
                  <a:lnTo>
                    <a:pt x="3330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53" name="Google Shape;9853;p220"/>
            <p:cNvSpPr/>
            <p:nvPr/>
          </p:nvSpPr>
          <p:spPr>
            <a:xfrm>
              <a:off x="3054225" y="599675"/>
              <a:ext cx="854525" cy="1071775"/>
            </a:xfrm>
            <a:custGeom>
              <a:avLst/>
              <a:gdLst/>
              <a:ahLst/>
              <a:cxnLst/>
              <a:rect l="l" t="t" r="r" b="b"/>
              <a:pathLst>
                <a:path w="34181" h="42871" extrusionOk="0">
                  <a:moveTo>
                    <a:pt x="33269" y="0"/>
                  </a:moveTo>
                  <a:lnTo>
                    <a:pt x="0" y="41716"/>
                  </a:lnTo>
                  <a:lnTo>
                    <a:pt x="912" y="42870"/>
                  </a:lnTo>
                  <a:lnTo>
                    <a:pt x="34181" y="1155"/>
                  </a:lnTo>
                  <a:lnTo>
                    <a:pt x="3326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54" name="Google Shape;9854;p220"/>
            <p:cNvSpPr/>
            <p:nvPr/>
          </p:nvSpPr>
          <p:spPr>
            <a:xfrm>
              <a:off x="3005600" y="538900"/>
              <a:ext cx="855300" cy="1072550"/>
            </a:xfrm>
            <a:custGeom>
              <a:avLst/>
              <a:gdLst/>
              <a:ahLst/>
              <a:cxnLst/>
              <a:rect l="l" t="t" r="r" b="b"/>
              <a:pathLst>
                <a:path w="34212" h="42902" extrusionOk="0">
                  <a:moveTo>
                    <a:pt x="33270" y="1"/>
                  </a:moveTo>
                  <a:lnTo>
                    <a:pt x="1" y="41747"/>
                  </a:lnTo>
                  <a:lnTo>
                    <a:pt x="912" y="42901"/>
                  </a:lnTo>
                  <a:lnTo>
                    <a:pt x="34212" y="1155"/>
                  </a:lnTo>
                  <a:lnTo>
                    <a:pt x="3327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55" name="Google Shape;9855;p220"/>
            <p:cNvSpPr/>
            <p:nvPr/>
          </p:nvSpPr>
          <p:spPr>
            <a:xfrm>
              <a:off x="2957750" y="478900"/>
              <a:ext cx="855300" cy="1071775"/>
            </a:xfrm>
            <a:custGeom>
              <a:avLst/>
              <a:gdLst/>
              <a:ahLst/>
              <a:cxnLst/>
              <a:rect l="l" t="t" r="r" b="b"/>
              <a:pathLst>
                <a:path w="34212" h="42871" extrusionOk="0">
                  <a:moveTo>
                    <a:pt x="33270" y="0"/>
                  </a:moveTo>
                  <a:lnTo>
                    <a:pt x="1" y="41716"/>
                  </a:lnTo>
                  <a:lnTo>
                    <a:pt x="912" y="42870"/>
                  </a:lnTo>
                  <a:lnTo>
                    <a:pt x="34212" y="1155"/>
                  </a:lnTo>
                  <a:lnTo>
                    <a:pt x="3327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56" name="Google Shape;9856;p220"/>
            <p:cNvSpPr/>
            <p:nvPr/>
          </p:nvSpPr>
          <p:spPr>
            <a:xfrm>
              <a:off x="2909150" y="418125"/>
              <a:ext cx="855300" cy="1072550"/>
            </a:xfrm>
            <a:custGeom>
              <a:avLst/>
              <a:gdLst/>
              <a:ahLst/>
              <a:cxnLst/>
              <a:rect l="l" t="t" r="r" b="b"/>
              <a:pathLst>
                <a:path w="34212" h="42902" extrusionOk="0">
                  <a:moveTo>
                    <a:pt x="33300" y="1"/>
                  </a:moveTo>
                  <a:lnTo>
                    <a:pt x="0" y="41747"/>
                  </a:lnTo>
                  <a:lnTo>
                    <a:pt x="912" y="42901"/>
                  </a:lnTo>
                  <a:lnTo>
                    <a:pt x="34211" y="1155"/>
                  </a:lnTo>
                  <a:lnTo>
                    <a:pt x="3330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57" name="Google Shape;9857;p220"/>
            <p:cNvSpPr/>
            <p:nvPr/>
          </p:nvSpPr>
          <p:spPr>
            <a:xfrm>
              <a:off x="2860525" y="357375"/>
              <a:ext cx="856050" cy="1072525"/>
            </a:xfrm>
            <a:custGeom>
              <a:avLst/>
              <a:gdLst/>
              <a:ahLst/>
              <a:cxnLst/>
              <a:rect l="l" t="t" r="r" b="b"/>
              <a:pathLst>
                <a:path w="34242" h="42901" extrusionOk="0">
                  <a:moveTo>
                    <a:pt x="33300" y="0"/>
                  </a:moveTo>
                  <a:lnTo>
                    <a:pt x="1" y="41746"/>
                  </a:lnTo>
                  <a:lnTo>
                    <a:pt x="943" y="42901"/>
                  </a:lnTo>
                  <a:lnTo>
                    <a:pt x="34242" y="1155"/>
                  </a:lnTo>
                  <a:lnTo>
                    <a:pt x="3330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58" name="Google Shape;9858;p220"/>
            <p:cNvSpPr/>
            <p:nvPr/>
          </p:nvSpPr>
          <p:spPr>
            <a:xfrm>
              <a:off x="2812675" y="296600"/>
              <a:ext cx="855300" cy="1072525"/>
            </a:xfrm>
            <a:custGeom>
              <a:avLst/>
              <a:gdLst/>
              <a:ahLst/>
              <a:cxnLst/>
              <a:rect l="l" t="t" r="r" b="b"/>
              <a:pathLst>
                <a:path w="34212" h="42901" extrusionOk="0">
                  <a:moveTo>
                    <a:pt x="33300" y="0"/>
                  </a:moveTo>
                  <a:lnTo>
                    <a:pt x="1" y="41746"/>
                  </a:lnTo>
                  <a:lnTo>
                    <a:pt x="912" y="42901"/>
                  </a:lnTo>
                  <a:lnTo>
                    <a:pt x="34211" y="1155"/>
                  </a:lnTo>
                  <a:lnTo>
                    <a:pt x="3330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59" name="Google Shape;9859;p220"/>
            <p:cNvSpPr/>
            <p:nvPr/>
          </p:nvSpPr>
          <p:spPr>
            <a:xfrm>
              <a:off x="2764075" y="238125"/>
              <a:ext cx="856050" cy="1071000"/>
            </a:xfrm>
            <a:custGeom>
              <a:avLst/>
              <a:gdLst/>
              <a:ahLst/>
              <a:cxnLst/>
              <a:rect l="l" t="t" r="r" b="b"/>
              <a:pathLst>
                <a:path w="34242" h="42840" extrusionOk="0">
                  <a:moveTo>
                    <a:pt x="33269" y="0"/>
                  </a:moveTo>
                  <a:lnTo>
                    <a:pt x="0" y="41685"/>
                  </a:lnTo>
                  <a:lnTo>
                    <a:pt x="942" y="42840"/>
                  </a:lnTo>
                  <a:lnTo>
                    <a:pt x="34241" y="1094"/>
                  </a:lnTo>
                  <a:lnTo>
                    <a:pt x="3336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60" name="Google Shape;9860;p220"/>
            <p:cNvSpPr/>
            <p:nvPr/>
          </p:nvSpPr>
          <p:spPr>
            <a:xfrm>
              <a:off x="2716200" y="238125"/>
              <a:ext cx="828725" cy="1010250"/>
            </a:xfrm>
            <a:custGeom>
              <a:avLst/>
              <a:gdLst/>
              <a:ahLst/>
              <a:cxnLst/>
              <a:rect l="l" t="t" r="r" b="b"/>
              <a:pathLst>
                <a:path w="33149" h="40410" extrusionOk="0">
                  <a:moveTo>
                    <a:pt x="31325" y="0"/>
                  </a:moveTo>
                  <a:lnTo>
                    <a:pt x="1" y="39255"/>
                  </a:lnTo>
                  <a:lnTo>
                    <a:pt x="912" y="40409"/>
                  </a:lnTo>
                  <a:lnTo>
                    <a:pt x="33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61" name="Google Shape;9861;p220"/>
            <p:cNvSpPr/>
            <p:nvPr/>
          </p:nvSpPr>
          <p:spPr>
            <a:xfrm>
              <a:off x="2667600" y="238125"/>
              <a:ext cx="780850" cy="950225"/>
            </a:xfrm>
            <a:custGeom>
              <a:avLst/>
              <a:gdLst/>
              <a:ahLst/>
              <a:cxnLst/>
              <a:rect l="l" t="t" r="r" b="b"/>
              <a:pathLst>
                <a:path w="31234" h="38009" extrusionOk="0">
                  <a:moveTo>
                    <a:pt x="29381" y="0"/>
                  </a:moveTo>
                  <a:lnTo>
                    <a:pt x="0" y="36854"/>
                  </a:lnTo>
                  <a:lnTo>
                    <a:pt x="912" y="38009"/>
                  </a:lnTo>
                  <a:lnTo>
                    <a:pt x="31234"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62" name="Google Shape;9862;p220"/>
            <p:cNvSpPr/>
            <p:nvPr/>
          </p:nvSpPr>
          <p:spPr>
            <a:xfrm>
              <a:off x="2618975" y="238125"/>
              <a:ext cx="733025" cy="889475"/>
            </a:xfrm>
            <a:custGeom>
              <a:avLst/>
              <a:gdLst/>
              <a:ahLst/>
              <a:cxnLst/>
              <a:rect l="l" t="t" r="r" b="b"/>
              <a:pathLst>
                <a:path w="29321" h="35579" extrusionOk="0">
                  <a:moveTo>
                    <a:pt x="27467" y="0"/>
                  </a:moveTo>
                  <a:lnTo>
                    <a:pt x="1" y="34424"/>
                  </a:lnTo>
                  <a:lnTo>
                    <a:pt x="943" y="35578"/>
                  </a:lnTo>
                  <a:lnTo>
                    <a:pt x="2932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63" name="Google Shape;9863;p220"/>
            <p:cNvSpPr/>
            <p:nvPr/>
          </p:nvSpPr>
          <p:spPr>
            <a:xfrm>
              <a:off x="2571125" y="238125"/>
              <a:ext cx="684400" cy="829450"/>
            </a:xfrm>
            <a:custGeom>
              <a:avLst/>
              <a:gdLst/>
              <a:ahLst/>
              <a:cxnLst/>
              <a:rect l="l" t="t" r="r" b="b"/>
              <a:pathLst>
                <a:path w="27376" h="33178" extrusionOk="0">
                  <a:moveTo>
                    <a:pt x="25553" y="0"/>
                  </a:moveTo>
                  <a:lnTo>
                    <a:pt x="1" y="32023"/>
                  </a:lnTo>
                  <a:lnTo>
                    <a:pt x="943" y="33178"/>
                  </a:lnTo>
                  <a:lnTo>
                    <a:pt x="27376"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64" name="Google Shape;9864;p220"/>
            <p:cNvSpPr/>
            <p:nvPr/>
          </p:nvSpPr>
          <p:spPr>
            <a:xfrm>
              <a:off x="2522525" y="238125"/>
              <a:ext cx="636550" cy="768700"/>
            </a:xfrm>
            <a:custGeom>
              <a:avLst/>
              <a:gdLst/>
              <a:ahLst/>
              <a:cxnLst/>
              <a:rect l="l" t="t" r="r" b="b"/>
              <a:pathLst>
                <a:path w="25462" h="30748" extrusionOk="0">
                  <a:moveTo>
                    <a:pt x="23608" y="0"/>
                  </a:moveTo>
                  <a:lnTo>
                    <a:pt x="0" y="29593"/>
                  </a:lnTo>
                  <a:lnTo>
                    <a:pt x="942" y="30747"/>
                  </a:lnTo>
                  <a:lnTo>
                    <a:pt x="25461"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65" name="Google Shape;9865;p220"/>
            <p:cNvSpPr/>
            <p:nvPr/>
          </p:nvSpPr>
          <p:spPr>
            <a:xfrm>
              <a:off x="2473900" y="238125"/>
              <a:ext cx="587950" cy="707925"/>
            </a:xfrm>
            <a:custGeom>
              <a:avLst/>
              <a:gdLst/>
              <a:ahLst/>
              <a:cxnLst/>
              <a:rect l="l" t="t" r="r" b="b"/>
              <a:pathLst>
                <a:path w="23518" h="28317" extrusionOk="0">
                  <a:moveTo>
                    <a:pt x="21664" y="0"/>
                  </a:moveTo>
                  <a:lnTo>
                    <a:pt x="1" y="27162"/>
                  </a:lnTo>
                  <a:lnTo>
                    <a:pt x="943" y="28317"/>
                  </a:lnTo>
                  <a:lnTo>
                    <a:pt x="2351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66" name="Google Shape;9866;p220"/>
            <p:cNvSpPr/>
            <p:nvPr/>
          </p:nvSpPr>
          <p:spPr>
            <a:xfrm>
              <a:off x="2426050" y="238125"/>
              <a:ext cx="539325" cy="647175"/>
            </a:xfrm>
            <a:custGeom>
              <a:avLst/>
              <a:gdLst/>
              <a:ahLst/>
              <a:cxnLst/>
              <a:rect l="l" t="t" r="r" b="b"/>
              <a:pathLst>
                <a:path w="21573" h="25887" extrusionOk="0">
                  <a:moveTo>
                    <a:pt x="19719" y="0"/>
                  </a:moveTo>
                  <a:lnTo>
                    <a:pt x="1" y="24732"/>
                  </a:lnTo>
                  <a:lnTo>
                    <a:pt x="912" y="25886"/>
                  </a:lnTo>
                  <a:lnTo>
                    <a:pt x="21572"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67" name="Google Shape;9867;p220"/>
            <p:cNvSpPr/>
            <p:nvPr/>
          </p:nvSpPr>
          <p:spPr>
            <a:xfrm>
              <a:off x="2377450" y="238125"/>
              <a:ext cx="491450" cy="587150"/>
            </a:xfrm>
            <a:custGeom>
              <a:avLst/>
              <a:gdLst/>
              <a:ahLst/>
              <a:cxnLst/>
              <a:rect l="l" t="t" r="r" b="b"/>
              <a:pathLst>
                <a:path w="19658" h="23486" extrusionOk="0">
                  <a:moveTo>
                    <a:pt x="17835" y="0"/>
                  </a:moveTo>
                  <a:lnTo>
                    <a:pt x="0" y="22331"/>
                  </a:lnTo>
                  <a:lnTo>
                    <a:pt x="942" y="23486"/>
                  </a:lnTo>
                  <a:lnTo>
                    <a:pt x="1965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68" name="Google Shape;9868;p220"/>
            <p:cNvSpPr/>
            <p:nvPr/>
          </p:nvSpPr>
          <p:spPr>
            <a:xfrm>
              <a:off x="2329600" y="238125"/>
              <a:ext cx="442850" cy="526400"/>
            </a:xfrm>
            <a:custGeom>
              <a:avLst/>
              <a:gdLst/>
              <a:ahLst/>
              <a:cxnLst/>
              <a:rect l="l" t="t" r="r" b="b"/>
              <a:pathLst>
                <a:path w="17714" h="21056" extrusionOk="0">
                  <a:moveTo>
                    <a:pt x="15860" y="0"/>
                  </a:moveTo>
                  <a:lnTo>
                    <a:pt x="0" y="19901"/>
                  </a:lnTo>
                  <a:lnTo>
                    <a:pt x="912" y="21055"/>
                  </a:lnTo>
                  <a:lnTo>
                    <a:pt x="17713"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69" name="Google Shape;9869;p220"/>
            <p:cNvSpPr/>
            <p:nvPr/>
          </p:nvSpPr>
          <p:spPr>
            <a:xfrm>
              <a:off x="2280975" y="238125"/>
              <a:ext cx="395000" cy="466400"/>
            </a:xfrm>
            <a:custGeom>
              <a:avLst/>
              <a:gdLst/>
              <a:ahLst/>
              <a:cxnLst/>
              <a:rect l="l" t="t" r="r" b="b"/>
              <a:pathLst>
                <a:path w="15800" h="18656" extrusionOk="0">
                  <a:moveTo>
                    <a:pt x="13946" y="0"/>
                  </a:moveTo>
                  <a:lnTo>
                    <a:pt x="1" y="17500"/>
                  </a:lnTo>
                  <a:lnTo>
                    <a:pt x="912" y="18655"/>
                  </a:lnTo>
                  <a:lnTo>
                    <a:pt x="1580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70" name="Google Shape;9870;p220"/>
            <p:cNvSpPr/>
            <p:nvPr/>
          </p:nvSpPr>
          <p:spPr>
            <a:xfrm>
              <a:off x="2232375" y="238125"/>
              <a:ext cx="346375" cy="405625"/>
            </a:xfrm>
            <a:custGeom>
              <a:avLst/>
              <a:gdLst/>
              <a:ahLst/>
              <a:cxnLst/>
              <a:rect l="l" t="t" r="r" b="b"/>
              <a:pathLst>
                <a:path w="13855" h="16225" extrusionOk="0">
                  <a:moveTo>
                    <a:pt x="12032" y="0"/>
                  </a:moveTo>
                  <a:lnTo>
                    <a:pt x="0" y="15070"/>
                  </a:lnTo>
                  <a:lnTo>
                    <a:pt x="942" y="16224"/>
                  </a:lnTo>
                  <a:lnTo>
                    <a:pt x="13855"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71" name="Google Shape;9871;p220"/>
            <p:cNvSpPr/>
            <p:nvPr/>
          </p:nvSpPr>
          <p:spPr>
            <a:xfrm>
              <a:off x="2184525" y="238125"/>
              <a:ext cx="298525" cy="345625"/>
            </a:xfrm>
            <a:custGeom>
              <a:avLst/>
              <a:gdLst/>
              <a:ahLst/>
              <a:cxnLst/>
              <a:rect l="l" t="t" r="r" b="b"/>
              <a:pathLst>
                <a:path w="11941" h="13825" extrusionOk="0">
                  <a:moveTo>
                    <a:pt x="10087" y="0"/>
                  </a:moveTo>
                  <a:lnTo>
                    <a:pt x="0" y="12670"/>
                  </a:lnTo>
                  <a:lnTo>
                    <a:pt x="912" y="13824"/>
                  </a:lnTo>
                  <a:lnTo>
                    <a:pt x="1194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72" name="Google Shape;9872;p220"/>
            <p:cNvSpPr/>
            <p:nvPr/>
          </p:nvSpPr>
          <p:spPr>
            <a:xfrm>
              <a:off x="2135900" y="238125"/>
              <a:ext cx="250675" cy="284850"/>
            </a:xfrm>
            <a:custGeom>
              <a:avLst/>
              <a:gdLst/>
              <a:ahLst/>
              <a:cxnLst/>
              <a:rect l="l" t="t" r="r" b="b"/>
              <a:pathLst>
                <a:path w="10027" h="11394" extrusionOk="0">
                  <a:moveTo>
                    <a:pt x="8174" y="0"/>
                  </a:moveTo>
                  <a:lnTo>
                    <a:pt x="1" y="10239"/>
                  </a:lnTo>
                  <a:lnTo>
                    <a:pt x="942" y="11394"/>
                  </a:lnTo>
                  <a:lnTo>
                    <a:pt x="1002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73" name="Google Shape;9873;p220"/>
            <p:cNvSpPr/>
            <p:nvPr/>
          </p:nvSpPr>
          <p:spPr>
            <a:xfrm>
              <a:off x="2088050" y="238125"/>
              <a:ext cx="202075" cy="224075"/>
            </a:xfrm>
            <a:custGeom>
              <a:avLst/>
              <a:gdLst/>
              <a:ahLst/>
              <a:cxnLst/>
              <a:rect l="l" t="t" r="r" b="b"/>
              <a:pathLst>
                <a:path w="8083" h="8963" extrusionOk="0">
                  <a:moveTo>
                    <a:pt x="6229" y="0"/>
                  </a:moveTo>
                  <a:lnTo>
                    <a:pt x="1" y="7808"/>
                  </a:lnTo>
                  <a:lnTo>
                    <a:pt x="912" y="8963"/>
                  </a:lnTo>
                  <a:lnTo>
                    <a:pt x="8082"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74" name="Google Shape;9874;p220"/>
            <p:cNvSpPr/>
            <p:nvPr/>
          </p:nvSpPr>
          <p:spPr>
            <a:xfrm>
              <a:off x="2039450" y="238125"/>
              <a:ext cx="153450" cy="164075"/>
            </a:xfrm>
            <a:custGeom>
              <a:avLst/>
              <a:gdLst/>
              <a:ahLst/>
              <a:cxnLst/>
              <a:rect l="l" t="t" r="r" b="b"/>
              <a:pathLst>
                <a:path w="6138" h="6563" extrusionOk="0">
                  <a:moveTo>
                    <a:pt x="4314" y="0"/>
                  </a:moveTo>
                  <a:lnTo>
                    <a:pt x="0" y="5408"/>
                  </a:lnTo>
                  <a:lnTo>
                    <a:pt x="912" y="6563"/>
                  </a:lnTo>
                  <a:lnTo>
                    <a:pt x="613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75" name="Google Shape;9875;p220"/>
            <p:cNvSpPr/>
            <p:nvPr/>
          </p:nvSpPr>
          <p:spPr>
            <a:xfrm>
              <a:off x="1991575" y="238125"/>
              <a:ext cx="105625" cy="104075"/>
            </a:xfrm>
            <a:custGeom>
              <a:avLst/>
              <a:gdLst/>
              <a:ahLst/>
              <a:cxnLst/>
              <a:rect l="l" t="t" r="r" b="b"/>
              <a:pathLst>
                <a:path w="4225" h="4163" extrusionOk="0">
                  <a:moveTo>
                    <a:pt x="2371" y="0"/>
                  </a:moveTo>
                  <a:lnTo>
                    <a:pt x="1" y="3008"/>
                  </a:lnTo>
                  <a:lnTo>
                    <a:pt x="912" y="4162"/>
                  </a:lnTo>
                  <a:lnTo>
                    <a:pt x="4224"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9876" name="Google Shape;9876;p220"/>
          <p:cNvSpPr/>
          <p:nvPr/>
        </p:nvSpPr>
        <p:spPr>
          <a:xfrm>
            <a:off x="0" y="0"/>
            <a:ext cx="5743500" cy="5143500"/>
          </a:xfrm>
          <a:prstGeom prst="homePlate">
            <a:avLst>
              <a:gd name="adj" fmla="val 39813"/>
            </a:avLst>
          </a:prstGeom>
          <a:solidFill>
            <a:schemeClr val="dk1"/>
          </a:solidFill>
          <a:ln>
            <a:noFill/>
          </a:ln>
          <a:effectLst>
            <a:outerShdw blurRad="228600" dist="38100" dir="10800000" algn="bl" rotWithShape="0">
              <a:srgbClr val="000000">
                <a:alpha val="33725"/>
              </a:srgb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77" name="Google Shape;9877;p220"/>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9878" name="Google Shape;9878;p220"/>
          <p:cNvSpPr/>
          <p:nvPr/>
        </p:nvSpPr>
        <p:spPr>
          <a:xfrm>
            <a:off x="5338775" y="-4750"/>
            <a:ext cx="3805047" cy="5153025"/>
          </a:xfrm>
          <a:custGeom>
            <a:avLst/>
            <a:gdLst/>
            <a:ahLst/>
            <a:cxnLst/>
            <a:rect l="l" t="t" r="r" b="b"/>
            <a:pathLst>
              <a:path w="152400" h="206121" extrusionOk="0">
                <a:moveTo>
                  <a:pt x="82105" y="103632"/>
                </a:moveTo>
                <a:lnTo>
                  <a:pt x="190" y="205930"/>
                </a:lnTo>
                <a:lnTo>
                  <a:pt x="152209" y="206121"/>
                </a:lnTo>
                <a:lnTo>
                  <a:pt x="152400" y="190"/>
                </a:lnTo>
                <a:lnTo>
                  <a:pt x="0" y="0"/>
                </a:lnTo>
                <a:close/>
              </a:path>
            </a:pathLst>
          </a:custGeom>
          <a:solidFill>
            <a:schemeClr val="dk1"/>
          </a:solidFill>
          <a:ln>
            <a:noFill/>
          </a:ln>
          <a:effectLst>
            <a:outerShdw blurRad="228600" dist="38100" dir="10800000" algn="bl" rotWithShape="0">
              <a:srgbClr val="000000">
                <a:alpha val="33725"/>
              </a:srgbClr>
            </a:outerShdw>
          </a:effectLst>
        </p:spPr>
        <p:txBody>
          <a:bodyPr/>
          <a:lstStyle/>
          <a:p>
            <a:endParaRPr lang="en-US"/>
          </a:p>
        </p:txBody>
      </p:sp>
      <p:sp>
        <p:nvSpPr>
          <p:cNvPr id="9879" name="Google Shape;9879;p220"/>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pic>
        <p:nvPicPr>
          <p:cNvPr id="9880" name="Google Shape;9880;p220"/>
          <p:cNvPicPr preferRelativeResize="0"/>
          <p:nvPr/>
        </p:nvPicPr>
        <p:blipFill rotWithShape="1">
          <a:blip r:embed="rId2">
            <a:alphaModFix/>
          </a:blip>
          <a:srcRect/>
          <a:stretch/>
        </p:blipFill>
        <p:spPr>
          <a:xfrm>
            <a:off x="1285955" y="2144127"/>
            <a:ext cx="2868902" cy="818074"/>
          </a:xfrm>
          <a:prstGeom prst="rect">
            <a:avLst/>
          </a:prstGeom>
          <a:noFill/>
          <a:ln>
            <a:noFill/>
          </a:ln>
        </p:spPr>
      </p:pic>
    </p:spTree>
  </p:cSld>
  <p:clrMapOvr>
    <a:masterClrMapping/>
  </p:clrMapOvr>
</p:sldLayout>
</file>

<file path=ppt/slideLayouts/slideLayout111.xml><?xml version="1.0" encoding="utf-8"?>
<p:sldLayout xmlns:a="http://schemas.openxmlformats.org/drawingml/2006/main" xmlns:r="http://schemas.openxmlformats.org/officeDocument/2006/relationships" xmlns:p="http://schemas.openxmlformats.org/presentationml/2006/main" matchingName="Closing slide w/logo_slate">
  <p:cSld name="Closing slide w/logo_slate">
    <p:spTree>
      <p:nvGrpSpPr>
        <p:cNvPr id="1" name="Shape 9881"/>
        <p:cNvGrpSpPr/>
        <p:nvPr/>
      </p:nvGrpSpPr>
      <p:grpSpPr>
        <a:xfrm>
          <a:off x="0" y="0"/>
          <a:ext cx="0" cy="0"/>
          <a:chOff x="0" y="0"/>
          <a:chExt cx="0" cy="0"/>
        </a:xfrm>
      </p:grpSpPr>
      <p:grpSp>
        <p:nvGrpSpPr>
          <p:cNvPr id="9882" name="Google Shape;9882;p221"/>
          <p:cNvGrpSpPr/>
          <p:nvPr/>
        </p:nvGrpSpPr>
        <p:grpSpPr>
          <a:xfrm>
            <a:off x="3698727" y="6"/>
            <a:ext cx="3697033" cy="5143642"/>
            <a:chOff x="1926275" y="238125"/>
            <a:chExt cx="3765950" cy="5239525"/>
          </a:xfrm>
        </p:grpSpPr>
        <p:sp>
          <p:nvSpPr>
            <p:cNvPr id="9883" name="Google Shape;9883;p221"/>
            <p:cNvSpPr/>
            <p:nvPr/>
          </p:nvSpPr>
          <p:spPr>
            <a:xfrm>
              <a:off x="3567675" y="2842675"/>
              <a:ext cx="2124550" cy="2634975"/>
            </a:xfrm>
            <a:custGeom>
              <a:avLst/>
              <a:gdLst/>
              <a:ahLst/>
              <a:cxnLst/>
              <a:rect l="l" t="t" r="r" b="b"/>
              <a:pathLst>
                <a:path w="84982" h="105399" extrusionOk="0">
                  <a:moveTo>
                    <a:pt x="84070" y="1"/>
                  </a:moveTo>
                  <a:lnTo>
                    <a:pt x="1" y="105398"/>
                  </a:lnTo>
                  <a:lnTo>
                    <a:pt x="1854" y="105398"/>
                  </a:lnTo>
                  <a:lnTo>
                    <a:pt x="54872" y="38890"/>
                  </a:lnTo>
                  <a:lnTo>
                    <a:pt x="84981" y="1155"/>
                  </a:lnTo>
                  <a:lnTo>
                    <a:pt x="84070" y="1"/>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84" name="Google Shape;9884;p221"/>
            <p:cNvSpPr/>
            <p:nvPr/>
          </p:nvSpPr>
          <p:spPr>
            <a:xfrm>
              <a:off x="3471225" y="2781900"/>
              <a:ext cx="2173150" cy="2695750"/>
            </a:xfrm>
            <a:custGeom>
              <a:avLst/>
              <a:gdLst/>
              <a:ahLst/>
              <a:cxnLst/>
              <a:rect l="l" t="t" r="r" b="b"/>
              <a:pathLst>
                <a:path w="86926" h="107830" extrusionOk="0">
                  <a:moveTo>
                    <a:pt x="85983" y="1"/>
                  </a:moveTo>
                  <a:lnTo>
                    <a:pt x="0" y="107829"/>
                  </a:lnTo>
                  <a:lnTo>
                    <a:pt x="1823" y="107829"/>
                  </a:lnTo>
                  <a:lnTo>
                    <a:pt x="86925" y="1155"/>
                  </a:lnTo>
                  <a:lnTo>
                    <a:pt x="85983" y="1"/>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85" name="Google Shape;9885;p221"/>
            <p:cNvSpPr/>
            <p:nvPr/>
          </p:nvSpPr>
          <p:spPr>
            <a:xfrm>
              <a:off x="3374000" y="2721150"/>
              <a:ext cx="2221750" cy="2756500"/>
            </a:xfrm>
            <a:custGeom>
              <a:avLst/>
              <a:gdLst/>
              <a:ahLst/>
              <a:cxnLst/>
              <a:rect l="l" t="t" r="r" b="b"/>
              <a:pathLst>
                <a:path w="88870" h="110260" extrusionOk="0">
                  <a:moveTo>
                    <a:pt x="87958" y="0"/>
                  </a:moveTo>
                  <a:lnTo>
                    <a:pt x="0" y="110259"/>
                  </a:lnTo>
                  <a:lnTo>
                    <a:pt x="1854" y="110259"/>
                  </a:lnTo>
                  <a:lnTo>
                    <a:pt x="88870" y="1155"/>
                  </a:lnTo>
                  <a:lnTo>
                    <a:pt x="87958"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86" name="Google Shape;9886;p221"/>
            <p:cNvSpPr/>
            <p:nvPr/>
          </p:nvSpPr>
          <p:spPr>
            <a:xfrm>
              <a:off x="3278300" y="2661150"/>
              <a:ext cx="2269600" cy="2816500"/>
            </a:xfrm>
            <a:custGeom>
              <a:avLst/>
              <a:gdLst/>
              <a:ahLst/>
              <a:cxnLst/>
              <a:rect l="l" t="t" r="r" b="b"/>
              <a:pathLst>
                <a:path w="90784" h="112660" extrusionOk="0">
                  <a:moveTo>
                    <a:pt x="89872" y="0"/>
                  </a:moveTo>
                  <a:lnTo>
                    <a:pt x="0" y="112659"/>
                  </a:lnTo>
                  <a:lnTo>
                    <a:pt x="1853" y="112659"/>
                  </a:lnTo>
                  <a:lnTo>
                    <a:pt x="90784" y="1155"/>
                  </a:lnTo>
                  <a:lnTo>
                    <a:pt x="89872"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87" name="Google Shape;9887;p221"/>
            <p:cNvSpPr/>
            <p:nvPr/>
          </p:nvSpPr>
          <p:spPr>
            <a:xfrm>
              <a:off x="3181825" y="2600375"/>
              <a:ext cx="2317475" cy="2877275"/>
            </a:xfrm>
            <a:custGeom>
              <a:avLst/>
              <a:gdLst/>
              <a:ahLst/>
              <a:cxnLst/>
              <a:rect l="l" t="t" r="r" b="b"/>
              <a:pathLst>
                <a:path w="92699" h="115091" extrusionOk="0">
                  <a:moveTo>
                    <a:pt x="91787" y="0"/>
                  </a:moveTo>
                  <a:lnTo>
                    <a:pt x="1" y="115090"/>
                  </a:lnTo>
                  <a:lnTo>
                    <a:pt x="1854" y="115090"/>
                  </a:lnTo>
                  <a:lnTo>
                    <a:pt x="92698" y="1155"/>
                  </a:lnTo>
                  <a:lnTo>
                    <a:pt x="91787"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88" name="Google Shape;9888;p221"/>
            <p:cNvSpPr/>
            <p:nvPr/>
          </p:nvSpPr>
          <p:spPr>
            <a:xfrm>
              <a:off x="3084600" y="2539600"/>
              <a:ext cx="2366825" cy="2938050"/>
            </a:xfrm>
            <a:custGeom>
              <a:avLst/>
              <a:gdLst/>
              <a:ahLst/>
              <a:cxnLst/>
              <a:rect l="l" t="t" r="r" b="b"/>
              <a:pathLst>
                <a:path w="94673" h="117522" extrusionOk="0">
                  <a:moveTo>
                    <a:pt x="93761" y="1"/>
                  </a:moveTo>
                  <a:lnTo>
                    <a:pt x="1" y="117521"/>
                  </a:lnTo>
                  <a:lnTo>
                    <a:pt x="1854" y="117521"/>
                  </a:lnTo>
                  <a:lnTo>
                    <a:pt x="94673" y="1155"/>
                  </a:lnTo>
                  <a:lnTo>
                    <a:pt x="93761" y="1"/>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89" name="Google Shape;9889;p221"/>
            <p:cNvSpPr/>
            <p:nvPr/>
          </p:nvSpPr>
          <p:spPr>
            <a:xfrm>
              <a:off x="2988125" y="2478850"/>
              <a:ext cx="2414700" cy="2998800"/>
            </a:xfrm>
            <a:custGeom>
              <a:avLst/>
              <a:gdLst/>
              <a:ahLst/>
              <a:cxnLst/>
              <a:rect l="l" t="t" r="r" b="b"/>
              <a:pathLst>
                <a:path w="96588" h="119952" extrusionOk="0">
                  <a:moveTo>
                    <a:pt x="95676" y="0"/>
                  </a:moveTo>
                  <a:lnTo>
                    <a:pt x="1" y="119951"/>
                  </a:lnTo>
                  <a:lnTo>
                    <a:pt x="1854" y="119951"/>
                  </a:lnTo>
                  <a:lnTo>
                    <a:pt x="96587" y="1155"/>
                  </a:lnTo>
                  <a:lnTo>
                    <a:pt x="95676"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90" name="Google Shape;9890;p221"/>
            <p:cNvSpPr/>
            <p:nvPr/>
          </p:nvSpPr>
          <p:spPr>
            <a:xfrm>
              <a:off x="2892425" y="2418825"/>
              <a:ext cx="2462550" cy="3058825"/>
            </a:xfrm>
            <a:custGeom>
              <a:avLst/>
              <a:gdLst/>
              <a:ahLst/>
              <a:cxnLst/>
              <a:rect l="l" t="t" r="r" b="b"/>
              <a:pathLst>
                <a:path w="98502" h="122353" extrusionOk="0">
                  <a:moveTo>
                    <a:pt x="97590" y="1"/>
                  </a:moveTo>
                  <a:lnTo>
                    <a:pt x="1" y="122352"/>
                  </a:lnTo>
                  <a:lnTo>
                    <a:pt x="1854" y="122352"/>
                  </a:lnTo>
                  <a:lnTo>
                    <a:pt x="98501" y="1155"/>
                  </a:lnTo>
                  <a:lnTo>
                    <a:pt x="97590" y="1"/>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91" name="Google Shape;9891;p221"/>
            <p:cNvSpPr/>
            <p:nvPr/>
          </p:nvSpPr>
          <p:spPr>
            <a:xfrm>
              <a:off x="2795975" y="2358075"/>
              <a:ext cx="2511150" cy="3119575"/>
            </a:xfrm>
            <a:custGeom>
              <a:avLst/>
              <a:gdLst/>
              <a:ahLst/>
              <a:cxnLst/>
              <a:rect l="l" t="t" r="r" b="b"/>
              <a:pathLst>
                <a:path w="100446" h="124783" extrusionOk="0">
                  <a:moveTo>
                    <a:pt x="99503" y="0"/>
                  </a:moveTo>
                  <a:lnTo>
                    <a:pt x="0" y="124782"/>
                  </a:lnTo>
                  <a:lnTo>
                    <a:pt x="1823" y="124782"/>
                  </a:lnTo>
                  <a:lnTo>
                    <a:pt x="100445" y="1155"/>
                  </a:lnTo>
                  <a:lnTo>
                    <a:pt x="99503"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92" name="Google Shape;9892;p221"/>
            <p:cNvSpPr/>
            <p:nvPr/>
          </p:nvSpPr>
          <p:spPr>
            <a:xfrm>
              <a:off x="2698750" y="2297300"/>
              <a:ext cx="2559750" cy="3180350"/>
            </a:xfrm>
            <a:custGeom>
              <a:avLst/>
              <a:gdLst/>
              <a:ahLst/>
              <a:cxnLst/>
              <a:rect l="l" t="t" r="r" b="b"/>
              <a:pathLst>
                <a:path w="102390" h="127214" extrusionOk="0">
                  <a:moveTo>
                    <a:pt x="101478" y="1"/>
                  </a:moveTo>
                  <a:lnTo>
                    <a:pt x="0" y="127213"/>
                  </a:lnTo>
                  <a:lnTo>
                    <a:pt x="1854" y="127213"/>
                  </a:lnTo>
                  <a:lnTo>
                    <a:pt x="102390" y="1155"/>
                  </a:lnTo>
                  <a:lnTo>
                    <a:pt x="101478" y="1"/>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93" name="Google Shape;9893;p221"/>
            <p:cNvSpPr/>
            <p:nvPr/>
          </p:nvSpPr>
          <p:spPr>
            <a:xfrm>
              <a:off x="2602275" y="2236550"/>
              <a:ext cx="2608375" cy="3241100"/>
            </a:xfrm>
            <a:custGeom>
              <a:avLst/>
              <a:gdLst/>
              <a:ahLst/>
              <a:cxnLst/>
              <a:rect l="l" t="t" r="r" b="b"/>
              <a:pathLst>
                <a:path w="104335" h="129644" extrusionOk="0">
                  <a:moveTo>
                    <a:pt x="103393" y="0"/>
                  </a:moveTo>
                  <a:lnTo>
                    <a:pt x="1" y="129643"/>
                  </a:lnTo>
                  <a:lnTo>
                    <a:pt x="1854" y="129643"/>
                  </a:lnTo>
                  <a:lnTo>
                    <a:pt x="104335" y="1155"/>
                  </a:lnTo>
                  <a:lnTo>
                    <a:pt x="103393"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94" name="Google Shape;9894;p221"/>
            <p:cNvSpPr/>
            <p:nvPr/>
          </p:nvSpPr>
          <p:spPr>
            <a:xfrm>
              <a:off x="2506575" y="2175775"/>
              <a:ext cx="2656225" cy="3301875"/>
            </a:xfrm>
            <a:custGeom>
              <a:avLst/>
              <a:gdLst/>
              <a:ahLst/>
              <a:cxnLst/>
              <a:rect l="l" t="t" r="r" b="b"/>
              <a:pathLst>
                <a:path w="106249" h="132075" extrusionOk="0">
                  <a:moveTo>
                    <a:pt x="105307" y="0"/>
                  </a:moveTo>
                  <a:lnTo>
                    <a:pt x="0" y="132074"/>
                  </a:lnTo>
                  <a:lnTo>
                    <a:pt x="1823" y="132074"/>
                  </a:lnTo>
                  <a:lnTo>
                    <a:pt x="106249" y="1185"/>
                  </a:lnTo>
                  <a:lnTo>
                    <a:pt x="105307"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95" name="Google Shape;9895;p221"/>
            <p:cNvSpPr/>
            <p:nvPr/>
          </p:nvSpPr>
          <p:spPr>
            <a:xfrm>
              <a:off x="2409350" y="2115775"/>
              <a:ext cx="2704850" cy="3361875"/>
            </a:xfrm>
            <a:custGeom>
              <a:avLst/>
              <a:gdLst/>
              <a:ahLst/>
              <a:cxnLst/>
              <a:rect l="l" t="t" r="r" b="b"/>
              <a:pathLst>
                <a:path w="108194" h="134475" extrusionOk="0">
                  <a:moveTo>
                    <a:pt x="107282" y="0"/>
                  </a:moveTo>
                  <a:lnTo>
                    <a:pt x="0" y="134474"/>
                  </a:lnTo>
                  <a:lnTo>
                    <a:pt x="1854" y="134474"/>
                  </a:lnTo>
                  <a:lnTo>
                    <a:pt x="108193" y="1155"/>
                  </a:lnTo>
                  <a:lnTo>
                    <a:pt x="107282"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96" name="Google Shape;9896;p221"/>
            <p:cNvSpPr/>
            <p:nvPr/>
          </p:nvSpPr>
          <p:spPr>
            <a:xfrm>
              <a:off x="2312875" y="2055000"/>
              <a:ext cx="2752700" cy="3422650"/>
            </a:xfrm>
            <a:custGeom>
              <a:avLst/>
              <a:gdLst/>
              <a:ahLst/>
              <a:cxnLst/>
              <a:rect l="l" t="t" r="r" b="b"/>
              <a:pathLst>
                <a:path w="110108" h="136906" extrusionOk="0">
                  <a:moveTo>
                    <a:pt x="109196" y="1"/>
                  </a:moveTo>
                  <a:lnTo>
                    <a:pt x="1" y="136905"/>
                  </a:lnTo>
                  <a:lnTo>
                    <a:pt x="1854" y="136905"/>
                  </a:lnTo>
                  <a:lnTo>
                    <a:pt x="110108" y="1155"/>
                  </a:lnTo>
                  <a:lnTo>
                    <a:pt x="109196" y="1"/>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97" name="Google Shape;9897;p221"/>
            <p:cNvSpPr/>
            <p:nvPr/>
          </p:nvSpPr>
          <p:spPr>
            <a:xfrm>
              <a:off x="2216425" y="1994225"/>
              <a:ext cx="2801300" cy="3483425"/>
            </a:xfrm>
            <a:custGeom>
              <a:avLst/>
              <a:gdLst/>
              <a:ahLst/>
              <a:cxnLst/>
              <a:rect l="l" t="t" r="r" b="b"/>
              <a:pathLst>
                <a:path w="112052" h="139337" extrusionOk="0">
                  <a:moveTo>
                    <a:pt x="111140" y="1"/>
                  </a:moveTo>
                  <a:lnTo>
                    <a:pt x="0" y="139336"/>
                  </a:lnTo>
                  <a:lnTo>
                    <a:pt x="1854" y="139336"/>
                  </a:lnTo>
                  <a:lnTo>
                    <a:pt x="112051" y="1156"/>
                  </a:lnTo>
                  <a:lnTo>
                    <a:pt x="111140" y="1"/>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98" name="Google Shape;9898;p221"/>
            <p:cNvSpPr/>
            <p:nvPr/>
          </p:nvSpPr>
          <p:spPr>
            <a:xfrm>
              <a:off x="2119950" y="1933475"/>
              <a:ext cx="2849925" cy="3544175"/>
            </a:xfrm>
            <a:custGeom>
              <a:avLst/>
              <a:gdLst/>
              <a:ahLst/>
              <a:cxnLst/>
              <a:rect l="l" t="t" r="r" b="b"/>
              <a:pathLst>
                <a:path w="113997" h="141767" extrusionOk="0">
                  <a:moveTo>
                    <a:pt x="113085" y="0"/>
                  </a:moveTo>
                  <a:lnTo>
                    <a:pt x="1" y="141766"/>
                  </a:lnTo>
                  <a:lnTo>
                    <a:pt x="1854" y="141766"/>
                  </a:lnTo>
                  <a:lnTo>
                    <a:pt x="113996" y="1185"/>
                  </a:lnTo>
                  <a:lnTo>
                    <a:pt x="113085"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99" name="Google Shape;9899;p221"/>
            <p:cNvSpPr/>
            <p:nvPr/>
          </p:nvSpPr>
          <p:spPr>
            <a:xfrm>
              <a:off x="2023475" y="1872700"/>
              <a:ext cx="2897775" cy="3604950"/>
            </a:xfrm>
            <a:custGeom>
              <a:avLst/>
              <a:gdLst/>
              <a:ahLst/>
              <a:cxnLst/>
              <a:rect l="l" t="t" r="r" b="b"/>
              <a:pathLst>
                <a:path w="115911" h="144198" extrusionOk="0">
                  <a:moveTo>
                    <a:pt x="114999" y="1"/>
                  </a:moveTo>
                  <a:lnTo>
                    <a:pt x="1" y="144197"/>
                  </a:lnTo>
                  <a:lnTo>
                    <a:pt x="1854" y="144197"/>
                  </a:lnTo>
                  <a:lnTo>
                    <a:pt x="115911" y="1186"/>
                  </a:lnTo>
                  <a:lnTo>
                    <a:pt x="114999" y="1"/>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00" name="Google Shape;9900;p221"/>
            <p:cNvSpPr/>
            <p:nvPr/>
          </p:nvSpPr>
          <p:spPr>
            <a:xfrm>
              <a:off x="1926275" y="1811950"/>
              <a:ext cx="2946375" cy="3665700"/>
            </a:xfrm>
            <a:custGeom>
              <a:avLst/>
              <a:gdLst/>
              <a:ahLst/>
              <a:cxnLst/>
              <a:rect l="l" t="t" r="r" b="b"/>
              <a:pathLst>
                <a:path w="117855" h="146628" extrusionOk="0">
                  <a:moveTo>
                    <a:pt x="116943" y="0"/>
                  </a:moveTo>
                  <a:lnTo>
                    <a:pt x="83765" y="41594"/>
                  </a:lnTo>
                  <a:lnTo>
                    <a:pt x="34089" y="103879"/>
                  </a:lnTo>
                  <a:lnTo>
                    <a:pt x="0" y="146627"/>
                  </a:lnTo>
                  <a:lnTo>
                    <a:pt x="1853" y="146627"/>
                  </a:lnTo>
                  <a:lnTo>
                    <a:pt x="117854" y="1155"/>
                  </a:lnTo>
                  <a:lnTo>
                    <a:pt x="116943"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01" name="Google Shape;9901;p221"/>
            <p:cNvSpPr/>
            <p:nvPr/>
          </p:nvSpPr>
          <p:spPr>
            <a:xfrm>
              <a:off x="3971775" y="1751175"/>
              <a:ext cx="853025" cy="1068750"/>
            </a:xfrm>
            <a:custGeom>
              <a:avLst/>
              <a:gdLst/>
              <a:ahLst/>
              <a:cxnLst/>
              <a:rect l="l" t="t" r="r" b="b"/>
              <a:pathLst>
                <a:path w="34121" h="42750" extrusionOk="0">
                  <a:moveTo>
                    <a:pt x="33178" y="0"/>
                  </a:moveTo>
                  <a:lnTo>
                    <a:pt x="1" y="41625"/>
                  </a:lnTo>
                  <a:lnTo>
                    <a:pt x="942" y="42749"/>
                  </a:lnTo>
                  <a:lnTo>
                    <a:pt x="34120" y="1155"/>
                  </a:lnTo>
                  <a:lnTo>
                    <a:pt x="33178"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02" name="Google Shape;9902;p221"/>
            <p:cNvSpPr/>
            <p:nvPr/>
          </p:nvSpPr>
          <p:spPr>
            <a:xfrm>
              <a:off x="3923925" y="1691175"/>
              <a:ext cx="853025" cy="1068725"/>
            </a:xfrm>
            <a:custGeom>
              <a:avLst/>
              <a:gdLst/>
              <a:ahLst/>
              <a:cxnLst/>
              <a:rect l="l" t="t" r="r" b="b"/>
              <a:pathLst>
                <a:path w="34121" h="42749" extrusionOk="0">
                  <a:moveTo>
                    <a:pt x="33178" y="0"/>
                  </a:moveTo>
                  <a:lnTo>
                    <a:pt x="0" y="41594"/>
                  </a:lnTo>
                  <a:lnTo>
                    <a:pt x="912" y="42749"/>
                  </a:lnTo>
                  <a:lnTo>
                    <a:pt x="34120" y="1155"/>
                  </a:lnTo>
                  <a:lnTo>
                    <a:pt x="33178"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03" name="Google Shape;9903;p221"/>
            <p:cNvSpPr/>
            <p:nvPr/>
          </p:nvSpPr>
          <p:spPr>
            <a:xfrm>
              <a:off x="3875300" y="1630400"/>
              <a:ext cx="853025" cy="1069500"/>
            </a:xfrm>
            <a:custGeom>
              <a:avLst/>
              <a:gdLst/>
              <a:ahLst/>
              <a:cxnLst/>
              <a:rect l="l" t="t" r="r" b="b"/>
              <a:pathLst>
                <a:path w="34121" h="42780" extrusionOk="0">
                  <a:moveTo>
                    <a:pt x="33209" y="1"/>
                  </a:moveTo>
                  <a:lnTo>
                    <a:pt x="1" y="41625"/>
                  </a:lnTo>
                  <a:lnTo>
                    <a:pt x="943" y="42780"/>
                  </a:lnTo>
                  <a:lnTo>
                    <a:pt x="34121" y="1155"/>
                  </a:lnTo>
                  <a:lnTo>
                    <a:pt x="33209" y="1"/>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04" name="Google Shape;9904;p221"/>
            <p:cNvSpPr/>
            <p:nvPr/>
          </p:nvSpPr>
          <p:spPr>
            <a:xfrm>
              <a:off x="3827450" y="1569650"/>
              <a:ext cx="853025" cy="1069475"/>
            </a:xfrm>
            <a:custGeom>
              <a:avLst/>
              <a:gdLst/>
              <a:ahLst/>
              <a:cxnLst/>
              <a:rect l="l" t="t" r="r" b="b"/>
              <a:pathLst>
                <a:path w="34121" h="42779" extrusionOk="0">
                  <a:moveTo>
                    <a:pt x="33179" y="0"/>
                  </a:moveTo>
                  <a:lnTo>
                    <a:pt x="1" y="41624"/>
                  </a:lnTo>
                  <a:lnTo>
                    <a:pt x="912" y="42779"/>
                  </a:lnTo>
                  <a:lnTo>
                    <a:pt x="34121" y="1155"/>
                  </a:lnTo>
                  <a:lnTo>
                    <a:pt x="33179"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05" name="Google Shape;9905;p221"/>
            <p:cNvSpPr/>
            <p:nvPr/>
          </p:nvSpPr>
          <p:spPr>
            <a:xfrm>
              <a:off x="3778850" y="1508875"/>
              <a:ext cx="853025" cy="1069500"/>
            </a:xfrm>
            <a:custGeom>
              <a:avLst/>
              <a:gdLst/>
              <a:ahLst/>
              <a:cxnLst/>
              <a:rect l="l" t="t" r="r" b="b"/>
              <a:pathLst>
                <a:path w="34121" h="42780" extrusionOk="0">
                  <a:moveTo>
                    <a:pt x="33209" y="0"/>
                  </a:moveTo>
                  <a:lnTo>
                    <a:pt x="0" y="41625"/>
                  </a:lnTo>
                  <a:lnTo>
                    <a:pt x="912" y="42779"/>
                  </a:lnTo>
                  <a:lnTo>
                    <a:pt x="34120" y="1155"/>
                  </a:lnTo>
                  <a:lnTo>
                    <a:pt x="33209"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06" name="Google Shape;9906;p221"/>
            <p:cNvSpPr/>
            <p:nvPr/>
          </p:nvSpPr>
          <p:spPr>
            <a:xfrm>
              <a:off x="3731000" y="1448875"/>
              <a:ext cx="853000" cy="1069500"/>
            </a:xfrm>
            <a:custGeom>
              <a:avLst/>
              <a:gdLst/>
              <a:ahLst/>
              <a:cxnLst/>
              <a:rect l="l" t="t" r="r" b="b"/>
              <a:pathLst>
                <a:path w="34120" h="42780" extrusionOk="0">
                  <a:moveTo>
                    <a:pt x="33208" y="0"/>
                  </a:moveTo>
                  <a:lnTo>
                    <a:pt x="0" y="41625"/>
                  </a:lnTo>
                  <a:lnTo>
                    <a:pt x="912" y="42779"/>
                  </a:lnTo>
                  <a:lnTo>
                    <a:pt x="34120" y="1155"/>
                  </a:lnTo>
                  <a:lnTo>
                    <a:pt x="33208"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07" name="Google Shape;9907;p221"/>
            <p:cNvSpPr/>
            <p:nvPr/>
          </p:nvSpPr>
          <p:spPr>
            <a:xfrm>
              <a:off x="3682375" y="1388100"/>
              <a:ext cx="853025" cy="1069500"/>
            </a:xfrm>
            <a:custGeom>
              <a:avLst/>
              <a:gdLst/>
              <a:ahLst/>
              <a:cxnLst/>
              <a:rect l="l" t="t" r="r" b="b"/>
              <a:pathLst>
                <a:path w="34121" h="42780" extrusionOk="0">
                  <a:moveTo>
                    <a:pt x="33209" y="1"/>
                  </a:moveTo>
                  <a:lnTo>
                    <a:pt x="1" y="41625"/>
                  </a:lnTo>
                  <a:lnTo>
                    <a:pt x="912" y="42779"/>
                  </a:lnTo>
                  <a:lnTo>
                    <a:pt x="34120" y="1155"/>
                  </a:lnTo>
                  <a:lnTo>
                    <a:pt x="33209" y="1"/>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08" name="Google Shape;9908;p221"/>
            <p:cNvSpPr/>
            <p:nvPr/>
          </p:nvSpPr>
          <p:spPr>
            <a:xfrm>
              <a:off x="3633775" y="1327325"/>
              <a:ext cx="853775" cy="1070275"/>
            </a:xfrm>
            <a:custGeom>
              <a:avLst/>
              <a:gdLst/>
              <a:ahLst/>
              <a:cxnLst/>
              <a:rect l="l" t="t" r="r" b="b"/>
              <a:pathLst>
                <a:path w="34151" h="42811" extrusionOk="0">
                  <a:moveTo>
                    <a:pt x="33239" y="1"/>
                  </a:moveTo>
                  <a:lnTo>
                    <a:pt x="0" y="41656"/>
                  </a:lnTo>
                  <a:lnTo>
                    <a:pt x="942" y="42810"/>
                  </a:lnTo>
                  <a:lnTo>
                    <a:pt x="34150" y="1155"/>
                  </a:lnTo>
                  <a:lnTo>
                    <a:pt x="33239" y="1"/>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09" name="Google Shape;9909;p221"/>
            <p:cNvSpPr/>
            <p:nvPr/>
          </p:nvSpPr>
          <p:spPr>
            <a:xfrm>
              <a:off x="3585925" y="1266575"/>
              <a:ext cx="853000" cy="1070250"/>
            </a:xfrm>
            <a:custGeom>
              <a:avLst/>
              <a:gdLst/>
              <a:ahLst/>
              <a:cxnLst/>
              <a:rect l="l" t="t" r="r" b="b"/>
              <a:pathLst>
                <a:path w="34120" h="42810" extrusionOk="0">
                  <a:moveTo>
                    <a:pt x="33208" y="0"/>
                  </a:moveTo>
                  <a:lnTo>
                    <a:pt x="0" y="41655"/>
                  </a:lnTo>
                  <a:lnTo>
                    <a:pt x="912" y="42810"/>
                  </a:lnTo>
                  <a:lnTo>
                    <a:pt x="34120" y="1155"/>
                  </a:lnTo>
                  <a:lnTo>
                    <a:pt x="33208"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10" name="Google Shape;9910;p221"/>
            <p:cNvSpPr/>
            <p:nvPr/>
          </p:nvSpPr>
          <p:spPr>
            <a:xfrm>
              <a:off x="3537300" y="1206575"/>
              <a:ext cx="853775" cy="1070250"/>
            </a:xfrm>
            <a:custGeom>
              <a:avLst/>
              <a:gdLst/>
              <a:ahLst/>
              <a:cxnLst/>
              <a:rect l="l" t="t" r="r" b="b"/>
              <a:pathLst>
                <a:path w="34151" h="42810" extrusionOk="0">
                  <a:moveTo>
                    <a:pt x="33239" y="0"/>
                  </a:moveTo>
                  <a:lnTo>
                    <a:pt x="1" y="41655"/>
                  </a:lnTo>
                  <a:lnTo>
                    <a:pt x="942" y="42809"/>
                  </a:lnTo>
                  <a:lnTo>
                    <a:pt x="34151" y="1155"/>
                  </a:lnTo>
                  <a:lnTo>
                    <a:pt x="33239"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11" name="Google Shape;9911;p221"/>
            <p:cNvSpPr/>
            <p:nvPr/>
          </p:nvSpPr>
          <p:spPr>
            <a:xfrm>
              <a:off x="3489450" y="1145800"/>
              <a:ext cx="853775" cy="1070250"/>
            </a:xfrm>
            <a:custGeom>
              <a:avLst/>
              <a:gdLst/>
              <a:ahLst/>
              <a:cxnLst/>
              <a:rect l="l" t="t" r="r" b="b"/>
              <a:pathLst>
                <a:path w="34151" h="42810" extrusionOk="0">
                  <a:moveTo>
                    <a:pt x="33209" y="0"/>
                  </a:moveTo>
                  <a:lnTo>
                    <a:pt x="1" y="41655"/>
                  </a:lnTo>
                  <a:lnTo>
                    <a:pt x="912" y="42810"/>
                  </a:lnTo>
                  <a:lnTo>
                    <a:pt x="34151" y="1155"/>
                  </a:lnTo>
                  <a:lnTo>
                    <a:pt x="33209"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12" name="Google Shape;9912;p221"/>
            <p:cNvSpPr/>
            <p:nvPr/>
          </p:nvSpPr>
          <p:spPr>
            <a:xfrm>
              <a:off x="3440850" y="1085025"/>
              <a:ext cx="853775" cy="1070275"/>
            </a:xfrm>
            <a:custGeom>
              <a:avLst/>
              <a:gdLst/>
              <a:ahLst/>
              <a:cxnLst/>
              <a:rect l="l" t="t" r="r" b="b"/>
              <a:pathLst>
                <a:path w="34151" h="42811" extrusionOk="0">
                  <a:moveTo>
                    <a:pt x="33239" y="1"/>
                  </a:moveTo>
                  <a:lnTo>
                    <a:pt x="0" y="41656"/>
                  </a:lnTo>
                  <a:lnTo>
                    <a:pt x="912" y="42810"/>
                  </a:lnTo>
                  <a:lnTo>
                    <a:pt x="34150" y="1155"/>
                  </a:lnTo>
                  <a:lnTo>
                    <a:pt x="33239" y="1"/>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13" name="Google Shape;9913;p221"/>
            <p:cNvSpPr/>
            <p:nvPr/>
          </p:nvSpPr>
          <p:spPr>
            <a:xfrm>
              <a:off x="3392225" y="1024275"/>
              <a:ext cx="854550" cy="1071000"/>
            </a:xfrm>
            <a:custGeom>
              <a:avLst/>
              <a:gdLst/>
              <a:ahLst/>
              <a:cxnLst/>
              <a:rect l="l" t="t" r="r" b="b"/>
              <a:pathLst>
                <a:path w="34182" h="42840" extrusionOk="0">
                  <a:moveTo>
                    <a:pt x="33239" y="0"/>
                  </a:moveTo>
                  <a:lnTo>
                    <a:pt x="1" y="41685"/>
                  </a:lnTo>
                  <a:lnTo>
                    <a:pt x="942" y="42840"/>
                  </a:lnTo>
                  <a:lnTo>
                    <a:pt x="34181" y="1155"/>
                  </a:lnTo>
                  <a:lnTo>
                    <a:pt x="33239"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14" name="Google Shape;9914;p221"/>
            <p:cNvSpPr/>
            <p:nvPr/>
          </p:nvSpPr>
          <p:spPr>
            <a:xfrm>
              <a:off x="3344375" y="964250"/>
              <a:ext cx="854525" cy="1071025"/>
            </a:xfrm>
            <a:custGeom>
              <a:avLst/>
              <a:gdLst/>
              <a:ahLst/>
              <a:cxnLst/>
              <a:rect l="l" t="t" r="r" b="b"/>
              <a:pathLst>
                <a:path w="34181" h="42841" extrusionOk="0">
                  <a:moveTo>
                    <a:pt x="33239" y="1"/>
                  </a:moveTo>
                  <a:lnTo>
                    <a:pt x="0" y="41686"/>
                  </a:lnTo>
                  <a:lnTo>
                    <a:pt x="912" y="42841"/>
                  </a:lnTo>
                  <a:lnTo>
                    <a:pt x="34181" y="1155"/>
                  </a:lnTo>
                  <a:lnTo>
                    <a:pt x="33239" y="1"/>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15" name="Google Shape;9915;p221"/>
            <p:cNvSpPr/>
            <p:nvPr/>
          </p:nvSpPr>
          <p:spPr>
            <a:xfrm>
              <a:off x="3295750" y="903500"/>
              <a:ext cx="854550" cy="1071025"/>
            </a:xfrm>
            <a:custGeom>
              <a:avLst/>
              <a:gdLst/>
              <a:ahLst/>
              <a:cxnLst/>
              <a:rect l="l" t="t" r="r" b="b"/>
              <a:pathLst>
                <a:path w="34182" h="42841" extrusionOk="0">
                  <a:moveTo>
                    <a:pt x="33270" y="0"/>
                  </a:moveTo>
                  <a:lnTo>
                    <a:pt x="1" y="41685"/>
                  </a:lnTo>
                  <a:lnTo>
                    <a:pt x="943" y="42840"/>
                  </a:lnTo>
                  <a:lnTo>
                    <a:pt x="34181" y="1155"/>
                  </a:lnTo>
                  <a:lnTo>
                    <a:pt x="33270"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16" name="Google Shape;9916;p221"/>
            <p:cNvSpPr/>
            <p:nvPr/>
          </p:nvSpPr>
          <p:spPr>
            <a:xfrm>
              <a:off x="3247150" y="841975"/>
              <a:ext cx="854525" cy="1071775"/>
            </a:xfrm>
            <a:custGeom>
              <a:avLst/>
              <a:gdLst/>
              <a:ahLst/>
              <a:cxnLst/>
              <a:rect l="l" t="t" r="r" b="b"/>
              <a:pathLst>
                <a:path w="34181" h="42871" extrusionOk="0">
                  <a:moveTo>
                    <a:pt x="33269" y="0"/>
                  </a:moveTo>
                  <a:lnTo>
                    <a:pt x="0" y="41716"/>
                  </a:lnTo>
                  <a:lnTo>
                    <a:pt x="942" y="42870"/>
                  </a:lnTo>
                  <a:lnTo>
                    <a:pt x="34181" y="1155"/>
                  </a:lnTo>
                  <a:lnTo>
                    <a:pt x="33269"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17" name="Google Shape;9917;p221"/>
            <p:cNvSpPr/>
            <p:nvPr/>
          </p:nvSpPr>
          <p:spPr>
            <a:xfrm>
              <a:off x="3198525" y="781200"/>
              <a:ext cx="854550" cy="1071775"/>
            </a:xfrm>
            <a:custGeom>
              <a:avLst/>
              <a:gdLst/>
              <a:ahLst/>
              <a:cxnLst/>
              <a:rect l="l" t="t" r="r" b="b"/>
              <a:pathLst>
                <a:path w="34182" h="42871" extrusionOk="0">
                  <a:moveTo>
                    <a:pt x="33270" y="1"/>
                  </a:moveTo>
                  <a:lnTo>
                    <a:pt x="1" y="41716"/>
                  </a:lnTo>
                  <a:lnTo>
                    <a:pt x="943" y="42871"/>
                  </a:lnTo>
                  <a:lnTo>
                    <a:pt x="34181" y="1155"/>
                  </a:lnTo>
                  <a:lnTo>
                    <a:pt x="33270" y="1"/>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18" name="Google Shape;9918;p221"/>
            <p:cNvSpPr/>
            <p:nvPr/>
          </p:nvSpPr>
          <p:spPr>
            <a:xfrm>
              <a:off x="3150675" y="721200"/>
              <a:ext cx="854550" cy="1071775"/>
            </a:xfrm>
            <a:custGeom>
              <a:avLst/>
              <a:gdLst/>
              <a:ahLst/>
              <a:cxnLst/>
              <a:rect l="l" t="t" r="r" b="b"/>
              <a:pathLst>
                <a:path w="34182" h="42871" extrusionOk="0">
                  <a:moveTo>
                    <a:pt x="33270" y="0"/>
                  </a:moveTo>
                  <a:lnTo>
                    <a:pt x="1" y="41716"/>
                  </a:lnTo>
                  <a:lnTo>
                    <a:pt x="943" y="42871"/>
                  </a:lnTo>
                  <a:lnTo>
                    <a:pt x="34181" y="1155"/>
                  </a:lnTo>
                  <a:lnTo>
                    <a:pt x="33270"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19" name="Google Shape;9919;p221"/>
            <p:cNvSpPr/>
            <p:nvPr/>
          </p:nvSpPr>
          <p:spPr>
            <a:xfrm>
              <a:off x="3102075" y="660425"/>
              <a:ext cx="855300" cy="1071775"/>
            </a:xfrm>
            <a:custGeom>
              <a:avLst/>
              <a:gdLst/>
              <a:ahLst/>
              <a:cxnLst/>
              <a:rect l="l" t="t" r="r" b="b"/>
              <a:pathLst>
                <a:path w="34212" h="42871" extrusionOk="0">
                  <a:moveTo>
                    <a:pt x="33300" y="1"/>
                  </a:moveTo>
                  <a:lnTo>
                    <a:pt x="0" y="41716"/>
                  </a:lnTo>
                  <a:lnTo>
                    <a:pt x="942" y="42871"/>
                  </a:lnTo>
                  <a:lnTo>
                    <a:pt x="34211" y="1155"/>
                  </a:lnTo>
                  <a:lnTo>
                    <a:pt x="33300" y="1"/>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20" name="Google Shape;9920;p221"/>
            <p:cNvSpPr/>
            <p:nvPr/>
          </p:nvSpPr>
          <p:spPr>
            <a:xfrm>
              <a:off x="3054225" y="599675"/>
              <a:ext cx="854525" cy="1071775"/>
            </a:xfrm>
            <a:custGeom>
              <a:avLst/>
              <a:gdLst/>
              <a:ahLst/>
              <a:cxnLst/>
              <a:rect l="l" t="t" r="r" b="b"/>
              <a:pathLst>
                <a:path w="34181" h="42871" extrusionOk="0">
                  <a:moveTo>
                    <a:pt x="33269" y="0"/>
                  </a:moveTo>
                  <a:lnTo>
                    <a:pt x="0" y="41716"/>
                  </a:lnTo>
                  <a:lnTo>
                    <a:pt x="912" y="42870"/>
                  </a:lnTo>
                  <a:lnTo>
                    <a:pt x="34181" y="1155"/>
                  </a:lnTo>
                  <a:lnTo>
                    <a:pt x="33269"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21" name="Google Shape;9921;p221"/>
            <p:cNvSpPr/>
            <p:nvPr/>
          </p:nvSpPr>
          <p:spPr>
            <a:xfrm>
              <a:off x="3005600" y="538900"/>
              <a:ext cx="855300" cy="1072550"/>
            </a:xfrm>
            <a:custGeom>
              <a:avLst/>
              <a:gdLst/>
              <a:ahLst/>
              <a:cxnLst/>
              <a:rect l="l" t="t" r="r" b="b"/>
              <a:pathLst>
                <a:path w="34212" h="42902" extrusionOk="0">
                  <a:moveTo>
                    <a:pt x="33270" y="1"/>
                  </a:moveTo>
                  <a:lnTo>
                    <a:pt x="1" y="41747"/>
                  </a:lnTo>
                  <a:lnTo>
                    <a:pt x="912" y="42901"/>
                  </a:lnTo>
                  <a:lnTo>
                    <a:pt x="34212" y="1155"/>
                  </a:lnTo>
                  <a:lnTo>
                    <a:pt x="33270" y="1"/>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22" name="Google Shape;9922;p221"/>
            <p:cNvSpPr/>
            <p:nvPr/>
          </p:nvSpPr>
          <p:spPr>
            <a:xfrm>
              <a:off x="2957750" y="478900"/>
              <a:ext cx="855300" cy="1071775"/>
            </a:xfrm>
            <a:custGeom>
              <a:avLst/>
              <a:gdLst/>
              <a:ahLst/>
              <a:cxnLst/>
              <a:rect l="l" t="t" r="r" b="b"/>
              <a:pathLst>
                <a:path w="34212" h="42871" extrusionOk="0">
                  <a:moveTo>
                    <a:pt x="33270" y="0"/>
                  </a:moveTo>
                  <a:lnTo>
                    <a:pt x="1" y="41716"/>
                  </a:lnTo>
                  <a:lnTo>
                    <a:pt x="912" y="42870"/>
                  </a:lnTo>
                  <a:lnTo>
                    <a:pt x="34212" y="1155"/>
                  </a:lnTo>
                  <a:lnTo>
                    <a:pt x="33270"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23" name="Google Shape;9923;p221"/>
            <p:cNvSpPr/>
            <p:nvPr/>
          </p:nvSpPr>
          <p:spPr>
            <a:xfrm>
              <a:off x="2909150" y="418125"/>
              <a:ext cx="855300" cy="1072550"/>
            </a:xfrm>
            <a:custGeom>
              <a:avLst/>
              <a:gdLst/>
              <a:ahLst/>
              <a:cxnLst/>
              <a:rect l="l" t="t" r="r" b="b"/>
              <a:pathLst>
                <a:path w="34212" h="42902" extrusionOk="0">
                  <a:moveTo>
                    <a:pt x="33300" y="1"/>
                  </a:moveTo>
                  <a:lnTo>
                    <a:pt x="0" y="41747"/>
                  </a:lnTo>
                  <a:lnTo>
                    <a:pt x="912" y="42901"/>
                  </a:lnTo>
                  <a:lnTo>
                    <a:pt x="34211" y="1155"/>
                  </a:lnTo>
                  <a:lnTo>
                    <a:pt x="33300" y="1"/>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24" name="Google Shape;9924;p221"/>
            <p:cNvSpPr/>
            <p:nvPr/>
          </p:nvSpPr>
          <p:spPr>
            <a:xfrm>
              <a:off x="2860525" y="357375"/>
              <a:ext cx="856050" cy="1072525"/>
            </a:xfrm>
            <a:custGeom>
              <a:avLst/>
              <a:gdLst/>
              <a:ahLst/>
              <a:cxnLst/>
              <a:rect l="l" t="t" r="r" b="b"/>
              <a:pathLst>
                <a:path w="34242" h="42901" extrusionOk="0">
                  <a:moveTo>
                    <a:pt x="33300" y="0"/>
                  </a:moveTo>
                  <a:lnTo>
                    <a:pt x="1" y="41746"/>
                  </a:lnTo>
                  <a:lnTo>
                    <a:pt x="943" y="42901"/>
                  </a:lnTo>
                  <a:lnTo>
                    <a:pt x="34242" y="1155"/>
                  </a:lnTo>
                  <a:lnTo>
                    <a:pt x="33300"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25" name="Google Shape;9925;p221"/>
            <p:cNvSpPr/>
            <p:nvPr/>
          </p:nvSpPr>
          <p:spPr>
            <a:xfrm>
              <a:off x="2812675" y="296600"/>
              <a:ext cx="855300" cy="1072525"/>
            </a:xfrm>
            <a:custGeom>
              <a:avLst/>
              <a:gdLst/>
              <a:ahLst/>
              <a:cxnLst/>
              <a:rect l="l" t="t" r="r" b="b"/>
              <a:pathLst>
                <a:path w="34212" h="42901" extrusionOk="0">
                  <a:moveTo>
                    <a:pt x="33300" y="0"/>
                  </a:moveTo>
                  <a:lnTo>
                    <a:pt x="1" y="41746"/>
                  </a:lnTo>
                  <a:lnTo>
                    <a:pt x="912" y="42901"/>
                  </a:lnTo>
                  <a:lnTo>
                    <a:pt x="34211" y="1155"/>
                  </a:lnTo>
                  <a:lnTo>
                    <a:pt x="33300"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26" name="Google Shape;9926;p221"/>
            <p:cNvSpPr/>
            <p:nvPr/>
          </p:nvSpPr>
          <p:spPr>
            <a:xfrm>
              <a:off x="2764075" y="238125"/>
              <a:ext cx="856050" cy="1071000"/>
            </a:xfrm>
            <a:custGeom>
              <a:avLst/>
              <a:gdLst/>
              <a:ahLst/>
              <a:cxnLst/>
              <a:rect l="l" t="t" r="r" b="b"/>
              <a:pathLst>
                <a:path w="34242" h="42840" extrusionOk="0">
                  <a:moveTo>
                    <a:pt x="33269" y="0"/>
                  </a:moveTo>
                  <a:lnTo>
                    <a:pt x="0" y="41685"/>
                  </a:lnTo>
                  <a:lnTo>
                    <a:pt x="942" y="42840"/>
                  </a:lnTo>
                  <a:lnTo>
                    <a:pt x="34241" y="1094"/>
                  </a:lnTo>
                  <a:lnTo>
                    <a:pt x="33360"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27" name="Google Shape;9927;p221"/>
            <p:cNvSpPr/>
            <p:nvPr/>
          </p:nvSpPr>
          <p:spPr>
            <a:xfrm>
              <a:off x="2716200" y="238125"/>
              <a:ext cx="828725" cy="1010250"/>
            </a:xfrm>
            <a:custGeom>
              <a:avLst/>
              <a:gdLst/>
              <a:ahLst/>
              <a:cxnLst/>
              <a:rect l="l" t="t" r="r" b="b"/>
              <a:pathLst>
                <a:path w="33149" h="40410" extrusionOk="0">
                  <a:moveTo>
                    <a:pt x="31325" y="0"/>
                  </a:moveTo>
                  <a:lnTo>
                    <a:pt x="1" y="39255"/>
                  </a:lnTo>
                  <a:lnTo>
                    <a:pt x="912" y="40409"/>
                  </a:lnTo>
                  <a:lnTo>
                    <a:pt x="33148"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28" name="Google Shape;9928;p221"/>
            <p:cNvSpPr/>
            <p:nvPr/>
          </p:nvSpPr>
          <p:spPr>
            <a:xfrm>
              <a:off x="2667600" y="238125"/>
              <a:ext cx="780850" cy="950225"/>
            </a:xfrm>
            <a:custGeom>
              <a:avLst/>
              <a:gdLst/>
              <a:ahLst/>
              <a:cxnLst/>
              <a:rect l="l" t="t" r="r" b="b"/>
              <a:pathLst>
                <a:path w="31234" h="38009" extrusionOk="0">
                  <a:moveTo>
                    <a:pt x="29381" y="0"/>
                  </a:moveTo>
                  <a:lnTo>
                    <a:pt x="0" y="36854"/>
                  </a:lnTo>
                  <a:lnTo>
                    <a:pt x="912" y="38009"/>
                  </a:lnTo>
                  <a:lnTo>
                    <a:pt x="31234"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29" name="Google Shape;9929;p221"/>
            <p:cNvSpPr/>
            <p:nvPr/>
          </p:nvSpPr>
          <p:spPr>
            <a:xfrm>
              <a:off x="2618975" y="238125"/>
              <a:ext cx="733025" cy="889475"/>
            </a:xfrm>
            <a:custGeom>
              <a:avLst/>
              <a:gdLst/>
              <a:ahLst/>
              <a:cxnLst/>
              <a:rect l="l" t="t" r="r" b="b"/>
              <a:pathLst>
                <a:path w="29321" h="35579" extrusionOk="0">
                  <a:moveTo>
                    <a:pt x="27467" y="0"/>
                  </a:moveTo>
                  <a:lnTo>
                    <a:pt x="1" y="34424"/>
                  </a:lnTo>
                  <a:lnTo>
                    <a:pt x="943" y="35578"/>
                  </a:lnTo>
                  <a:lnTo>
                    <a:pt x="29320"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30" name="Google Shape;9930;p221"/>
            <p:cNvSpPr/>
            <p:nvPr/>
          </p:nvSpPr>
          <p:spPr>
            <a:xfrm>
              <a:off x="2571125" y="238125"/>
              <a:ext cx="684400" cy="829450"/>
            </a:xfrm>
            <a:custGeom>
              <a:avLst/>
              <a:gdLst/>
              <a:ahLst/>
              <a:cxnLst/>
              <a:rect l="l" t="t" r="r" b="b"/>
              <a:pathLst>
                <a:path w="27376" h="33178" extrusionOk="0">
                  <a:moveTo>
                    <a:pt x="25553" y="0"/>
                  </a:moveTo>
                  <a:lnTo>
                    <a:pt x="1" y="32023"/>
                  </a:lnTo>
                  <a:lnTo>
                    <a:pt x="943" y="33178"/>
                  </a:lnTo>
                  <a:lnTo>
                    <a:pt x="27376"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31" name="Google Shape;9931;p221"/>
            <p:cNvSpPr/>
            <p:nvPr/>
          </p:nvSpPr>
          <p:spPr>
            <a:xfrm>
              <a:off x="2522525" y="238125"/>
              <a:ext cx="636550" cy="768700"/>
            </a:xfrm>
            <a:custGeom>
              <a:avLst/>
              <a:gdLst/>
              <a:ahLst/>
              <a:cxnLst/>
              <a:rect l="l" t="t" r="r" b="b"/>
              <a:pathLst>
                <a:path w="25462" h="30748" extrusionOk="0">
                  <a:moveTo>
                    <a:pt x="23608" y="0"/>
                  </a:moveTo>
                  <a:lnTo>
                    <a:pt x="0" y="29593"/>
                  </a:lnTo>
                  <a:lnTo>
                    <a:pt x="942" y="30747"/>
                  </a:lnTo>
                  <a:lnTo>
                    <a:pt x="25461"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32" name="Google Shape;9932;p221"/>
            <p:cNvSpPr/>
            <p:nvPr/>
          </p:nvSpPr>
          <p:spPr>
            <a:xfrm>
              <a:off x="2473900" y="238125"/>
              <a:ext cx="587950" cy="707925"/>
            </a:xfrm>
            <a:custGeom>
              <a:avLst/>
              <a:gdLst/>
              <a:ahLst/>
              <a:cxnLst/>
              <a:rect l="l" t="t" r="r" b="b"/>
              <a:pathLst>
                <a:path w="23518" h="28317" extrusionOk="0">
                  <a:moveTo>
                    <a:pt x="21664" y="0"/>
                  </a:moveTo>
                  <a:lnTo>
                    <a:pt x="1" y="27162"/>
                  </a:lnTo>
                  <a:lnTo>
                    <a:pt x="943" y="28317"/>
                  </a:lnTo>
                  <a:lnTo>
                    <a:pt x="23517"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33" name="Google Shape;9933;p221"/>
            <p:cNvSpPr/>
            <p:nvPr/>
          </p:nvSpPr>
          <p:spPr>
            <a:xfrm>
              <a:off x="2426050" y="238125"/>
              <a:ext cx="539325" cy="647175"/>
            </a:xfrm>
            <a:custGeom>
              <a:avLst/>
              <a:gdLst/>
              <a:ahLst/>
              <a:cxnLst/>
              <a:rect l="l" t="t" r="r" b="b"/>
              <a:pathLst>
                <a:path w="21573" h="25887" extrusionOk="0">
                  <a:moveTo>
                    <a:pt x="19719" y="0"/>
                  </a:moveTo>
                  <a:lnTo>
                    <a:pt x="1" y="24732"/>
                  </a:lnTo>
                  <a:lnTo>
                    <a:pt x="912" y="25886"/>
                  </a:lnTo>
                  <a:lnTo>
                    <a:pt x="21572"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34" name="Google Shape;9934;p221"/>
            <p:cNvSpPr/>
            <p:nvPr/>
          </p:nvSpPr>
          <p:spPr>
            <a:xfrm>
              <a:off x="2377450" y="238125"/>
              <a:ext cx="491450" cy="587150"/>
            </a:xfrm>
            <a:custGeom>
              <a:avLst/>
              <a:gdLst/>
              <a:ahLst/>
              <a:cxnLst/>
              <a:rect l="l" t="t" r="r" b="b"/>
              <a:pathLst>
                <a:path w="19658" h="23486" extrusionOk="0">
                  <a:moveTo>
                    <a:pt x="17835" y="0"/>
                  </a:moveTo>
                  <a:lnTo>
                    <a:pt x="0" y="22331"/>
                  </a:lnTo>
                  <a:lnTo>
                    <a:pt x="942" y="23486"/>
                  </a:lnTo>
                  <a:lnTo>
                    <a:pt x="19658"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35" name="Google Shape;9935;p221"/>
            <p:cNvSpPr/>
            <p:nvPr/>
          </p:nvSpPr>
          <p:spPr>
            <a:xfrm>
              <a:off x="2329600" y="238125"/>
              <a:ext cx="442850" cy="526400"/>
            </a:xfrm>
            <a:custGeom>
              <a:avLst/>
              <a:gdLst/>
              <a:ahLst/>
              <a:cxnLst/>
              <a:rect l="l" t="t" r="r" b="b"/>
              <a:pathLst>
                <a:path w="17714" h="21056" extrusionOk="0">
                  <a:moveTo>
                    <a:pt x="15860" y="0"/>
                  </a:moveTo>
                  <a:lnTo>
                    <a:pt x="0" y="19901"/>
                  </a:lnTo>
                  <a:lnTo>
                    <a:pt x="912" y="21055"/>
                  </a:lnTo>
                  <a:lnTo>
                    <a:pt x="17713"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36" name="Google Shape;9936;p221"/>
            <p:cNvSpPr/>
            <p:nvPr/>
          </p:nvSpPr>
          <p:spPr>
            <a:xfrm>
              <a:off x="2280975" y="238125"/>
              <a:ext cx="395000" cy="466400"/>
            </a:xfrm>
            <a:custGeom>
              <a:avLst/>
              <a:gdLst/>
              <a:ahLst/>
              <a:cxnLst/>
              <a:rect l="l" t="t" r="r" b="b"/>
              <a:pathLst>
                <a:path w="15800" h="18656" extrusionOk="0">
                  <a:moveTo>
                    <a:pt x="13946" y="0"/>
                  </a:moveTo>
                  <a:lnTo>
                    <a:pt x="1" y="17500"/>
                  </a:lnTo>
                  <a:lnTo>
                    <a:pt x="912" y="18655"/>
                  </a:lnTo>
                  <a:lnTo>
                    <a:pt x="15800"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37" name="Google Shape;9937;p221"/>
            <p:cNvSpPr/>
            <p:nvPr/>
          </p:nvSpPr>
          <p:spPr>
            <a:xfrm>
              <a:off x="2232375" y="238125"/>
              <a:ext cx="346375" cy="405625"/>
            </a:xfrm>
            <a:custGeom>
              <a:avLst/>
              <a:gdLst/>
              <a:ahLst/>
              <a:cxnLst/>
              <a:rect l="l" t="t" r="r" b="b"/>
              <a:pathLst>
                <a:path w="13855" h="16225" extrusionOk="0">
                  <a:moveTo>
                    <a:pt x="12032" y="0"/>
                  </a:moveTo>
                  <a:lnTo>
                    <a:pt x="0" y="15070"/>
                  </a:lnTo>
                  <a:lnTo>
                    <a:pt x="942" y="16224"/>
                  </a:lnTo>
                  <a:lnTo>
                    <a:pt x="13855"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38" name="Google Shape;9938;p221"/>
            <p:cNvSpPr/>
            <p:nvPr/>
          </p:nvSpPr>
          <p:spPr>
            <a:xfrm>
              <a:off x="2184525" y="238125"/>
              <a:ext cx="298525" cy="345625"/>
            </a:xfrm>
            <a:custGeom>
              <a:avLst/>
              <a:gdLst/>
              <a:ahLst/>
              <a:cxnLst/>
              <a:rect l="l" t="t" r="r" b="b"/>
              <a:pathLst>
                <a:path w="11941" h="13825" extrusionOk="0">
                  <a:moveTo>
                    <a:pt x="10087" y="0"/>
                  </a:moveTo>
                  <a:lnTo>
                    <a:pt x="0" y="12670"/>
                  </a:lnTo>
                  <a:lnTo>
                    <a:pt x="912" y="13824"/>
                  </a:lnTo>
                  <a:lnTo>
                    <a:pt x="11940"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39" name="Google Shape;9939;p221"/>
            <p:cNvSpPr/>
            <p:nvPr/>
          </p:nvSpPr>
          <p:spPr>
            <a:xfrm>
              <a:off x="2135900" y="238125"/>
              <a:ext cx="250675" cy="284850"/>
            </a:xfrm>
            <a:custGeom>
              <a:avLst/>
              <a:gdLst/>
              <a:ahLst/>
              <a:cxnLst/>
              <a:rect l="l" t="t" r="r" b="b"/>
              <a:pathLst>
                <a:path w="10027" h="11394" extrusionOk="0">
                  <a:moveTo>
                    <a:pt x="8174" y="0"/>
                  </a:moveTo>
                  <a:lnTo>
                    <a:pt x="1" y="10239"/>
                  </a:lnTo>
                  <a:lnTo>
                    <a:pt x="942" y="11394"/>
                  </a:lnTo>
                  <a:lnTo>
                    <a:pt x="10027"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40" name="Google Shape;9940;p221"/>
            <p:cNvSpPr/>
            <p:nvPr/>
          </p:nvSpPr>
          <p:spPr>
            <a:xfrm>
              <a:off x="2088050" y="238125"/>
              <a:ext cx="202075" cy="224075"/>
            </a:xfrm>
            <a:custGeom>
              <a:avLst/>
              <a:gdLst/>
              <a:ahLst/>
              <a:cxnLst/>
              <a:rect l="l" t="t" r="r" b="b"/>
              <a:pathLst>
                <a:path w="8083" h="8963" extrusionOk="0">
                  <a:moveTo>
                    <a:pt x="6229" y="0"/>
                  </a:moveTo>
                  <a:lnTo>
                    <a:pt x="1" y="7808"/>
                  </a:lnTo>
                  <a:lnTo>
                    <a:pt x="912" y="8963"/>
                  </a:lnTo>
                  <a:lnTo>
                    <a:pt x="8082"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41" name="Google Shape;9941;p221"/>
            <p:cNvSpPr/>
            <p:nvPr/>
          </p:nvSpPr>
          <p:spPr>
            <a:xfrm>
              <a:off x="2039450" y="238125"/>
              <a:ext cx="153450" cy="164075"/>
            </a:xfrm>
            <a:custGeom>
              <a:avLst/>
              <a:gdLst/>
              <a:ahLst/>
              <a:cxnLst/>
              <a:rect l="l" t="t" r="r" b="b"/>
              <a:pathLst>
                <a:path w="6138" h="6563" extrusionOk="0">
                  <a:moveTo>
                    <a:pt x="4314" y="0"/>
                  </a:moveTo>
                  <a:lnTo>
                    <a:pt x="0" y="5408"/>
                  </a:lnTo>
                  <a:lnTo>
                    <a:pt x="912" y="6563"/>
                  </a:lnTo>
                  <a:lnTo>
                    <a:pt x="6137"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42" name="Google Shape;9942;p221"/>
            <p:cNvSpPr/>
            <p:nvPr/>
          </p:nvSpPr>
          <p:spPr>
            <a:xfrm>
              <a:off x="1991575" y="238125"/>
              <a:ext cx="105625" cy="104075"/>
            </a:xfrm>
            <a:custGeom>
              <a:avLst/>
              <a:gdLst/>
              <a:ahLst/>
              <a:cxnLst/>
              <a:rect l="l" t="t" r="r" b="b"/>
              <a:pathLst>
                <a:path w="4225" h="4163" extrusionOk="0">
                  <a:moveTo>
                    <a:pt x="2371" y="0"/>
                  </a:moveTo>
                  <a:lnTo>
                    <a:pt x="1" y="3008"/>
                  </a:lnTo>
                  <a:lnTo>
                    <a:pt x="912" y="4162"/>
                  </a:lnTo>
                  <a:lnTo>
                    <a:pt x="4224"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9943" name="Google Shape;9943;p221"/>
          <p:cNvSpPr/>
          <p:nvPr/>
        </p:nvSpPr>
        <p:spPr>
          <a:xfrm>
            <a:off x="0" y="0"/>
            <a:ext cx="5743500" cy="5143500"/>
          </a:xfrm>
          <a:prstGeom prst="homePlate">
            <a:avLst>
              <a:gd name="adj" fmla="val 39813"/>
            </a:avLst>
          </a:prstGeom>
          <a:solidFill>
            <a:schemeClr val="lt1"/>
          </a:solidFill>
          <a:ln>
            <a:noFill/>
          </a:ln>
          <a:effectLst>
            <a:outerShdw blurRad="228600" dist="38100" dir="10800000" algn="bl" rotWithShape="0">
              <a:srgbClr val="000000">
                <a:alpha val="13725"/>
              </a:srgb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44" name="Google Shape;9944;p221"/>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grpSp>
        <p:nvGrpSpPr>
          <p:cNvPr id="9945" name="Google Shape;9945;p221"/>
          <p:cNvGrpSpPr/>
          <p:nvPr/>
        </p:nvGrpSpPr>
        <p:grpSpPr>
          <a:xfrm>
            <a:off x="1285921" y="2144122"/>
            <a:ext cx="2868897" cy="817157"/>
            <a:chOff x="238125" y="1822850"/>
            <a:chExt cx="7080200" cy="2016675"/>
          </a:xfrm>
        </p:grpSpPr>
        <p:sp>
          <p:nvSpPr>
            <p:cNvPr id="9946" name="Google Shape;9946;p221"/>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47" name="Google Shape;9947;p221"/>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48" name="Google Shape;9948;p221"/>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49" name="Google Shape;9949;p221"/>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50" name="Google Shape;9950;p221"/>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51" name="Google Shape;9951;p221"/>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52" name="Google Shape;9952;p221"/>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9953" name="Google Shape;9953;p221"/>
          <p:cNvSpPr/>
          <p:nvPr/>
        </p:nvSpPr>
        <p:spPr>
          <a:xfrm>
            <a:off x="5338775" y="-4750"/>
            <a:ext cx="3805047" cy="5153025"/>
          </a:xfrm>
          <a:custGeom>
            <a:avLst/>
            <a:gdLst/>
            <a:ahLst/>
            <a:cxnLst/>
            <a:rect l="l" t="t" r="r" b="b"/>
            <a:pathLst>
              <a:path w="152400" h="206121" extrusionOk="0">
                <a:moveTo>
                  <a:pt x="82105" y="103632"/>
                </a:moveTo>
                <a:lnTo>
                  <a:pt x="190" y="205930"/>
                </a:lnTo>
                <a:lnTo>
                  <a:pt x="152209" y="206121"/>
                </a:lnTo>
                <a:lnTo>
                  <a:pt x="152400" y="190"/>
                </a:lnTo>
                <a:lnTo>
                  <a:pt x="0" y="0"/>
                </a:lnTo>
                <a:close/>
              </a:path>
            </a:pathLst>
          </a:custGeom>
          <a:solidFill>
            <a:schemeClr val="lt1"/>
          </a:solidFill>
          <a:ln>
            <a:noFill/>
          </a:ln>
          <a:effectLst>
            <a:outerShdw blurRad="228600" dist="38100" dir="10800000" algn="bl" rotWithShape="0">
              <a:srgbClr val="000000">
                <a:alpha val="13725"/>
              </a:srgbClr>
            </a:outerShdw>
          </a:effectLst>
        </p:spPr>
        <p:txBody>
          <a:bodyPr/>
          <a:lstStyle/>
          <a:p>
            <a:endParaRPr lang="en-US"/>
          </a:p>
        </p:txBody>
      </p:sp>
      <p:sp>
        <p:nvSpPr>
          <p:cNvPr id="9954" name="Google Shape;9954;p221"/>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112.xml><?xml version="1.0" encoding="utf-8"?>
<p:sldLayout xmlns:a="http://schemas.openxmlformats.org/drawingml/2006/main" xmlns:r="http://schemas.openxmlformats.org/officeDocument/2006/relationships" xmlns:p="http://schemas.openxmlformats.org/presentationml/2006/main" matchingName="Closing slide w/logo_red">
  <p:cSld name="Closing slide w/logo_red">
    <p:bg>
      <p:bgPr>
        <a:solidFill>
          <a:schemeClr val="accent1"/>
        </a:solidFill>
        <a:effectLst/>
      </p:bgPr>
    </p:bg>
    <p:spTree>
      <p:nvGrpSpPr>
        <p:cNvPr id="1" name="Shape 9955"/>
        <p:cNvGrpSpPr/>
        <p:nvPr/>
      </p:nvGrpSpPr>
      <p:grpSpPr>
        <a:xfrm>
          <a:off x="0" y="0"/>
          <a:ext cx="0" cy="0"/>
          <a:chOff x="0" y="0"/>
          <a:chExt cx="0" cy="0"/>
        </a:xfrm>
      </p:grpSpPr>
      <p:sp>
        <p:nvSpPr>
          <p:cNvPr id="9956" name="Google Shape;9956;p222"/>
          <p:cNvSpPr/>
          <p:nvPr/>
        </p:nvSpPr>
        <p:spPr>
          <a:xfrm>
            <a:off x="0" y="0"/>
            <a:ext cx="5743500" cy="5143500"/>
          </a:xfrm>
          <a:prstGeom prst="homePlate">
            <a:avLst>
              <a:gd name="adj" fmla="val 39813"/>
            </a:avLst>
          </a:prstGeom>
          <a:solidFill>
            <a:schemeClr val="lt1"/>
          </a:solidFill>
          <a:ln>
            <a:noFill/>
          </a:ln>
          <a:effectLst>
            <a:outerShdw blurRad="228600" dist="38100" dir="10800000" algn="bl" rotWithShape="0">
              <a:srgbClr val="000000">
                <a:alpha val="33725"/>
              </a:srgb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57" name="Google Shape;9957;p222"/>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grpSp>
        <p:nvGrpSpPr>
          <p:cNvPr id="9958" name="Google Shape;9958;p222"/>
          <p:cNvGrpSpPr/>
          <p:nvPr/>
        </p:nvGrpSpPr>
        <p:grpSpPr>
          <a:xfrm>
            <a:off x="1285921" y="2144122"/>
            <a:ext cx="2868897" cy="817157"/>
            <a:chOff x="238125" y="1822850"/>
            <a:chExt cx="7080200" cy="2016675"/>
          </a:xfrm>
        </p:grpSpPr>
        <p:sp>
          <p:nvSpPr>
            <p:cNvPr id="9959" name="Google Shape;9959;p222"/>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60" name="Google Shape;9960;p222"/>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61" name="Google Shape;9961;p222"/>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62" name="Google Shape;9962;p222"/>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63" name="Google Shape;9963;p222"/>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64" name="Google Shape;9964;p222"/>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65" name="Google Shape;9965;p222"/>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9966" name="Google Shape;9966;p222"/>
          <p:cNvSpPr/>
          <p:nvPr/>
        </p:nvSpPr>
        <p:spPr>
          <a:xfrm>
            <a:off x="5338775" y="-4750"/>
            <a:ext cx="3805047" cy="5153025"/>
          </a:xfrm>
          <a:custGeom>
            <a:avLst/>
            <a:gdLst/>
            <a:ahLst/>
            <a:cxnLst/>
            <a:rect l="l" t="t" r="r" b="b"/>
            <a:pathLst>
              <a:path w="152400" h="206121" extrusionOk="0">
                <a:moveTo>
                  <a:pt x="82105" y="103632"/>
                </a:moveTo>
                <a:lnTo>
                  <a:pt x="190" y="205930"/>
                </a:lnTo>
                <a:lnTo>
                  <a:pt x="152209" y="206121"/>
                </a:lnTo>
                <a:lnTo>
                  <a:pt x="152400" y="190"/>
                </a:lnTo>
                <a:lnTo>
                  <a:pt x="0" y="0"/>
                </a:lnTo>
                <a:close/>
              </a:path>
            </a:pathLst>
          </a:custGeom>
          <a:solidFill>
            <a:schemeClr val="lt1"/>
          </a:solidFill>
          <a:ln>
            <a:noFill/>
          </a:ln>
          <a:effectLst>
            <a:outerShdw blurRad="228600" dist="38100" dir="10800000" algn="bl" rotWithShape="0">
              <a:srgbClr val="000000">
                <a:alpha val="33725"/>
              </a:srgbClr>
            </a:outerShdw>
          </a:effectLst>
        </p:spPr>
        <p:txBody>
          <a:bodyPr/>
          <a:lstStyle/>
          <a:p>
            <a:endParaRPr lang="en-US"/>
          </a:p>
        </p:txBody>
      </p:sp>
      <p:sp>
        <p:nvSpPr>
          <p:cNvPr id="9967" name="Google Shape;9967;p222"/>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113.xml><?xml version="1.0" encoding="utf-8"?>
<p:sldLayout xmlns:a="http://schemas.openxmlformats.org/drawingml/2006/main" xmlns:r="http://schemas.openxmlformats.org/officeDocument/2006/relationships" xmlns:p="http://schemas.openxmlformats.org/presentationml/2006/main" matchingName="Title Only_Grey">
  <p:cSld name="Title Only_Grey">
    <p:bg>
      <p:bgPr>
        <a:solidFill>
          <a:schemeClr val="accent1"/>
        </a:solidFill>
        <a:effectLst/>
      </p:bgPr>
    </p:bg>
    <p:spTree>
      <p:nvGrpSpPr>
        <p:cNvPr id="1" name="Shape 9973"/>
        <p:cNvGrpSpPr/>
        <p:nvPr/>
      </p:nvGrpSpPr>
      <p:grpSpPr>
        <a:xfrm>
          <a:off x="0" y="0"/>
          <a:ext cx="0" cy="0"/>
          <a:chOff x="0" y="0"/>
          <a:chExt cx="0" cy="0"/>
        </a:xfrm>
      </p:grpSpPr>
      <p:sp>
        <p:nvSpPr>
          <p:cNvPr id="9974" name="Google Shape;9974;p192"/>
          <p:cNvSpPr txBox="1">
            <a:spLocks noGrp="1"/>
          </p:cNvSpPr>
          <p:nvPr>
            <p:ph type="sldNum" idx="12"/>
          </p:nvPr>
        </p:nvSpPr>
        <p:spPr>
          <a:xfrm>
            <a:off x="8866230" y="4891187"/>
            <a:ext cx="117020" cy="118943"/>
          </a:xfrm>
          <a:prstGeom prst="rect">
            <a:avLst/>
          </a:prstGeom>
          <a:noFill/>
          <a:ln>
            <a:noFill/>
          </a:ln>
        </p:spPr>
        <p:txBody>
          <a:bodyPr spcFirstLastPara="1" wrap="square" lIns="0" tIns="0" rIns="0" bIns="0" anchor="t" anchorCtr="0">
            <a:spAutoFit/>
          </a:bodyPr>
          <a:lstStyle>
            <a:lvl1pPr marL="0" marR="0" lvl="0" indent="0" algn="r">
              <a:lnSpc>
                <a:spcPct val="100000"/>
              </a:lnSpc>
              <a:spcBef>
                <a:spcPts val="0"/>
              </a:spcBef>
              <a:spcAft>
                <a:spcPts val="0"/>
              </a:spcAft>
              <a:buClr>
                <a:srgbClr val="000000"/>
              </a:buClr>
              <a:buSzPts val="773"/>
              <a:buFont typeface="Arial"/>
              <a:buNone/>
              <a:defRPr sz="773" b="0" i="0" u="none" strike="noStrike" cap="none">
                <a:solidFill>
                  <a:srgbClr val="FFFFFF"/>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773"/>
              <a:buFont typeface="Arial"/>
              <a:buNone/>
              <a:defRPr sz="773" b="0" i="0" u="none" strike="noStrike" cap="none">
                <a:solidFill>
                  <a:srgbClr val="FFFFFF"/>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773"/>
              <a:buFont typeface="Arial"/>
              <a:buNone/>
              <a:defRPr sz="773" b="0" i="0" u="none" strike="noStrike" cap="none">
                <a:solidFill>
                  <a:srgbClr val="FFFFFF"/>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773"/>
              <a:buFont typeface="Arial"/>
              <a:buNone/>
              <a:defRPr sz="773" b="0" i="0" u="none" strike="noStrike" cap="none">
                <a:solidFill>
                  <a:srgbClr val="FFFFFF"/>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773"/>
              <a:buFont typeface="Arial"/>
              <a:buNone/>
              <a:defRPr sz="773" b="0" i="0" u="none" strike="noStrike" cap="none">
                <a:solidFill>
                  <a:srgbClr val="FFFFFF"/>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773"/>
              <a:buFont typeface="Arial"/>
              <a:buNone/>
              <a:defRPr sz="773" b="0" i="0" u="none" strike="noStrike" cap="none">
                <a:solidFill>
                  <a:srgbClr val="FFFFFF"/>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773"/>
              <a:buFont typeface="Arial"/>
              <a:buNone/>
              <a:defRPr sz="773" b="0" i="0" u="none" strike="noStrike" cap="none">
                <a:solidFill>
                  <a:srgbClr val="FFFFFF"/>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773"/>
              <a:buFont typeface="Arial"/>
              <a:buNone/>
              <a:defRPr sz="773" b="0" i="0" u="none" strike="noStrike" cap="none">
                <a:solidFill>
                  <a:srgbClr val="FFFFFF"/>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773"/>
              <a:buFont typeface="Arial"/>
              <a:buNone/>
              <a:defRPr sz="773" b="0" i="0" u="none" strike="noStrike" cap="none">
                <a:solidFill>
                  <a:srgbClr val="FFFFFF"/>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
              <a:t>‹#›</a:t>
            </a:fld>
            <a:endParaRPr/>
          </a:p>
        </p:txBody>
      </p:sp>
      <p:sp>
        <p:nvSpPr>
          <p:cNvPr id="9975" name="Google Shape;9975;p192"/>
          <p:cNvSpPr txBox="1">
            <a:spLocks noGrp="1"/>
          </p:cNvSpPr>
          <p:nvPr>
            <p:ph type="title"/>
          </p:nvPr>
        </p:nvSpPr>
        <p:spPr>
          <a:xfrm>
            <a:off x="413099" y="301210"/>
            <a:ext cx="8317802" cy="50305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rgbClr val="FFFFFF"/>
              </a:buClr>
              <a:buSzPts val="2812"/>
              <a:buFont typeface="Inter Black"/>
              <a:buNone/>
              <a:defRPr>
                <a:solidFill>
                  <a:srgbClr val="FFFFFF"/>
                </a:solidFill>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a:endParaRPr/>
          </a:p>
        </p:txBody>
      </p:sp>
      <p:sp>
        <p:nvSpPr>
          <p:cNvPr id="9976" name="Google Shape;9976;p192"/>
          <p:cNvSpPr txBox="1">
            <a:spLocks noGrp="1"/>
          </p:cNvSpPr>
          <p:nvPr>
            <p:ph type="body" idx="1"/>
          </p:nvPr>
        </p:nvSpPr>
        <p:spPr>
          <a:xfrm>
            <a:off x="413099" y="752952"/>
            <a:ext cx="8317802" cy="32460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Clr>
                <a:schemeClr val="lt1"/>
              </a:buClr>
              <a:buSzPts val="1687"/>
              <a:buFont typeface="Inter"/>
              <a:buNone/>
              <a:defRPr sz="1687" b="0">
                <a:solidFill>
                  <a:schemeClr val="lt1"/>
                </a:solidFill>
              </a:defRPr>
            </a:lvl1pPr>
            <a:lvl2pPr marL="914400" lvl="1" indent="-228600" algn="l">
              <a:lnSpc>
                <a:spcPct val="100000"/>
              </a:lnSpc>
              <a:spcBef>
                <a:spcPts val="633"/>
              </a:spcBef>
              <a:spcAft>
                <a:spcPts val="0"/>
              </a:spcAft>
              <a:buClr>
                <a:schemeClr val="dk2"/>
              </a:buClr>
              <a:buSzPts val="1800"/>
              <a:buNone/>
              <a:defRPr/>
            </a:lvl2pPr>
            <a:lvl3pPr marL="1371600" lvl="2" indent="-228600" algn="l">
              <a:lnSpc>
                <a:spcPct val="100000"/>
              </a:lnSpc>
              <a:spcBef>
                <a:spcPts val="633"/>
              </a:spcBef>
              <a:spcAft>
                <a:spcPts val="0"/>
              </a:spcAft>
              <a:buClr>
                <a:schemeClr val="dk2"/>
              </a:buClr>
              <a:buSzPts val="1800"/>
              <a:buNone/>
              <a:defRPr/>
            </a:lvl3pPr>
            <a:lvl4pPr marL="1828800" lvl="3" indent="-228600" algn="l">
              <a:lnSpc>
                <a:spcPct val="100000"/>
              </a:lnSpc>
              <a:spcBef>
                <a:spcPts val="633"/>
              </a:spcBef>
              <a:spcAft>
                <a:spcPts val="0"/>
              </a:spcAft>
              <a:buClr>
                <a:schemeClr val="dk2"/>
              </a:buClr>
              <a:buSzPts val="1800"/>
              <a:buNone/>
              <a:defRPr/>
            </a:lvl4pPr>
            <a:lvl5pPr marL="2286000" lvl="4" indent="-228600" algn="l">
              <a:lnSpc>
                <a:spcPct val="100000"/>
              </a:lnSpc>
              <a:spcBef>
                <a:spcPts val="633"/>
              </a:spcBef>
              <a:spcAft>
                <a:spcPts val="0"/>
              </a:spcAft>
              <a:buClr>
                <a:schemeClr val="dk2"/>
              </a:buClr>
              <a:buSzPts val="1800"/>
              <a:buNone/>
              <a:defRPr/>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Tree>
  </p:cSld>
  <p:clrMapOvr>
    <a:masterClrMapping/>
  </p:clrMapOvr>
</p:sldLayout>
</file>

<file path=ppt/slideLayouts/slideLayout114.xml><?xml version="1.0" encoding="utf-8"?>
<p:sldLayout xmlns:a="http://schemas.openxmlformats.org/drawingml/2006/main" xmlns:r="http://schemas.openxmlformats.org/officeDocument/2006/relationships" xmlns:p="http://schemas.openxmlformats.org/presentationml/2006/main" matchingName="Grey Blue Title_No photo" type="title">
  <p:cSld name="TITLE">
    <p:bg>
      <p:bgPr>
        <a:blipFill>
          <a:blip r:embed="rId2">
            <a:alphaModFix/>
          </a:blip>
          <a:stretch>
            <a:fillRect/>
          </a:stretch>
        </a:blipFill>
        <a:effectLst/>
      </p:bgPr>
    </p:bg>
    <p:spTree>
      <p:nvGrpSpPr>
        <p:cNvPr id="1" name="Shape 9977"/>
        <p:cNvGrpSpPr/>
        <p:nvPr/>
      </p:nvGrpSpPr>
      <p:grpSpPr>
        <a:xfrm>
          <a:off x="0" y="0"/>
          <a:ext cx="0" cy="0"/>
          <a:chOff x="0" y="0"/>
          <a:chExt cx="0" cy="0"/>
        </a:xfrm>
      </p:grpSpPr>
      <p:sp>
        <p:nvSpPr>
          <p:cNvPr id="9978" name="Google Shape;9978;p223"/>
          <p:cNvSpPr txBox="1">
            <a:spLocks noGrp="1"/>
          </p:cNvSpPr>
          <p:nvPr>
            <p:ph type="ctrTitle"/>
          </p:nvPr>
        </p:nvSpPr>
        <p:spPr>
          <a:xfrm>
            <a:off x="414772" y="867219"/>
            <a:ext cx="4157228" cy="1958717"/>
          </a:xfrm>
          <a:prstGeom prst="rect">
            <a:avLst/>
          </a:prstGeom>
          <a:noFill/>
          <a:ln>
            <a:noFill/>
          </a:ln>
        </p:spPr>
        <p:txBody>
          <a:bodyPr spcFirstLastPara="1" wrap="square" lIns="91425" tIns="45700" rIns="91425" bIns="45700" anchor="ctr" anchorCtr="0">
            <a:noAutofit/>
          </a:bodyPr>
          <a:lstStyle>
            <a:lvl1pPr lvl="0" algn="l">
              <a:lnSpc>
                <a:spcPct val="90000"/>
              </a:lnSpc>
              <a:spcBef>
                <a:spcPts val="0"/>
              </a:spcBef>
              <a:spcAft>
                <a:spcPts val="0"/>
              </a:spcAft>
              <a:buClr>
                <a:srgbClr val="FFFFFF"/>
              </a:buClr>
              <a:buSzPts val="5062"/>
              <a:buFont typeface="Inter Black"/>
              <a:buNone/>
              <a:defRPr sz="5062">
                <a:solidFill>
                  <a:srgbClr val="FFFFFF"/>
                </a:solidFill>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a:endParaRPr/>
          </a:p>
        </p:txBody>
      </p:sp>
      <p:sp>
        <p:nvSpPr>
          <p:cNvPr id="9979" name="Google Shape;9979;p223"/>
          <p:cNvSpPr txBox="1">
            <a:spLocks noGrp="1"/>
          </p:cNvSpPr>
          <p:nvPr>
            <p:ph type="subTitle" idx="1"/>
          </p:nvPr>
        </p:nvSpPr>
        <p:spPr>
          <a:xfrm>
            <a:off x="414772" y="3035238"/>
            <a:ext cx="4157228" cy="598107"/>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lt1"/>
              </a:buClr>
              <a:buSzPts val="1266"/>
              <a:buFont typeface="Inter"/>
              <a:buNone/>
              <a:defRPr sz="1266" b="0">
                <a:solidFill>
                  <a:schemeClr val="lt1"/>
                </a:solidFill>
              </a:defRPr>
            </a:lvl1pPr>
            <a:lvl2pPr lvl="1" algn="ctr">
              <a:lnSpc>
                <a:spcPct val="100000"/>
              </a:lnSpc>
              <a:spcBef>
                <a:spcPts val="633"/>
              </a:spcBef>
              <a:spcAft>
                <a:spcPts val="0"/>
              </a:spcAft>
              <a:buClr>
                <a:schemeClr val="dk2"/>
              </a:buClr>
              <a:buSzPts val="1499"/>
              <a:buFont typeface="Inter"/>
              <a:buNone/>
              <a:defRPr sz="1499"/>
            </a:lvl2pPr>
            <a:lvl3pPr lvl="2" algn="ctr">
              <a:lnSpc>
                <a:spcPct val="100000"/>
              </a:lnSpc>
              <a:spcBef>
                <a:spcPts val="633"/>
              </a:spcBef>
              <a:spcAft>
                <a:spcPts val="0"/>
              </a:spcAft>
              <a:buClr>
                <a:schemeClr val="dk2"/>
              </a:buClr>
              <a:buSzPts val="1349"/>
              <a:buFont typeface="Inter"/>
              <a:buNone/>
              <a:defRPr sz="1349"/>
            </a:lvl3pPr>
            <a:lvl4pPr lvl="3" algn="ctr">
              <a:lnSpc>
                <a:spcPct val="100000"/>
              </a:lnSpc>
              <a:spcBef>
                <a:spcPts val="633"/>
              </a:spcBef>
              <a:spcAft>
                <a:spcPts val="0"/>
              </a:spcAft>
              <a:buClr>
                <a:schemeClr val="dk2"/>
              </a:buClr>
              <a:buSzPts val="1200"/>
              <a:buFont typeface="Inter"/>
              <a:buNone/>
              <a:defRPr sz="1200"/>
            </a:lvl4pPr>
            <a:lvl5pPr lvl="4" algn="ctr">
              <a:lnSpc>
                <a:spcPct val="100000"/>
              </a:lnSpc>
              <a:spcBef>
                <a:spcPts val="633"/>
              </a:spcBef>
              <a:spcAft>
                <a:spcPts val="0"/>
              </a:spcAft>
              <a:buClr>
                <a:schemeClr val="dk2"/>
              </a:buClr>
              <a:buSzPts val="1200"/>
              <a:buFont typeface="Inter"/>
              <a:buNone/>
              <a:defRPr sz="1200"/>
            </a:lvl5pPr>
            <a:lvl6pPr lvl="5" algn="ctr">
              <a:lnSpc>
                <a:spcPct val="100000"/>
              </a:lnSpc>
              <a:spcBef>
                <a:spcPts val="633"/>
              </a:spcBef>
              <a:spcAft>
                <a:spcPts val="0"/>
              </a:spcAft>
              <a:buClr>
                <a:srgbClr val="000000"/>
              </a:buClr>
              <a:buSzPts val="1200"/>
              <a:buFont typeface="Calibri"/>
              <a:buNone/>
              <a:defRPr sz="1200"/>
            </a:lvl6pPr>
            <a:lvl7pPr lvl="6" algn="ctr">
              <a:lnSpc>
                <a:spcPct val="100000"/>
              </a:lnSpc>
              <a:spcBef>
                <a:spcPts val="0"/>
              </a:spcBef>
              <a:spcAft>
                <a:spcPts val="0"/>
              </a:spcAft>
              <a:buClr>
                <a:srgbClr val="000000"/>
              </a:buClr>
              <a:buSzPts val="1200"/>
              <a:buFont typeface="Calibri"/>
              <a:buNone/>
              <a:defRPr sz="1200"/>
            </a:lvl7pPr>
            <a:lvl8pPr lvl="7" algn="ctr">
              <a:lnSpc>
                <a:spcPct val="100000"/>
              </a:lnSpc>
              <a:spcBef>
                <a:spcPts val="0"/>
              </a:spcBef>
              <a:spcAft>
                <a:spcPts val="0"/>
              </a:spcAft>
              <a:buClr>
                <a:srgbClr val="000000"/>
              </a:buClr>
              <a:buSzPts val="1200"/>
              <a:buFont typeface="Calibri"/>
              <a:buNone/>
              <a:defRPr sz="1200"/>
            </a:lvl8pPr>
            <a:lvl9pPr lvl="8" algn="ctr">
              <a:lnSpc>
                <a:spcPct val="100000"/>
              </a:lnSpc>
              <a:spcBef>
                <a:spcPts val="0"/>
              </a:spcBef>
              <a:spcAft>
                <a:spcPts val="0"/>
              </a:spcAft>
              <a:buClr>
                <a:srgbClr val="000000"/>
              </a:buClr>
              <a:buSzPts val="1200"/>
              <a:buFont typeface="Calibri"/>
              <a:buNone/>
              <a:defRPr sz="1200"/>
            </a:lvl9pPr>
          </a:lstStyle>
          <a:p>
            <a:endParaRPr/>
          </a:p>
        </p:txBody>
      </p:sp>
    </p:spTree>
  </p:cSld>
  <p:clrMapOvr>
    <a:masterClrMapping/>
  </p:clrMapOvr>
</p:sldLayout>
</file>

<file path=ppt/slideLayouts/slideLayout115.xml><?xml version="1.0" encoding="utf-8"?>
<p:sldLayout xmlns:a="http://schemas.openxmlformats.org/drawingml/2006/main" xmlns:r="http://schemas.openxmlformats.org/officeDocument/2006/relationships" xmlns:p="http://schemas.openxmlformats.org/presentationml/2006/main" matchingName="1_Grey Blue Title_No photo">
  <p:cSld name="1_Grey Blue Title_No photo">
    <p:bg>
      <p:bgPr>
        <a:blipFill>
          <a:blip r:embed="rId2">
            <a:alphaModFix/>
          </a:blip>
          <a:stretch>
            <a:fillRect/>
          </a:stretch>
        </a:blipFill>
        <a:effectLst/>
      </p:bgPr>
    </p:bg>
    <p:spTree>
      <p:nvGrpSpPr>
        <p:cNvPr id="1" name="Shape 9980"/>
        <p:cNvGrpSpPr/>
        <p:nvPr/>
      </p:nvGrpSpPr>
      <p:grpSpPr>
        <a:xfrm>
          <a:off x="0" y="0"/>
          <a:ext cx="0" cy="0"/>
          <a:chOff x="0" y="0"/>
          <a:chExt cx="0" cy="0"/>
        </a:xfrm>
      </p:grpSpPr>
      <p:sp>
        <p:nvSpPr>
          <p:cNvPr id="9981" name="Google Shape;9981;p224"/>
          <p:cNvSpPr txBox="1">
            <a:spLocks noGrp="1"/>
          </p:cNvSpPr>
          <p:nvPr>
            <p:ph type="ctrTitle"/>
          </p:nvPr>
        </p:nvSpPr>
        <p:spPr>
          <a:xfrm>
            <a:off x="414772" y="867219"/>
            <a:ext cx="4157228" cy="1958717"/>
          </a:xfrm>
          <a:prstGeom prst="rect">
            <a:avLst/>
          </a:prstGeom>
          <a:noFill/>
          <a:ln>
            <a:noFill/>
          </a:ln>
        </p:spPr>
        <p:txBody>
          <a:bodyPr spcFirstLastPara="1" wrap="square" lIns="91425" tIns="45700" rIns="91425" bIns="45700" anchor="ctr" anchorCtr="0">
            <a:noAutofit/>
          </a:bodyPr>
          <a:lstStyle>
            <a:lvl1pPr lvl="0" algn="l">
              <a:lnSpc>
                <a:spcPct val="90000"/>
              </a:lnSpc>
              <a:spcBef>
                <a:spcPts val="0"/>
              </a:spcBef>
              <a:spcAft>
                <a:spcPts val="0"/>
              </a:spcAft>
              <a:buClr>
                <a:srgbClr val="FFFFFF"/>
              </a:buClr>
              <a:buSzPts val="5062"/>
              <a:buFont typeface="Inter Black"/>
              <a:buNone/>
              <a:defRPr sz="5062">
                <a:solidFill>
                  <a:srgbClr val="FFFFFF"/>
                </a:solidFill>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a:endParaRPr/>
          </a:p>
        </p:txBody>
      </p:sp>
      <p:sp>
        <p:nvSpPr>
          <p:cNvPr id="9982" name="Google Shape;9982;p224"/>
          <p:cNvSpPr txBox="1">
            <a:spLocks noGrp="1"/>
          </p:cNvSpPr>
          <p:nvPr>
            <p:ph type="subTitle" idx="1"/>
          </p:nvPr>
        </p:nvSpPr>
        <p:spPr>
          <a:xfrm>
            <a:off x="414772" y="3035238"/>
            <a:ext cx="4157228" cy="598107"/>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lt1"/>
              </a:buClr>
              <a:buSzPts val="1266"/>
              <a:buFont typeface="Inter"/>
              <a:buNone/>
              <a:defRPr sz="1266" b="0">
                <a:solidFill>
                  <a:schemeClr val="lt1"/>
                </a:solidFill>
              </a:defRPr>
            </a:lvl1pPr>
            <a:lvl2pPr lvl="1" algn="ctr">
              <a:lnSpc>
                <a:spcPct val="100000"/>
              </a:lnSpc>
              <a:spcBef>
                <a:spcPts val="633"/>
              </a:spcBef>
              <a:spcAft>
                <a:spcPts val="0"/>
              </a:spcAft>
              <a:buClr>
                <a:schemeClr val="dk2"/>
              </a:buClr>
              <a:buSzPts val="1499"/>
              <a:buFont typeface="Inter"/>
              <a:buNone/>
              <a:defRPr sz="1499"/>
            </a:lvl2pPr>
            <a:lvl3pPr lvl="2" algn="ctr">
              <a:lnSpc>
                <a:spcPct val="100000"/>
              </a:lnSpc>
              <a:spcBef>
                <a:spcPts val="633"/>
              </a:spcBef>
              <a:spcAft>
                <a:spcPts val="0"/>
              </a:spcAft>
              <a:buClr>
                <a:schemeClr val="dk2"/>
              </a:buClr>
              <a:buSzPts val="1349"/>
              <a:buFont typeface="Inter"/>
              <a:buNone/>
              <a:defRPr sz="1349"/>
            </a:lvl3pPr>
            <a:lvl4pPr lvl="3" algn="ctr">
              <a:lnSpc>
                <a:spcPct val="100000"/>
              </a:lnSpc>
              <a:spcBef>
                <a:spcPts val="633"/>
              </a:spcBef>
              <a:spcAft>
                <a:spcPts val="0"/>
              </a:spcAft>
              <a:buClr>
                <a:schemeClr val="dk2"/>
              </a:buClr>
              <a:buSzPts val="1200"/>
              <a:buFont typeface="Inter"/>
              <a:buNone/>
              <a:defRPr sz="1200"/>
            </a:lvl4pPr>
            <a:lvl5pPr lvl="4" algn="ctr">
              <a:lnSpc>
                <a:spcPct val="100000"/>
              </a:lnSpc>
              <a:spcBef>
                <a:spcPts val="633"/>
              </a:spcBef>
              <a:spcAft>
                <a:spcPts val="0"/>
              </a:spcAft>
              <a:buClr>
                <a:schemeClr val="dk2"/>
              </a:buClr>
              <a:buSzPts val="1200"/>
              <a:buFont typeface="Inter"/>
              <a:buNone/>
              <a:defRPr sz="1200"/>
            </a:lvl5pPr>
            <a:lvl6pPr lvl="5" algn="ctr">
              <a:lnSpc>
                <a:spcPct val="100000"/>
              </a:lnSpc>
              <a:spcBef>
                <a:spcPts val="633"/>
              </a:spcBef>
              <a:spcAft>
                <a:spcPts val="0"/>
              </a:spcAft>
              <a:buClr>
                <a:srgbClr val="000000"/>
              </a:buClr>
              <a:buSzPts val="1200"/>
              <a:buFont typeface="Calibri"/>
              <a:buNone/>
              <a:defRPr sz="1200"/>
            </a:lvl6pPr>
            <a:lvl7pPr lvl="6" algn="ctr">
              <a:lnSpc>
                <a:spcPct val="100000"/>
              </a:lnSpc>
              <a:spcBef>
                <a:spcPts val="0"/>
              </a:spcBef>
              <a:spcAft>
                <a:spcPts val="0"/>
              </a:spcAft>
              <a:buClr>
                <a:srgbClr val="000000"/>
              </a:buClr>
              <a:buSzPts val="1200"/>
              <a:buFont typeface="Calibri"/>
              <a:buNone/>
              <a:defRPr sz="1200"/>
            </a:lvl7pPr>
            <a:lvl8pPr lvl="7" algn="ctr">
              <a:lnSpc>
                <a:spcPct val="100000"/>
              </a:lnSpc>
              <a:spcBef>
                <a:spcPts val="0"/>
              </a:spcBef>
              <a:spcAft>
                <a:spcPts val="0"/>
              </a:spcAft>
              <a:buClr>
                <a:srgbClr val="000000"/>
              </a:buClr>
              <a:buSzPts val="1200"/>
              <a:buFont typeface="Calibri"/>
              <a:buNone/>
              <a:defRPr sz="1200"/>
            </a:lvl8pPr>
            <a:lvl9pPr lvl="8" algn="ctr">
              <a:lnSpc>
                <a:spcPct val="100000"/>
              </a:lnSpc>
              <a:spcBef>
                <a:spcPts val="0"/>
              </a:spcBef>
              <a:spcAft>
                <a:spcPts val="0"/>
              </a:spcAft>
              <a:buClr>
                <a:srgbClr val="000000"/>
              </a:buClr>
              <a:buSzPts val="1200"/>
              <a:buFont typeface="Calibri"/>
              <a:buNone/>
              <a:defRPr sz="1200"/>
            </a:lvl9pPr>
          </a:lstStyle>
          <a:p>
            <a:endParaRPr/>
          </a:p>
        </p:txBody>
      </p:sp>
    </p:spTree>
  </p:cSld>
  <p:clrMapOvr>
    <a:masterClrMapping/>
  </p:clrMapOvr>
</p:sldLayout>
</file>

<file path=ppt/slideLayouts/slideLayout116.xml><?xml version="1.0" encoding="utf-8"?>
<p:sldLayout xmlns:a="http://schemas.openxmlformats.org/drawingml/2006/main" xmlns:r="http://schemas.openxmlformats.org/officeDocument/2006/relationships" xmlns:p="http://schemas.openxmlformats.org/presentationml/2006/main" matchingName="2_Grey Blue Title_No photo">
  <p:cSld name="2_Grey Blue Title_No photo">
    <p:bg>
      <p:bgPr>
        <a:blipFill>
          <a:blip r:embed="rId2">
            <a:alphaModFix/>
          </a:blip>
          <a:stretch>
            <a:fillRect/>
          </a:stretch>
        </a:blipFill>
        <a:effectLst/>
      </p:bgPr>
    </p:bg>
    <p:spTree>
      <p:nvGrpSpPr>
        <p:cNvPr id="1" name="Shape 9983"/>
        <p:cNvGrpSpPr/>
        <p:nvPr/>
      </p:nvGrpSpPr>
      <p:grpSpPr>
        <a:xfrm>
          <a:off x="0" y="0"/>
          <a:ext cx="0" cy="0"/>
          <a:chOff x="0" y="0"/>
          <a:chExt cx="0" cy="0"/>
        </a:xfrm>
      </p:grpSpPr>
      <p:sp>
        <p:nvSpPr>
          <p:cNvPr id="9984" name="Google Shape;9984;p225"/>
          <p:cNvSpPr txBox="1">
            <a:spLocks noGrp="1"/>
          </p:cNvSpPr>
          <p:nvPr>
            <p:ph type="ctrTitle"/>
          </p:nvPr>
        </p:nvSpPr>
        <p:spPr>
          <a:xfrm>
            <a:off x="414772" y="867219"/>
            <a:ext cx="4157228" cy="1958717"/>
          </a:xfrm>
          <a:prstGeom prst="rect">
            <a:avLst/>
          </a:prstGeom>
          <a:noFill/>
          <a:ln>
            <a:noFill/>
          </a:ln>
        </p:spPr>
        <p:txBody>
          <a:bodyPr spcFirstLastPara="1" wrap="square" lIns="91425" tIns="45700" rIns="91425" bIns="45700" anchor="ctr" anchorCtr="0">
            <a:noAutofit/>
          </a:bodyPr>
          <a:lstStyle>
            <a:lvl1pPr lvl="0" algn="l">
              <a:lnSpc>
                <a:spcPct val="90000"/>
              </a:lnSpc>
              <a:spcBef>
                <a:spcPts val="0"/>
              </a:spcBef>
              <a:spcAft>
                <a:spcPts val="0"/>
              </a:spcAft>
              <a:buClr>
                <a:srgbClr val="FFFFFF"/>
              </a:buClr>
              <a:buSzPts val="5062"/>
              <a:buFont typeface="Inter Black"/>
              <a:buNone/>
              <a:defRPr sz="5062">
                <a:solidFill>
                  <a:srgbClr val="FFFFFF"/>
                </a:solidFill>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a:endParaRPr/>
          </a:p>
        </p:txBody>
      </p:sp>
      <p:sp>
        <p:nvSpPr>
          <p:cNvPr id="9985" name="Google Shape;9985;p225"/>
          <p:cNvSpPr txBox="1">
            <a:spLocks noGrp="1"/>
          </p:cNvSpPr>
          <p:nvPr>
            <p:ph type="subTitle" idx="1"/>
          </p:nvPr>
        </p:nvSpPr>
        <p:spPr>
          <a:xfrm>
            <a:off x="414772" y="3035238"/>
            <a:ext cx="4157228" cy="598107"/>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lt1"/>
              </a:buClr>
              <a:buSzPts val="1266"/>
              <a:buFont typeface="Inter"/>
              <a:buNone/>
              <a:defRPr sz="1266" b="0">
                <a:solidFill>
                  <a:schemeClr val="lt1"/>
                </a:solidFill>
              </a:defRPr>
            </a:lvl1pPr>
            <a:lvl2pPr lvl="1" algn="ctr">
              <a:lnSpc>
                <a:spcPct val="100000"/>
              </a:lnSpc>
              <a:spcBef>
                <a:spcPts val="633"/>
              </a:spcBef>
              <a:spcAft>
                <a:spcPts val="0"/>
              </a:spcAft>
              <a:buClr>
                <a:schemeClr val="dk2"/>
              </a:buClr>
              <a:buSzPts val="1499"/>
              <a:buFont typeface="Inter"/>
              <a:buNone/>
              <a:defRPr sz="1499"/>
            </a:lvl2pPr>
            <a:lvl3pPr lvl="2" algn="ctr">
              <a:lnSpc>
                <a:spcPct val="100000"/>
              </a:lnSpc>
              <a:spcBef>
                <a:spcPts val="633"/>
              </a:spcBef>
              <a:spcAft>
                <a:spcPts val="0"/>
              </a:spcAft>
              <a:buClr>
                <a:schemeClr val="dk2"/>
              </a:buClr>
              <a:buSzPts val="1349"/>
              <a:buFont typeface="Inter"/>
              <a:buNone/>
              <a:defRPr sz="1349"/>
            </a:lvl3pPr>
            <a:lvl4pPr lvl="3" algn="ctr">
              <a:lnSpc>
                <a:spcPct val="100000"/>
              </a:lnSpc>
              <a:spcBef>
                <a:spcPts val="633"/>
              </a:spcBef>
              <a:spcAft>
                <a:spcPts val="0"/>
              </a:spcAft>
              <a:buClr>
                <a:schemeClr val="dk2"/>
              </a:buClr>
              <a:buSzPts val="1200"/>
              <a:buFont typeface="Inter"/>
              <a:buNone/>
              <a:defRPr sz="1200"/>
            </a:lvl4pPr>
            <a:lvl5pPr lvl="4" algn="ctr">
              <a:lnSpc>
                <a:spcPct val="100000"/>
              </a:lnSpc>
              <a:spcBef>
                <a:spcPts val="633"/>
              </a:spcBef>
              <a:spcAft>
                <a:spcPts val="0"/>
              </a:spcAft>
              <a:buClr>
                <a:schemeClr val="dk2"/>
              </a:buClr>
              <a:buSzPts val="1200"/>
              <a:buFont typeface="Inter"/>
              <a:buNone/>
              <a:defRPr sz="1200"/>
            </a:lvl5pPr>
            <a:lvl6pPr lvl="5" algn="ctr">
              <a:lnSpc>
                <a:spcPct val="100000"/>
              </a:lnSpc>
              <a:spcBef>
                <a:spcPts val="633"/>
              </a:spcBef>
              <a:spcAft>
                <a:spcPts val="0"/>
              </a:spcAft>
              <a:buClr>
                <a:srgbClr val="000000"/>
              </a:buClr>
              <a:buSzPts val="1200"/>
              <a:buFont typeface="Calibri"/>
              <a:buNone/>
              <a:defRPr sz="1200"/>
            </a:lvl6pPr>
            <a:lvl7pPr lvl="6" algn="ctr">
              <a:lnSpc>
                <a:spcPct val="100000"/>
              </a:lnSpc>
              <a:spcBef>
                <a:spcPts val="0"/>
              </a:spcBef>
              <a:spcAft>
                <a:spcPts val="0"/>
              </a:spcAft>
              <a:buClr>
                <a:srgbClr val="000000"/>
              </a:buClr>
              <a:buSzPts val="1200"/>
              <a:buFont typeface="Calibri"/>
              <a:buNone/>
              <a:defRPr sz="1200"/>
            </a:lvl7pPr>
            <a:lvl8pPr lvl="7" algn="ctr">
              <a:lnSpc>
                <a:spcPct val="100000"/>
              </a:lnSpc>
              <a:spcBef>
                <a:spcPts val="0"/>
              </a:spcBef>
              <a:spcAft>
                <a:spcPts val="0"/>
              </a:spcAft>
              <a:buClr>
                <a:srgbClr val="000000"/>
              </a:buClr>
              <a:buSzPts val="1200"/>
              <a:buFont typeface="Calibri"/>
              <a:buNone/>
              <a:defRPr sz="1200"/>
            </a:lvl8pPr>
            <a:lvl9pPr lvl="8" algn="ctr">
              <a:lnSpc>
                <a:spcPct val="100000"/>
              </a:lnSpc>
              <a:spcBef>
                <a:spcPts val="0"/>
              </a:spcBef>
              <a:spcAft>
                <a:spcPts val="0"/>
              </a:spcAft>
              <a:buClr>
                <a:srgbClr val="000000"/>
              </a:buClr>
              <a:buSzPts val="1200"/>
              <a:buFont typeface="Calibri"/>
              <a:buNone/>
              <a:defRPr sz="1200"/>
            </a:lvl9pPr>
          </a:lstStyle>
          <a:p>
            <a:endParaRPr/>
          </a:p>
        </p:txBody>
      </p:sp>
    </p:spTree>
  </p:cSld>
  <p:clrMapOvr>
    <a:masterClrMapping/>
  </p:clrMapOvr>
</p:sldLayout>
</file>

<file path=ppt/slideLayouts/slideLayout117.xml><?xml version="1.0" encoding="utf-8"?>
<p:sldLayout xmlns:a="http://schemas.openxmlformats.org/drawingml/2006/main" xmlns:r="http://schemas.openxmlformats.org/officeDocument/2006/relationships" xmlns:p="http://schemas.openxmlformats.org/presentationml/2006/main" matchingName="3_Grey Blue Title_No photo">
  <p:cSld name="3_Grey Blue Title_No photo">
    <p:bg>
      <p:bgPr>
        <a:blipFill>
          <a:blip r:embed="rId2">
            <a:alphaModFix/>
          </a:blip>
          <a:stretch>
            <a:fillRect/>
          </a:stretch>
        </a:blipFill>
        <a:effectLst/>
      </p:bgPr>
    </p:bg>
    <p:spTree>
      <p:nvGrpSpPr>
        <p:cNvPr id="1" name="Shape 9986"/>
        <p:cNvGrpSpPr/>
        <p:nvPr/>
      </p:nvGrpSpPr>
      <p:grpSpPr>
        <a:xfrm>
          <a:off x="0" y="0"/>
          <a:ext cx="0" cy="0"/>
          <a:chOff x="0" y="0"/>
          <a:chExt cx="0" cy="0"/>
        </a:xfrm>
      </p:grpSpPr>
      <p:sp>
        <p:nvSpPr>
          <p:cNvPr id="9987" name="Google Shape;9987;p226"/>
          <p:cNvSpPr txBox="1">
            <a:spLocks noGrp="1"/>
          </p:cNvSpPr>
          <p:nvPr>
            <p:ph type="ctrTitle"/>
          </p:nvPr>
        </p:nvSpPr>
        <p:spPr>
          <a:xfrm>
            <a:off x="414772" y="867219"/>
            <a:ext cx="4157228" cy="1958717"/>
          </a:xfrm>
          <a:prstGeom prst="rect">
            <a:avLst/>
          </a:prstGeom>
          <a:noFill/>
          <a:ln>
            <a:noFill/>
          </a:ln>
        </p:spPr>
        <p:txBody>
          <a:bodyPr spcFirstLastPara="1" wrap="square" lIns="91425" tIns="45700" rIns="91425" bIns="45700" anchor="ctr" anchorCtr="0">
            <a:noAutofit/>
          </a:bodyPr>
          <a:lstStyle>
            <a:lvl1pPr lvl="0" algn="l">
              <a:lnSpc>
                <a:spcPct val="90000"/>
              </a:lnSpc>
              <a:spcBef>
                <a:spcPts val="0"/>
              </a:spcBef>
              <a:spcAft>
                <a:spcPts val="0"/>
              </a:spcAft>
              <a:buClr>
                <a:srgbClr val="FFFFFF"/>
              </a:buClr>
              <a:buSzPts val="5062"/>
              <a:buFont typeface="Inter Black"/>
              <a:buNone/>
              <a:defRPr sz="5062">
                <a:solidFill>
                  <a:srgbClr val="FFFFFF"/>
                </a:solidFill>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a:endParaRPr/>
          </a:p>
        </p:txBody>
      </p:sp>
      <p:sp>
        <p:nvSpPr>
          <p:cNvPr id="9988" name="Google Shape;9988;p226"/>
          <p:cNvSpPr txBox="1">
            <a:spLocks noGrp="1"/>
          </p:cNvSpPr>
          <p:nvPr>
            <p:ph type="subTitle" idx="1"/>
          </p:nvPr>
        </p:nvSpPr>
        <p:spPr>
          <a:xfrm>
            <a:off x="414772" y="3035238"/>
            <a:ext cx="4157228" cy="598107"/>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lt1"/>
              </a:buClr>
              <a:buSzPts val="1266"/>
              <a:buFont typeface="Inter"/>
              <a:buNone/>
              <a:defRPr sz="1266" b="0">
                <a:solidFill>
                  <a:schemeClr val="lt1"/>
                </a:solidFill>
              </a:defRPr>
            </a:lvl1pPr>
            <a:lvl2pPr lvl="1" algn="ctr">
              <a:lnSpc>
                <a:spcPct val="100000"/>
              </a:lnSpc>
              <a:spcBef>
                <a:spcPts val="633"/>
              </a:spcBef>
              <a:spcAft>
                <a:spcPts val="0"/>
              </a:spcAft>
              <a:buClr>
                <a:schemeClr val="dk2"/>
              </a:buClr>
              <a:buSzPts val="1499"/>
              <a:buFont typeface="Inter"/>
              <a:buNone/>
              <a:defRPr sz="1499"/>
            </a:lvl2pPr>
            <a:lvl3pPr lvl="2" algn="ctr">
              <a:lnSpc>
                <a:spcPct val="100000"/>
              </a:lnSpc>
              <a:spcBef>
                <a:spcPts val="633"/>
              </a:spcBef>
              <a:spcAft>
                <a:spcPts val="0"/>
              </a:spcAft>
              <a:buClr>
                <a:schemeClr val="dk2"/>
              </a:buClr>
              <a:buSzPts val="1349"/>
              <a:buFont typeface="Inter"/>
              <a:buNone/>
              <a:defRPr sz="1349"/>
            </a:lvl3pPr>
            <a:lvl4pPr lvl="3" algn="ctr">
              <a:lnSpc>
                <a:spcPct val="100000"/>
              </a:lnSpc>
              <a:spcBef>
                <a:spcPts val="633"/>
              </a:spcBef>
              <a:spcAft>
                <a:spcPts val="0"/>
              </a:spcAft>
              <a:buClr>
                <a:schemeClr val="dk2"/>
              </a:buClr>
              <a:buSzPts val="1200"/>
              <a:buFont typeface="Inter"/>
              <a:buNone/>
              <a:defRPr sz="1200"/>
            </a:lvl4pPr>
            <a:lvl5pPr lvl="4" algn="ctr">
              <a:lnSpc>
                <a:spcPct val="100000"/>
              </a:lnSpc>
              <a:spcBef>
                <a:spcPts val="633"/>
              </a:spcBef>
              <a:spcAft>
                <a:spcPts val="0"/>
              </a:spcAft>
              <a:buClr>
                <a:schemeClr val="dk2"/>
              </a:buClr>
              <a:buSzPts val="1200"/>
              <a:buFont typeface="Inter"/>
              <a:buNone/>
              <a:defRPr sz="1200"/>
            </a:lvl5pPr>
            <a:lvl6pPr lvl="5" algn="ctr">
              <a:lnSpc>
                <a:spcPct val="100000"/>
              </a:lnSpc>
              <a:spcBef>
                <a:spcPts val="633"/>
              </a:spcBef>
              <a:spcAft>
                <a:spcPts val="0"/>
              </a:spcAft>
              <a:buClr>
                <a:srgbClr val="000000"/>
              </a:buClr>
              <a:buSzPts val="1200"/>
              <a:buFont typeface="Calibri"/>
              <a:buNone/>
              <a:defRPr sz="1200"/>
            </a:lvl6pPr>
            <a:lvl7pPr lvl="6" algn="ctr">
              <a:lnSpc>
                <a:spcPct val="100000"/>
              </a:lnSpc>
              <a:spcBef>
                <a:spcPts val="0"/>
              </a:spcBef>
              <a:spcAft>
                <a:spcPts val="0"/>
              </a:spcAft>
              <a:buClr>
                <a:srgbClr val="000000"/>
              </a:buClr>
              <a:buSzPts val="1200"/>
              <a:buFont typeface="Calibri"/>
              <a:buNone/>
              <a:defRPr sz="1200"/>
            </a:lvl7pPr>
            <a:lvl8pPr lvl="7" algn="ctr">
              <a:lnSpc>
                <a:spcPct val="100000"/>
              </a:lnSpc>
              <a:spcBef>
                <a:spcPts val="0"/>
              </a:spcBef>
              <a:spcAft>
                <a:spcPts val="0"/>
              </a:spcAft>
              <a:buClr>
                <a:srgbClr val="000000"/>
              </a:buClr>
              <a:buSzPts val="1200"/>
              <a:buFont typeface="Calibri"/>
              <a:buNone/>
              <a:defRPr sz="1200"/>
            </a:lvl8pPr>
            <a:lvl9pPr lvl="8" algn="ctr">
              <a:lnSpc>
                <a:spcPct val="100000"/>
              </a:lnSpc>
              <a:spcBef>
                <a:spcPts val="0"/>
              </a:spcBef>
              <a:spcAft>
                <a:spcPts val="0"/>
              </a:spcAft>
              <a:buClr>
                <a:srgbClr val="000000"/>
              </a:buClr>
              <a:buSzPts val="1200"/>
              <a:buFont typeface="Calibri"/>
              <a:buNone/>
              <a:defRPr sz="1200"/>
            </a:lvl9pPr>
          </a:lstStyle>
          <a:p>
            <a:endParaRPr/>
          </a:p>
        </p:txBody>
      </p:sp>
    </p:spTree>
  </p:cSld>
  <p:clrMapOvr>
    <a:masterClrMapping/>
  </p:clrMapOvr>
</p:sldLayout>
</file>

<file path=ppt/slideLayouts/slideLayout118.xml><?xml version="1.0" encoding="utf-8"?>
<p:sldLayout xmlns:a="http://schemas.openxmlformats.org/drawingml/2006/main" xmlns:r="http://schemas.openxmlformats.org/officeDocument/2006/relationships" xmlns:p="http://schemas.openxmlformats.org/presentationml/2006/main" matchingName="Opt 1 Title_No Photo">
  <p:cSld name="Opt 1 Title_No Photo">
    <p:bg>
      <p:bgPr>
        <a:blipFill>
          <a:blip r:embed="rId2">
            <a:alphaModFix/>
          </a:blip>
          <a:stretch>
            <a:fillRect/>
          </a:stretch>
        </a:blipFill>
        <a:effectLst/>
      </p:bgPr>
    </p:bg>
    <p:spTree>
      <p:nvGrpSpPr>
        <p:cNvPr id="1" name="Shape 9989"/>
        <p:cNvGrpSpPr/>
        <p:nvPr/>
      </p:nvGrpSpPr>
      <p:grpSpPr>
        <a:xfrm>
          <a:off x="0" y="0"/>
          <a:ext cx="0" cy="0"/>
          <a:chOff x="0" y="0"/>
          <a:chExt cx="0" cy="0"/>
        </a:xfrm>
      </p:grpSpPr>
      <p:sp>
        <p:nvSpPr>
          <p:cNvPr id="9990" name="Google Shape;9990;p227"/>
          <p:cNvSpPr txBox="1"/>
          <p:nvPr/>
        </p:nvSpPr>
        <p:spPr>
          <a:xfrm>
            <a:off x="942208" y="1226067"/>
            <a:ext cx="0" cy="0"/>
          </a:xfrm>
          <a:prstGeom prst="rect">
            <a:avLst/>
          </a:prstGeom>
          <a:noFill/>
          <a:ln>
            <a:noFill/>
          </a:ln>
        </p:spPr>
        <p:txBody>
          <a:bodyPr spcFirstLastPara="1" wrap="square" lIns="64275" tIns="32125" rIns="64275" bIns="32125" anchor="t" anchorCtr="0">
            <a:noAutofit/>
          </a:bodyPr>
          <a:lstStyle/>
          <a:p>
            <a:pPr marL="0" marR="0" lvl="0" indent="0" algn="l" rtl="0">
              <a:lnSpc>
                <a:spcPct val="100000"/>
              </a:lnSpc>
              <a:spcBef>
                <a:spcPts val="0"/>
              </a:spcBef>
              <a:spcAft>
                <a:spcPts val="633"/>
              </a:spcAft>
              <a:buClr>
                <a:srgbClr val="000000"/>
              </a:buClr>
              <a:buSzPts val="1406"/>
              <a:buFont typeface="Arial"/>
              <a:buNone/>
            </a:pPr>
            <a:endParaRPr sz="1406" b="0" i="0" u="none" strike="noStrike" cap="none">
              <a:solidFill>
                <a:srgbClr val="000000"/>
              </a:solidFill>
              <a:latin typeface="Calibri"/>
              <a:ea typeface="Calibri"/>
              <a:cs typeface="Calibri"/>
              <a:sym typeface="Calibri"/>
            </a:endParaRPr>
          </a:p>
        </p:txBody>
      </p:sp>
      <p:sp>
        <p:nvSpPr>
          <p:cNvPr id="9991" name="Google Shape;9991;p227"/>
          <p:cNvSpPr txBox="1">
            <a:spLocks noGrp="1"/>
          </p:cNvSpPr>
          <p:nvPr>
            <p:ph type="ctrTitle"/>
          </p:nvPr>
        </p:nvSpPr>
        <p:spPr>
          <a:xfrm>
            <a:off x="414772" y="867219"/>
            <a:ext cx="4157228" cy="1958717"/>
          </a:xfrm>
          <a:prstGeom prst="rect">
            <a:avLst/>
          </a:prstGeom>
          <a:noFill/>
          <a:ln>
            <a:noFill/>
          </a:ln>
        </p:spPr>
        <p:txBody>
          <a:bodyPr spcFirstLastPara="1" wrap="square" lIns="91425" tIns="45700" rIns="91425" bIns="45700" anchor="ctr" anchorCtr="0">
            <a:noAutofit/>
          </a:bodyPr>
          <a:lstStyle>
            <a:lvl1pPr lvl="0" algn="l">
              <a:lnSpc>
                <a:spcPct val="90000"/>
              </a:lnSpc>
              <a:spcBef>
                <a:spcPts val="0"/>
              </a:spcBef>
              <a:spcAft>
                <a:spcPts val="0"/>
              </a:spcAft>
              <a:buClr>
                <a:schemeClr val="dk1"/>
              </a:buClr>
              <a:buSzPts val="5062"/>
              <a:buFont typeface="Inter Black"/>
              <a:buNone/>
              <a:defRPr sz="5062">
                <a:solidFill>
                  <a:schemeClr val="dk1"/>
                </a:solidFill>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a:endParaRPr/>
          </a:p>
        </p:txBody>
      </p:sp>
      <p:sp>
        <p:nvSpPr>
          <p:cNvPr id="9992" name="Google Shape;9992;p227"/>
          <p:cNvSpPr txBox="1">
            <a:spLocks noGrp="1"/>
          </p:cNvSpPr>
          <p:nvPr>
            <p:ph type="subTitle" idx="1"/>
          </p:nvPr>
        </p:nvSpPr>
        <p:spPr>
          <a:xfrm>
            <a:off x="414772" y="3035238"/>
            <a:ext cx="4157228" cy="598107"/>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dk1"/>
              </a:buClr>
              <a:buSzPts val="1266"/>
              <a:buFont typeface="Inter"/>
              <a:buNone/>
              <a:defRPr sz="1266" b="0">
                <a:solidFill>
                  <a:schemeClr val="dk1"/>
                </a:solidFill>
              </a:defRPr>
            </a:lvl1pPr>
            <a:lvl2pPr lvl="1" algn="ctr">
              <a:lnSpc>
                <a:spcPct val="100000"/>
              </a:lnSpc>
              <a:spcBef>
                <a:spcPts val="633"/>
              </a:spcBef>
              <a:spcAft>
                <a:spcPts val="0"/>
              </a:spcAft>
              <a:buClr>
                <a:schemeClr val="dk2"/>
              </a:buClr>
              <a:buSzPts val="1499"/>
              <a:buFont typeface="Inter"/>
              <a:buNone/>
              <a:defRPr sz="1499"/>
            </a:lvl2pPr>
            <a:lvl3pPr lvl="2" algn="ctr">
              <a:lnSpc>
                <a:spcPct val="100000"/>
              </a:lnSpc>
              <a:spcBef>
                <a:spcPts val="633"/>
              </a:spcBef>
              <a:spcAft>
                <a:spcPts val="0"/>
              </a:spcAft>
              <a:buClr>
                <a:schemeClr val="dk2"/>
              </a:buClr>
              <a:buSzPts val="1349"/>
              <a:buFont typeface="Inter"/>
              <a:buNone/>
              <a:defRPr sz="1349"/>
            </a:lvl3pPr>
            <a:lvl4pPr lvl="3" algn="ctr">
              <a:lnSpc>
                <a:spcPct val="100000"/>
              </a:lnSpc>
              <a:spcBef>
                <a:spcPts val="633"/>
              </a:spcBef>
              <a:spcAft>
                <a:spcPts val="0"/>
              </a:spcAft>
              <a:buClr>
                <a:schemeClr val="dk2"/>
              </a:buClr>
              <a:buSzPts val="1200"/>
              <a:buFont typeface="Inter"/>
              <a:buNone/>
              <a:defRPr sz="1200"/>
            </a:lvl4pPr>
            <a:lvl5pPr lvl="4" algn="ctr">
              <a:lnSpc>
                <a:spcPct val="100000"/>
              </a:lnSpc>
              <a:spcBef>
                <a:spcPts val="633"/>
              </a:spcBef>
              <a:spcAft>
                <a:spcPts val="0"/>
              </a:spcAft>
              <a:buClr>
                <a:schemeClr val="dk2"/>
              </a:buClr>
              <a:buSzPts val="1200"/>
              <a:buFont typeface="Inter"/>
              <a:buNone/>
              <a:defRPr sz="1200"/>
            </a:lvl5pPr>
            <a:lvl6pPr lvl="5" algn="ctr">
              <a:lnSpc>
                <a:spcPct val="100000"/>
              </a:lnSpc>
              <a:spcBef>
                <a:spcPts val="633"/>
              </a:spcBef>
              <a:spcAft>
                <a:spcPts val="0"/>
              </a:spcAft>
              <a:buClr>
                <a:srgbClr val="000000"/>
              </a:buClr>
              <a:buSzPts val="1200"/>
              <a:buFont typeface="Calibri"/>
              <a:buNone/>
              <a:defRPr sz="1200"/>
            </a:lvl6pPr>
            <a:lvl7pPr lvl="6" algn="ctr">
              <a:lnSpc>
                <a:spcPct val="100000"/>
              </a:lnSpc>
              <a:spcBef>
                <a:spcPts val="0"/>
              </a:spcBef>
              <a:spcAft>
                <a:spcPts val="0"/>
              </a:spcAft>
              <a:buClr>
                <a:srgbClr val="000000"/>
              </a:buClr>
              <a:buSzPts val="1200"/>
              <a:buFont typeface="Calibri"/>
              <a:buNone/>
              <a:defRPr sz="1200"/>
            </a:lvl7pPr>
            <a:lvl8pPr lvl="7" algn="ctr">
              <a:lnSpc>
                <a:spcPct val="100000"/>
              </a:lnSpc>
              <a:spcBef>
                <a:spcPts val="0"/>
              </a:spcBef>
              <a:spcAft>
                <a:spcPts val="0"/>
              </a:spcAft>
              <a:buClr>
                <a:srgbClr val="000000"/>
              </a:buClr>
              <a:buSzPts val="1200"/>
              <a:buFont typeface="Calibri"/>
              <a:buNone/>
              <a:defRPr sz="1200"/>
            </a:lvl8pPr>
            <a:lvl9pPr lvl="8" algn="ctr">
              <a:lnSpc>
                <a:spcPct val="100000"/>
              </a:lnSpc>
              <a:spcBef>
                <a:spcPts val="0"/>
              </a:spcBef>
              <a:spcAft>
                <a:spcPts val="0"/>
              </a:spcAft>
              <a:buClr>
                <a:srgbClr val="000000"/>
              </a:buClr>
              <a:buSzPts val="1200"/>
              <a:buFont typeface="Calibri"/>
              <a:buNone/>
              <a:defRPr sz="1200"/>
            </a:lvl9pPr>
          </a:lstStyle>
          <a:p>
            <a:endParaRPr/>
          </a:p>
        </p:txBody>
      </p:sp>
    </p:spTree>
  </p:cSld>
  <p:clrMapOvr>
    <a:masterClrMapping/>
  </p:clrMapOvr>
</p:sldLayout>
</file>

<file path=ppt/slideLayouts/slideLayout119.xml><?xml version="1.0" encoding="utf-8"?>
<p:sldLayout xmlns:a="http://schemas.openxmlformats.org/drawingml/2006/main" xmlns:r="http://schemas.openxmlformats.org/officeDocument/2006/relationships" xmlns:p="http://schemas.openxmlformats.org/presentationml/2006/main" matchingName="1_Opt 1 Title_No Photo">
  <p:cSld name="1_Opt 1 Title_No Photo">
    <p:bg>
      <p:bgPr>
        <a:blipFill>
          <a:blip r:embed="rId2">
            <a:alphaModFix/>
          </a:blip>
          <a:stretch>
            <a:fillRect/>
          </a:stretch>
        </a:blipFill>
        <a:effectLst/>
      </p:bgPr>
    </p:bg>
    <p:spTree>
      <p:nvGrpSpPr>
        <p:cNvPr id="1" name="Shape 9993"/>
        <p:cNvGrpSpPr/>
        <p:nvPr/>
      </p:nvGrpSpPr>
      <p:grpSpPr>
        <a:xfrm>
          <a:off x="0" y="0"/>
          <a:ext cx="0" cy="0"/>
          <a:chOff x="0" y="0"/>
          <a:chExt cx="0" cy="0"/>
        </a:xfrm>
      </p:grpSpPr>
      <p:sp>
        <p:nvSpPr>
          <p:cNvPr id="9994" name="Google Shape;9994;p228"/>
          <p:cNvSpPr txBox="1"/>
          <p:nvPr/>
        </p:nvSpPr>
        <p:spPr>
          <a:xfrm>
            <a:off x="942208" y="1226067"/>
            <a:ext cx="0" cy="0"/>
          </a:xfrm>
          <a:prstGeom prst="rect">
            <a:avLst/>
          </a:prstGeom>
          <a:noFill/>
          <a:ln>
            <a:noFill/>
          </a:ln>
        </p:spPr>
        <p:txBody>
          <a:bodyPr spcFirstLastPara="1" wrap="square" lIns="64275" tIns="32125" rIns="64275" bIns="32125" anchor="t" anchorCtr="0">
            <a:noAutofit/>
          </a:bodyPr>
          <a:lstStyle/>
          <a:p>
            <a:pPr marL="0" marR="0" lvl="0" indent="0" algn="l" rtl="0">
              <a:lnSpc>
                <a:spcPct val="100000"/>
              </a:lnSpc>
              <a:spcBef>
                <a:spcPts val="0"/>
              </a:spcBef>
              <a:spcAft>
                <a:spcPts val="633"/>
              </a:spcAft>
              <a:buClr>
                <a:srgbClr val="000000"/>
              </a:buClr>
              <a:buSzPts val="1406"/>
              <a:buFont typeface="Arial"/>
              <a:buNone/>
            </a:pPr>
            <a:endParaRPr sz="1406" b="0" i="0" u="none" strike="noStrike" cap="none">
              <a:solidFill>
                <a:srgbClr val="000000"/>
              </a:solidFill>
              <a:latin typeface="Calibri"/>
              <a:ea typeface="Calibri"/>
              <a:cs typeface="Calibri"/>
              <a:sym typeface="Calibri"/>
            </a:endParaRPr>
          </a:p>
        </p:txBody>
      </p:sp>
      <p:sp>
        <p:nvSpPr>
          <p:cNvPr id="9995" name="Google Shape;9995;p228"/>
          <p:cNvSpPr txBox="1">
            <a:spLocks noGrp="1"/>
          </p:cNvSpPr>
          <p:nvPr>
            <p:ph type="ctrTitle"/>
          </p:nvPr>
        </p:nvSpPr>
        <p:spPr>
          <a:xfrm>
            <a:off x="414772" y="867219"/>
            <a:ext cx="4157228" cy="1958717"/>
          </a:xfrm>
          <a:prstGeom prst="rect">
            <a:avLst/>
          </a:prstGeom>
          <a:noFill/>
          <a:ln>
            <a:noFill/>
          </a:ln>
        </p:spPr>
        <p:txBody>
          <a:bodyPr spcFirstLastPara="1" wrap="square" lIns="91425" tIns="45700" rIns="91425" bIns="45700" anchor="ctr" anchorCtr="0">
            <a:noAutofit/>
          </a:bodyPr>
          <a:lstStyle>
            <a:lvl1pPr lvl="0" algn="l">
              <a:lnSpc>
                <a:spcPct val="90000"/>
              </a:lnSpc>
              <a:spcBef>
                <a:spcPts val="0"/>
              </a:spcBef>
              <a:spcAft>
                <a:spcPts val="0"/>
              </a:spcAft>
              <a:buClr>
                <a:schemeClr val="dk1"/>
              </a:buClr>
              <a:buSzPts val="5062"/>
              <a:buFont typeface="Inter Black"/>
              <a:buNone/>
              <a:defRPr sz="5062">
                <a:solidFill>
                  <a:schemeClr val="dk1"/>
                </a:solidFill>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a:endParaRPr/>
          </a:p>
        </p:txBody>
      </p:sp>
      <p:sp>
        <p:nvSpPr>
          <p:cNvPr id="9996" name="Google Shape;9996;p228"/>
          <p:cNvSpPr txBox="1">
            <a:spLocks noGrp="1"/>
          </p:cNvSpPr>
          <p:nvPr>
            <p:ph type="subTitle" idx="1"/>
          </p:nvPr>
        </p:nvSpPr>
        <p:spPr>
          <a:xfrm>
            <a:off x="414772" y="3035238"/>
            <a:ext cx="4157228" cy="598107"/>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dk1"/>
              </a:buClr>
              <a:buSzPts val="1266"/>
              <a:buFont typeface="Inter"/>
              <a:buNone/>
              <a:defRPr sz="1266" b="0">
                <a:solidFill>
                  <a:schemeClr val="dk1"/>
                </a:solidFill>
              </a:defRPr>
            </a:lvl1pPr>
            <a:lvl2pPr lvl="1" algn="ctr">
              <a:lnSpc>
                <a:spcPct val="100000"/>
              </a:lnSpc>
              <a:spcBef>
                <a:spcPts val="633"/>
              </a:spcBef>
              <a:spcAft>
                <a:spcPts val="0"/>
              </a:spcAft>
              <a:buClr>
                <a:schemeClr val="dk2"/>
              </a:buClr>
              <a:buSzPts val="1499"/>
              <a:buFont typeface="Inter"/>
              <a:buNone/>
              <a:defRPr sz="1499"/>
            </a:lvl2pPr>
            <a:lvl3pPr lvl="2" algn="ctr">
              <a:lnSpc>
                <a:spcPct val="100000"/>
              </a:lnSpc>
              <a:spcBef>
                <a:spcPts val="633"/>
              </a:spcBef>
              <a:spcAft>
                <a:spcPts val="0"/>
              </a:spcAft>
              <a:buClr>
                <a:schemeClr val="dk2"/>
              </a:buClr>
              <a:buSzPts val="1349"/>
              <a:buFont typeface="Inter"/>
              <a:buNone/>
              <a:defRPr sz="1349"/>
            </a:lvl3pPr>
            <a:lvl4pPr lvl="3" algn="ctr">
              <a:lnSpc>
                <a:spcPct val="100000"/>
              </a:lnSpc>
              <a:spcBef>
                <a:spcPts val="633"/>
              </a:spcBef>
              <a:spcAft>
                <a:spcPts val="0"/>
              </a:spcAft>
              <a:buClr>
                <a:schemeClr val="dk2"/>
              </a:buClr>
              <a:buSzPts val="1200"/>
              <a:buFont typeface="Inter"/>
              <a:buNone/>
              <a:defRPr sz="1200"/>
            </a:lvl4pPr>
            <a:lvl5pPr lvl="4" algn="ctr">
              <a:lnSpc>
                <a:spcPct val="100000"/>
              </a:lnSpc>
              <a:spcBef>
                <a:spcPts val="633"/>
              </a:spcBef>
              <a:spcAft>
                <a:spcPts val="0"/>
              </a:spcAft>
              <a:buClr>
                <a:schemeClr val="dk2"/>
              </a:buClr>
              <a:buSzPts val="1200"/>
              <a:buFont typeface="Inter"/>
              <a:buNone/>
              <a:defRPr sz="1200"/>
            </a:lvl5pPr>
            <a:lvl6pPr lvl="5" algn="ctr">
              <a:lnSpc>
                <a:spcPct val="100000"/>
              </a:lnSpc>
              <a:spcBef>
                <a:spcPts val="633"/>
              </a:spcBef>
              <a:spcAft>
                <a:spcPts val="0"/>
              </a:spcAft>
              <a:buClr>
                <a:srgbClr val="000000"/>
              </a:buClr>
              <a:buSzPts val="1200"/>
              <a:buFont typeface="Calibri"/>
              <a:buNone/>
              <a:defRPr sz="1200"/>
            </a:lvl6pPr>
            <a:lvl7pPr lvl="6" algn="ctr">
              <a:lnSpc>
                <a:spcPct val="100000"/>
              </a:lnSpc>
              <a:spcBef>
                <a:spcPts val="0"/>
              </a:spcBef>
              <a:spcAft>
                <a:spcPts val="0"/>
              </a:spcAft>
              <a:buClr>
                <a:srgbClr val="000000"/>
              </a:buClr>
              <a:buSzPts val="1200"/>
              <a:buFont typeface="Calibri"/>
              <a:buNone/>
              <a:defRPr sz="1200"/>
            </a:lvl7pPr>
            <a:lvl8pPr lvl="7" algn="ctr">
              <a:lnSpc>
                <a:spcPct val="100000"/>
              </a:lnSpc>
              <a:spcBef>
                <a:spcPts val="0"/>
              </a:spcBef>
              <a:spcAft>
                <a:spcPts val="0"/>
              </a:spcAft>
              <a:buClr>
                <a:srgbClr val="000000"/>
              </a:buClr>
              <a:buSzPts val="1200"/>
              <a:buFont typeface="Calibri"/>
              <a:buNone/>
              <a:defRPr sz="1200"/>
            </a:lvl8pPr>
            <a:lvl9pPr lvl="8" algn="ctr">
              <a:lnSpc>
                <a:spcPct val="100000"/>
              </a:lnSpc>
              <a:spcBef>
                <a:spcPts val="0"/>
              </a:spcBef>
              <a:spcAft>
                <a:spcPts val="0"/>
              </a:spcAft>
              <a:buClr>
                <a:srgbClr val="000000"/>
              </a:buClr>
              <a:buSzPts val="1200"/>
              <a:buFont typeface="Calibri"/>
              <a:buNone/>
              <a:defRPr sz="1200"/>
            </a:lvl9pPr>
          </a:lstStyle>
          <a:p>
            <a:endParaRPr/>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Title and body" type="tx">
  <p:cSld name="TITLE_AND_BODY">
    <p:spTree>
      <p:nvGrpSpPr>
        <p:cNvPr id="1" name="Shape 1943"/>
        <p:cNvGrpSpPr/>
        <p:nvPr/>
      </p:nvGrpSpPr>
      <p:grpSpPr>
        <a:xfrm>
          <a:off x="0" y="0"/>
          <a:ext cx="0" cy="0"/>
          <a:chOff x="0" y="0"/>
          <a:chExt cx="0" cy="0"/>
        </a:xfrm>
      </p:grpSpPr>
      <p:sp>
        <p:nvSpPr>
          <p:cNvPr id="1944" name="Google Shape;1944;p102"/>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grpSp>
        <p:nvGrpSpPr>
          <p:cNvPr id="1945" name="Google Shape;1945;p102"/>
          <p:cNvGrpSpPr/>
          <p:nvPr/>
        </p:nvGrpSpPr>
        <p:grpSpPr>
          <a:xfrm>
            <a:off x="8041173" y="4778596"/>
            <a:ext cx="598277" cy="170409"/>
            <a:chOff x="238125" y="1822850"/>
            <a:chExt cx="7080200" cy="2016675"/>
          </a:xfrm>
        </p:grpSpPr>
        <p:sp>
          <p:nvSpPr>
            <p:cNvPr id="1946" name="Google Shape;1946;p102"/>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47" name="Google Shape;1947;p102"/>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48" name="Google Shape;1948;p102"/>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49" name="Google Shape;1949;p102"/>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50" name="Google Shape;1950;p102"/>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51" name="Google Shape;1951;p102"/>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52" name="Google Shape;1952;p102"/>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953" name="Google Shape;1953;p102"/>
          <p:cNvSpPr txBox="1">
            <a:spLocks noGrp="1"/>
          </p:cNvSpPr>
          <p:nvPr>
            <p:ph type="title"/>
          </p:nvPr>
        </p:nvSpPr>
        <p:spPr>
          <a:xfrm>
            <a:off x="365800" y="507175"/>
            <a:ext cx="8407500" cy="637500"/>
          </a:xfrm>
          <a:prstGeom prst="rect">
            <a:avLst/>
          </a:prstGeom>
          <a:noFill/>
          <a:ln>
            <a:noFill/>
          </a:ln>
        </p:spPr>
        <p:txBody>
          <a:bodyPr spcFirstLastPara="1" wrap="square" lIns="91425" tIns="91425" rIns="91425" bIns="91425" anchor="t" anchorCtr="0">
            <a:normAutofit/>
          </a:bodyPr>
          <a:lstStyle>
            <a:lvl1pPr lvl="0" algn="l">
              <a:lnSpc>
                <a:spcPct val="115000"/>
              </a:lnSpc>
              <a:spcBef>
                <a:spcPts val="0"/>
              </a:spcBef>
              <a:spcAft>
                <a:spcPts val="0"/>
              </a:spcAft>
              <a:buSzPts val="2800"/>
              <a:buNone/>
              <a:defRPr sz="28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1954" name="Google Shape;1954;p102"/>
          <p:cNvSpPr txBox="1">
            <a:spLocks noGrp="1"/>
          </p:cNvSpPr>
          <p:nvPr>
            <p:ph type="subTitle" idx="1"/>
          </p:nvPr>
        </p:nvSpPr>
        <p:spPr>
          <a:xfrm>
            <a:off x="375508" y="166466"/>
            <a:ext cx="4029000" cy="316800"/>
          </a:xfrm>
          <a:prstGeom prst="rect">
            <a:avLst/>
          </a:prstGeom>
          <a:noFill/>
          <a:ln>
            <a:noFill/>
          </a:ln>
        </p:spPr>
        <p:txBody>
          <a:bodyPr spcFirstLastPara="1" wrap="square" lIns="91425" tIns="91425" rIns="91425" bIns="91425" anchor="ctr" anchorCtr="0">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200"/>
            </a:lvl2pPr>
            <a:lvl3pPr lvl="2" algn="l">
              <a:lnSpc>
                <a:spcPct val="115000"/>
              </a:lnSpc>
              <a:spcBef>
                <a:spcPts val="0"/>
              </a:spcBef>
              <a:spcAft>
                <a:spcPts val="0"/>
              </a:spcAft>
              <a:buSzPts val="1200"/>
              <a:buNone/>
              <a:defRPr sz="1200"/>
            </a:lvl3pPr>
            <a:lvl4pPr lvl="3" algn="l">
              <a:lnSpc>
                <a:spcPct val="115000"/>
              </a:lnSpc>
              <a:spcBef>
                <a:spcPts val="0"/>
              </a:spcBef>
              <a:spcAft>
                <a:spcPts val="0"/>
              </a:spcAft>
              <a:buSzPts val="1200"/>
              <a:buNone/>
              <a:defRPr sz="1200"/>
            </a:lvl4pPr>
            <a:lvl5pPr lvl="4" algn="l">
              <a:lnSpc>
                <a:spcPct val="115000"/>
              </a:lnSpc>
              <a:spcBef>
                <a:spcPts val="0"/>
              </a:spcBef>
              <a:spcAft>
                <a:spcPts val="0"/>
              </a:spcAft>
              <a:buSzPts val="1200"/>
              <a:buNone/>
              <a:defRPr sz="1200"/>
            </a:lvl5pPr>
            <a:lvl6pPr lvl="5" algn="l">
              <a:lnSpc>
                <a:spcPct val="115000"/>
              </a:lnSpc>
              <a:spcBef>
                <a:spcPts val="0"/>
              </a:spcBef>
              <a:spcAft>
                <a:spcPts val="0"/>
              </a:spcAft>
              <a:buSzPts val="1200"/>
              <a:buNone/>
              <a:defRPr sz="1200"/>
            </a:lvl6pPr>
            <a:lvl7pPr lvl="6" algn="l">
              <a:lnSpc>
                <a:spcPct val="115000"/>
              </a:lnSpc>
              <a:spcBef>
                <a:spcPts val="0"/>
              </a:spcBef>
              <a:spcAft>
                <a:spcPts val="0"/>
              </a:spcAft>
              <a:buSzPts val="1200"/>
              <a:buNone/>
              <a:defRPr sz="1200"/>
            </a:lvl7pPr>
            <a:lvl8pPr lvl="7" algn="l">
              <a:lnSpc>
                <a:spcPct val="115000"/>
              </a:lnSpc>
              <a:spcBef>
                <a:spcPts val="0"/>
              </a:spcBef>
              <a:spcAft>
                <a:spcPts val="0"/>
              </a:spcAft>
              <a:buSzPts val="1200"/>
              <a:buNone/>
              <a:defRPr sz="1200"/>
            </a:lvl8pPr>
            <a:lvl9pPr lvl="8" algn="l">
              <a:lnSpc>
                <a:spcPct val="115000"/>
              </a:lnSpc>
              <a:spcBef>
                <a:spcPts val="0"/>
              </a:spcBef>
              <a:spcAft>
                <a:spcPts val="0"/>
              </a:spcAft>
              <a:buSzPts val="1200"/>
              <a:buNone/>
              <a:defRPr sz="1200"/>
            </a:lvl9pPr>
          </a:lstStyle>
          <a:p>
            <a:endParaRPr/>
          </a:p>
        </p:txBody>
      </p:sp>
      <p:sp>
        <p:nvSpPr>
          <p:cNvPr id="1955" name="Google Shape;1955;p102"/>
          <p:cNvSpPr/>
          <p:nvPr/>
        </p:nvSpPr>
        <p:spPr>
          <a:xfrm>
            <a:off x="278209" y="272369"/>
            <a:ext cx="87600" cy="122700"/>
          </a:xfrm>
          <a:prstGeom prst="chevron">
            <a:avLst>
              <a:gd name="adj" fmla="val 55512"/>
            </a:avLst>
          </a:pr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56" name="Google Shape;1956;p102"/>
          <p:cNvSpPr txBox="1">
            <a:spLocks noGrp="1"/>
          </p:cNvSpPr>
          <p:nvPr>
            <p:ph type="body" idx="2"/>
          </p:nvPr>
        </p:nvSpPr>
        <p:spPr>
          <a:xfrm>
            <a:off x="244350" y="1256775"/>
            <a:ext cx="8661600" cy="3309300"/>
          </a:xfrm>
          <a:prstGeom prst="rect">
            <a:avLst/>
          </a:prstGeom>
          <a:noFill/>
          <a:ln>
            <a:noFill/>
          </a:ln>
        </p:spPr>
        <p:txBody>
          <a:bodyPr spcFirstLastPara="1" wrap="square" lIns="91425" tIns="91425" rIns="91425" bIns="91425" anchor="t" anchorCtr="0">
            <a:normAutofit/>
          </a:bodyPr>
          <a:lstStyle>
            <a:lvl1pPr marL="457200" lvl="0" indent="-330200" algn="l">
              <a:lnSpc>
                <a:spcPct val="115000"/>
              </a:lnSpc>
              <a:spcBef>
                <a:spcPts val="0"/>
              </a:spcBef>
              <a:spcAft>
                <a:spcPts val="0"/>
              </a:spcAft>
              <a:buClr>
                <a:schemeClr val="accent1"/>
              </a:buClr>
              <a:buSzPts val="1600"/>
              <a:buFont typeface="Inter"/>
              <a:buChar char="●"/>
              <a:defRPr>
                <a:solidFill>
                  <a:schemeClr val="dk1"/>
                </a:solidFill>
                <a:latin typeface="Inter"/>
                <a:ea typeface="Inter"/>
                <a:cs typeface="Inter"/>
                <a:sym typeface="Inter"/>
              </a:defRPr>
            </a:lvl1pPr>
            <a:lvl2pPr marL="914400" lvl="1" indent="-317500" algn="l">
              <a:lnSpc>
                <a:spcPct val="115000"/>
              </a:lnSpc>
              <a:spcBef>
                <a:spcPts val="0"/>
              </a:spcBef>
              <a:spcAft>
                <a:spcPts val="0"/>
              </a:spcAft>
              <a:buClr>
                <a:schemeClr val="dk1"/>
              </a:buClr>
              <a:buSzPts val="1400"/>
              <a:buFont typeface="Inter"/>
              <a:buChar char="○"/>
              <a:defRPr>
                <a:solidFill>
                  <a:schemeClr val="dk1"/>
                </a:solidFill>
                <a:latin typeface="Inter"/>
                <a:ea typeface="Inter"/>
                <a:cs typeface="Inter"/>
                <a:sym typeface="Inter"/>
              </a:defRPr>
            </a:lvl2pPr>
            <a:lvl3pPr marL="1371600" lvl="2" indent="-304800" algn="l">
              <a:lnSpc>
                <a:spcPct val="115000"/>
              </a:lnSpc>
              <a:spcBef>
                <a:spcPts val="0"/>
              </a:spcBef>
              <a:spcAft>
                <a:spcPts val="0"/>
              </a:spcAft>
              <a:buClr>
                <a:schemeClr val="dk2"/>
              </a:buClr>
              <a:buSzPts val="1200"/>
              <a:buFont typeface="Inter"/>
              <a:buChar char="■"/>
              <a:defRPr sz="1200">
                <a:solidFill>
                  <a:schemeClr val="dk1"/>
                </a:solidFill>
                <a:latin typeface="Inter"/>
                <a:ea typeface="Inter"/>
                <a:cs typeface="Inter"/>
                <a:sym typeface="Inter"/>
              </a:defRPr>
            </a:lvl3pPr>
            <a:lvl4pPr marL="1828800" lvl="3" indent="-304800" algn="l">
              <a:lnSpc>
                <a:spcPct val="115000"/>
              </a:lnSpc>
              <a:spcBef>
                <a:spcPts val="0"/>
              </a:spcBef>
              <a:spcAft>
                <a:spcPts val="0"/>
              </a:spcAft>
              <a:buClr>
                <a:schemeClr val="dk2"/>
              </a:buClr>
              <a:buSzPts val="1200"/>
              <a:buFont typeface="Inter"/>
              <a:buChar char="●"/>
              <a:defRPr sz="1200">
                <a:solidFill>
                  <a:schemeClr val="dk1"/>
                </a:solidFill>
                <a:latin typeface="Inter"/>
                <a:ea typeface="Inter"/>
                <a:cs typeface="Inter"/>
                <a:sym typeface="Inter"/>
              </a:defRPr>
            </a:lvl4pPr>
            <a:lvl5pPr marL="2286000" lvl="4" indent="-2921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5pPr>
            <a:lvl6pPr marL="2743200" lvl="5" indent="-2921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6pPr>
            <a:lvl7pPr marL="3200400" lvl="6" indent="-2921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7pPr>
            <a:lvl8pPr marL="3657600" lvl="7" indent="-285750" algn="l">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8pPr>
            <a:lvl9pPr marL="4114800" lvl="8" indent="-285750" algn="l">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9pPr>
          </a:lstStyle>
          <a:p>
            <a:endParaRPr/>
          </a:p>
        </p:txBody>
      </p:sp>
      <p:sp>
        <p:nvSpPr>
          <p:cNvPr id="1957" name="Google Shape;1957;p102"/>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120.xml><?xml version="1.0" encoding="utf-8"?>
<p:sldLayout xmlns:a="http://schemas.openxmlformats.org/drawingml/2006/main" xmlns:r="http://schemas.openxmlformats.org/officeDocument/2006/relationships" xmlns:p="http://schemas.openxmlformats.org/presentationml/2006/main" matchingName="2_Opt 1 Title_No Photo">
  <p:cSld name="2_Opt 1 Title_No Photo">
    <p:bg>
      <p:bgPr>
        <a:blipFill>
          <a:blip r:embed="rId2">
            <a:alphaModFix/>
          </a:blip>
          <a:stretch>
            <a:fillRect/>
          </a:stretch>
        </a:blipFill>
        <a:effectLst/>
      </p:bgPr>
    </p:bg>
    <p:spTree>
      <p:nvGrpSpPr>
        <p:cNvPr id="1" name="Shape 9997"/>
        <p:cNvGrpSpPr/>
        <p:nvPr/>
      </p:nvGrpSpPr>
      <p:grpSpPr>
        <a:xfrm>
          <a:off x="0" y="0"/>
          <a:ext cx="0" cy="0"/>
          <a:chOff x="0" y="0"/>
          <a:chExt cx="0" cy="0"/>
        </a:xfrm>
      </p:grpSpPr>
      <p:sp>
        <p:nvSpPr>
          <p:cNvPr id="9998" name="Google Shape;9998;p229"/>
          <p:cNvSpPr txBox="1"/>
          <p:nvPr/>
        </p:nvSpPr>
        <p:spPr>
          <a:xfrm>
            <a:off x="942208" y="1226067"/>
            <a:ext cx="0" cy="0"/>
          </a:xfrm>
          <a:prstGeom prst="rect">
            <a:avLst/>
          </a:prstGeom>
          <a:noFill/>
          <a:ln>
            <a:noFill/>
          </a:ln>
        </p:spPr>
        <p:txBody>
          <a:bodyPr spcFirstLastPara="1" wrap="square" lIns="64275" tIns="32125" rIns="64275" bIns="32125" anchor="t" anchorCtr="0">
            <a:noAutofit/>
          </a:bodyPr>
          <a:lstStyle/>
          <a:p>
            <a:pPr marL="0" marR="0" lvl="0" indent="0" algn="l" rtl="0">
              <a:lnSpc>
                <a:spcPct val="100000"/>
              </a:lnSpc>
              <a:spcBef>
                <a:spcPts val="0"/>
              </a:spcBef>
              <a:spcAft>
                <a:spcPts val="633"/>
              </a:spcAft>
              <a:buClr>
                <a:srgbClr val="000000"/>
              </a:buClr>
              <a:buSzPts val="1406"/>
              <a:buFont typeface="Arial"/>
              <a:buNone/>
            </a:pPr>
            <a:endParaRPr sz="1406" b="0" i="0" u="none" strike="noStrike" cap="none">
              <a:solidFill>
                <a:srgbClr val="000000"/>
              </a:solidFill>
              <a:latin typeface="Calibri"/>
              <a:ea typeface="Calibri"/>
              <a:cs typeface="Calibri"/>
              <a:sym typeface="Calibri"/>
            </a:endParaRPr>
          </a:p>
        </p:txBody>
      </p:sp>
      <p:sp>
        <p:nvSpPr>
          <p:cNvPr id="9999" name="Google Shape;9999;p229"/>
          <p:cNvSpPr txBox="1">
            <a:spLocks noGrp="1"/>
          </p:cNvSpPr>
          <p:nvPr>
            <p:ph type="ctrTitle"/>
          </p:nvPr>
        </p:nvSpPr>
        <p:spPr>
          <a:xfrm>
            <a:off x="414772" y="867219"/>
            <a:ext cx="4157228" cy="1958717"/>
          </a:xfrm>
          <a:prstGeom prst="rect">
            <a:avLst/>
          </a:prstGeom>
          <a:noFill/>
          <a:ln>
            <a:noFill/>
          </a:ln>
        </p:spPr>
        <p:txBody>
          <a:bodyPr spcFirstLastPara="1" wrap="square" lIns="91425" tIns="45700" rIns="91425" bIns="45700" anchor="ctr" anchorCtr="0">
            <a:noAutofit/>
          </a:bodyPr>
          <a:lstStyle>
            <a:lvl1pPr lvl="0" algn="l">
              <a:lnSpc>
                <a:spcPct val="90000"/>
              </a:lnSpc>
              <a:spcBef>
                <a:spcPts val="0"/>
              </a:spcBef>
              <a:spcAft>
                <a:spcPts val="0"/>
              </a:spcAft>
              <a:buClr>
                <a:schemeClr val="dk1"/>
              </a:buClr>
              <a:buSzPts val="5062"/>
              <a:buFont typeface="Inter Black"/>
              <a:buNone/>
              <a:defRPr sz="5062">
                <a:solidFill>
                  <a:schemeClr val="dk1"/>
                </a:solidFill>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a:endParaRPr/>
          </a:p>
        </p:txBody>
      </p:sp>
      <p:sp>
        <p:nvSpPr>
          <p:cNvPr id="10000" name="Google Shape;10000;p229"/>
          <p:cNvSpPr txBox="1">
            <a:spLocks noGrp="1"/>
          </p:cNvSpPr>
          <p:nvPr>
            <p:ph type="subTitle" idx="1"/>
          </p:nvPr>
        </p:nvSpPr>
        <p:spPr>
          <a:xfrm>
            <a:off x="414772" y="3035238"/>
            <a:ext cx="4157228" cy="598107"/>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dk1"/>
              </a:buClr>
              <a:buSzPts val="1266"/>
              <a:buFont typeface="Inter"/>
              <a:buNone/>
              <a:defRPr sz="1266" b="0">
                <a:solidFill>
                  <a:schemeClr val="dk1"/>
                </a:solidFill>
              </a:defRPr>
            </a:lvl1pPr>
            <a:lvl2pPr lvl="1" algn="ctr">
              <a:lnSpc>
                <a:spcPct val="100000"/>
              </a:lnSpc>
              <a:spcBef>
                <a:spcPts val="633"/>
              </a:spcBef>
              <a:spcAft>
                <a:spcPts val="0"/>
              </a:spcAft>
              <a:buClr>
                <a:schemeClr val="dk2"/>
              </a:buClr>
              <a:buSzPts val="1499"/>
              <a:buFont typeface="Inter"/>
              <a:buNone/>
              <a:defRPr sz="1499"/>
            </a:lvl2pPr>
            <a:lvl3pPr lvl="2" algn="ctr">
              <a:lnSpc>
                <a:spcPct val="100000"/>
              </a:lnSpc>
              <a:spcBef>
                <a:spcPts val="633"/>
              </a:spcBef>
              <a:spcAft>
                <a:spcPts val="0"/>
              </a:spcAft>
              <a:buClr>
                <a:schemeClr val="dk2"/>
              </a:buClr>
              <a:buSzPts val="1349"/>
              <a:buFont typeface="Inter"/>
              <a:buNone/>
              <a:defRPr sz="1349"/>
            </a:lvl3pPr>
            <a:lvl4pPr lvl="3" algn="ctr">
              <a:lnSpc>
                <a:spcPct val="100000"/>
              </a:lnSpc>
              <a:spcBef>
                <a:spcPts val="633"/>
              </a:spcBef>
              <a:spcAft>
                <a:spcPts val="0"/>
              </a:spcAft>
              <a:buClr>
                <a:schemeClr val="dk2"/>
              </a:buClr>
              <a:buSzPts val="1200"/>
              <a:buFont typeface="Inter"/>
              <a:buNone/>
              <a:defRPr sz="1200"/>
            </a:lvl4pPr>
            <a:lvl5pPr lvl="4" algn="ctr">
              <a:lnSpc>
                <a:spcPct val="100000"/>
              </a:lnSpc>
              <a:spcBef>
                <a:spcPts val="633"/>
              </a:spcBef>
              <a:spcAft>
                <a:spcPts val="0"/>
              </a:spcAft>
              <a:buClr>
                <a:schemeClr val="dk2"/>
              </a:buClr>
              <a:buSzPts val="1200"/>
              <a:buFont typeface="Inter"/>
              <a:buNone/>
              <a:defRPr sz="1200"/>
            </a:lvl5pPr>
            <a:lvl6pPr lvl="5" algn="ctr">
              <a:lnSpc>
                <a:spcPct val="100000"/>
              </a:lnSpc>
              <a:spcBef>
                <a:spcPts val="633"/>
              </a:spcBef>
              <a:spcAft>
                <a:spcPts val="0"/>
              </a:spcAft>
              <a:buClr>
                <a:srgbClr val="000000"/>
              </a:buClr>
              <a:buSzPts val="1200"/>
              <a:buFont typeface="Calibri"/>
              <a:buNone/>
              <a:defRPr sz="1200"/>
            </a:lvl6pPr>
            <a:lvl7pPr lvl="6" algn="ctr">
              <a:lnSpc>
                <a:spcPct val="100000"/>
              </a:lnSpc>
              <a:spcBef>
                <a:spcPts val="0"/>
              </a:spcBef>
              <a:spcAft>
                <a:spcPts val="0"/>
              </a:spcAft>
              <a:buClr>
                <a:srgbClr val="000000"/>
              </a:buClr>
              <a:buSzPts val="1200"/>
              <a:buFont typeface="Calibri"/>
              <a:buNone/>
              <a:defRPr sz="1200"/>
            </a:lvl7pPr>
            <a:lvl8pPr lvl="7" algn="ctr">
              <a:lnSpc>
                <a:spcPct val="100000"/>
              </a:lnSpc>
              <a:spcBef>
                <a:spcPts val="0"/>
              </a:spcBef>
              <a:spcAft>
                <a:spcPts val="0"/>
              </a:spcAft>
              <a:buClr>
                <a:srgbClr val="000000"/>
              </a:buClr>
              <a:buSzPts val="1200"/>
              <a:buFont typeface="Calibri"/>
              <a:buNone/>
              <a:defRPr sz="1200"/>
            </a:lvl8pPr>
            <a:lvl9pPr lvl="8" algn="ctr">
              <a:lnSpc>
                <a:spcPct val="100000"/>
              </a:lnSpc>
              <a:spcBef>
                <a:spcPts val="0"/>
              </a:spcBef>
              <a:spcAft>
                <a:spcPts val="0"/>
              </a:spcAft>
              <a:buClr>
                <a:srgbClr val="000000"/>
              </a:buClr>
              <a:buSzPts val="1200"/>
              <a:buFont typeface="Calibri"/>
              <a:buNone/>
              <a:defRPr sz="1200"/>
            </a:lvl9pPr>
          </a:lstStyle>
          <a:p>
            <a:endParaRPr/>
          </a:p>
        </p:txBody>
      </p:sp>
    </p:spTree>
  </p:cSld>
  <p:clrMapOvr>
    <a:masterClrMapping/>
  </p:clrMapOvr>
</p:sldLayout>
</file>

<file path=ppt/slideLayouts/slideLayout121.xml><?xml version="1.0" encoding="utf-8"?>
<p:sldLayout xmlns:a="http://schemas.openxmlformats.org/drawingml/2006/main" xmlns:r="http://schemas.openxmlformats.org/officeDocument/2006/relationships" xmlns:p="http://schemas.openxmlformats.org/presentationml/2006/main" matchingName="3_Opt 1 Title_No Photo">
  <p:cSld name="3_Opt 1 Title_No Photo">
    <p:bg>
      <p:bgPr>
        <a:blipFill>
          <a:blip r:embed="rId2">
            <a:alphaModFix/>
          </a:blip>
          <a:stretch>
            <a:fillRect/>
          </a:stretch>
        </a:blipFill>
        <a:effectLst/>
      </p:bgPr>
    </p:bg>
    <p:spTree>
      <p:nvGrpSpPr>
        <p:cNvPr id="1" name="Shape 10001"/>
        <p:cNvGrpSpPr/>
        <p:nvPr/>
      </p:nvGrpSpPr>
      <p:grpSpPr>
        <a:xfrm>
          <a:off x="0" y="0"/>
          <a:ext cx="0" cy="0"/>
          <a:chOff x="0" y="0"/>
          <a:chExt cx="0" cy="0"/>
        </a:xfrm>
      </p:grpSpPr>
      <p:sp>
        <p:nvSpPr>
          <p:cNvPr id="10002" name="Google Shape;10002;p230"/>
          <p:cNvSpPr txBox="1"/>
          <p:nvPr/>
        </p:nvSpPr>
        <p:spPr>
          <a:xfrm>
            <a:off x="942208" y="1226067"/>
            <a:ext cx="0" cy="0"/>
          </a:xfrm>
          <a:prstGeom prst="rect">
            <a:avLst/>
          </a:prstGeom>
          <a:noFill/>
          <a:ln>
            <a:noFill/>
          </a:ln>
        </p:spPr>
        <p:txBody>
          <a:bodyPr spcFirstLastPara="1" wrap="square" lIns="64275" tIns="32125" rIns="64275" bIns="32125" anchor="t" anchorCtr="0">
            <a:noAutofit/>
          </a:bodyPr>
          <a:lstStyle/>
          <a:p>
            <a:pPr marL="0" marR="0" lvl="0" indent="0" algn="l" rtl="0">
              <a:lnSpc>
                <a:spcPct val="100000"/>
              </a:lnSpc>
              <a:spcBef>
                <a:spcPts val="0"/>
              </a:spcBef>
              <a:spcAft>
                <a:spcPts val="633"/>
              </a:spcAft>
              <a:buClr>
                <a:srgbClr val="000000"/>
              </a:buClr>
              <a:buSzPts val="1406"/>
              <a:buFont typeface="Arial"/>
              <a:buNone/>
            </a:pPr>
            <a:endParaRPr sz="1406" b="0" i="0" u="none" strike="noStrike" cap="none">
              <a:solidFill>
                <a:srgbClr val="000000"/>
              </a:solidFill>
              <a:latin typeface="Calibri"/>
              <a:ea typeface="Calibri"/>
              <a:cs typeface="Calibri"/>
              <a:sym typeface="Calibri"/>
            </a:endParaRPr>
          </a:p>
        </p:txBody>
      </p:sp>
      <p:sp>
        <p:nvSpPr>
          <p:cNvPr id="10003" name="Google Shape;10003;p230"/>
          <p:cNvSpPr txBox="1">
            <a:spLocks noGrp="1"/>
          </p:cNvSpPr>
          <p:nvPr>
            <p:ph type="ctrTitle"/>
          </p:nvPr>
        </p:nvSpPr>
        <p:spPr>
          <a:xfrm>
            <a:off x="414772" y="867219"/>
            <a:ext cx="4157228" cy="1958717"/>
          </a:xfrm>
          <a:prstGeom prst="rect">
            <a:avLst/>
          </a:prstGeom>
          <a:noFill/>
          <a:ln>
            <a:noFill/>
          </a:ln>
        </p:spPr>
        <p:txBody>
          <a:bodyPr spcFirstLastPara="1" wrap="square" lIns="91425" tIns="45700" rIns="91425" bIns="45700" anchor="ctr" anchorCtr="0">
            <a:noAutofit/>
          </a:bodyPr>
          <a:lstStyle>
            <a:lvl1pPr lvl="0" algn="l">
              <a:lnSpc>
                <a:spcPct val="90000"/>
              </a:lnSpc>
              <a:spcBef>
                <a:spcPts val="0"/>
              </a:spcBef>
              <a:spcAft>
                <a:spcPts val="0"/>
              </a:spcAft>
              <a:buClr>
                <a:schemeClr val="dk1"/>
              </a:buClr>
              <a:buSzPts val="5062"/>
              <a:buFont typeface="Inter Black"/>
              <a:buNone/>
              <a:defRPr sz="5062">
                <a:solidFill>
                  <a:schemeClr val="dk1"/>
                </a:solidFill>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a:endParaRPr/>
          </a:p>
        </p:txBody>
      </p:sp>
      <p:sp>
        <p:nvSpPr>
          <p:cNvPr id="10004" name="Google Shape;10004;p230"/>
          <p:cNvSpPr txBox="1">
            <a:spLocks noGrp="1"/>
          </p:cNvSpPr>
          <p:nvPr>
            <p:ph type="subTitle" idx="1"/>
          </p:nvPr>
        </p:nvSpPr>
        <p:spPr>
          <a:xfrm>
            <a:off x="414772" y="3035238"/>
            <a:ext cx="4157228" cy="598107"/>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dk1"/>
              </a:buClr>
              <a:buSzPts val="1266"/>
              <a:buFont typeface="Inter"/>
              <a:buNone/>
              <a:defRPr sz="1266" b="0">
                <a:solidFill>
                  <a:schemeClr val="dk1"/>
                </a:solidFill>
              </a:defRPr>
            </a:lvl1pPr>
            <a:lvl2pPr lvl="1" algn="ctr">
              <a:lnSpc>
                <a:spcPct val="100000"/>
              </a:lnSpc>
              <a:spcBef>
                <a:spcPts val="633"/>
              </a:spcBef>
              <a:spcAft>
                <a:spcPts val="0"/>
              </a:spcAft>
              <a:buClr>
                <a:schemeClr val="dk2"/>
              </a:buClr>
              <a:buSzPts val="1499"/>
              <a:buFont typeface="Inter"/>
              <a:buNone/>
              <a:defRPr sz="1499"/>
            </a:lvl2pPr>
            <a:lvl3pPr lvl="2" algn="ctr">
              <a:lnSpc>
                <a:spcPct val="100000"/>
              </a:lnSpc>
              <a:spcBef>
                <a:spcPts val="633"/>
              </a:spcBef>
              <a:spcAft>
                <a:spcPts val="0"/>
              </a:spcAft>
              <a:buClr>
                <a:schemeClr val="dk2"/>
              </a:buClr>
              <a:buSzPts val="1349"/>
              <a:buFont typeface="Inter"/>
              <a:buNone/>
              <a:defRPr sz="1349"/>
            </a:lvl3pPr>
            <a:lvl4pPr lvl="3" algn="ctr">
              <a:lnSpc>
                <a:spcPct val="100000"/>
              </a:lnSpc>
              <a:spcBef>
                <a:spcPts val="633"/>
              </a:spcBef>
              <a:spcAft>
                <a:spcPts val="0"/>
              </a:spcAft>
              <a:buClr>
                <a:schemeClr val="dk2"/>
              </a:buClr>
              <a:buSzPts val="1200"/>
              <a:buFont typeface="Inter"/>
              <a:buNone/>
              <a:defRPr sz="1200"/>
            </a:lvl4pPr>
            <a:lvl5pPr lvl="4" algn="ctr">
              <a:lnSpc>
                <a:spcPct val="100000"/>
              </a:lnSpc>
              <a:spcBef>
                <a:spcPts val="633"/>
              </a:spcBef>
              <a:spcAft>
                <a:spcPts val="0"/>
              </a:spcAft>
              <a:buClr>
                <a:schemeClr val="dk2"/>
              </a:buClr>
              <a:buSzPts val="1200"/>
              <a:buFont typeface="Inter"/>
              <a:buNone/>
              <a:defRPr sz="1200"/>
            </a:lvl5pPr>
            <a:lvl6pPr lvl="5" algn="ctr">
              <a:lnSpc>
                <a:spcPct val="100000"/>
              </a:lnSpc>
              <a:spcBef>
                <a:spcPts val="633"/>
              </a:spcBef>
              <a:spcAft>
                <a:spcPts val="0"/>
              </a:spcAft>
              <a:buClr>
                <a:srgbClr val="000000"/>
              </a:buClr>
              <a:buSzPts val="1200"/>
              <a:buFont typeface="Calibri"/>
              <a:buNone/>
              <a:defRPr sz="1200"/>
            </a:lvl6pPr>
            <a:lvl7pPr lvl="6" algn="ctr">
              <a:lnSpc>
                <a:spcPct val="100000"/>
              </a:lnSpc>
              <a:spcBef>
                <a:spcPts val="0"/>
              </a:spcBef>
              <a:spcAft>
                <a:spcPts val="0"/>
              </a:spcAft>
              <a:buClr>
                <a:srgbClr val="000000"/>
              </a:buClr>
              <a:buSzPts val="1200"/>
              <a:buFont typeface="Calibri"/>
              <a:buNone/>
              <a:defRPr sz="1200"/>
            </a:lvl7pPr>
            <a:lvl8pPr lvl="7" algn="ctr">
              <a:lnSpc>
                <a:spcPct val="100000"/>
              </a:lnSpc>
              <a:spcBef>
                <a:spcPts val="0"/>
              </a:spcBef>
              <a:spcAft>
                <a:spcPts val="0"/>
              </a:spcAft>
              <a:buClr>
                <a:srgbClr val="000000"/>
              </a:buClr>
              <a:buSzPts val="1200"/>
              <a:buFont typeface="Calibri"/>
              <a:buNone/>
              <a:defRPr sz="1200"/>
            </a:lvl8pPr>
            <a:lvl9pPr lvl="8" algn="ctr">
              <a:lnSpc>
                <a:spcPct val="100000"/>
              </a:lnSpc>
              <a:spcBef>
                <a:spcPts val="0"/>
              </a:spcBef>
              <a:spcAft>
                <a:spcPts val="0"/>
              </a:spcAft>
              <a:buClr>
                <a:srgbClr val="000000"/>
              </a:buClr>
              <a:buSzPts val="1200"/>
              <a:buFont typeface="Calibri"/>
              <a:buNone/>
              <a:defRPr sz="1200"/>
            </a:lvl9pPr>
          </a:lstStyle>
          <a:p>
            <a:endParaRPr/>
          </a:p>
        </p:txBody>
      </p:sp>
    </p:spTree>
  </p:cSld>
  <p:clrMapOvr>
    <a:masterClrMapping/>
  </p:clrMapOvr>
</p:sldLayout>
</file>

<file path=ppt/slideLayouts/slideLayout122.xml><?xml version="1.0" encoding="utf-8"?>
<p:sldLayout xmlns:a="http://schemas.openxmlformats.org/drawingml/2006/main" xmlns:r="http://schemas.openxmlformats.org/officeDocument/2006/relationships" xmlns:p="http://schemas.openxmlformats.org/presentationml/2006/main" matchingName="4_Opt 1 Title_No Photo">
  <p:cSld name="4_Opt 1 Title_No Photo">
    <p:bg>
      <p:bgPr>
        <a:blipFill>
          <a:blip r:embed="rId2">
            <a:alphaModFix/>
          </a:blip>
          <a:stretch>
            <a:fillRect/>
          </a:stretch>
        </a:blipFill>
        <a:effectLst/>
      </p:bgPr>
    </p:bg>
    <p:spTree>
      <p:nvGrpSpPr>
        <p:cNvPr id="1" name="Shape 10005"/>
        <p:cNvGrpSpPr/>
        <p:nvPr/>
      </p:nvGrpSpPr>
      <p:grpSpPr>
        <a:xfrm>
          <a:off x="0" y="0"/>
          <a:ext cx="0" cy="0"/>
          <a:chOff x="0" y="0"/>
          <a:chExt cx="0" cy="0"/>
        </a:xfrm>
      </p:grpSpPr>
      <p:sp>
        <p:nvSpPr>
          <p:cNvPr id="10006" name="Google Shape;10006;p231"/>
          <p:cNvSpPr txBox="1"/>
          <p:nvPr/>
        </p:nvSpPr>
        <p:spPr>
          <a:xfrm>
            <a:off x="942208" y="1226067"/>
            <a:ext cx="0" cy="0"/>
          </a:xfrm>
          <a:prstGeom prst="rect">
            <a:avLst/>
          </a:prstGeom>
          <a:noFill/>
          <a:ln>
            <a:noFill/>
          </a:ln>
        </p:spPr>
        <p:txBody>
          <a:bodyPr spcFirstLastPara="1" wrap="square" lIns="64275" tIns="32125" rIns="64275" bIns="32125" anchor="t" anchorCtr="0">
            <a:noAutofit/>
          </a:bodyPr>
          <a:lstStyle/>
          <a:p>
            <a:pPr marL="0" marR="0" lvl="0" indent="0" algn="l" rtl="0">
              <a:lnSpc>
                <a:spcPct val="100000"/>
              </a:lnSpc>
              <a:spcBef>
                <a:spcPts val="0"/>
              </a:spcBef>
              <a:spcAft>
                <a:spcPts val="633"/>
              </a:spcAft>
              <a:buClr>
                <a:srgbClr val="000000"/>
              </a:buClr>
              <a:buSzPts val="1406"/>
              <a:buFont typeface="Arial"/>
              <a:buNone/>
            </a:pPr>
            <a:endParaRPr sz="1406" b="0" i="0" u="none" strike="noStrike" cap="none">
              <a:solidFill>
                <a:srgbClr val="000000"/>
              </a:solidFill>
              <a:latin typeface="Calibri"/>
              <a:ea typeface="Calibri"/>
              <a:cs typeface="Calibri"/>
              <a:sym typeface="Calibri"/>
            </a:endParaRPr>
          </a:p>
        </p:txBody>
      </p:sp>
      <p:sp>
        <p:nvSpPr>
          <p:cNvPr id="10007" name="Google Shape;10007;p231"/>
          <p:cNvSpPr txBox="1">
            <a:spLocks noGrp="1"/>
          </p:cNvSpPr>
          <p:nvPr>
            <p:ph type="ctrTitle"/>
          </p:nvPr>
        </p:nvSpPr>
        <p:spPr>
          <a:xfrm>
            <a:off x="414772" y="867219"/>
            <a:ext cx="4157228" cy="1958717"/>
          </a:xfrm>
          <a:prstGeom prst="rect">
            <a:avLst/>
          </a:prstGeom>
          <a:noFill/>
          <a:ln>
            <a:noFill/>
          </a:ln>
        </p:spPr>
        <p:txBody>
          <a:bodyPr spcFirstLastPara="1" wrap="square" lIns="91425" tIns="45700" rIns="91425" bIns="45700" anchor="ctr" anchorCtr="0">
            <a:noAutofit/>
          </a:bodyPr>
          <a:lstStyle>
            <a:lvl1pPr lvl="0" algn="l">
              <a:lnSpc>
                <a:spcPct val="90000"/>
              </a:lnSpc>
              <a:spcBef>
                <a:spcPts val="0"/>
              </a:spcBef>
              <a:spcAft>
                <a:spcPts val="0"/>
              </a:spcAft>
              <a:buClr>
                <a:schemeClr val="dk1"/>
              </a:buClr>
              <a:buSzPts val="5062"/>
              <a:buFont typeface="Inter Black"/>
              <a:buNone/>
              <a:defRPr sz="5062">
                <a:solidFill>
                  <a:schemeClr val="dk1"/>
                </a:solidFill>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a:endParaRPr/>
          </a:p>
        </p:txBody>
      </p:sp>
      <p:sp>
        <p:nvSpPr>
          <p:cNvPr id="10008" name="Google Shape;10008;p231"/>
          <p:cNvSpPr txBox="1">
            <a:spLocks noGrp="1"/>
          </p:cNvSpPr>
          <p:nvPr>
            <p:ph type="subTitle" idx="1"/>
          </p:nvPr>
        </p:nvSpPr>
        <p:spPr>
          <a:xfrm>
            <a:off x="414772" y="3035238"/>
            <a:ext cx="4157228" cy="598107"/>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dk1"/>
              </a:buClr>
              <a:buSzPts val="1266"/>
              <a:buFont typeface="Inter"/>
              <a:buNone/>
              <a:defRPr sz="1266" b="0">
                <a:solidFill>
                  <a:schemeClr val="dk1"/>
                </a:solidFill>
              </a:defRPr>
            </a:lvl1pPr>
            <a:lvl2pPr lvl="1" algn="ctr">
              <a:lnSpc>
                <a:spcPct val="100000"/>
              </a:lnSpc>
              <a:spcBef>
                <a:spcPts val="633"/>
              </a:spcBef>
              <a:spcAft>
                <a:spcPts val="0"/>
              </a:spcAft>
              <a:buClr>
                <a:schemeClr val="dk2"/>
              </a:buClr>
              <a:buSzPts val="1499"/>
              <a:buFont typeface="Inter"/>
              <a:buNone/>
              <a:defRPr sz="1499"/>
            </a:lvl2pPr>
            <a:lvl3pPr lvl="2" algn="ctr">
              <a:lnSpc>
                <a:spcPct val="100000"/>
              </a:lnSpc>
              <a:spcBef>
                <a:spcPts val="633"/>
              </a:spcBef>
              <a:spcAft>
                <a:spcPts val="0"/>
              </a:spcAft>
              <a:buClr>
                <a:schemeClr val="dk2"/>
              </a:buClr>
              <a:buSzPts val="1349"/>
              <a:buFont typeface="Inter"/>
              <a:buNone/>
              <a:defRPr sz="1349"/>
            </a:lvl3pPr>
            <a:lvl4pPr lvl="3" algn="ctr">
              <a:lnSpc>
                <a:spcPct val="100000"/>
              </a:lnSpc>
              <a:spcBef>
                <a:spcPts val="633"/>
              </a:spcBef>
              <a:spcAft>
                <a:spcPts val="0"/>
              </a:spcAft>
              <a:buClr>
                <a:schemeClr val="dk2"/>
              </a:buClr>
              <a:buSzPts val="1200"/>
              <a:buFont typeface="Inter"/>
              <a:buNone/>
              <a:defRPr sz="1200"/>
            </a:lvl4pPr>
            <a:lvl5pPr lvl="4" algn="ctr">
              <a:lnSpc>
                <a:spcPct val="100000"/>
              </a:lnSpc>
              <a:spcBef>
                <a:spcPts val="633"/>
              </a:spcBef>
              <a:spcAft>
                <a:spcPts val="0"/>
              </a:spcAft>
              <a:buClr>
                <a:schemeClr val="dk2"/>
              </a:buClr>
              <a:buSzPts val="1200"/>
              <a:buFont typeface="Inter"/>
              <a:buNone/>
              <a:defRPr sz="1200"/>
            </a:lvl5pPr>
            <a:lvl6pPr lvl="5" algn="ctr">
              <a:lnSpc>
                <a:spcPct val="100000"/>
              </a:lnSpc>
              <a:spcBef>
                <a:spcPts val="633"/>
              </a:spcBef>
              <a:spcAft>
                <a:spcPts val="0"/>
              </a:spcAft>
              <a:buClr>
                <a:srgbClr val="000000"/>
              </a:buClr>
              <a:buSzPts val="1200"/>
              <a:buFont typeface="Calibri"/>
              <a:buNone/>
              <a:defRPr sz="1200"/>
            </a:lvl6pPr>
            <a:lvl7pPr lvl="6" algn="ctr">
              <a:lnSpc>
                <a:spcPct val="100000"/>
              </a:lnSpc>
              <a:spcBef>
                <a:spcPts val="0"/>
              </a:spcBef>
              <a:spcAft>
                <a:spcPts val="0"/>
              </a:spcAft>
              <a:buClr>
                <a:srgbClr val="000000"/>
              </a:buClr>
              <a:buSzPts val="1200"/>
              <a:buFont typeface="Calibri"/>
              <a:buNone/>
              <a:defRPr sz="1200"/>
            </a:lvl7pPr>
            <a:lvl8pPr lvl="7" algn="ctr">
              <a:lnSpc>
                <a:spcPct val="100000"/>
              </a:lnSpc>
              <a:spcBef>
                <a:spcPts val="0"/>
              </a:spcBef>
              <a:spcAft>
                <a:spcPts val="0"/>
              </a:spcAft>
              <a:buClr>
                <a:srgbClr val="000000"/>
              </a:buClr>
              <a:buSzPts val="1200"/>
              <a:buFont typeface="Calibri"/>
              <a:buNone/>
              <a:defRPr sz="1200"/>
            </a:lvl8pPr>
            <a:lvl9pPr lvl="8" algn="ctr">
              <a:lnSpc>
                <a:spcPct val="100000"/>
              </a:lnSpc>
              <a:spcBef>
                <a:spcPts val="0"/>
              </a:spcBef>
              <a:spcAft>
                <a:spcPts val="0"/>
              </a:spcAft>
              <a:buClr>
                <a:srgbClr val="000000"/>
              </a:buClr>
              <a:buSzPts val="1200"/>
              <a:buFont typeface="Calibri"/>
              <a:buNone/>
              <a:defRPr sz="1200"/>
            </a:lvl9pPr>
          </a:lstStyle>
          <a:p>
            <a:endParaRPr/>
          </a:p>
        </p:txBody>
      </p:sp>
    </p:spTree>
  </p:cSld>
  <p:clrMapOvr>
    <a:masterClrMapping/>
  </p:clrMapOvr>
</p:sldLayout>
</file>

<file path=ppt/slideLayouts/slideLayout123.xml><?xml version="1.0" encoding="utf-8"?>
<p:sldLayout xmlns:a="http://schemas.openxmlformats.org/drawingml/2006/main" xmlns:r="http://schemas.openxmlformats.org/officeDocument/2006/relationships" xmlns:p="http://schemas.openxmlformats.org/presentationml/2006/main" matchingName="5_Opt 1 Title_No Photo">
  <p:cSld name="5_Opt 1 Title_No Photo">
    <p:bg>
      <p:bgPr>
        <a:blipFill>
          <a:blip r:embed="rId2">
            <a:alphaModFix/>
          </a:blip>
          <a:stretch>
            <a:fillRect/>
          </a:stretch>
        </a:blipFill>
        <a:effectLst/>
      </p:bgPr>
    </p:bg>
    <p:spTree>
      <p:nvGrpSpPr>
        <p:cNvPr id="1" name="Shape 10009"/>
        <p:cNvGrpSpPr/>
        <p:nvPr/>
      </p:nvGrpSpPr>
      <p:grpSpPr>
        <a:xfrm>
          <a:off x="0" y="0"/>
          <a:ext cx="0" cy="0"/>
          <a:chOff x="0" y="0"/>
          <a:chExt cx="0" cy="0"/>
        </a:xfrm>
      </p:grpSpPr>
      <p:sp>
        <p:nvSpPr>
          <p:cNvPr id="10010" name="Google Shape;10010;p232"/>
          <p:cNvSpPr txBox="1"/>
          <p:nvPr/>
        </p:nvSpPr>
        <p:spPr>
          <a:xfrm>
            <a:off x="942208" y="1226067"/>
            <a:ext cx="0" cy="0"/>
          </a:xfrm>
          <a:prstGeom prst="rect">
            <a:avLst/>
          </a:prstGeom>
          <a:noFill/>
          <a:ln>
            <a:noFill/>
          </a:ln>
        </p:spPr>
        <p:txBody>
          <a:bodyPr spcFirstLastPara="1" wrap="square" lIns="64275" tIns="32125" rIns="64275" bIns="32125" anchor="t" anchorCtr="0">
            <a:noAutofit/>
          </a:bodyPr>
          <a:lstStyle/>
          <a:p>
            <a:pPr marL="0" marR="0" lvl="0" indent="0" algn="l" rtl="0">
              <a:lnSpc>
                <a:spcPct val="100000"/>
              </a:lnSpc>
              <a:spcBef>
                <a:spcPts val="0"/>
              </a:spcBef>
              <a:spcAft>
                <a:spcPts val="633"/>
              </a:spcAft>
              <a:buClr>
                <a:srgbClr val="000000"/>
              </a:buClr>
              <a:buSzPts val="1406"/>
              <a:buFont typeface="Arial"/>
              <a:buNone/>
            </a:pPr>
            <a:endParaRPr sz="1406" b="0" i="0" u="none" strike="noStrike" cap="none">
              <a:solidFill>
                <a:srgbClr val="000000"/>
              </a:solidFill>
              <a:latin typeface="Calibri"/>
              <a:ea typeface="Calibri"/>
              <a:cs typeface="Calibri"/>
              <a:sym typeface="Calibri"/>
            </a:endParaRPr>
          </a:p>
        </p:txBody>
      </p:sp>
      <p:sp>
        <p:nvSpPr>
          <p:cNvPr id="10011" name="Google Shape;10011;p232"/>
          <p:cNvSpPr txBox="1">
            <a:spLocks noGrp="1"/>
          </p:cNvSpPr>
          <p:nvPr>
            <p:ph type="ctrTitle"/>
          </p:nvPr>
        </p:nvSpPr>
        <p:spPr>
          <a:xfrm>
            <a:off x="414772" y="867219"/>
            <a:ext cx="4157228" cy="1958717"/>
          </a:xfrm>
          <a:prstGeom prst="rect">
            <a:avLst/>
          </a:prstGeom>
          <a:noFill/>
          <a:ln>
            <a:noFill/>
          </a:ln>
        </p:spPr>
        <p:txBody>
          <a:bodyPr spcFirstLastPara="1" wrap="square" lIns="91425" tIns="45700" rIns="91425" bIns="45700" anchor="ctr" anchorCtr="0">
            <a:noAutofit/>
          </a:bodyPr>
          <a:lstStyle>
            <a:lvl1pPr lvl="0" algn="l">
              <a:lnSpc>
                <a:spcPct val="90000"/>
              </a:lnSpc>
              <a:spcBef>
                <a:spcPts val="0"/>
              </a:spcBef>
              <a:spcAft>
                <a:spcPts val="0"/>
              </a:spcAft>
              <a:buClr>
                <a:schemeClr val="dk1"/>
              </a:buClr>
              <a:buSzPts val="5062"/>
              <a:buFont typeface="Inter Black"/>
              <a:buNone/>
              <a:defRPr sz="5062">
                <a:solidFill>
                  <a:schemeClr val="dk1"/>
                </a:solidFill>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a:endParaRPr/>
          </a:p>
        </p:txBody>
      </p:sp>
      <p:sp>
        <p:nvSpPr>
          <p:cNvPr id="10012" name="Google Shape;10012;p232"/>
          <p:cNvSpPr txBox="1">
            <a:spLocks noGrp="1"/>
          </p:cNvSpPr>
          <p:nvPr>
            <p:ph type="subTitle" idx="1"/>
          </p:nvPr>
        </p:nvSpPr>
        <p:spPr>
          <a:xfrm>
            <a:off x="414772" y="3035238"/>
            <a:ext cx="4157228" cy="598107"/>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dk1"/>
              </a:buClr>
              <a:buSzPts val="1266"/>
              <a:buFont typeface="Inter"/>
              <a:buNone/>
              <a:defRPr sz="1266" b="0">
                <a:solidFill>
                  <a:schemeClr val="dk1"/>
                </a:solidFill>
              </a:defRPr>
            </a:lvl1pPr>
            <a:lvl2pPr lvl="1" algn="ctr">
              <a:lnSpc>
                <a:spcPct val="100000"/>
              </a:lnSpc>
              <a:spcBef>
                <a:spcPts val="633"/>
              </a:spcBef>
              <a:spcAft>
                <a:spcPts val="0"/>
              </a:spcAft>
              <a:buClr>
                <a:schemeClr val="dk2"/>
              </a:buClr>
              <a:buSzPts val="1499"/>
              <a:buFont typeface="Inter"/>
              <a:buNone/>
              <a:defRPr sz="1499"/>
            </a:lvl2pPr>
            <a:lvl3pPr lvl="2" algn="ctr">
              <a:lnSpc>
                <a:spcPct val="100000"/>
              </a:lnSpc>
              <a:spcBef>
                <a:spcPts val="633"/>
              </a:spcBef>
              <a:spcAft>
                <a:spcPts val="0"/>
              </a:spcAft>
              <a:buClr>
                <a:schemeClr val="dk2"/>
              </a:buClr>
              <a:buSzPts val="1349"/>
              <a:buFont typeface="Inter"/>
              <a:buNone/>
              <a:defRPr sz="1349"/>
            </a:lvl3pPr>
            <a:lvl4pPr lvl="3" algn="ctr">
              <a:lnSpc>
                <a:spcPct val="100000"/>
              </a:lnSpc>
              <a:spcBef>
                <a:spcPts val="633"/>
              </a:spcBef>
              <a:spcAft>
                <a:spcPts val="0"/>
              </a:spcAft>
              <a:buClr>
                <a:schemeClr val="dk2"/>
              </a:buClr>
              <a:buSzPts val="1200"/>
              <a:buFont typeface="Inter"/>
              <a:buNone/>
              <a:defRPr sz="1200"/>
            </a:lvl4pPr>
            <a:lvl5pPr lvl="4" algn="ctr">
              <a:lnSpc>
                <a:spcPct val="100000"/>
              </a:lnSpc>
              <a:spcBef>
                <a:spcPts val="633"/>
              </a:spcBef>
              <a:spcAft>
                <a:spcPts val="0"/>
              </a:spcAft>
              <a:buClr>
                <a:schemeClr val="dk2"/>
              </a:buClr>
              <a:buSzPts val="1200"/>
              <a:buFont typeface="Inter"/>
              <a:buNone/>
              <a:defRPr sz="1200"/>
            </a:lvl5pPr>
            <a:lvl6pPr lvl="5" algn="ctr">
              <a:lnSpc>
                <a:spcPct val="100000"/>
              </a:lnSpc>
              <a:spcBef>
                <a:spcPts val="633"/>
              </a:spcBef>
              <a:spcAft>
                <a:spcPts val="0"/>
              </a:spcAft>
              <a:buClr>
                <a:srgbClr val="000000"/>
              </a:buClr>
              <a:buSzPts val="1200"/>
              <a:buFont typeface="Calibri"/>
              <a:buNone/>
              <a:defRPr sz="1200"/>
            </a:lvl6pPr>
            <a:lvl7pPr lvl="6" algn="ctr">
              <a:lnSpc>
                <a:spcPct val="100000"/>
              </a:lnSpc>
              <a:spcBef>
                <a:spcPts val="0"/>
              </a:spcBef>
              <a:spcAft>
                <a:spcPts val="0"/>
              </a:spcAft>
              <a:buClr>
                <a:srgbClr val="000000"/>
              </a:buClr>
              <a:buSzPts val="1200"/>
              <a:buFont typeface="Calibri"/>
              <a:buNone/>
              <a:defRPr sz="1200"/>
            </a:lvl7pPr>
            <a:lvl8pPr lvl="7" algn="ctr">
              <a:lnSpc>
                <a:spcPct val="100000"/>
              </a:lnSpc>
              <a:spcBef>
                <a:spcPts val="0"/>
              </a:spcBef>
              <a:spcAft>
                <a:spcPts val="0"/>
              </a:spcAft>
              <a:buClr>
                <a:srgbClr val="000000"/>
              </a:buClr>
              <a:buSzPts val="1200"/>
              <a:buFont typeface="Calibri"/>
              <a:buNone/>
              <a:defRPr sz="1200"/>
            </a:lvl8pPr>
            <a:lvl9pPr lvl="8" algn="ctr">
              <a:lnSpc>
                <a:spcPct val="100000"/>
              </a:lnSpc>
              <a:spcBef>
                <a:spcPts val="0"/>
              </a:spcBef>
              <a:spcAft>
                <a:spcPts val="0"/>
              </a:spcAft>
              <a:buClr>
                <a:srgbClr val="000000"/>
              </a:buClr>
              <a:buSzPts val="1200"/>
              <a:buFont typeface="Calibri"/>
              <a:buNone/>
              <a:defRPr sz="1200"/>
            </a:lvl9pPr>
          </a:lstStyle>
          <a:p>
            <a:endParaRPr/>
          </a:p>
        </p:txBody>
      </p:sp>
    </p:spTree>
  </p:cSld>
  <p:clrMapOvr>
    <a:masterClrMapping/>
  </p:clrMapOvr>
</p:sldLayout>
</file>

<file path=ppt/slideLayouts/slideLayout124.xml><?xml version="1.0" encoding="utf-8"?>
<p:sldLayout xmlns:a="http://schemas.openxmlformats.org/drawingml/2006/main" xmlns:r="http://schemas.openxmlformats.org/officeDocument/2006/relationships" xmlns:p="http://schemas.openxmlformats.org/presentationml/2006/main" matchingName="6_Opt 1 Title_No Photo">
  <p:cSld name="6_Opt 1 Title_No Photo">
    <p:bg>
      <p:bgPr>
        <a:blipFill>
          <a:blip r:embed="rId2">
            <a:alphaModFix/>
          </a:blip>
          <a:stretch>
            <a:fillRect/>
          </a:stretch>
        </a:blipFill>
        <a:effectLst/>
      </p:bgPr>
    </p:bg>
    <p:spTree>
      <p:nvGrpSpPr>
        <p:cNvPr id="1" name="Shape 10013"/>
        <p:cNvGrpSpPr/>
        <p:nvPr/>
      </p:nvGrpSpPr>
      <p:grpSpPr>
        <a:xfrm>
          <a:off x="0" y="0"/>
          <a:ext cx="0" cy="0"/>
          <a:chOff x="0" y="0"/>
          <a:chExt cx="0" cy="0"/>
        </a:xfrm>
      </p:grpSpPr>
      <p:sp>
        <p:nvSpPr>
          <p:cNvPr id="10014" name="Google Shape;10014;p233"/>
          <p:cNvSpPr txBox="1"/>
          <p:nvPr/>
        </p:nvSpPr>
        <p:spPr>
          <a:xfrm>
            <a:off x="942208" y="1226067"/>
            <a:ext cx="0" cy="0"/>
          </a:xfrm>
          <a:prstGeom prst="rect">
            <a:avLst/>
          </a:prstGeom>
          <a:noFill/>
          <a:ln>
            <a:noFill/>
          </a:ln>
        </p:spPr>
        <p:txBody>
          <a:bodyPr spcFirstLastPara="1" wrap="square" lIns="64275" tIns="32125" rIns="64275" bIns="32125" anchor="t" anchorCtr="0">
            <a:noAutofit/>
          </a:bodyPr>
          <a:lstStyle/>
          <a:p>
            <a:pPr marL="0" marR="0" lvl="0" indent="0" algn="l" rtl="0">
              <a:lnSpc>
                <a:spcPct val="100000"/>
              </a:lnSpc>
              <a:spcBef>
                <a:spcPts val="0"/>
              </a:spcBef>
              <a:spcAft>
                <a:spcPts val="633"/>
              </a:spcAft>
              <a:buClr>
                <a:srgbClr val="000000"/>
              </a:buClr>
              <a:buSzPts val="1406"/>
              <a:buFont typeface="Arial"/>
              <a:buNone/>
            </a:pPr>
            <a:endParaRPr sz="1406" b="0" i="0" u="none" strike="noStrike" cap="none">
              <a:solidFill>
                <a:srgbClr val="000000"/>
              </a:solidFill>
              <a:latin typeface="Calibri"/>
              <a:ea typeface="Calibri"/>
              <a:cs typeface="Calibri"/>
              <a:sym typeface="Calibri"/>
            </a:endParaRPr>
          </a:p>
        </p:txBody>
      </p:sp>
      <p:sp>
        <p:nvSpPr>
          <p:cNvPr id="10015" name="Google Shape;10015;p233"/>
          <p:cNvSpPr txBox="1">
            <a:spLocks noGrp="1"/>
          </p:cNvSpPr>
          <p:nvPr>
            <p:ph type="ctrTitle"/>
          </p:nvPr>
        </p:nvSpPr>
        <p:spPr>
          <a:xfrm>
            <a:off x="414772" y="867219"/>
            <a:ext cx="4157228" cy="1958717"/>
          </a:xfrm>
          <a:prstGeom prst="rect">
            <a:avLst/>
          </a:prstGeom>
          <a:noFill/>
          <a:ln>
            <a:noFill/>
          </a:ln>
        </p:spPr>
        <p:txBody>
          <a:bodyPr spcFirstLastPara="1" wrap="square" lIns="91425" tIns="45700" rIns="91425" bIns="45700" anchor="ctr" anchorCtr="0">
            <a:noAutofit/>
          </a:bodyPr>
          <a:lstStyle>
            <a:lvl1pPr lvl="0" algn="l">
              <a:lnSpc>
                <a:spcPct val="90000"/>
              </a:lnSpc>
              <a:spcBef>
                <a:spcPts val="0"/>
              </a:spcBef>
              <a:spcAft>
                <a:spcPts val="0"/>
              </a:spcAft>
              <a:buClr>
                <a:schemeClr val="dk1"/>
              </a:buClr>
              <a:buSzPts val="5062"/>
              <a:buFont typeface="Inter Black"/>
              <a:buNone/>
              <a:defRPr sz="5062">
                <a:solidFill>
                  <a:schemeClr val="dk1"/>
                </a:solidFill>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a:endParaRPr/>
          </a:p>
        </p:txBody>
      </p:sp>
      <p:sp>
        <p:nvSpPr>
          <p:cNvPr id="10016" name="Google Shape;10016;p233"/>
          <p:cNvSpPr txBox="1">
            <a:spLocks noGrp="1"/>
          </p:cNvSpPr>
          <p:nvPr>
            <p:ph type="subTitle" idx="1"/>
          </p:nvPr>
        </p:nvSpPr>
        <p:spPr>
          <a:xfrm>
            <a:off x="414772" y="3035238"/>
            <a:ext cx="4157228" cy="598107"/>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dk1"/>
              </a:buClr>
              <a:buSzPts val="1266"/>
              <a:buFont typeface="Inter"/>
              <a:buNone/>
              <a:defRPr sz="1266" b="0">
                <a:solidFill>
                  <a:schemeClr val="dk1"/>
                </a:solidFill>
              </a:defRPr>
            </a:lvl1pPr>
            <a:lvl2pPr lvl="1" algn="ctr">
              <a:lnSpc>
                <a:spcPct val="100000"/>
              </a:lnSpc>
              <a:spcBef>
                <a:spcPts val="633"/>
              </a:spcBef>
              <a:spcAft>
                <a:spcPts val="0"/>
              </a:spcAft>
              <a:buClr>
                <a:schemeClr val="dk2"/>
              </a:buClr>
              <a:buSzPts val="1499"/>
              <a:buFont typeface="Inter"/>
              <a:buNone/>
              <a:defRPr sz="1499"/>
            </a:lvl2pPr>
            <a:lvl3pPr lvl="2" algn="ctr">
              <a:lnSpc>
                <a:spcPct val="100000"/>
              </a:lnSpc>
              <a:spcBef>
                <a:spcPts val="633"/>
              </a:spcBef>
              <a:spcAft>
                <a:spcPts val="0"/>
              </a:spcAft>
              <a:buClr>
                <a:schemeClr val="dk2"/>
              </a:buClr>
              <a:buSzPts val="1349"/>
              <a:buFont typeface="Inter"/>
              <a:buNone/>
              <a:defRPr sz="1349"/>
            </a:lvl3pPr>
            <a:lvl4pPr lvl="3" algn="ctr">
              <a:lnSpc>
                <a:spcPct val="100000"/>
              </a:lnSpc>
              <a:spcBef>
                <a:spcPts val="633"/>
              </a:spcBef>
              <a:spcAft>
                <a:spcPts val="0"/>
              </a:spcAft>
              <a:buClr>
                <a:schemeClr val="dk2"/>
              </a:buClr>
              <a:buSzPts val="1200"/>
              <a:buFont typeface="Inter"/>
              <a:buNone/>
              <a:defRPr sz="1200"/>
            </a:lvl4pPr>
            <a:lvl5pPr lvl="4" algn="ctr">
              <a:lnSpc>
                <a:spcPct val="100000"/>
              </a:lnSpc>
              <a:spcBef>
                <a:spcPts val="633"/>
              </a:spcBef>
              <a:spcAft>
                <a:spcPts val="0"/>
              </a:spcAft>
              <a:buClr>
                <a:schemeClr val="dk2"/>
              </a:buClr>
              <a:buSzPts val="1200"/>
              <a:buFont typeface="Inter"/>
              <a:buNone/>
              <a:defRPr sz="1200"/>
            </a:lvl5pPr>
            <a:lvl6pPr lvl="5" algn="ctr">
              <a:lnSpc>
                <a:spcPct val="100000"/>
              </a:lnSpc>
              <a:spcBef>
                <a:spcPts val="633"/>
              </a:spcBef>
              <a:spcAft>
                <a:spcPts val="0"/>
              </a:spcAft>
              <a:buClr>
                <a:srgbClr val="000000"/>
              </a:buClr>
              <a:buSzPts val="1200"/>
              <a:buFont typeface="Calibri"/>
              <a:buNone/>
              <a:defRPr sz="1200"/>
            </a:lvl6pPr>
            <a:lvl7pPr lvl="6" algn="ctr">
              <a:lnSpc>
                <a:spcPct val="100000"/>
              </a:lnSpc>
              <a:spcBef>
                <a:spcPts val="0"/>
              </a:spcBef>
              <a:spcAft>
                <a:spcPts val="0"/>
              </a:spcAft>
              <a:buClr>
                <a:srgbClr val="000000"/>
              </a:buClr>
              <a:buSzPts val="1200"/>
              <a:buFont typeface="Calibri"/>
              <a:buNone/>
              <a:defRPr sz="1200"/>
            </a:lvl7pPr>
            <a:lvl8pPr lvl="7" algn="ctr">
              <a:lnSpc>
                <a:spcPct val="100000"/>
              </a:lnSpc>
              <a:spcBef>
                <a:spcPts val="0"/>
              </a:spcBef>
              <a:spcAft>
                <a:spcPts val="0"/>
              </a:spcAft>
              <a:buClr>
                <a:srgbClr val="000000"/>
              </a:buClr>
              <a:buSzPts val="1200"/>
              <a:buFont typeface="Calibri"/>
              <a:buNone/>
              <a:defRPr sz="1200"/>
            </a:lvl8pPr>
            <a:lvl9pPr lvl="8" algn="ctr">
              <a:lnSpc>
                <a:spcPct val="100000"/>
              </a:lnSpc>
              <a:spcBef>
                <a:spcPts val="0"/>
              </a:spcBef>
              <a:spcAft>
                <a:spcPts val="0"/>
              </a:spcAft>
              <a:buClr>
                <a:srgbClr val="000000"/>
              </a:buClr>
              <a:buSzPts val="1200"/>
              <a:buFont typeface="Calibri"/>
              <a:buNone/>
              <a:defRPr sz="1200"/>
            </a:lvl9pPr>
          </a:lstStyle>
          <a:p>
            <a:endParaRPr/>
          </a:p>
        </p:txBody>
      </p:sp>
    </p:spTree>
  </p:cSld>
  <p:clrMapOvr>
    <a:masterClrMapping/>
  </p:clrMapOvr>
</p:sldLayout>
</file>

<file path=ppt/slideLayouts/slideLayout125.xml><?xml version="1.0" encoding="utf-8"?>
<p:sldLayout xmlns:a="http://schemas.openxmlformats.org/drawingml/2006/main" xmlns:r="http://schemas.openxmlformats.org/officeDocument/2006/relationships" xmlns:p="http://schemas.openxmlformats.org/presentationml/2006/main" matchingName="7_Opt 1 Title_No Photo">
  <p:cSld name="7_Opt 1 Title_No Photo">
    <p:bg>
      <p:bgPr>
        <a:blipFill>
          <a:blip r:embed="rId2">
            <a:alphaModFix/>
          </a:blip>
          <a:stretch>
            <a:fillRect/>
          </a:stretch>
        </a:blipFill>
        <a:effectLst/>
      </p:bgPr>
    </p:bg>
    <p:spTree>
      <p:nvGrpSpPr>
        <p:cNvPr id="1" name="Shape 10017"/>
        <p:cNvGrpSpPr/>
        <p:nvPr/>
      </p:nvGrpSpPr>
      <p:grpSpPr>
        <a:xfrm>
          <a:off x="0" y="0"/>
          <a:ext cx="0" cy="0"/>
          <a:chOff x="0" y="0"/>
          <a:chExt cx="0" cy="0"/>
        </a:xfrm>
      </p:grpSpPr>
      <p:sp>
        <p:nvSpPr>
          <p:cNvPr id="10018" name="Google Shape;10018;p234"/>
          <p:cNvSpPr txBox="1"/>
          <p:nvPr/>
        </p:nvSpPr>
        <p:spPr>
          <a:xfrm>
            <a:off x="942208" y="1226067"/>
            <a:ext cx="0" cy="0"/>
          </a:xfrm>
          <a:prstGeom prst="rect">
            <a:avLst/>
          </a:prstGeom>
          <a:noFill/>
          <a:ln>
            <a:noFill/>
          </a:ln>
        </p:spPr>
        <p:txBody>
          <a:bodyPr spcFirstLastPara="1" wrap="square" lIns="64275" tIns="32125" rIns="64275" bIns="32125" anchor="t" anchorCtr="0">
            <a:noAutofit/>
          </a:bodyPr>
          <a:lstStyle/>
          <a:p>
            <a:pPr marL="0" marR="0" lvl="0" indent="0" algn="l" rtl="0">
              <a:lnSpc>
                <a:spcPct val="100000"/>
              </a:lnSpc>
              <a:spcBef>
                <a:spcPts val="0"/>
              </a:spcBef>
              <a:spcAft>
                <a:spcPts val="633"/>
              </a:spcAft>
              <a:buClr>
                <a:srgbClr val="000000"/>
              </a:buClr>
              <a:buSzPts val="1406"/>
              <a:buFont typeface="Arial"/>
              <a:buNone/>
            </a:pPr>
            <a:endParaRPr sz="1406" b="0" i="0" u="none" strike="noStrike" cap="none">
              <a:solidFill>
                <a:srgbClr val="000000"/>
              </a:solidFill>
              <a:latin typeface="Calibri"/>
              <a:ea typeface="Calibri"/>
              <a:cs typeface="Calibri"/>
              <a:sym typeface="Calibri"/>
            </a:endParaRPr>
          </a:p>
        </p:txBody>
      </p:sp>
      <p:sp>
        <p:nvSpPr>
          <p:cNvPr id="10019" name="Google Shape;10019;p234"/>
          <p:cNvSpPr txBox="1">
            <a:spLocks noGrp="1"/>
          </p:cNvSpPr>
          <p:nvPr>
            <p:ph type="ctrTitle"/>
          </p:nvPr>
        </p:nvSpPr>
        <p:spPr>
          <a:xfrm>
            <a:off x="414772" y="867219"/>
            <a:ext cx="4157228" cy="1958717"/>
          </a:xfrm>
          <a:prstGeom prst="rect">
            <a:avLst/>
          </a:prstGeom>
          <a:noFill/>
          <a:ln>
            <a:noFill/>
          </a:ln>
        </p:spPr>
        <p:txBody>
          <a:bodyPr spcFirstLastPara="1" wrap="square" lIns="91425" tIns="45700" rIns="91425" bIns="45700" anchor="ctr" anchorCtr="0">
            <a:noAutofit/>
          </a:bodyPr>
          <a:lstStyle>
            <a:lvl1pPr lvl="0" algn="l">
              <a:lnSpc>
                <a:spcPct val="90000"/>
              </a:lnSpc>
              <a:spcBef>
                <a:spcPts val="0"/>
              </a:spcBef>
              <a:spcAft>
                <a:spcPts val="0"/>
              </a:spcAft>
              <a:buClr>
                <a:schemeClr val="dk1"/>
              </a:buClr>
              <a:buSzPts val="5062"/>
              <a:buFont typeface="Inter Black"/>
              <a:buNone/>
              <a:defRPr sz="5062">
                <a:solidFill>
                  <a:schemeClr val="dk1"/>
                </a:solidFill>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a:endParaRPr/>
          </a:p>
        </p:txBody>
      </p:sp>
      <p:sp>
        <p:nvSpPr>
          <p:cNvPr id="10020" name="Google Shape;10020;p234"/>
          <p:cNvSpPr txBox="1">
            <a:spLocks noGrp="1"/>
          </p:cNvSpPr>
          <p:nvPr>
            <p:ph type="subTitle" idx="1"/>
          </p:nvPr>
        </p:nvSpPr>
        <p:spPr>
          <a:xfrm>
            <a:off x="414772" y="3035238"/>
            <a:ext cx="4157228" cy="598107"/>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dk1"/>
              </a:buClr>
              <a:buSzPts val="1266"/>
              <a:buFont typeface="Inter"/>
              <a:buNone/>
              <a:defRPr sz="1266" b="0">
                <a:solidFill>
                  <a:schemeClr val="dk1"/>
                </a:solidFill>
              </a:defRPr>
            </a:lvl1pPr>
            <a:lvl2pPr lvl="1" algn="ctr">
              <a:lnSpc>
                <a:spcPct val="100000"/>
              </a:lnSpc>
              <a:spcBef>
                <a:spcPts val="633"/>
              </a:spcBef>
              <a:spcAft>
                <a:spcPts val="0"/>
              </a:spcAft>
              <a:buClr>
                <a:schemeClr val="dk2"/>
              </a:buClr>
              <a:buSzPts val="1499"/>
              <a:buFont typeface="Inter"/>
              <a:buNone/>
              <a:defRPr sz="1499"/>
            </a:lvl2pPr>
            <a:lvl3pPr lvl="2" algn="ctr">
              <a:lnSpc>
                <a:spcPct val="100000"/>
              </a:lnSpc>
              <a:spcBef>
                <a:spcPts val="633"/>
              </a:spcBef>
              <a:spcAft>
                <a:spcPts val="0"/>
              </a:spcAft>
              <a:buClr>
                <a:schemeClr val="dk2"/>
              </a:buClr>
              <a:buSzPts val="1349"/>
              <a:buFont typeface="Inter"/>
              <a:buNone/>
              <a:defRPr sz="1349"/>
            </a:lvl3pPr>
            <a:lvl4pPr lvl="3" algn="ctr">
              <a:lnSpc>
                <a:spcPct val="100000"/>
              </a:lnSpc>
              <a:spcBef>
                <a:spcPts val="633"/>
              </a:spcBef>
              <a:spcAft>
                <a:spcPts val="0"/>
              </a:spcAft>
              <a:buClr>
                <a:schemeClr val="dk2"/>
              </a:buClr>
              <a:buSzPts val="1200"/>
              <a:buFont typeface="Inter"/>
              <a:buNone/>
              <a:defRPr sz="1200"/>
            </a:lvl4pPr>
            <a:lvl5pPr lvl="4" algn="ctr">
              <a:lnSpc>
                <a:spcPct val="100000"/>
              </a:lnSpc>
              <a:spcBef>
                <a:spcPts val="633"/>
              </a:spcBef>
              <a:spcAft>
                <a:spcPts val="0"/>
              </a:spcAft>
              <a:buClr>
                <a:schemeClr val="dk2"/>
              </a:buClr>
              <a:buSzPts val="1200"/>
              <a:buFont typeface="Inter"/>
              <a:buNone/>
              <a:defRPr sz="1200"/>
            </a:lvl5pPr>
            <a:lvl6pPr lvl="5" algn="ctr">
              <a:lnSpc>
                <a:spcPct val="100000"/>
              </a:lnSpc>
              <a:spcBef>
                <a:spcPts val="633"/>
              </a:spcBef>
              <a:spcAft>
                <a:spcPts val="0"/>
              </a:spcAft>
              <a:buClr>
                <a:srgbClr val="000000"/>
              </a:buClr>
              <a:buSzPts val="1200"/>
              <a:buFont typeface="Calibri"/>
              <a:buNone/>
              <a:defRPr sz="1200"/>
            </a:lvl6pPr>
            <a:lvl7pPr lvl="6" algn="ctr">
              <a:lnSpc>
                <a:spcPct val="100000"/>
              </a:lnSpc>
              <a:spcBef>
                <a:spcPts val="0"/>
              </a:spcBef>
              <a:spcAft>
                <a:spcPts val="0"/>
              </a:spcAft>
              <a:buClr>
                <a:srgbClr val="000000"/>
              </a:buClr>
              <a:buSzPts val="1200"/>
              <a:buFont typeface="Calibri"/>
              <a:buNone/>
              <a:defRPr sz="1200"/>
            </a:lvl7pPr>
            <a:lvl8pPr lvl="7" algn="ctr">
              <a:lnSpc>
                <a:spcPct val="100000"/>
              </a:lnSpc>
              <a:spcBef>
                <a:spcPts val="0"/>
              </a:spcBef>
              <a:spcAft>
                <a:spcPts val="0"/>
              </a:spcAft>
              <a:buClr>
                <a:srgbClr val="000000"/>
              </a:buClr>
              <a:buSzPts val="1200"/>
              <a:buFont typeface="Calibri"/>
              <a:buNone/>
              <a:defRPr sz="1200"/>
            </a:lvl8pPr>
            <a:lvl9pPr lvl="8" algn="ctr">
              <a:lnSpc>
                <a:spcPct val="100000"/>
              </a:lnSpc>
              <a:spcBef>
                <a:spcPts val="0"/>
              </a:spcBef>
              <a:spcAft>
                <a:spcPts val="0"/>
              </a:spcAft>
              <a:buClr>
                <a:srgbClr val="000000"/>
              </a:buClr>
              <a:buSzPts val="1200"/>
              <a:buFont typeface="Calibri"/>
              <a:buNone/>
              <a:defRPr sz="1200"/>
            </a:lvl9pPr>
          </a:lstStyle>
          <a:p>
            <a:endParaRPr/>
          </a:p>
        </p:txBody>
      </p:sp>
    </p:spTree>
  </p:cSld>
  <p:clrMapOvr>
    <a:masterClrMapping/>
  </p:clrMapOvr>
</p:sldLayout>
</file>

<file path=ppt/slideLayouts/slideLayout126.xml><?xml version="1.0" encoding="utf-8"?>
<p:sldLayout xmlns:a="http://schemas.openxmlformats.org/drawingml/2006/main" xmlns:r="http://schemas.openxmlformats.org/officeDocument/2006/relationships" xmlns:p="http://schemas.openxmlformats.org/presentationml/2006/main" matchingName="8_Opt 1 Title_No Photo">
  <p:cSld name="8_Opt 1 Title_No Photo">
    <p:bg>
      <p:bgPr>
        <a:blipFill>
          <a:blip r:embed="rId2">
            <a:alphaModFix/>
          </a:blip>
          <a:stretch>
            <a:fillRect/>
          </a:stretch>
        </a:blipFill>
        <a:effectLst/>
      </p:bgPr>
    </p:bg>
    <p:spTree>
      <p:nvGrpSpPr>
        <p:cNvPr id="1" name="Shape 10021"/>
        <p:cNvGrpSpPr/>
        <p:nvPr/>
      </p:nvGrpSpPr>
      <p:grpSpPr>
        <a:xfrm>
          <a:off x="0" y="0"/>
          <a:ext cx="0" cy="0"/>
          <a:chOff x="0" y="0"/>
          <a:chExt cx="0" cy="0"/>
        </a:xfrm>
      </p:grpSpPr>
      <p:sp>
        <p:nvSpPr>
          <p:cNvPr id="10022" name="Google Shape;10022;p235"/>
          <p:cNvSpPr txBox="1"/>
          <p:nvPr/>
        </p:nvSpPr>
        <p:spPr>
          <a:xfrm>
            <a:off x="942208" y="1226067"/>
            <a:ext cx="0" cy="0"/>
          </a:xfrm>
          <a:prstGeom prst="rect">
            <a:avLst/>
          </a:prstGeom>
          <a:noFill/>
          <a:ln>
            <a:noFill/>
          </a:ln>
        </p:spPr>
        <p:txBody>
          <a:bodyPr spcFirstLastPara="1" wrap="square" lIns="64275" tIns="32125" rIns="64275" bIns="32125" anchor="t" anchorCtr="0">
            <a:noAutofit/>
          </a:bodyPr>
          <a:lstStyle/>
          <a:p>
            <a:pPr marL="0" marR="0" lvl="0" indent="0" algn="l" rtl="0">
              <a:lnSpc>
                <a:spcPct val="100000"/>
              </a:lnSpc>
              <a:spcBef>
                <a:spcPts val="0"/>
              </a:spcBef>
              <a:spcAft>
                <a:spcPts val="633"/>
              </a:spcAft>
              <a:buClr>
                <a:srgbClr val="000000"/>
              </a:buClr>
              <a:buSzPts val="1406"/>
              <a:buFont typeface="Arial"/>
              <a:buNone/>
            </a:pPr>
            <a:endParaRPr sz="1406" b="0" i="0" u="none" strike="noStrike" cap="none">
              <a:solidFill>
                <a:srgbClr val="000000"/>
              </a:solidFill>
              <a:latin typeface="Calibri"/>
              <a:ea typeface="Calibri"/>
              <a:cs typeface="Calibri"/>
              <a:sym typeface="Calibri"/>
            </a:endParaRPr>
          </a:p>
        </p:txBody>
      </p:sp>
      <p:sp>
        <p:nvSpPr>
          <p:cNvPr id="10023" name="Google Shape;10023;p235"/>
          <p:cNvSpPr txBox="1">
            <a:spLocks noGrp="1"/>
          </p:cNvSpPr>
          <p:nvPr>
            <p:ph type="ctrTitle"/>
          </p:nvPr>
        </p:nvSpPr>
        <p:spPr>
          <a:xfrm>
            <a:off x="414772" y="867219"/>
            <a:ext cx="4157228" cy="1958717"/>
          </a:xfrm>
          <a:prstGeom prst="rect">
            <a:avLst/>
          </a:prstGeom>
          <a:noFill/>
          <a:ln>
            <a:noFill/>
          </a:ln>
        </p:spPr>
        <p:txBody>
          <a:bodyPr spcFirstLastPara="1" wrap="square" lIns="91425" tIns="45700" rIns="91425" bIns="45700" anchor="ctr" anchorCtr="0">
            <a:noAutofit/>
          </a:bodyPr>
          <a:lstStyle>
            <a:lvl1pPr lvl="0" algn="l">
              <a:lnSpc>
                <a:spcPct val="90000"/>
              </a:lnSpc>
              <a:spcBef>
                <a:spcPts val="0"/>
              </a:spcBef>
              <a:spcAft>
                <a:spcPts val="0"/>
              </a:spcAft>
              <a:buClr>
                <a:schemeClr val="dk1"/>
              </a:buClr>
              <a:buSzPts val="5062"/>
              <a:buFont typeface="Inter Black"/>
              <a:buNone/>
              <a:defRPr sz="5062">
                <a:solidFill>
                  <a:schemeClr val="dk1"/>
                </a:solidFill>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a:endParaRPr/>
          </a:p>
        </p:txBody>
      </p:sp>
      <p:sp>
        <p:nvSpPr>
          <p:cNvPr id="10024" name="Google Shape;10024;p235"/>
          <p:cNvSpPr txBox="1">
            <a:spLocks noGrp="1"/>
          </p:cNvSpPr>
          <p:nvPr>
            <p:ph type="subTitle" idx="1"/>
          </p:nvPr>
        </p:nvSpPr>
        <p:spPr>
          <a:xfrm>
            <a:off x="414772" y="3035238"/>
            <a:ext cx="4157228" cy="598107"/>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dk1"/>
              </a:buClr>
              <a:buSzPts val="1266"/>
              <a:buFont typeface="Inter"/>
              <a:buNone/>
              <a:defRPr sz="1266" b="0">
                <a:solidFill>
                  <a:schemeClr val="dk1"/>
                </a:solidFill>
              </a:defRPr>
            </a:lvl1pPr>
            <a:lvl2pPr lvl="1" algn="ctr">
              <a:lnSpc>
                <a:spcPct val="100000"/>
              </a:lnSpc>
              <a:spcBef>
                <a:spcPts val="633"/>
              </a:spcBef>
              <a:spcAft>
                <a:spcPts val="0"/>
              </a:spcAft>
              <a:buClr>
                <a:schemeClr val="dk2"/>
              </a:buClr>
              <a:buSzPts val="1499"/>
              <a:buFont typeface="Inter"/>
              <a:buNone/>
              <a:defRPr sz="1499"/>
            </a:lvl2pPr>
            <a:lvl3pPr lvl="2" algn="ctr">
              <a:lnSpc>
                <a:spcPct val="100000"/>
              </a:lnSpc>
              <a:spcBef>
                <a:spcPts val="633"/>
              </a:spcBef>
              <a:spcAft>
                <a:spcPts val="0"/>
              </a:spcAft>
              <a:buClr>
                <a:schemeClr val="dk2"/>
              </a:buClr>
              <a:buSzPts val="1349"/>
              <a:buFont typeface="Inter"/>
              <a:buNone/>
              <a:defRPr sz="1349"/>
            </a:lvl3pPr>
            <a:lvl4pPr lvl="3" algn="ctr">
              <a:lnSpc>
                <a:spcPct val="100000"/>
              </a:lnSpc>
              <a:spcBef>
                <a:spcPts val="633"/>
              </a:spcBef>
              <a:spcAft>
                <a:spcPts val="0"/>
              </a:spcAft>
              <a:buClr>
                <a:schemeClr val="dk2"/>
              </a:buClr>
              <a:buSzPts val="1200"/>
              <a:buFont typeface="Inter"/>
              <a:buNone/>
              <a:defRPr sz="1200"/>
            </a:lvl4pPr>
            <a:lvl5pPr lvl="4" algn="ctr">
              <a:lnSpc>
                <a:spcPct val="100000"/>
              </a:lnSpc>
              <a:spcBef>
                <a:spcPts val="633"/>
              </a:spcBef>
              <a:spcAft>
                <a:spcPts val="0"/>
              </a:spcAft>
              <a:buClr>
                <a:schemeClr val="dk2"/>
              </a:buClr>
              <a:buSzPts val="1200"/>
              <a:buFont typeface="Inter"/>
              <a:buNone/>
              <a:defRPr sz="1200"/>
            </a:lvl5pPr>
            <a:lvl6pPr lvl="5" algn="ctr">
              <a:lnSpc>
                <a:spcPct val="100000"/>
              </a:lnSpc>
              <a:spcBef>
                <a:spcPts val="633"/>
              </a:spcBef>
              <a:spcAft>
                <a:spcPts val="0"/>
              </a:spcAft>
              <a:buClr>
                <a:srgbClr val="000000"/>
              </a:buClr>
              <a:buSzPts val="1200"/>
              <a:buFont typeface="Calibri"/>
              <a:buNone/>
              <a:defRPr sz="1200"/>
            </a:lvl6pPr>
            <a:lvl7pPr lvl="6" algn="ctr">
              <a:lnSpc>
                <a:spcPct val="100000"/>
              </a:lnSpc>
              <a:spcBef>
                <a:spcPts val="0"/>
              </a:spcBef>
              <a:spcAft>
                <a:spcPts val="0"/>
              </a:spcAft>
              <a:buClr>
                <a:srgbClr val="000000"/>
              </a:buClr>
              <a:buSzPts val="1200"/>
              <a:buFont typeface="Calibri"/>
              <a:buNone/>
              <a:defRPr sz="1200"/>
            </a:lvl7pPr>
            <a:lvl8pPr lvl="7" algn="ctr">
              <a:lnSpc>
                <a:spcPct val="100000"/>
              </a:lnSpc>
              <a:spcBef>
                <a:spcPts val="0"/>
              </a:spcBef>
              <a:spcAft>
                <a:spcPts val="0"/>
              </a:spcAft>
              <a:buClr>
                <a:srgbClr val="000000"/>
              </a:buClr>
              <a:buSzPts val="1200"/>
              <a:buFont typeface="Calibri"/>
              <a:buNone/>
              <a:defRPr sz="1200"/>
            </a:lvl8pPr>
            <a:lvl9pPr lvl="8" algn="ctr">
              <a:lnSpc>
                <a:spcPct val="100000"/>
              </a:lnSpc>
              <a:spcBef>
                <a:spcPts val="0"/>
              </a:spcBef>
              <a:spcAft>
                <a:spcPts val="0"/>
              </a:spcAft>
              <a:buClr>
                <a:srgbClr val="000000"/>
              </a:buClr>
              <a:buSzPts val="1200"/>
              <a:buFont typeface="Calibri"/>
              <a:buNone/>
              <a:defRPr sz="1200"/>
            </a:lvl9pPr>
          </a:lstStyle>
          <a:p>
            <a:endParaRPr/>
          </a:p>
        </p:txBody>
      </p:sp>
    </p:spTree>
  </p:cSld>
  <p:clrMapOvr>
    <a:masterClrMapping/>
  </p:clrMapOvr>
</p:sldLayout>
</file>

<file path=ppt/slideLayouts/slideLayout127.xml><?xml version="1.0" encoding="utf-8"?>
<p:sldLayout xmlns:a="http://schemas.openxmlformats.org/drawingml/2006/main" xmlns:r="http://schemas.openxmlformats.org/officeDocument/2006/relationships" xmlns:p="http://schemas.openxmlformats.org/presentationml/2006/main" matchingName="9_Opt 1 Title_No Photo">
  <p:cSld name="9_Opt 1 Title_No Photo">
    <p:bg>
      <p:bgPr>
        <a:blipFill>
          <a:blip r:embed="rId2">
            <a:alphaModFix/>
          </a:blip>
          <a:stretch>
            <a:fillRect/>
          </a:stretch>
        </a:blipFill>
        <a:effectLst/>
      </p:bgPr>
    </p:bg>
    <p:spTree>
      <p:nvGrpSpPr>
        <p:cNvPr id="1" name="Shape 10025"/>
        <p:cNvGrpSpPr/>
        <p:nvPr/>
      </p:nvGrpSpPr>
      <p:grpSpPr>
        <a:xfrm>
          <a:off x="0" y="0"/>
          <a:ext cx="0" cy="0"/>
          <a:chOff x="0" y="0"/>
          <a:chExt cx="0" cy="0"/>
        </a:xfrm>
      </p:grpSpPr>
      <p:sp>
        <p:nvSpPr>
          <p:cNvPr id="10026" name="Google Shape;10026;p236"/>
          <p:cNvSpPr txBox="1"/>
          <p:nvPr/>
        </p:nvSpPr>
        <p:spPr>
          <a:xfrm>
            <a:off x="942208" y="1226067"/>
            <a:ext cx="0" cy="0"/>
          </a:xfrm>
          <a:prstGeom prst="rect">
            <a:avLst/>
          </a:prstGeom>
          <a:noFill/>
          <a:ln>
            <a:noFill/>
          </a:ln>
        </p:spPr>
        <p:txBody>
          <a:bodyPr spcFirstLastPara="1" wrap="square" lIns="64275" tIns="32125" rIns="64275" bIns="32125" anchor="t" anchorCtr="0">
            <a:noAutofit/>
          </a:bodyPr>
          <a:lstStyle/>
          <a:p>
            <a:pPr marL="0" marR="0" lvl="0" indent="0" algn="l" rtl="0">
              <a:lnSpc>
                <a:spcPct val="100000"/>
              </a:lnSpc>
              <a:spcBef>
                <a:spcPts val="0"/>
              </a:spcBef>
              <a:spcAft>
                <a:spcPts val="633"/>
              </a:spcAft>
              <a:buClr>
                <a:srgbClr val="000000"/>
              </a:buClr>
              <a:buSzPts val="1406"/>
              <a:buFont typeface="Arial"/>
              <a:buNone/>
            </a:pPr>
            <a:endParaRPr sz="1406" b="0" i="0" u="none" strike="noStrike" cap="none">
              <a:solidFill>
                <a:srgbClr val="000000"/>
              </a:solidFill>
              <a:latin typeface="Calibri"/>
              <a:ea typeface="Calibri"/>
              <a:cs typeface="Calibri"/>
              <a:sym typeface="Calibri"/>
            </a:endParaRPr>
          </a:p>
        </p:txBody>
      </p:sp>
      <p:sp>
        <p:nvSpPr>
          <p:cNvPr id="10027" name="Google Shape;10027;p236"/>
          <p:cNvSpPr txBox="1">
            <a:spLocks noGrp="1"/>
          </p:cNvSpPr>
          <p:nvPr>
            <p:ph type="ctrTitle"/>
          </p:nvPr>
        </p:nvSpPr>
        <p:spPr>
          <a:xfrm>
            <a:off x="414772" y="867219"/>
            <a:ext cx="4157228" cy="1958717"/>
          </a:xfrm>
          <a:prstGeom prst="rect">
            <a:avLst/>
          </a:prstGeom>
          <a:noFill/>
          <a:ln>
            <a:noFill/>
          </a:ln>
        </p:spPr>
        <p:txBody>
          <a:bodyPr spcFirstLastPara="1" wrap="square" lIns="91425" tIns="45700" rIns="91425" bIns="45700" anchor="ctr" anchorCtr="0">
            <a:noAutofit/>
          </a:bodyPr>
          <a:lstStyle>
            <a:lvl1pPr lvl="0" algn="l">
              <a:lnSpc>
                <a:spcPct val="90000"/>
              </a:lnSpc>
              <a:spcBef>
                <a:spcPts val="0"/>
              </a:spcBef>
              <a:spcAft>
                <a:spcPts val="0"/>
              </a:spcAft>
              <a:buClr>
                <a:schemeClr val="dk1"/>
              </a:buClr>
              <a:buSzPts val="5062"/>
              <a:buFont typeface="Inter Black"/>
              <a:buNone/>
              <a:defRPr sz="5062">
                <a:solidFill>
                  <a:schemeClr val="dk1"/>
                </a:solidFill>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a:endParaRPr/>
          </a:p>
        </p:txBody>
      </p:sp>
      <p:sp>
        <p:nvSpPr>
          <p:cNvPr id="10028" name="Google Shape;10028;p236"/>
          <p:cNvSpPr txBox="1">
            <a:spLocks noGrp="1"/>
          </p:cNvSpPr>
          <p:nvPr>
            <p:ph type="subTitle" idx="1"/>
          </p:nvPr>
        </p:nvSpPr>
        <p:spPr>
          <a:xfrm>
            <a:off x="414772" y="3035238"/>
            <a:ext cx="4157228" cy="598107"/>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dk1"/>
              </a:buClr>
              <a:buSzPts val="1266"/>
              <a:buFont typeface="Inter"/>
              <a:buNone/>
              <a:defRPr sz="1266" b="0">
                <a:solidFill>
                  <a:schemeClr val="dk1"/>
                </a:solidFill>
              </a:defRPr>
            </a:lvl1pPr>
            <a:lvl2pPr lvl="1" algn="ctr">
              <a:lnSpc>
                <a:spcPct val="100000"/>
              </a:lnSpc>
              <a:spcBef>
                <a:spcPts val="633"/>
              </a:spcBef>
              <a:spcAft>
                <a:spcPts val="0"/>
              </a:spcAft>
              <a:buClr>
                <a:schemeClr val="dk2"/>
              </a:buClr>
              <a:buSzPts val="1499"/>
              <a:buFont typeface="Inter"/>
              <a:buNone/>
              <a:defRPr sz="1499"/>
            </a:lvl2pPr>
            <a:lvl3pPr lvl="2" algn="ctr">
              <a:lnSpc>
                <a:spcPct val="100000"/>
              </a:lnSpc>
              <a:spcBef>
                <a:spcPts val="633"/>
              </a:spcBef>
              <a:spcAft>
                <a:spcPts val="0"/>
              </a:spcAft>
              <a:buClr>
                <a:schemeClr val="dk2"/>
              </a:buClr>
              <a:buSzPts val="1349"/>
              <a:buFont typeface="Inter"/>
              <a:buNone/>
              <a:defRPr sz="1349"/>
            </a:lvl3pPr>
            <a:lvl4pPr lvl="3" algn="ctr">
              <a:lnSpc>
                <a:spcPct val="100000"/>
              </a:lnSpc>
              <a:spcBef>
                <a:spcPts val="633"/>
              </a:spcBef>
              <a:spcAft>
                <a:spcPts val="0"/>
              </a:spcAft>
              <a:buClr>
                <a:schemeClr val="dk2"/>
              </a:buClr>
              <a:buSzPts val="1200"/>
              <a:buFont typeface="Inter"/>
              <a:buNone/>
              <a:defRPr sz="1200"/>
            </a:lvl4pPr>
            <a:lvl5pPr lvl="4" algn="ctr">
              <a:lnSpc>
                <a:spcPct val="100000"/>
              </a:lnSpc>
              <a:spcBef>
                <a:spcPts val="633"/>
              </a:spcBef>
              <a:spcAft>
                <a:spcPts val="0"/>
              </a:spcAft>
              <a:buClr>
                <a:schemeClr val="dk2"/>
              </a:buClr>
              <a:buSzPts val="1200"/>
              <a:buFont typeface="Inter"/>
              <a:buNone/>
              <a:defRPr sz="1200"/>
            </a:lvl5pPr>
            <a:lvl6pPr lvl="5" algn="ctr">
              <a:lnSpc>
                <a:spcPct val="100000"/>
              </a:lnSpc>
              <a:spcBef>
                <a:spcPts val="633"/>
              </a:spcBef>
              <a:spcAft>
                <a:spcPts val="0"/>
              </a:spcAft>
              <a:buClr>
                <a:srgbClr val="000000"/>
              </a:buClr>
              <a:buSzPts val="1200"/>
              <a:buFont typeface="Calibri"/>
              <a:buNone/>
              <a:defRPr sz="1200"/>
            </a:lvl6pPr>
            <a:lvl7pPr lvl="6" algn="ctr">
              <a:lnSpc>
                <a:spcPct val="100000"/>
              </a:lnSpc>
              <a:spcBef>
                <a:spcPts val="0"/>
              </a:spcBef>
              <a:spcAft>
                <a:spcPts val="0"/>
              </a:spcAft>
              <a:buClr>
                <a:srgbClr val="000000"/>
              </a:buClr>
              <a:buSzPts val="1200"/>
              <a:buFont typeface="Calibri"/>
              <a:buNone/>
              <a:defRPr sz="1200"/>
            </a:lvl7pPr>
            <a:lvl8pPr lvl="7" algn="ctr">
              <a:lnSpc>
                <a:spcPct val="100000"/>
              </a:lnSpc>
              <a:spcBef>
                <a:spcPts val="0"/>
              </a:spcBef>
              <a:spcAft>
                <a:spcPts val="0"/>
              </a:spcAft>
              <a:buClr>
                <a:srgbClr val="000000"/>
              </a:buClr>
              <a:buSzPts val="1200"/>
              <a:buFont typeface="Calibri"/>
              <a:buNone/>
              <a:defRPr sz="1200"/>
            </a:lvl8pPr>
            <a:lvl9pPr lvl="8" algn="ctr">
              <a:lnSpc>
                <a:spcPct val="100000"/>
              </a:lnSpc>
              <a:spcBef>
                <a:spcPts val="0"/>
              </a:spcBef>
              <a:spcAft>
                <a:spcPts val="0"/>
              </a:spcAft>
              <a:buClr>
                <a:srgbClr val="000000"/>
              </a:buClr>
              <a:buSzPts val="1200"/>
              <a:buFont typeface="Calibri"/>
              <a:buNone/>
              <a:defRPr sz="1200"/>
            </a:lvl9pPr>
          </a:lstStyle>
          <a:p>
            <a:endParaRPr/>
          </a:p>
        </p:txBody>
      </p:sp>
    </p:spTree>
  </p:cSld>
  <p:clrMapOvr>
    <a:masterClrMapping/>
  </p:clrMapOvr>
</p:sldLayout>
</file>

<file path=ppt/slideLayouts/slideLayout128.xml><?xml version="1.0" encoding="utf-8"?>
<p:sldLayout xmlns:a="http://schemas.openxmlformats.org/drawingml/2006/main" xmlns:r="http://schemas.openxmlformats.org/officeDocument/2006/relationships" xmlns:p="http://schemas.openxmlformats.org/presentationml/2006/main" matchingName="Content">
  <p:cSld name="Content">
    <p:spTree>
      <p:nvGrpSpPr>
        <p:cNvPr id="1" name="Shape 10029"/>
        <p:cNvGrpSpPr/>
        <p:nvPr/>
      </p:nvGrpSpPr>
      <p:grpSpPr>
        <a:xfrm>
          <a:off x="0" y="0"/>
          <a:ext cx="0" cy="0"/>
          <a:chOff x="0" y="0"/>
          <a:chExt cx="0" cy="0"/>
        </a:xfrm>
      </p:grpSpPr>
      <p:sp>
        <p:nvSpPr>
          <p:cNvPr id="10030" name="Google Shape;10030;p237"/>
          <p:cNvSpPr txBox="1">
            <a:spLocks noGrp="1"/>
          </p:cNvSpPr>
          <p:nvPr>
            <p:ph type="title"/>
          </p:nvPr>
        </p:nvSpPr>
        <p:spPr>
          <a:xfrm>
            <a:off x="413099" y="301210"/>
            <a:ext cx="8317802" cy="50305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dk2"/>
              </a:buClr>
              <a:buSzPts val="2812"/>
              <a:buFont typeface="Inter Black"/>
              <a:buNone/>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a:endParaRPr/>
          </a:p>
        </p:txBody>
      </p:sp>
      <p:sp>
        <p:nvSpPr>
          <p:cNvPr id="10031" name="Google Shape;10031;p237"/>
          <p:cNvSpPr txBox="1">
            <a:spLocks noGrp="1"/>
          </p:cNvSpPr>
          <p:nvPr>
            <p:ph type="body" idx="1"/>
          </p:nvPr>
        </p:nvSpPr>
        <p:spPr>
          <a:xfrm>
            <a:off x="413099" y="752952"/>
            <a:ext cx="8317802" cy="32460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Clr>
                <a:schemeClr val="dk2"/>
              </a:buClr>
              <a:buSzPts val="1687"/>
              <a:buFont typeface="Inter"/>
              <a:buNone/>
              <a:defRPr sz="1687" b="0"/>
            </a:lvl1pPr>
            <a:lvl2pPr marL="914400" lvl="1" indent="-228600" algn="l">
              <a:lnSpc>
                <a:spcPct val="100000"/>
              </a:lnSpc>
              <a:spcBef>
                <a:spcPts val="633"/>
              </a:spcBef>
              <a:spcAft>
                <a:spcPts val="0"/>
              </a:spcAft>
              <a:buClr>
                <a:schemeClr val="dk2"/>
              </a:buClr>
              <a:buSzPts val="1800"/>
              <a:buNone/>
              <a:defRPr/>
            </a:lvl2pPr>
            <a:lvl3pPr marL="1371600" lvl="2" indent="-228600" algn="l">
              <a:lnSpc>
                <a:spcPct val="100000"/>
              </a:lnSpc>
              <a:spcBef>
                <a:spcPts val="633"/>
              </a:spcBef>
              <a:spcAft>
                <a:spcPts val="0"/>
              </a:spcAft>
              <a:buClr>
                <a:schemeClr val="dk2"/>
              </a:buClr>
              <a:buSzPts val="1800"/>
              <a:buNone/>
              <a:defRPr/>
            </a:lvl3pPr>
            <a:lvl4pPr marL="1828800" lvl="3" indent="-228600" algn="l">
              <a:lnSpc>
                <a:spcPct val="100000"/>
              </a:lnSpc>
              <a:spcBef>
                <a:spcPts val="633"/>
              </a:spcBef>
              <a:spcAft>
                <a:spcPts val="0"/>
              </a:spcAft>
              <a:buClr>
                <a:schemeClr val="dk2"/>
              </a:buClr>
              <a:buSzPts val="1800"/>
              <a:buNone/>
              <a:defRPr/>
            </a:lvl4pPr>
            <a:lvl5pPr marL="2286000" lvl="4" indent="-228600" algn="l">
              <a:lnSpc>
                <a:spcPct val="100000"/>
              </a:lnSpc>
              <a:spcBef>
                <a:spcPts val="633"/>
              </a:spcBef>
              <a:spcAft>
                <a:spcPts val="0"/>
              </a:spcAft>
              <a:buClr>
                <a:schemeClr val="dk2"/>
              </a:buClr>
              <a:buSzPts val="1800"/>
              <a:buNone/>
              <a:defRPr/>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032" name="Google Shape;10032;p237"/>
          <p:cNvSpPr txBox="1">
            <a:spLocks noGrp="1"/>
          </p:cNvSpPr>
          <p:nvPr>
            <p:ph type="body" idx="2"/>
          </p:nvPr>
        </p:nvSpPr>
        <p:spPr>
          <a:xfrm>
            <a:off x="413545" y="1366243"/>
            <a:ext cx="8317750" cy="2752575"/>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Clr>
                <a:schemeClr val="dk2"/>
              </a:buClr>
              <a:buSzPts val="1687"/>
              <a:buFont typeface="Inter"/>
              <a:buNone/>
              <a:defRPr/>
            </a:lvl1pPr>
            <a:lvl2pPr marL="914400" lvl="1" indent="-228600" algn="l">
              <a:lnSpc>
                <a:spcPct val="100000"/>
              </a:lnSpc>
              <a:spcBef>
                <a:spcPts val="633"/>
              </a:spcBef>
              <a:spcAft>
                <a:spcPts val="0"/>
              </a:spcAft>
              <a:buClr>
                <a:schemeClr val="dk2"/>
              </a:buClr>
              <a:buSzPts val="1266"/>
              <a:buFont typeface="Inter"/>
              <a:buNone/>
              <a:defRPr/>
            </a:lvl2pPr>
            <a:lvl3pPr marL="1371600" lvl="2" indent="-228600" algn="l">
              <a:lnSpc>
                <a:spcPct val="100000"/>
              </a:lnSpc>
              <a:spcBef>
                <a:spcPts val="633"/>
              </a:spcBef>
              <a:spcAft>
                <a:spcPts val="0"/>
              </a:spcAft>
              <a:buClr>
                <a:schemeClr val="dk2"/>
              </a:buClr>
              <a:buSzPts val="984"/>
              <a:buFont typeface="Inter"/>
              <a:buNone/>
              <a:defRPr/>
            </a:lvl3pPr>
            <a:lvl4pPr marL="1828800" lvl="3" indent="-228600" algn="l">
              <a:lnSpc>
                <a:spcPct val="100000"/>
              </a:lnSpc>
              <a:spcBef>
                <a:spcPts val="633"/>
              </a:spcBef>
              <a:spcAft>
                <a:spcPts val="0"/>
              </a:spcAft>
              <a:buClr>
                <a:schemeClr val="dk2"/>
              </a:buClr>
              <a:buSzPts val="844"/>
              <a:buFont typeface="Inter"/>
              <a:buNone/>
              <a:defRPr/>
            </a:lvl4pPr>
            <a:lvl5pPr marL="2286000" lvl="4" indent="-228600" algn="l">
              <a:lnSpc>
                <a:spcPct val="100000"/>
              </a:lnSpc>
              <a:spcBef>
                <a:spcPts val="633"/>
              </a:spcBef>
              <a:spcAft>
                <a:spcPts val="0"/>
              </a:spcAft>
              <a:buClr>
                <a:schemeClr val="dk2"/>
              </a:buClr>
              <a:buSzPts val="844"/>
              <a:buFont typeface="Inter"/>
              <a:buNone/>
              <a:defRPr/>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033" name="Google Shape;10033;p237"/>
          <p:cNvSpPr txBox="1">
            <a:spLocks noGrp="1"/>
          </p:cNvSpPr>
          <p:nvPr>
            <p:ph type="sldNum" idx="12"/>
          </p:nvPr>
        </p:nvSpPr>
        <p:spPr>
          <a:xfrm>
            <a:off x="8866230" y="4891187"/>
            <a:ext cx="117020" cy="118943"/>
          </a:xfrm>
          <a:prstGeom prst="rect">
            <a:avLst/>
          </a:prstGeom>
          <a:noFill/>
          <a:ln>
            <a:noFill/>
          </a:ln>
        </p:spPr>
        <p:txBody>
          <a:bodyPr spcFirstLastPara="1" wrap="square" lIns="0" tIns="0" rIns="0" bIns="0" anchor="t" anchorCtr="0">
            <a:spAutoFit/>
          </a:bodyPr>
          <a:lstStyle>
            <a:lvl1pPr marL="0" marR="0" lvl="0"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29.xml><?xml version="1.0" encoding="utf-8"?>
<p:sldLayout xmlns:a="http://schemas.openxmlformats.org/drawingml/2006/main" xmlns:r="http://schemas.openxmlformats.org/officeDocument/2006/relationships" xmlns:p="http://schemas.openxmlformats.org/presentationml/2006/main" matchingName="Bulleted Content">
  <p:cSld name="Bulleted Content">
    <p:spTree>
      <p:nvGrpSpPr>
        <p:cNvPr id="1" name="Shape 10034"/>
        <p:cNvGrpSpPr/>
        <p:nvPr/>
      </p:nvGrpSpPr>
      <p:grpSpPr>
        <a:xfrm>
          <a:off x="0" y="0"/>
          <a:ext cx="0" cy="0"/>
          <a:chOff x="0" y="0"/>
          <a:chExt cx="0" cy="0"/>
        </a:xfrm>
      </p:grpSpPr>
      <p:sp>
        <p:nvSpPr>
          <p:cNvPr id="10035" name="Google Shape;10035;p238"/>
          <p:cNvSpPr txBox="1">
            <a:spLocks noGrp="1"/>
          </p:cNvSpPr>
          <p:nvPr>
            <p:ph type="title"/>
          </p:nvPr>
        </p:nvSpPr>
        <p:spPr>
          <a:xfrm>
            <a:off x="413099" y="301210"/>
            <a:ext cx="8317802" cy="50305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dk2"/>
              </a:buClr>
              <a:buSzPts val="2812"/>
              <a:buFont typeface="Inter Black"/>
              <a:buNone/>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a:endParaRPr/>
          </a:p>
        </p:txBody>
      </p:sp>
      <p:sp>
        <p:nvSpPr>
          <p:cNvPr id="10036" name="Google Shape;10036;p238"/>
          <p:cNvSpPr txBox="1">
            <a:spLocks noGrp="1"/>
          </p:cNvSpPr>
          <p:nvPr>
            <p:ph type="body" idx="1"/>
          </p:nvPr>
        </p:nvSpPr>
        <p:spPr>
          <a:xfrm>
            <a:off x="413099" y="752952"/>
            <a:ext cx="8317802" cy="32460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Clr>
                <a:schemeClr val="dk2"/>
              </a:buClr>
              <a:buSzPts val="1687"/>
              <a:buFont typeface="Inter"/>
              <a:buNone/>
              <a:defRPr sz="1687" b="0"/>
            </a:lvl1pPr>
            <a:lvl2pPr marL="914400" lvl="1" indent="-228600" algn="l">
              <a:lnSpc>
                <a:spcPct val="100000"/>
              </a:lnSpc>
              <a:spcBef>
                <a:spcPts val="633"/>
              </a:spcBef>
              <a:spcAft>
                <a:spcPts val="0"/>
              </a:spcAft>
              <a:buClr>
                <a:schemeClr val="dk2"/>
              </a:buClr>
              <a:buSzPts val="1800"/>
              <a:buNone/>
              <a:defRPr/>
            </a:lvl2pPr>
            <a:lvl3pPr marL="1371600" lvl="2" indent="-228600" algn="l">
              <a:lnSpc>
                <a:spcPct val="100000"/>
              </a:lnSpc>
              <a:spcBef>
                <a:spcPts val="633"/>
              </a:spcBef>
              <a:spcAft>
                <a:spcPts val="0"/>
              </a:spcAft>
              <a:buClr>
                <a:schemeClr val="dk2"/>
              </a:buClr>
              <a:buSzPts val="1800"/>
              <a:buNone/>
              <a:defRPr/>
            </a:lvl3pPr>
            <a:lvl4pPr marL="1828800" lvl="3" indent="-228600" algn="l">
              <a:lnSpc>
                <a:spcPct val="100000"/>
              </a:lnSpc>
              <a:spcBef>
                <a:spcPts val="633"/>
              </a:spcBef>
              <a:spcAft>
                <a:spcPts val="0"/>
              </a:spcAft>
              <a:buClr>
                <a:schemeClr val="dk2"/>
              </a:buClr>
              <a:buSzPts val="1800"/>
              <a:buNone/>
              <a:defRPr/>
            </a:lvl4pPr>
            <a:lvl5pPr marL="2286000" lvl="4" indent="-228600" algn="l">
              <a:lnSpc>
                <a:spcPct val="100000"/>
              </a:lnSpc>
              <a:spcBef>
                <a:spcPts val="633"/>
              </a:spcBef>
              <a:spcAft>
                <a:spcPts val="0"/>
              </a:spcAft>
              <a:buClr>
                <a:schemeClr val="dk2"/>
              </a:buClr>
              <a:buSzPts val="1800"/>
              <a:buNone/>
              <a:defRPr/>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037" name="Google Shape;10037;p238"/>
          <p:cNvSpPr txBox="1">
            <a:spLocks noGrp="1"/>
          </p:cNvSpPr>
          <p:nvPr>
            <p:ph type="body" idx="2"/>
          </p:nvPr>
        </p:nvSpPr>
        <p:spPr>
          <a:xfrm>
            <a:off x="413545" y="1366243"/>
            <a:ext cx="8317750" cy="2752575"/>
          </a:xfrm>
          <a:prstGeom prst="rect">
            <a:avLst/>
          </a:prstGeom>
          <a:noFill/>
          <a:ln>
            <a:noFill/>
          </a:ln>
        </p:spPr>
        <p:txBody>
          <a:bodyPr spcFirstLastPara="1" wrap="square" lIns="91425" tIns="45700" rIns="91425" bIns="45700" anchor="t" anchorCtr="0">
            <a:noAutofit/>
          </a:bodyPr>
          <a:lstStyle>
            <a:lvl1pPr marL="457200" lvl="0" indent="-335724" algn="l">
              <a:lnSpc>
                <a:spcPct val="100000"/>
              </a:lnSpc>
              <a:spcBef>
                <a:spcPts val="0"/>
              </a:spcBef>
              <a:spcAft>
                <a:spcPts val="0"/>
              </a:spcAft>
              <a:buClr>
                <a:schemeClr val="dk2"/>
              </a:buClr>
              <a:buSzPts val="1687"/>
              <a:buFont typeface="Arial"/>
              <a:buChar char="•"/>
              <a:defRPr b="0"/>
            </a:lvl1pPr>
            <a:lvl2pPr marL="914400" lvl="1" indent="-308991" algn="l">
              <a:lnSpc>
                <a:spcPct val="100000"/>
              </a:lnSpc>
              <a:spcBef>
                <a:spcPts val="352"/>
              </a:spcBef>
              <a:spcAft>
                <a:spcPts val="0"/>
              </a:spcAft>
              <a:buClr>
                <a:schemeClr val="dk2"/>
              </a:buClr>
              <a:buSzPts val="1266"/>
              <a:buFont typeface="Arial"/>
              <a:buChar char="•"/>
              <a:defRPr/>
            </a:lvl2pPr>
            <a:lvl3pPr marL="1371600" lvl="2" indent="-291083" algn="l">
              <a:lnSpc>
                <a:spcPct val="100000"/>
              </a:lnSpc>
              <a:spcBef>
                <a:spcPts val="352"/>
              </a:spcBef>
              <a:spcAft>
                <a:spcPts val="0"/>
              </a:spcAft>
              <a:buClr>
                <a:schemeClr val="dk2"/>
              </a:buClr>
              <a:buSzPts val="984"/>
              <a:buFont typeface="Arial"/>
              <a:buChar char="•"/>
              <a:defRPr/>
            </a:lvl3pPr>
            <a:lvl4pPr marL="1828800" lvl="3" indent="-282194" algn="l">
              <a:lnSpc>
                <a:spcPct val="100000"/>
              </a:lnSpc>
              <a:spcBef>
                <a:spcPts val="352"/>
              </a:spcBef>
              <a:spcAft>
                <a:spcPts val="0"/>
              </a:spcAft>
              <a:buClr>
                <a:schemeClr val="dk2"/>
              </a:buClr>
              <a:buSzPts val="844"/>
              <a:buFont typeface="Arial"/>
              <a:buChar char="•"/>
              <a:defRPr/>
            </a:lvl4pPr>
            <a:lvl5pPr marL="2286000" lvl="4" indent="-282194" algn="l">
              <a:lnSpc>
                <a:spcPct val="100000"/>
              </a:lnSpc>
              <a:spcBef>
                <a:spcPts val="352"/>
              </a:spcBef>
              <a:spcAft>
                <a:spcPts val="0"/>
              </a:spcAft>
              <a:buClr>
                <a:schemeClr val="dk2"/>
              </a:buClr>
              <a:buSzPts val="844"/>
              <a:buFont typeface="Arial"/>
              <a:buChar char="•"/>
              <a:defRPr/>
            </a:lvl5pPr>
            <a:lvl6pPr marL="2743200" lvl="5" indent="-228600" algn="ctr">
              <a:lnSpc>
                <a:spcPct val="100000"/>
              </a:lnSpc>
              <a:spcBef>
                <a:spcPts val="352"/>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038" name="Google Shape;10038;p238"/>
          <p:cNvSpPr txBox="1">
            <a:spLocks noGrp="1"/>
          </p:cNvSpPr>
          <p:nvPr>
            <p:ph type="sldNum" idx="12"/>
          </p:nvPr>
        </p:nvSpPr>
        <p:spPr>
          <a:xfrm>
            <a:off x="8866230" y="4891187"/>
            <a:ext cx="117020" cy="118943"/>
          </a:xfrm>
          <a:prstGeom prst="rect">
            <a:avLst/>
          </a:prstGeom>
          <a:noFill/>
          <a:ln>
            <a:noFill/>
          </a:ln>
        </p:spPr>
        <p:txBody>
          <a:bodyPr spcFirstLastPara="1" wrap="square" lIns="0" tIns="0" rIns="0" bIns="0" anchor="t" anchorCtr="0">
            <a:spAutoFit/>
          </a:bodyPr>
          <a:lstStyle>
            <a:lvl1pPr marL="0" marR="0" lvl="0"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Title and body split w/chevrons">
  <p:cSld name="TITLE_AND_BODY_1_1">
    <p:bg>
      <p:bgPr>
        <a:solidFill>
          <a:schemeClr val="dk1"/>
        </a:solidFill>
        <a:effectLst/>
      </p:bgPr>
    </p:bg>
    <p:spTree>
      <p:nvGrpSpPr>
        <p:cNvPr id="1" name="Shape 1958"/>
        <p:cNvGrpSpPr/>
        <p:nvPr/>
      </p:nvGrpSpPr>
      <p:grpSpPr>
        <a:xfrm>
          <a:off x="0" y="0"/>
          <a:ext cx="0" cy="0"/>
          <a:chOff x="0" y="0"/>
          <a:chExt cx="0" cy="0"/>
        </a:xfrm>
      </p:grpSpPr>
      <p:grpSp>
        <p:nvGrpSpPr>
          <p:cNvPr id="1959" name="Google Shape;1959;p103"/>
          <p:cNvGrpSpPr/>
          <p:nvPr/>
        </p:nvGrpSpPr>
        <p:grpSpPr>
          <a:xfrm>
            <a:off x="2726703" y="6"/>
            <a:ext cx="3697033" cy="5143642"/>
            <a:chOff x="1926275" y="238125"/>
            <a:chExt cx="3765950" cy="5239525"/>
          </a:xfrm>
        </p:grpSpPr>
        <p:sp>
          <p:nvSpPr>
            <p:cNvPr id="1960" name="Google Shape;1960;p103"/>
            <p:cNvSpPr/>
            <p:nvPr/>
          </p:nvSpPr>
          <p:spPr>
            <a:xfrm>
              <a:off x="3567675" y="2842675"/>
              <a:ext cx="2124550" cy="2634975"/>
            </a:xfrm>
            <a:custGeom>
              <a:avLst/>
              <a:gdLst/>
              <a:ahLst/>
              <a:cxnLst/>
              <a:rect l="l" t="t" r="r" b="b"/>
              <a:pathLst>
                <a:path w="84982" h="105399" extrusionOk="0">
                  <a:moveTo>
                    <a:pt x="84070" y="1"/>
                  </a:moveTo>
                  <a:lnTo>
                    <a:pt x="1" y="105398"/>
                  </a:lnTo>
                  <a:lnTo>
                    <a:pt x="1854" y="105398"/>
                  </a:lnTo>
                  <a:lnTo>
                    <a:pt x="54872" y="38890"/>
                  </a:lnTo>
                  <a:lnTo>
                    <a:pt x="84981" y="1155"/>
                  </a:lnTo>
                  <a:lnTo>
                    <a:pt x="84070"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61" name="Google Shape;1961;p103"/>
            <p:cNvSpPr/>
            <p:nvPr/>
          </p:nvSpPr>
          <p:spPr>
            <a:xfrm>
              <a:off x="3471225" y="2781900"/>
              <a:ext cx="2173150" cy="2695750"/>
            </a:xfrm>
            <a:custGeom>
              <a:avLst/>
              <a:gdLst/>
              <a:ahLst/>
              <a:cxnLst/>
              <a:rect l="l" t="t" r="r" b="b"/>
              <a:pathLst>
                <a:path w="86926" h="107830" extrusionOk="0">
                  <a:moveTo>
                    <a:pt x="85983" y="1"/>
                  </a:moveTo>
                  <a:lnTo>
                    <a:pt x="0" y="107829"/>
                  </a:lnTo>
                  <a:lnTo>
                    <a:pt x="1823" y="107829"/>
                  </a:lnTo>
                  <a:lnTo>
                    <a:pt x="86925" y="1155"/>
                  </a:lnTo>
                  <a:lnTo>
                    <a:pt x="85983"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62" name="Google Shape;1962;p103"/>
            <p:cNvSpPr/>
            <p:nvPr/>
          </p:nvSpPr>
          <p:spPr>
            <a:xfrm>
              <a:off x="3374000" y="2721150"/>
              <a:ext cx="2221750" cy="2756500"/>
            </a:xfrm>
            <a:custGeom>
              <a:avLst/>
              <a:gdLst/>
              <a:ahLst/>
              <a:cxnLst/>
              <a:rect l="l" t="t" r="r" b="b"/>
              <a:pathLst>
                <a:path w="88870" h="110260" extrusionOk="0">
                  <a:moveTo>
                    <a:pt x="87958" y="0"/>
                  </a:moveTo>
                  <a:lnTo>
                    <a:pt x="0" y="110259"/>
                  </a:lnTo>
                  <a:lnTo>
                    <a:pt x="1854" y="110259"/>
                  </a:lnTo>
                  <a:lnTo>
                    <a:pt x="88870" y="1155"/>
                  </a:lnTo>
                  <a:lnTo>
                    <a:pt x="87958"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63" name="Google Shape;1963;p103"/>
            <p:cNvSpPr/>
            <p:nvPr/>
          </p:nvSpPr>
          <p:spPr>
            <a:xfrm>
              <a:off x="3278300" y="2661150"/>
              <a:ext cx="2269600" cy="2816500"/>
            </a:xfrm>
            <a:custGeom>
              <a:avLst/>
              <a:gdLst/>
              <a:ahLst/>
              <a:cxnLst/>
              <a:rect l="l" t="t" r="r" b="b"/>
              <a:pathLst>
                <a:path w="90784" h="112660" extrusionOk="0">
                  <a:moveTo>
                    <a:pt x="89872" y="0"/>
                  </a:moveTo>
                  <a:lnTo>
                    <a:pt x="0" y="112659"/>
                  </a:lnTo>
                  <a:lnTo>
                    <a:pt x="1853" y="112659"/>
                  </a:lnTo>
                  <a:lnTo>
                    <a:pt x="90784" y="1155"/>
                  </a:lnTo>
                  <a:lnTo>
                    <a:pt x="89872"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64" name="Google Shape;1964;p103"/>
            <p:cNvSpPr/>
            <p:nvPr/>
          </p:nvSpPr>
          <p:spPr>
            <a:xfrm>
              <a:off x="3181825" y="2600375"/>
              <a:ext cx="2317475" cy="2877275"/>
            </a:xfrm>
            <a:custGeom>
              <a:avLst/>
              <a:gdLst/>
              <a:ahLst/>
              <a:cxnLst/>
              <a:rect l="l" t="t" r="r" b="b"/>
              <a:pathLst>
                <a:path w="92699" h="115091" extrusionOk="0">
                  <a:moveTo>
                    <a:pt x="91787" y="0"/>
                  </a:moveTo>
                  <a:lnTo>
                    <a:pt x="1" y="115090"/>
                  </a:lnTo>
                  <a:lnTo>
                    <a:pt x="1854" y="115090"/>
                  </a:lnTo>
                  <a:lnTo>
                    <a:pt x="92698" y="1155"/>
                  </a:lnTo>
                  <a:lnTo>
                    <a:pt x="91787"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65" name="Google Shape;1965;p103"/>
            <p:cNvSpPr/>
            <p:nvPr/>
          </p:nvSpPr>
          <p:spPr>
            <a:xfrm>
              <a:off x="3084600" y="2539600"/>
              <a:ext cx="2366825" cy="2938050"/>
            </a:xfrm>
            <a:custGeom>
              <a:avLst/>
              <a:gdLst/>
              <a:ahLst/>
              <a:cxnLst/>
              <a:rect l="l" t="t" r="r" b="b"/>
              <a:pathLst>
                <a:path w="94673" h="117522" extrusionOk="0">
                  <a:moveTo>
                    <a:pt x="93761" y="1"/>
                  </a:moveTo>
                  <a:lnTo>
                    <a:pt x="1" y="117521"/>
                  </a:lnTo>
                  <a:lnTo>
                    <a:pt x="1854" y="117521"/>
                  </a:lnTo>
                  <a:lnTo>
                    <a:pt x="94673" y="1155"/>
                  </a:lnTo>
                  <a:lnTo>
                    <a:pt x="93761"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66" name="Google Shape;1966;p103"/>
            <p:cNvSpPr/>
            <p:nvPr/>
          </p:nvSpPr>
          <p:spPr>
            <a:xfrm>
              <a:off x="2988125" y="2478850"/>
              <a:ext cx="2414700" cy="2998800"/>
            </a:xfrm>
            <a:custGeom>
              <a:avLst/>
              <a:gdLst/>
              <a:ahLst/>
              <a:cxnLst/>
              <a:rect l="l" t="t" r="r" b="b"/>
              <a:pathLst>
                <a:path w="96588" h="119952" extrusionOk="0">
                  <a:moveTo>
                    <a:pt x="95676" y="0"/>
                  </a:moveTo>
                  <a:lnTo>
                    <a:pt x="1" y="119951"/>
                  </a:lnTo>
                  <a:lnTo>
                    <a:pt x="1854" y="119951"/>
                  </a:lnTo>
                  <a:lnTo>
                    <a:pt x="96587" y="1155"/>
                  </a:lnTo>
                  <a:lnTo>
                    <a:pt x="95676"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67" name="Google Shape;1967;p103"/>
            <p:cNvSpPr/>
            <p:nvPr/>
          </p:nvSpPr>
          <p:spPr>
            <a:xfrm>
              <a:off x="2892425" y="2418825"/>
              <a:ext cx="2462550" cy="3058825"/>
            </a:xfrm>
            <a:custGeom>
              <a:avLst/>
              <a:gdLst/>
              <a:ahLst/>
              <a:cxnLst/>
              <a:rect l="l" t="t" r="r" b="b"/>
              <a:pathLst>
                <a:path w="98502" h="122353" extrusionOk="0">
                  <a:moveTo>
                    <a:pt x="97590" y="1"/>
                  </a:moveTo>
                  <a:lnTo>
                    <a:pt x="1" y="122352"/>
                  </a:lnTo>
                  <a:lnTo>
                    <a:pt x="1854" y="122352"/>
                  </a:lnTo>
                  <a:lnTo>
                    <a:pt x="98501" y="1155"/>
                  </a:lnTo>
                  <a:lnTo>
                    <a:pt x="97590"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68" name="Google Shape;1968;p103"/>
            <p:cNvSpPr/>
            <p:nvPr/>
          </p:nvSpPr>
          <p:spPr>
            <a:xfrm>
              <a:off x="2795975" y="2358075"/>
              <a:ext cx="2511150" cy="3119575"/>
            </a:xfrm>
            <a:custGeom>
              <a:avLst/>
              <a:gdLst/>
              <a:ahLst/>
              <a:cxnLst/>
              <a:rect l="l" t="t" r="r" b="b"/>
              <a:pathLst>
                <a:path w="100446" h="124783" extrusionOk="0">
                  <a:moveTo>
                    <a:pt x="99503" y="0"/>
                  </a:moveTo>
                  <a:lnTo>
                    <a:pt x="0" y="124782"/>
                  </a:lnTo>
                  <a:lnTo>
                    <a:pt x="1823" y="124782"/>
                  </a:lnTo>
                  <a:lnTo>
                    <a:pt x="100445" y="1155"/>
                  </a:lnTo>
                  <a:lnTo>
                    <a:pt x="99503"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69" name="Google Shape;1969;p103"/>
            <p:cNvSpPr/>
            <p:nvPr/>
          </p:nvSpPr>
          <p:spPr>
            <a:xfrm>
              <a:off x="2698750" y="2297300"/>
              <a:ext cx="2559750" cy="3180350"/>
            </a:xfrm>
            <a:custGeom>
              <a:avLst/>
              <a:gdLst/>
              <a:ahLst/>
              <a:cxnLst/>
              <a:rect l="l" t="t" r="r" b="b"/>
              <a:pathLst>
                <a:path w="102390" h="127214" extrusionOk="0">
                  <a:moveTo>
                    <a:pt x="101478" y="1"/>
                  </a:moveTo>
                  <a:lnTo>
                    <a:pt x="0" y="127213"/>
                  </a:lnTo>
                  <a:lnTo>
                    <a:pt x="1854" y="127213"/>
                  </a:lnTo>
                  <a:lnTo>
                    <a:pt x="102390" y="1155"/>
                  </a:lnTo>
                  <a:lnTo>
                    <a:pt x="101478"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70" name="Google Shape;1970;p103"/>
            <p:cNvSpPr/>
            <p:nvPr/>
          </p:nvSpPr>
          <p:spPr>
            <a:xfrm>
              <a:off x="2602275" y="2236550"/>
              <a:ext cx="2608375" cy="3241100"/>
            </a:xfrm>
            <a:custGeom>
              <a:avLst/>
              <a:gdLst/>
              <a:ahLst/>
              <a:cxnLst/>
              <a:rect l="l" t="t" r="r" b="b"/>
              <a:pathLst>
                <a:path w="104335" h="129644" extrusionOk="0">
                  <a:moveTo>
                    <a:pt x="103393" y="0"/>
                  </a:moveTo>
                  <a:lnTo>
                    <a:pt x="1" y="129643"/>
                  </a:lnTo>
                  <a:lnTo>
                    <a:pt x="1854" y="129643"/>
                  </a:lnTo>
                  <a:lnTo>
                    <a:pt x="104335" y="1155"/>
                  </a:lnTo>
                  <a:lnTo>
                    <a:pt x="103393"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71" name="Google Shape;1971;p103"/>
            <p:cNvSpPr/>
            <p:nvPr/>
          </p:nvSpPr>
          <p:spPr>
            <a:xfrm>
              <a:off x="2506575" y="2175775"/>
              <a:ext cx="2656225" cy="3301875"/>
            </a:xfrm>
            <a:custGeom>
              <a:avLst/>
              <a:gdLst/>
              <a:ahLst/>
              <a:cxnLst/>
              <a:rect l="l" t="t" r="r" b="b"/>
              <a:pathLst>
                <a:path w="106249" h="132075" extrusionOk="0">
                  <a:moveTo>
                    <a:pt x="105307" y="0"/>
                  </a:moveTo>
                  <a:lnTo>
                    <a:pt x="0" y="132074"/>
                  </a:lnTo>
                  <a:lnTo>
                    <a:pt x="1823" y="132074"/>
                  </a:lnTo>
                  <a:lnTo>
                    <a:pt x="106249" y="1185"/>
                  </a:lnTo>
                  <a:lnTo>
                    <a:pt x="105307"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72" name="Google Shape;1972;p103"/>
            <p:cNvSpPr/>
            <p:nvPr/>
          </p:nvSpPr>
          <p:spPr>
            <a:xfrm>
              <a:off x="2409350" y="2115775"/>
              <a:ext cx="2704850" cy="3361875"/>
            </a:xfrm>
            <a:custGeom>
              <a:avLst/>
              <a:gdLst/>
              <a:ahLst/>
              <a:cxnLst/>
              <a:rect l="l" t="t" r="r" b="b"/>
              <a:pathLst>
                <a:path w="108194" h="134475" extrusionOk="0">
                  <a:moveTo>
                    <a:pt x="107282" y="0"/>
                  </a:moveTo>
                  <a:lnTo>
                    <a:pt x="0" y="134474"/>
                  </a:lnTo>
                  <a:lnTo>
                    <a:pt x="1854" y="134474"/>
                  </a:lnTo>
                  <a:lnTo>
                    <a:pt x="108193" y="1155"/>
                  </a:lnTo>
                  <a:lnTo>
                    <a:pt x="107282"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73" name="Google Shape;1973;p103"/>
            <p:cNvSpPr/>
            <p:nvPr/>
          </p:nvSpPr>
          <p:spPr>
            <a:xfrm>
              <a:off x="2312875" y="2055000"/>
              <a:ext cx="2752700" cy="3422650"/>
            </a:xfrm>
            <a:custGeom>
              <a:avLst/>
              <a:gdLst/>
              <a:ahLst/>
              <a:cxnLst/>
              <a:rect l="l" t="t" r="r" b="b"/>
              <a:pathLst>
                <a:path w="110108" h="136906" extrusionOk="0">
                  <a:moveTo>
                    <a:pt x="109196" y="1"/>
                  </a:moveTo>
                  <a:lnTo>
                    <a:pt x="1" y="136905"/>
                  </a:lnTo>
                  <a:lnTo>
                    <a:pt x="1854" y="136905"/>
                  </a:lnTo>
                  <a:lnTo>
                    <a:pt x="110108" y="1155"/>
                  </a:lnTo>
                  <a:lnTo>
                    <a:pt x="109196"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74" name="Google Shape;1974;p103"/>
            <p:cNvSpPr/>
            <p:nvPr/>
          </p:nvSpPr>
          <p:spPr>
            <a:xfrm>
              <a:off x="2216425" y="1994225"/>
              <a:ext cx="2801300" cy="3483425"/>
            </a:xfrm>
            <a:custGeom>
              <a:avLst/>
              <a:gdLst/>
              <a:ahLst/>
              <a:cxnLst/>
              <a:rect l="l" t="t" r="r" b="b"/>
              <a:pathLst>
                <a:path w="112052" h="139337" extrusionOk="0">
                  <a:moveTo>
                    <a:pt x="111140" y="1"/>
                  </a:moveTo>
                  <a:lnTo>
                    <a:pt x="0" y="139336"/>
                  </a:lnTo>
                  <a:lnTo>
                    <a:pt x="1854" y="139336"/>
                  </a:lnTo>
                  <a:lnTo>
                    <a:pt x="112051" y="1156"/>
                  </a:lnTo>
                  <a:lnTo>
                    <a:pt x="111140"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75" name="Google Shape;1975;p103"/>
            <p:cNvSpPr/>
            <p:nvPr/>
          </p:nvSpPr>
          <p:spPr>
            <a:xfrm>
              <a:off x="2119950" y="1933475"/>
              <a:ext cx="2849925" cy="3544175"/>
            </a:xfrm>
            <a:custGeom>
              <a:avLst/>
              <a:gdLst/>
              <a:ahLst/>
              <a:cxnLst/>
              <a:rect l="l" t="t" r="r" b="b"/>
              <a:pathLst>
                <a:path w="113997" h="141767" extrusionOk="0">
                  <a:moveTo>
                    <a:pt x="113085" y="0"/>
                  </a:moveTo>
                  <a:lnTo>
                    <a:pt x="1" y="141766"/>
                  </a:lnTo>
                  <a:lnTo>
                    <a:pt x="1854" y="141766"/>
                  </a:lnTo>
                  <a:lnTo>
                    <a:pt x="113996" y="1185"/>
                  </a:lnTo>
                  <a:lnTo>
                    <a:pt x="113085"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76" name="Google Shape;1976;p103"/>
            <p:cNvSpPr/>
            <p:nvPr/>
          </p:nvSpPr>
          <p:spPr>
            <a:xfrm>
              <a:off x="2023475" y="1872700"/>
              <a:ext cx="2897775" cy="3604950"/>
            </a:xfrm>
            <a:custGeom>
              <a:avLst/>
              <a:gdLst/>
              <a:ahLst/>
              <a:cxnLst/>
              <a:rect l="l" t="t" r="r" b="b"/>
              <a:pathLst>
                <a:path w="115911" h="144198" extrusionOk="0">
                  <a:moveTo>
                    <a:pt x="114999" y="1"/>
                  </a:moveTo>
                  <a:lnTo>
                    <a:pt x="1" y="144197"/>
                  </a:lnTo>
                  <a:lnTo>
                    <a:pt x="1854" y="144197"/>
                  </a:lnTo>
                  <a:lnTo>
                    <a:pt x="115911" y="1186"/>
                  </a:lnTo>
                  <a:lnTo>
                    <a:pt x="114999"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77" name="Google Shape;1977;p103"/>
            <p:cNvSpPr/>
            <p:nvPr/>
          </p:nvSpPr>
          <p:spPr>
            <a:xfrm>
              <a:off x="1926275" y="1811950"/>
              <a:ext cx="2946375" cy="3665700"/>
            </a:xfrm>
            <a:custGeom>
              <a:avLst/>
              <a:gdLst/>
              <a:ahLst/>
              <a:cxnLst/>
              <a:rect l="l" t="t" r="r" b="b"/>
              <a:pathLst>
                <a:path w="117855" h="146628" extrusionOk="0">
                  <a:moveTo>
                    <a:pt x="116943" y="0"/>
                  </a:moveTo>
                  <a:lnTo>
                    <a:pt x="83765" y="41594"/>
                  </a:lnTo>
                  <a:lnTo>
                    <a:pt x="34089" y="103879"/>
                  </a:lnTo>
                  <a:lnTo>
                    <a:pt x="0" y="146627"/>
                  </a:lnTo>
                  <a:lnTo>
                    <a:pt x="1853" y="146627"/>
                  </a:lnTo>
                  <a:lnTo>
                    <a:pt x="117854" y="1155"/>
                  </a:lnTo>
                  <a:lnTo>
                    <a:pt x="116943"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78" name="Google Shape;1978;p103"/>
            <p:cNvSpPr/>
            <p:nvPr/>
          </p:nvSpPr>
          <p:spPr>
            <a:xfrm>
              <a:off x="3971775" y="1751175"/>
              <a:ext cx="853025" cy="1068750"/>
            </a:xfrm>
            <a:custGeom>
              <a:avLst/>
              <a:gdLst/>
              <a:ahLst/>
              <a:cxnLst/>
              <a:rect l="l" t="t" r="r" b="b"/>
              <a:pathLst>
                <a:path w="34121" h="42750" extrusionOk="0">
                  <a:moveTo>
                    <a:pt x="33178" y="0"/>
                  </a:moveTo>
                  <a:lnTo>
                    <a:pt x="1" y="41625"/>
                  </a:lnTo>
                  <a:lnTo>
                    <a:pt x="942" y="42749"/>
                  </a:lnTo>
                  <a:lnTo>
                    <a:pt x="34120" y="1155"/>
                  </a:lnTo>
                  <a:lnTo>
                    <a:pt x="33178"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79" name="Google Shape;1979;p103"/>
            <p:cNvSpPr/>
            <p:nvPr/>
          </p:nvSpPr>
          <p:spPr>
            <a:xfrm>
              <a:off x="3923925" y="1691175"/>
              <a:ext cx="853025" cy="1068725"/>
            </a:xfrm>
            <a:custGeom>
              <a:avLst/>
              <a:gdLst/>
              <a:ahLst/>
              <a:cxnLst/>
              <a:rect l="l" t="t" r="r" b="b"/>
              <a:pathLst>
                <a:path w="34121" h="42749" extrusionOk="0">
                  <a:moveTo>
                    <a:pt x="33178" y="0"/>
                  </a:moveTo>
                  <a:lnTo>
                    <a:pt x="0" y="41594"/>
                  </a:lnTo>
                  <a:lnTo>
                    <a:pt x="912" y="42749"/>
                  </a:lnTo>
                  <a:lnTo>
                    <a:pt x="34120" y="1155"/>
                  </a:lnTo>
                  <a:lnTo>
                    <a:pt x="33178"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80" name="Google Shape;1980;p103"/>
            <p:cNvSpPr/>
            <p:nvPr/>
          </p:nvSpPr>
          <p:spPr>
            <a:xfrm>
              <a:off x="3875300" y="1630400"/>
              <a:ext cx="853025" cy="1069500"/>
            </a:xfrm>
            <a:custGeom>
              <a:avLst/>
              <a:gdLst/>
              <a:ahLst/>
              <a:cxnLst/>
              <a:rect l="l" t="t" r="r" b="b"/>
              <a:pathLst>
                <a:path w="34121" h="42780" extrusionOk="0">
                  <a:moveTo>
                    <a:pt x="33209" y="1"/>
                  </a:moveTo>
                  <a:lnTo>
                    <a:pt x="1" y="41625"/>
                  </a:lnTo>
                  <a:lnTo>
                    <a:pt x="943" y="42780"/>
                  </a:lnTo>
                  <a:lnTo>
                    <a:pt x="34121" y="1155"/>
                  </a:lnTo>
                  <a:lnTo>
                    <a:pt x="33209"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81" name="Google Shape;1981;p103"/>
            <p:cNvSpPr/>
            <p:nvPr/>
          </p:nvSpPr>
          <p:spPr>
            <a:xfrm>
              <a:off x="3827450" y="1569650"/>
              <a:ext cx="853025" cy="1069475"/>
            </a:xfrm>
            <a:custGeom>
              <a:avLst/>
              <a:gdLst/>
              <a:ahLst/>
              <a:cxnLst/>
              <a:rect l="l" t="t" r="r" b="b"/>
              <a:pathLst>
                <a:path w="34121" h="42779" extrusionOk="0">
                  <a:moveTo>
                    <a:pt x="33179" y="0"/>
                  </a:moveTo>
                  <a:lnTo>
                    <a:pt x="1" y="41624"/>
                  </a:lnTo>
                  <a:lnTo>
                    <a:pt x="912" y="42779"/>
                  </a:lnTo>
                  <a:lnTo>
                    <a:pt x="34121" y="1155"/>
                  </a:lnTo>
                  <a:lnTo>
                    <a:pt x="33179"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82" name="Google Shape;1982;p103"/>
            <p:cNvSpPr/>
            <p:nvPr/>
          </p:nvSpPr>
          <p:spPr>
            <a:xfrm>
              <a:off x="3778850" y="1508875"/>
              <a:ext cx="853025" cy="1069500"/>
            </a:xfrm>
            <a:custGeom>
              <a:avLst/>
              <a:gdLst/>
              <a:ahLst/>
              <a:cxnLst/>
              <a:rect l="l" t="t" r="r" b="b"/>
              <a:pathLst>
                <a:path w="34121" h="42780" extrusionOk="0">
                  <a:moveTo>
                    <a:pt x="33209" y="0"/>
                  </a:moveTo>
                  <a:lnTo>
                    <a:pt x="0" y="41625"/>
                  </a:lnTo>
                  <a:lnTo>
                    <a:pt x="912" y="42779"/>
                  </a:lnTo>
                  <a:lnTo>
                    <a:pt x="34120" y="1155"/>
                  </a:lnTo>
                  <a:lnTo>
                    <a:pt x="33209"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83" name="Google Shape;1983;p103"/>
            <p:cNvSpPr/>
            <p:nvPr/>
          </p:nvSpPr>
          <p:spPr>
            <a:xfrm>
              <a:off x="3731000" y="1448875"/>
              <a:ext cx="853000" cy="1069500"/>
            </a:xfrm>
            <a:custGeom>
              <a:avLst/>
              <a:gdLst/>
              <a:ahLst/>
              <a:cxnLst/>
              <a:rect l="l" t="t" r="r" b="b"/>
              <a:pathLst>
                <a:path w="34120" h="42780" extrusionOk="0">
                  <a:moveTo>
                    <a:pt x="33208" y="0"/>
                  </a:moveTo>
                  <a:lnTo>
                    <a:pt x="0" y="41625"/>
                  </a:lnTo>
                  <a:lnTo>
                    <a:pt x="912" y="42779"/>
                  </a:lnTo>
                  <a:lnTo>
                    <a:pt x="34120" y="1155"/>
                  </a:lnTo>
                  <a:lnTo>
                    <a:pt x="33208"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84" name="Google Shape;1984;p103"/>
            <p:cNvSpPr/>
            <p:nvPr/>
          </p:nvSpPr>
          <p:spPr>
            <a:xfrm>
              <a:off x="3682375" y="1388100"/>
              <a:ext cx="853025" cy="1069500"/>
            </a:xfrm>
            <a:custGeom>
              <a:avLst/>
              <a:gdLst/>
              <a:ahLst/>
              <a:cxnLst/>
              <a:rect l="l" t="t" r="r" b="b"/>
              <a:pathLst>
                <a:path w="34121" h="42780" extrusionOk="0">
                  <a:moveTo>
                    <a:pt x="33209" y="1"/>
                  </a:moveTo>
                  <a:lnTo>
                    <a:pt x="1" y="41625"/>
                  </a:lnTo>
                  <a:lnTo>
                    <a:pt x="912" y="42779"/>
                  </a:lnTo>
                  <a:lnTo>
                    <a:pt x="34120" y="1155"/>
                  </a:lnTo>
                  <a:lnTo>
                    <a:pt x="33209"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85" name="Google Shape;1985;p103"/>
            <p:cNvSpPr/>
            <p:nvPr/>
          </p:nvSpPr>
          <p:spPr>
            <a:xfrm>
              <a:off x="3633775" y="1327325"/>
              <a:ext cx="853775" cy="1070275"/>
            </a:xfrm>
            <a:custGeom>
              <a:avLst/>
              <a:gdLst/>
              <a:ahLst/>
              <a:cxnLst/>
              <a:rect l="l" t="t" r="r" b="b"/>
              <a:pathLst>
                <a:path w="34151" h="42811" extrusionOk="0">
                  <a:moveTo>
                    <a:pt x="33239" y="1"/>
                  </a:moveTo>
                  <a:lnTo>
                    <a:pt x="0" y="41656"/>
                  </a:lnTo>
                  <a:lnTo>
                    <a:pt x="942" y="42810"/>
                  </a:lnTo>
                  <a:lnTo>
                    <a:pt x="34150" y="1155"/>
                  </a:lnTo>
                  <a:lnTo>
                    <a:pt x="33239"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86" name="Google Shape;1986;p103"/>
            <p:cNvSpPr/>
            <p:nvPr/>
          </p:nvSpPr>
          <p:spPr>
            <a:xfrm>
              <a:off x="3585925" y="1266575"/>
              <a:ext cx="853000" cy="1070250"/>
            </a:xfrm>
            <a:custGeom>
              <a:avLst/>
              <a:gdLst/>
              <a:ahLst/>
              <a:cxnLst/>
              <a:rect l="l" t="t" r="r" b="b"/>
              <a:pathLst>
                <a:path w="34120" h="42810" extrusionOk="0">
                  <a:moveTo>
                    <a:pt x="33208" y="0"/>
                  </a:moveTo>
                  <a:lnTo>
                    <a:pt x="0" y="41655"/>
                  </a:lnTo>
                  <a:lnTo>
                    <a:pt x="912" y="42810"/>
                  </a:lnTo>
                  <a:lnTo>
                    <a:pt x="34120" y="1155"/>
                  </a:lnTo>
                  <a:lnTo>
                    <a:pt x="33208"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87" name="Google Shape;1987;p103"/>
            <p:cNvSpPr/>
            <p:nvPr/>
          </p:nvSpPr>
          <p:spPr>
            <a:xfrm>
              <a:off x="3537300" y="1206575"/>
              <a:ext cx="853775" cy="1070250"/>
            </a:xfrm>
            <a:custGeom>
              <a:avLst/>
              <a:gdLst/>
              <a:ahLst/>
              <a:cxnLst/>
              <a:rect l="l" t="t" r="r" b="b"/>
              <a:pathLst>
                <a:path w="34151" h="42810" extrusionOk="0">
                  <a:moveTo>
                    <a:pt x="33239" y="0"/>
                  </a:moveTo>
                  <a:lnTo>
                    <a:pt x="1" y="41655"/>
                  </a:lnTo>
                  <a:lnTo>
                    <a:pt x="942" y="42809"/>
                  </a:lnTo>
                  <a:lnTo>
                    <a:pt x="34151" y="1155"/>
                  </a:lnTo>
                  <a:lnTo>
                    <a:pt x="33239"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88" name="Google Shape;1988;p103"/>
            <p:cNvSpPr/>
            <p:nvPr/>
          </p:nvSpPr>
          <p:spPr>
            <a:xfrm>
              <a:off x="3489450" y="1145800"/>
              <a:ext cx="853775" cy="1070250"/>
            </a:xfrm>
            <a:custGeom>
              <a:avLst/>
              <a:gdLst/>
              <a:ahLst/>
              <a:cxnLst/>
              <a:rect l="l" t="t" r="r" b="b"/>
              <a:pathLst>
                <a:path w="34151" h="42810" extrusionOk="0">
                  <a:moveTo>
                    <a:pt x="33209" y="0"/>
                  </a:moveTo>
                  <a:lnTo>
                    <a:pt x="1" y="41655"/>
                  </a:lnTo>
                  <a:lnTo>
                    <a:pt x="912" y="42810"/>
                  </a:lnTo>
                  <a:lnTo>
                    <a:pt x="34151" y="1155"/>
                  </a:lnTo>
                  <a:lnTo>
                    <a:pt x="33209"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89" name="Google Shape;1989;p103"/>
            <p:cNvSpPr/>
            <p:nvPr/>
          </p:nvSpPr>
          <p:spPr>
            <a:xfrm>
              <a:off x="3440850" y="1085025"/>
              <a:ext cx="853775" cy="1070275"/>
            </a:xfrm>
            <a:custGeom>
              <a:avLst/>
              <a:gdLst/>
              <a:ahLst/>
              <a:cxnLst/>
              <a:rect l="l" t="t" r="r" b="b"/>
              <a:pathLst>
                <a:path w="34151" h="42811" extrusionOk="0">
                  <a:moveTo>
                    <a:pt x="33239" y="1"/>
                  </a:moveTo>
                  <a:lnTo>
                    <a:pt x="0" y="41656"/>
                  </a:lnTo>
                  <a:lnTo>
                    <a:pt x="912" y="42810"/>
                  </a:lnTo>
                  <a:lnTo>
                    <a:pt x="34150" y="1155"/>
                  </a:lnTo>
                  <a:lnTo>
                    <a:pt x="33239"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90" name="Google Shape;1990;p103"/>
            <p:cNvSpPr/>
            <p:nvPr/>
          </p:nvSpPr>
          <p:spPr>
            <a:xfrm>
              <a:off x="3392225" y="1024275"/>
              <a:ext cx="854550" cy="1071000"/>
            </a:xfrm>
            <a:custGeom>
              <a:avLst/>
              <a:gdLst/>
              <a:ahLst/>
              <a:cxnLst/>
              <a:rect l="l" t="t" r="r" b="b"/>
              <a:pathLst>
                <a:path w="34182" h="42840" extrusionOk="0">
                  <a:moveTo>
                    <a:pt x="33239" y="0"/>
                  </a:moveTo>
                  <a:lnTo>
                    <a:pt x="1" y="41685"/>
                  </a:lnTo>
                  <a:lnTo>
                    <a:pt x="942" y="42840"/>
                  </a:lnTo>
                  <a:lnTo>
                    <a:pt x="34181" y="1155"/>
                  </a:lnTo>
                  <a:lnTo>
                    <a:pt x="33239"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91" name="Google Shape;1991;p103"/>
            <p:cNvSpPr/>
            <p:nvPr/>
          </p:nvSpPr>
          <p:spPr>
            <a:xfrm>
              <a:off x="3344375" y="964250"/>
              <a:ext cx="854525" cy="1071025"/>
            </a:xfrm>
            <a:custGeom>
              <a:avLst/>
              <a:gdLst/>
              <a:ahLst/>
              <a:cxnLst/>
              <a:rect l="l" t="t" r="r" b="b"/>
              <a:pathLst>
                <a:path w="34181" h="42841" extrusionOk="0">
                  <a:moveTo>
                    <a:pt x="33239" y="1"/>
                  </a:moveTo>
                  <a:lnTo>
                    <a:pt x="0" y="41686"/>
                  </a:lnTo>
                  <a:lnTo>
                    <a:pt x="912" y="42841"/>
                  </a:lnTo>
                  <a:lnTo>
                    <a:pt x="34181" y="1155"/>
                  </a:lnTo>
                  <a:lnTo>
                    <a:pt x="33239"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92" name="Google Shape;1992;p103"/>
            <p:cNvSpPr/>
            <p:nvPr/>
          </p:nvSpPr>
          <p:spPr>
            <a:xfrm>
              <a:off x="3295750" y="903500"/>
              <a:ext cx="854550" cy="1071025"/>
            </a:xfrm>
            <a:custGeom>
              <a:avLst/>
              <a:gdLst/>
              <a:ahLst/>
              <a:cxnLst/>
              <a:rect l="l" t="t" r="r" b="b"/>
              <a:pathLst>
                <a:path w="34182" h="42841" extrusionOk="0">
                  <a:moveTo>
                    <a:pt x="33270" y="0"/>
                  </a:moveTo>
                  <a:lnTo>
                    <a:pt x="1" y="41685"/>
                  </a:lnTo>
                  <a:lnTo>
                    <a:pt x="943" y="42840"/>
                  </a:lnTo>
                  <a:lnTo>
                    <a:pt x="34181" y="1155"/>
                  </a:lnTo>
                  <a:lnTo>
                    <a:pt x="3327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93" name="Google Shape;1993;p103"/>
            <p:cNvSpPr/>
            <p:nvPr/>
          </p:nvSpPr>
          <p:spPr>
            <a:xfrm>
              <a:off x="3247150" y="841975"/>
              <a:ext cx="854525" cy="1071775"/>
            </a:xfrm>
            <a:custGeom>
              <a:avLst/>
              <a:gdLst/>
              <a:ahLst/>
              <a:cxnLst/>
              <a:rect l="l" t="t" r="r" b="b"/>
              <a:pathLst>
                <a:path w="34181" h="42871" extrusionOk="0">
                  <a:moveTo>
                    <a:pt x="33269" y="0"/>
                  </a:moveTo>
                  <a:lnTo>
                    <a:pt x="0" y="41716"/>
                  </a:lnTo>
                  <a:lnTo>
                    <a:pt x="942" y="42870"/>
                  </a:lnTo>
                  <a:lnTo>
                    <a:pt x="34181" y="1155"/>
                  </a:lnTo>
                  <a:lnTo>
                    <a:pt x="33269"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94" name="Google Shape;1994;p103"/>
            <p:cNvSpPr/>
            <p:nvPr/>
          </p:nvSpPr>
          <p:spPr>
            <a:xfrm>
              <a:off x="3198525" y="781200"/>
              <a:ext cx="854550" cy="1071775"/>
            </a:xfrm>
            <a:custGeom>
              <a:avLst/>
              <a:gdLst/>
              <a:ahLst/>
              <a:cxnLst/>
              <a:rect l="l" t="t" r="r" b="b"/>
              <a:pathLst>
                <a:path w="34182" h="42871" extrusionOk="0">
                  <a:moveTo>
                    <a:pt x="33270" y="1"/>
                  </a:moveTo>
                  <a:lnTo>
                    <a:pt x="1" y="41716"/>
                  </a:lnTo>
                  <a:lnTo>
                    <a:pt x="943" y="42871"/>
                  </a:lnTo>
                  <a:lnTo>
                    <a:pt x="34181" y="1155"/>
                  </a:lnTo>
                  <a:lnTo>
                    <a:pt x="33270"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95" name="Google Shape;1995;p103"/>
            <p:cNvSpPr/>
            <p:nvPr/>
          </p:nvSpPr>
          <p:spPr>
            <a:xfrm>
              <a:off x="3150675" y="721200"/>
              <a:ext cx="854550" cy="1071775"/>
            </a:xfrm>
            <a:custGeom>
              <a:avLst/>
              <a:gdLst/>
              <a:ahLst/>
              <a:cxnLst/>
              <a:rect l="l" t="t" r="r" b="b"/>
              <a:pathLst>
                <a:path w="34182" h="42871" extrusionOk="0">
                  <a:moveTo>
                    <a:pt x="33270" y="0"/>
                  </a:moveTo>
                  <a:lnTo>
                    <a:pt x="1" y="41716"/>
                  </a:lnTo>
                  <a:lnTo>
                    <a:pt x="943" y="42871"/>
                  </a:lnTo>
                  <a:lnTo>
                    <a:pt x="34181" y="1155"/>
                  </a:lnTo>
                  <a:lnTo>
                    <a:pt x="3327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96" name="Google Shape;1996;p103"/>
            <p:cNvSpPr/>
            <p:nvPr/>
          </p:nvSpPr>
          <p:spPr>
            <a:xfrm>
              <a:off x="3102075" y="660425"/>
              <a:ext cx="855300" cy="1071775"/>
            </a:xfrm>
            <a:custGeom>
              <a:avLst/>
              <a:gdLst/>
              <a:ahLst/>
              <a:cxnLst/>
              <a:rect l="l" t="t" r="r" b="b"/>
              <a:pathLst>
                <a:path w="34212" h="42871" extrusionOk="0">
                  <a:moveTo>
                    <a:pt x="33300" y="1"/>
                  </a:moveTo>
                  <a:lnTo>
                    <a:pt x="0" y="41716"/>
                  </a:lnTo>
                  <a:lnTo>
                    <a:pt x="942" y="42871"/>
                  </a:lnTo>
                  <a:lnTo>
                    <a:pt x="34211" y="1155"/>
                  </a:lnTo>
                  <a:lnTo>
                    <a:pt x="33300"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97" name="Google Shape;1997;p103"/>
            <p:cNvSpPr/>
            <p:nvPr/>
          </p:nvSpPr>
          <p:spPr>
            <a:xfrm>
              <a:off x="3054225" y="599675"/>
              <a:ext cx="854525" cy="1071775"/>
            </a:xfrm>
            <a:custGeom>
              <a:avLst/>
              <a:gdLst/>
              <a:ahLst/>
              <a:cxnLst/>
              <a:rect l="l" t="t" r="r" b="b"/>
              <a:pathLst>
                <a:path w="34181" h="42871" extrusionOk="0">
                  <a:moveTo>
                    <a:pt x="33269" y="0"/>
                  </a:moveTo>
                  <a:lnTo>
                    <a:pt x="0" y="41716"/>
                  </a:lnTo>
                  <a:lnTo>
                    <a:pt x="912" y="42870"/>
                  </a:lnTo>
                  <a:lnTo>
                    <a:pt x="34181" y="1155"/>
                  </a:lnTo>
                  <a:lnTo>
                    <a:pt x="33269"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98" name="Google Shape;1998;p103"/>
            <p:cNvSpPr/>
            <p:nvPr/>
          </p:nvSpPr>
          <p:spPr>
            <a:xfrm>
              <a:off x="3005600" y="538900"/>
              <a:ext cx="855300" cy="1072550"/>
            </a:xfrm>
            <a:custGeom>
              <a:avLst/>
              <a:gdLst/>
              <a:ahLst/>
              <a:cxnLst/>
              <a:rect l="l" t="t" r="r" b="b"/>
              <a:pathLst>
                <a:path w="34212" h="42902" extrusionOk="0">
                  <a:moveTo>
                    <a:pt x="33270" y="1"/>
                  </a:moveTo>
                  <a:lnTo>
                    <a:pt x="1" y="41747"/>
                  </a:lnTo>
                  <a:lnTo>
                    <a:pt x="912" y="42901"/>
                  </a:lnTo>
                  <a:lnTo>
                    <a:pt x="34212" y="1155"/>
                  </a:lnTo>
                  <a:lnTo>
                    <a:pt x="33270"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99" name="Google Shape;1999;p103"/>
            <p:cNvSpPr/>
            <p:nvPr/>
          </p:nvSpPr>
          <p:spPr>
            <a:xfrm>
              <a:off x="2957750" y="478900"/>
              <a:ext cx="855300" cy="1071775"/>
            </a:xfrm>
            <a:custGeom>
              <a:avLst/>
              <a:gdLst/>
              <a:ahLst/>
              <a:cxnLst/>
              <a:rect l="l" t="t" r="r" b="b"/>
              <a:pathLst>
                <a:path w="34212" h="42871" extrusionOk="0">
                  <a:moveTo>
                    <a:pt x="33270" y="0"/>
                  </a:moveTo>
                  <a:lnTo>
                    <a:pt x="1" y="41716"/>
                  </a:lnTo>
                  <a:lnTo>
                    <a:pt x="912" y="42870"/>
                  </a:lnTo>
                  <a:lnTo>
                    <a:pt x="34212" y="1155"/>
                  </a:lnTo>
                  <a:lnTo>
                    <a:pt x="3327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00" name="Google Shape;2000;p103"/>
            <p:cNvSpPr/>
            <p:nvPr/>
          </p:nvSpPr>
          <p:spPr>
            <a:xfrm>
              <a:off x="2909150" y="418125"/>
              <a:ext cx="855300" cy="1072550"/>
            </a:xfrm>
            <a:custGeom>
              <a:avLst/>
              <a:gdLst/>
              <a:ahLst/>
              <a:cxnLst/>
              <a:rect l="l" t="t" r="r" b="b"/>
              <a:pathLst>
                <a:path w="34212" h="42902" extrusionOk="0">
                  <a:moveTo>
                    <a:pt x="33300" y="1"/>
                  </a:moveTo>
                  <a:lnTo>
                    <a:pt x="0" y="41747"/>
                  </a:lnTo>
                  <a:lnTo>
                    <a:pt x="912" y="42901"/>
                  </a:lnTo>
                  <a:lnTo>
                    <a:pt x="34211" y="1155"/>
                  </a:lnTo>
                  <a:lnTo>
                    <a:pt x="33300"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01" name="Google Shape;2001;p103"/>
            <p:cNvSpPr/>
            <p:nvPr/>
          </p:nvSpPr>
          <p:spPr>
            <a:xfrm>
              <a:off x="2860525" y="357375"/>
              <a:ext cx="856050" cy="1072525"/>
            </a:xfrm>
            <a:custGeom>
              <a:avLst/>
              <a:gdLst/>
              <a:ahLst/>
              <a:cxnLst/>
              <a:rect l="l" t="t" r="r" b="b"/>
              <a:pathLst>
                <a:path w="34242" h="42901" extrusionOk="0">
                  <a:moveTo>
                    <a:pt x="33300" y="0"/>
                  </a:moveTo>
                  <a:lnTo>
                    <a:pt x="1" y="41746"/>
                  </a:lnTo>
                  <a:lnTo>
                    <a:pt x="943" y="42901"/>
                  </a:lnTo>
                  <a:lnTo>
                    <a:pt x="34242" y="1155"/>
                  </a:lnTo>
                  <a:lnTo>
                    <a:pt x="3330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02" name="Google Shape;2002;p103"/>
            <p:cNvSpPr/>
            <p:nvPr/>
          </p:nvSpPr>
          <p:spPr>
            <a:xfrm>
              <a:off x="2812675" y="296600"/>
              <a:ext cx="855300" cy="1072525"/>
            </a:xfrm>
            <a:custGeom>
              <a:avLst/>
              <a:gdLst/>
              <a:ahLst/>
              <a:cxnLst/>
              <a:rect l="l" t="t" r="r" b="b"/>
              <a:pathLst>
                <a:path w="34212" h="42901" extrusionOk="0">
                  <a:moveTo>
                    <a:pt x="33300" y="0"/>
                  </a:moveTo>
                  <a:lnTo>
                    <a:pt x="1" y="41746"/>
                  </a:lnTo>
                  <a:lnTo>
                    <a:pt x="912" y="42901"/>
                  </a:lnTo>
                  <a:lnTo>
                    <a:pt x="34211" y="1155"/>
                  </a:lnTo>
                  <a:lnTo>
                    <a:pt x="3330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03" name="Google Shape;2003;p103"/>
            <p:cNvSpPr/>
            <p:nvPr/>
          </p:nvSpPr>
          <p:spPr>
            <a:xfrm>
              <a:off x="2764075" y="238125"/>
              <a:ext cx="856050" cy="1071000"/>
            </a:xfrm>
            <a:custGeom>
              <a:avLst/>
              <a:gdLst/>
              <a:ahLst/>
              <a:cxnLst/>
              <a:rect l="l" t="t" r="r" b="b"/>
              <a:pathLst>
                <a:path w="34242" h="42840" extrusionOk="0">
                  <a:moveTo>
                    <a:pt x="33269" y="0"/>
                  </a:moveTo>
                  <a:lnTo>
                    <a:pt x="0" y="41685"/>
                  </a:lnTo>
                  <a:lnTo>
                    <a:pt x="942" y="42840"/>
                  </a:lnTo>
                  <a:lnTo>
                    <a:pt x="34241" y="1094"/>
                  </a:lnTo>
                  <a:lnTo>
                    <a:pt x="3336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04" name="Google Shape;2004;p103"/>
            <p:cNvSpPr/>
            <p:nvPr/>
          </p:nvSpPr>
          <p:spPr>
            <a:xfrm>
              <a:off x="2716200" y="238125"/>
              <a:ext cx="828725" cy="1010250"/>
            </a:xfrm>
            <a:custGeom>
              <a:avLst/>
              <a:gdLst/>
              <a:ahLst/>
              <a:cxnLst/>
              <a:rect l="l" t="t" r="r" b="b"/>
              <a:pathLst>
                <a:path w="33149" h="40410" extrusionOk="0">
                  <a:moveTo>
                    <a:pt x="31325" y="0"/>
                  </a:moveTo>
                  <a:lnTo>
                    <a:pt x="1" y="39255"/>
                  </a:lnTo>
                  <a:lnTo>
                    <a:pt x="912" y="40409"/>
                  </a:lnTo>
                  <a:lnTo>
                    <a:pt x="33148"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05" name="Google Shape;2005;p103"/>
            <p:cNvSpPr/>
            <p:nvPr/>
          </p:nvSpPr>
          <p:spPr>
            <a:xfrm>
              <a:off x="2667600" y="238125"/>
              <a:ext cx="780850" cy="950225"/>
            </a:xfrm>
            <a:custGeom>
              <a:avLst/>
              <a:gdLst/>
              <a:ahLst/>
              <a:cxnLst/>
              <a:rect l="l" t="t" r="r" b="b"/>
              <a:pathLst>
                <a:path w="31234" h="38009" extrusionOk="0">
                  <a:moveTo>
                    <a:pt x="29381" y="0"/>
                  </a:moveTo>
                  <a:lnTo>
                    <a:pt x="0" y="36854"/>
                  </a:lnTo>
                  <a:lnTo>
                    <a:pt x="912" y="38009"/>
                  </a:lnTo>
                  <a:lnTo>
                    <a:pt x="31234"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06" name="Google Shape;2006;p103"/>
            <p:cNvSpPr/>
            <p:nvPr/>
          </p:nvSpPr>
          <p:spPr>
            <a:xfrm>
              <a:off x="2618975" y="238125"/>
              <a:ext cx="733025" cy="889475"/>
            </a:xfrm>
            <a:custGeom>
              <a:avLst/>
              <a:gdLst/>
              <a:ahLst/>
              <a:cxnLst/>
              <a:rect l="l" t="t" r="r" b="b"/>
              <a:pathLst>
                <a:path w="29321" h="35579" extrusionOk="0">
                  <a:moveTo>
                    <a:pt x="27467" y="0"/>
                  </a:moveTo>
                  <a:lnTo>
                    <a:pt x="1" y="34424"/>
                  </a:lnTo>
                  <a:lnTo>
                    <a:pt x="943" y="35578"/>
                  </a:lnTo>
                  <a:lnTo>
                    <a:pt x="2932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07" name="Google Shape;2007;p103"/>
            <p:cNvSpPr/>
            <p:nvPr/>
          </p:nvSpPr>
          <p:spPr>
            <a:xfrm>
              <a:off x="2571125" y="238125"/>
              <a:ext cx="684400" cy="829450"/>
            </a:xfrm>
            <a:custGeom>
              <a:avLst/>
              <a:gdLst/>
              <a:ahLst/>
              <a:cxnLst/>
              <a:rect l="l" t="t" r="r" b="b"/>
              <a:pathLst>
                <a:path w="27376" h="33178" extrusionOk="0">
                  <a:moveTo>
                    <a:pt x="25553" y="0"/>
                  </a:moveTo>
                  <a:lnTo>
                    <a:pt x="1" y="32023"/>
                  </a:lnTo>
                  <a:lnTo>
                    <a:pt x="943" y="33178"/>
                  </a:lnTo>
                  <a:lnTo>
                    <a:pt x="27376"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08" name="Google Shape;2008;p103"/>
            <p:cNvSpPr/>
            <p:nvPr/>
          </p:nvSpPr>
          <p:spPr>
            <a:xfrm>
              <a:off x="2522525" y="238125"/>
              <a:ext cx="636550" cy="768700"/>
            </a:xfrm>
            <a:custGeom>
              <a:avLst/>
              <a:gdLst/>
              <a:ahLst/>
              <a:cxnLst/>
              <a:rect l="l" t="t" r="r" b="b"/>
              <a:pathLst>
                <a:path w="25462" h="30748" extrusionOk="0">
                  <a:moveTo>
                    <a:pt x="23608" y="0"/>
                  </a:moveTo>
                  <a:lnTo>
                    <a:pt x="0" y="29593"/>
                  </a:lnTo>
                  <a:lnTo>
                    <a:pt x="942" y="30747"/>
                  </a:lnTo>
                  <a:lnTo>
                    <a:pt x="25461"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09" name="Google Shape;2009;p103"/>
            <p:cNvSpPr/>
            <p:nvPr/>
          </p:nvSpPr>
          <p:spPr>
            <a:xfrm>
              <a:off x="2473900" y="238125"/>
              <a:ext cx="587950" cy="707925"/>
            </a:xfrm>
            <a:custGeom>
              <a:avLst/>
              <a:gdLst/>
              <a:ahLst/>
              <a:cxnLst/>
              <a:rect l="l" t="t" r="r" b="b"/>
              <a:pathLst>
                <a:path w="23518" h="28317" extrusionOk="0">
                  <a:moveTo>
                    <a:pt x="21664" y="0"/>
                  </a:moveTo>
                  <a:lnTo>
                    <a:pt x="1" y="27162"/>
                  </a:lnTo>
                  <a:lnTo>
                    <a:pt x="943" y="28317"/>
                  </a:lnTo>
                  <a:lnTo>
                    <a:pt x="23517"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10" name="Google Shape;2010;p103"/>
            <p:cNvSpPr/>
            <p:nvPr/>
          </p:nvSpPr>
          <p:spPr>
            <a:xfrm>
              <a:off x="2426050" y="238125"/>
              <a:ext cx="539325" cy="647175"/>
            </a:xfrm>
            <a:custGeom>
              <a:avLst/>
              <a:gdLst/>
              <a:ahLst/>
              <a:cxnLst/>
              <a:rect l="l" t="t" r="r" b="b"/>
              <a:pathLst>
                <a:path w="21573" h="25887" extrusionOk="0">
                  <a:moveTo>
                    <a:pt x="19719" y="0"/>
                  </a:moveTo>
                  <a:lnTo>
                    <a:pt x="1" y="24732"/>
                  </a:lnTo>
                  <a:lnTo>
                    <a:pt x="912" y="25886"/>
                  </a:lnTo>
                  <a:lnTo>
                    <a:pt x="21572"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11" name="Google Shape;2011;p103"/>
            <p:cNvSpPr/>
            <p:nvPr/>
          </p:nvSpPr>
          <p:spPr>
            <a:xfrm>
              <a:off x="2377450" y="238125"/>
              <a:ext cx="491450" cy="587150"/>
            </a:xfrm>
            <a:custGeom>
              <a:avLst/>
              <a:gdLst/>
              <a:ahLst/>
              <a:cxnLst/>
              <a:rect l="l" t="t" r="r" b="b"/>
              <a:pathLst>
                <a:path w="19658" h="23486" extrusionOk="0">
                  <a:moveTo>
                    <a:pt x="17835" y="0"/>
                  </a:moveTo>
                  <a:lnTo>
                    <a:pt x="0" y="22331"/>
                  </a:lnTo>
                  <a:lnTo>
                    <a:pt x="942" y="23486"/>
                  </a:lnTo>
                  <a:lnTo>
                    <a:pt x="19658"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12" name="Google Shape;2012;p103"/>
            <p:cNvSpPr/>
            <p:nvPr/>
          </p:nvSpPr>
          <p:spPr>
            <a:xfrm>
              <a:off x="2329600" y="238125"/>
              <a:ext cx="442850" cy="526400"/>
            </a:xfrm>
            <a:custGeom>
              <a:avLst/>
              <a:gdLst/>
              <a:ahLst/>
              <a:cxnLst/>
              <a:rect l="l" t="t" r="r" b="b"/>
              <a:pathLst>
                <a:path w="17714" h="21056" extrusionOk="0">
                  <a:moveTo>
                    <a:pt x="15860" y="0"/>
                  </a:moveTo>
                  <a:lnTo>
                    <a:pt x="0" y="19901"/>
                  </a:lnTo>
                  <a:lnTo>
                    <a:pt x="912" y="21055"/>
                  </a:lnTo>
                  <a:lnTo>
                    <a:pt x="17713"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13" name="Google Shape;2013;p103"/>
            <p:cNvSpPr/>
            <p:nvPr/>
          </p:nvSpPr>
          <p:spPr>
            <a:xfrm>
              <a:off x="2280975" y="238125"/>
              <a:ext cx="395000" cy="466400"/>
            </a:xfrm>
            <a:custGeom>
              <a:avLst/>
              <a:gdLst/>
              <a:ahLst/>
              <a:cxnLst/>
              <a:rect l="l" t="t" r="r" b="b"/>
              <a:pathLst>
                <a:path w="15800" h="18656" extrusionOk="0">
                  <a:moveTo>
                    <a:pt x="13946" y="0"/>
                  </a:moveTo>
                  <a:lnTo>
                    <a:pt x="1" y="17500"/>
                  </a:lnTo>
                  <a:lnTo>
                    <a:pt x="912" y="18655"/>
                  </a:lnTo>
                  <a:lnTo>
                    <a:pt x="1580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14" name="Google Shape;2014;p103"/>
            <p:cNvSpPr/>
            <p:nvPr/>
          </p:nvSpPr>
          <p:spPr>
            <a:xfrm>
              <a:off x="2232375" y="238125"/>
              <a:ext cx="346375" cy="405625"/>
            </a:xfrm>
            <a:custGeom>
              <a:avLst/>
              <a:gdLst/>
              <a:ahLst/>
              <a:cxnLst/>
              <a:rect l="l" t="t" r="r" b="b"/>
              <a:pathLst>
                <a:path w="13855" h="16225" extrusionOk="0">
                  <a:moveTo>
                    <a:pt x="12032" y="0"/>
                  </a:moveTo>
                  <a:lnTo>
                    <a:pt x="0" y="15070"/>
                  </a:lnTo>
                  <a:lnTo>
                    <a:pt x="942" y="16224"/>
                  </a:lnTo>
                  <a:lnTo>
                    <a:pt x="13855"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15" name="Google Shape;2015;p103"/>
            <p:cNvSpPr/>
            <p:nvPr/>
          </p:nvSpPr>
          <p:spPr>
            <a:xfrm>
              <a:off x="2184525" y="238125"/>
              <a:ext cx="298525" cy="345625"/>
            </a:xfrm>
            <a:custGeom>
              <a:avLst/>
              <a:gdLst/>
              <a:ahLst/>
              <a:cxnLst/>
              <a:rect l="l" t="t" r="r" b="b"/>
              <a:pathLst>
                <a:path w="11941" h="13825" extrusionOk="0">
                  <a:moveTo>
                    <a:pt x="10087" y="0"/>
                  </a:moveTo>
                  <a:lnTo>
                    <a:pt x="0" y="12670"/>
                  </a:lnTo>
                  <a:lnTo>
                    <a:pt x="912" y="13824"/>
                  </a:lnTo>
                  <a:lnTo>
                    <a:pt x="1194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16" name="Google Shape;2016;p103"/>
            <p:cNvSpPr/>
            <p:nvPr/>
          </p:nvSpPr>
          <p:spPr>
            <a:xfrm>
              <a:off x="2135900" y="238125"/>
              <a:ext cx="250675" cy="284850"/>
            </a:xfrm>
            <a:custGeom>
              <a:avLst/>
              <a:gdLst/>
              <a:ahLst/>
              <a:cxnLst/>
              <a:rect l="l" t="t" r="r" b="b"/>
              <a:pathLst>
                <a:path w="10027" h="11394" extrusionOk="0">
                  <a:moveTo>
                    <a:pt x="8174" y="0"/>
                  </a:moveTo>
                  <a:lnTo>
                    <a:pt x="1" y="10239"/>
                  </a:lnTo>
                  <a:lnTo>
                    <a:pt x="942" y="11394"/>
                  </a:lnTo>
                  <a:lnTo>
                    <a:pt x="10027"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17" name="Google Shape;2017;p103"/>
            <p:cNvSpPr/>
            <p:nvPr/>
          </p:nvSpPr>
          <p:spPr>
            <a:xfrm>
              <a:off x="2088050" y="238125"/>
              <a:ext cx="202075" cy="224075"/>
            </a:xfrm>
            <a:custGeom>
              <a:avLst/>
              <a:gdLst/>
              <a:ahLst/>
              <a:cxnLst/>
              <a:rect l="l" t="t" r="r" b="b"/>
              <a:pathLst>
                <a:path w="8083" h="8963" extrusionOk="0">
                  <a:moveTo>
                    <a:pt x="6229" y="0"/>
                  </a:moveTo>
                  <a:lnTo>
                    <a:pt x="1" y="7808"/>
                  </a:lnTo>
                  <a:lnTo>
                    <a:pt x="912" y="8963"/>
                  </a:lnTo>
                  <a:lnTo>
                    <a:pt x="8082"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18" name="Google Shape;2018;p103"/>
            <p:cNvSpPr/>
            <p:nvPr/>
          </p:nvSpPr>
          <p:spPr>
            <a:xfrm>
              <a:off x="2039450" y="238125"/>
              <a:ext cx="153450" cy="164075"/>
            </a:xfrm>
            <a:custGeom>
              <a:avLst/>
              <a:gdLst/>
              <a:ahLst/>
              <a:cxnLst/>
              <a:rect l="l" t="t" r="r" b="b"/>
              <a:pathLst>
                <a:path w="6138" h="6563" extrusionOk="0">
                  <a:moveTo>
                    <a:pt x="4314" y="0"/>
                  </a:moveTo>
                  <a:lnTo>
                    <a:pt x="0" y="5408"/>
                  </a:lnTo>
                  <a:lnTo>
                    <a:pt x="912" y="6563"/>
                  </a:lnTo>
                  <a:lnTo>
                    <a:pt x="6137"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19" name="Google Shape;2019;p103"/>
            <p:cNvSpPr/>
            <p:nvPr/>
          </p:nvSpPr>
          <p:spPr>
            <a:xfrm>
              <a:off x="1991575" y="238125"/>
              <a:ext cx="105625" cy="104075"/>
            </a:xfrm>
            <a:custGeom>
              <a:avLst/>
              <a:gdLst/>
              <a:ahLst/>
              <a:cxnLst/>
              <a:rect l="l" t="t" r="r" b="b"/>
              <a:pathLst>
                <a:path w="4225" h="4163" extrusionOk="0">
                  <a:moveTo>
                    <a:pt x="2371" y="0"/>
                  </a:moveTo>
                  <a:lnTo>
                    <a:pt x="1" y="3008"/>
                  </a:lnTo>
                  <a:lnTo>
                    <a:pt x="912" y="4162"/>
                  </a:lnTo>
                  <a:lnTo>
                    <a:pt x="4224"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2020" name="Google Shape;2020;p103"/>
          <p:cNvSpPr/>
          <p:nvPr/>
        </p:nvSpPr>
        <p:spPr>
          <a:xfrm>
            <a:off x="0" y="0"/>
            <a:ext cx="4793700" cy="5143500"/>
          </a:xfrm>
          <a:prstGeom prst="rect">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2021" name="Google Shape;2021;p103"/>
          <p:cNvGrpSpPr/>
          <p:nvPr/>
        </p:nvGrpSpPr>
        <p:grpSpPr>
          <a:xfrm>
            <a:off x="2686261" y="2"/>
            <a:ext cx="2103910" cy="5143716"/>
            <a:chOff x="2726150" y="238125"/>
            <a:chExt cx="2142475" cy="5238000"/>
          </a:xfrm>
        </p:grpSpPr>
        <p:sp>
          <p:nvSpPr>
            <p:cNvPr id="2022" name="Google Shape;2022;p103"/>
            <p:cNvSpPr/>
            <p:nvPr/>
          </p:nvSpPr>
          <p:spPr>
            <a:xfrm>
              <a:off x="2726150" y="238125"/>
              <a:ext cx="2142475" cy="5238000"/>
            </a:xfrm>
            <a:custGeom>
              <a:avLst/>
              <a:gdLst/>
              <a:ahLst/>
              <a:cxnLst/>
              <a:rect l="l" t="t" r="r" b="b"/>
              <a:pathLst>
                <a:path w="85699" h="209520" extrusionOk="0">
                  <a:moveTo>
                    <a:pt x="214" y="0"/>
                  </a:moveTo>
                  <a:lnTo>
                    <a:pt x="83740" y="104515"/>
                  </a:lnTo>
                  <a:lnTo>
                    <a:pt x="0" y="209519"/>
                  </a:lnTo>
                  <a:lnTo>
                    <a:pt x="1958" y="209519"/>
                  </a:lnTo>
                  <a:lnTo>
                    <a:pt x="85331" y="105004"/>
                  </a:lnTo>
                  <a:lnTo>
                    <a:pt x="85698" y="104515"/>
                  </a:lnTo>
                  <a:lnTo>
                    <a:pt x="2172" y="0"/>
                  </a:lnTo>
                  <a:close/>
                </a:path>
              </a:pathLst>
            </a:custGeom>
            <a:solidFill>
              <a:srgbClr val="E2F0F9">
                <a:alpha val="5647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23" name="Google Shape;2023;p103"/>
            <p:cNvSpPr/>
            <p:nvPr/>
          </p:nvSpPr>
          <p:spPr>
            <a:xfrm>
              <a:off x="4425725" y="4920775"/>
              <a:ext cx="442900" cy="555350"/>
            </a:xfrm>
            <a:custGeom>
              <a:avLst/>
              <a:gdLst/>
              <a:ahLst/>
              <a:cxnLst/>
              <a:rect l="l" t="t" r="r" b="b"/>
              <a:pathLst>
                <a:path w="17716" h="22214" extrusionOk="0">
                  <a:moveTo>
                    <a:pt x="17715" y="1"/>
                  </a:moveTo>
                  <a:lnTo>
                    <a:pt x="0" y="22213"/>
                  </a:lnTo>
                  <a:lnTo>
                    <a:pt x="1959" y="22213"/>
                  </a:lnTo>
                  <a:lnTo>
                    <a:pt x="17715" y="2449"/>
                  </a:lnTo>
                  <a:lnTo>
                    <a:pt x="17715" y="1"/>
                  </a:lnTo>
                  <a:close/>
                </a:path>
              </a:pathLst>
            </a:custGeom>
            <a:solidFill>
              <a:srgbClr val="E2F0F9">
                <a:alpha val="5647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24" name="Google Shape;2024;p103"/>
            <p:cNvSpPr/>
            <p:nvPr/>
          </p:nvSpPr>
          <p:spPr>
            <a:xfrm>
              <a:off x="4409650" y="238125"/>
              <a:ext cx="458975" cy="576750"/>
            </a:xfrm>
            <a:custGeom>
              <a:avLst/>
              <a:gdLst/>
              <a:ahLst/>
              <a:cxnLst/>
              <a:rect l="l" t="t" r="r" b="b"/>
              <a:pathLst>
                <a:path w="18359" h="23070" extrusionOk="0">
                  <a:moveTo>
                    <a:pt x="1" y="0"/>
                  </a:moveTo>
                  <a:lnTo>
                    <a:pt x="18358" y="23069"/>
                  </a:lnTo>
                  <a:lnTo>
                    <a:pt x="18358" y="20622"/>
                  </a:lnTo>
                  <a:lnTo>
                    <a:pt x="1959" y="0"/>
                  </a:lnTo>
                  <a:close/>
                </a:path>
              </a:pathLst>
            </a:custGeom>
            <a:solidFill>
              <a:srgbClr val="E2F0F9">
                <a:alpha val="5647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2025" name="Google Shape;2025;p103"/>
          <p:cNvSpPr txBox="1">
            <a:spLocks noGrp="1"/>
          </p:cNvSpPr>
          <p:nvPr>
            <p:ph type="title"/>
          </p:nvPr>
        </p:nvSpPr>
        <p:spPr>
          <a:xfrm>
            <a:off x="311700" y="569150"/>
            <a:ext cx="4029000" cy="10470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800"/>
              <a:buNone/>
              <a:defRPr sz="28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2026" name="Google Shape;2026;p103"/>
          <p:cNvSpPr txBox="1">
            <a:spLocks noGrp="1"/>
          </p:cNvSpPr>
          <p:nvPr>
            <p:ph type="body" idx="1"/>
          </p:nvPr>
        </p:nvSpPr>
        <p:spPr>
          <a:xfrm>
            <a:off x="311700" y="1819425"/>
            <a:ext cx="4029000" cy="2760000"/>
          </a:xfrm>
          <a:prstGeom prst="rect">
            <a:avLst/>
          </a:prstGeom>
          <a:noFill/>
          <a:ln>
            <a:noFill/>
          </a:ln>
        </p:spPr>
        <p:txBody>
          <a:bodyPr spcFirstLastPara="1" wrap="square" lIns="91425" tIns="91425" rIns="91425" bIns="91425" anchor="t" anchorCtr="0">
            <a:normAutofit/>
          </a:bodyPr>
          <a:lstStyle>
            <a:lvl1pPr marL="457200" lvl="0" indent="-330200" algn="l">
              <a:lnSpc>
                <a:spcPct val="115000"/>
              </a:lnSpc>
              <a:spcBef>
                <a:spcPts val="0"/>
              </a:spcBef>
              <a:spcAft>
                <a:spcPts val="0"/>
              </a:spcAft>
              <a:buSzPts val="1600"/>
              <a:buChar char="●"/>
              <a:defRPr/>
            </a:lvl1pPr>
            <a:lvl2pPr marL="914400" lvl="1" indent="-317500" algn="l">
              <a:lnSpc>
                <a:spcPct val="115000"/>
              </a:lnSpc>
              <a:spcBef>
                <a:spcPts val="0"/>
              </a:spcBef>
              <a:spcAft>
                <a:spcPts val="0"/>
              </a:spcAft>
              <a:buSzPts val="1400"/>
              <a:buChar char="○"/>
              <a:defRPr/>
            </a:lvl2pPr>
            <a:lvl3pPr marL="1371600" lvl="2" indent="-304800" algn="l">
              <a:lnSpc>
                <a:spcPct val="115000"/>
              </a:lnSpc>
              <a:spcBef>
                <a:spcPts val="0"/>
              </a:spcBef>
              <a:spcAft>
                <a:spcPts val="0"/>
              </a:spcAft>
              <a:buSzPts val="1200"/>
              <a:buChar char="■"/>
              <a:defRPr/>
            </a:lvl3pPr>
            <a:lvl4pPr marL="1828800" lvl="3" indent="-304800" algn="l">
              <a:lnSpc>
                <a:spcPct val="115000"/>
              </a:lnSpc>
              <a:spcBef>
                <a:spcPts val="0"/>
              </a:spcBef>
              <a:spcAft>
                <a:spcPts val="0"/>
              </a:spcAft>
              <a:buSzPts val="1200"/>
              <a:buChar char="●"/>
              <a:defRPr/>
            </a:lvl4pPr>
            <a:lvl5pPr marL="2286000" lvl="4" indent="-292100" algn="l">
              <a:lnSpc>
                <a:spcPct val="115000"/>
              </a:lnSpc>
              <a:spcBef>
                <a:spcPts val="0"/>
              </a:spcBef>
              <a:spcAft>
                <a:spcPts val="0"/>
              </a:spcAft>
              <a:buSzPts val="1000"/>
              <a:buChar char="○"/>
              <a:defRPr/>
            </a:lvl5pPr>
            <a:lvl6pPr marL="2743200" lvl="5" indent="-292100" algn="l">
              <a:lnSpc>
                <a:spcPct val="115000"/>
              </a:lnSpc>
              <a:spcBef>
                <a:spcPts val="0"/>
              </a:spcBef>
              <a:spcAft>
                <a:spcPts val="0"/>
              </a:spcAft>
              <a:buSzPts val="1000"/>
              <a:buChar char="■"/>
              <a:defRPr/>
            </a:lvl6pPr>
            <a:lvl7pPr marL="3200400" lvl="6" indent="-292100" algn="l">
              <a:lnSpc>
                <a:spcPct val="115000"/>
              </a:lnSpc>
              <a:spcBef>
                <a:spcPts val="0"/>
              </a:spcBef>
              <a:spcAft>
                <a:spcPts val="0"/>
              </a:spcAft>
              <a:buSzPts val="1000"/>
              <a:buChar char="●"/>
              <a:defRPr/>
            </a:lvl7pPr>
            <a:lvl8pPr marL="3657600" lvl="7" indent="-285750" algn="l">
              <a:lnSpc>
                <a:spcPct val="115000"/>
              </a:lnSpc>
              <a:spcBef>
                <a:spcPts val="0"/>
              </a:spcBef>
              <a:spcAft>
                <a:spcPts val="0"/>
              </a:spcAft>
              <a:buSzPts val="900"/>
              <a:buChar char="○"/>
              <a:defRPr/>
            </a:lvl8pPr>
            <a:lvl9pPr marL="4114800" lvl="8" indent="-285750" algn="l">
              <a:lnSpc>
                <a:spcPct val="115000"/>
              </a:lnSpc>
              <a:spcBef>
                <a:spcPts val="0"/>
              </a:spcBef>
              <a:spcAft>
                <a:spcPts val="0"/>
              </a:spcAft>
              <a:buSzPts val="900"/>
              <a:buChar char="■"/>
              <a:defRPr/>
            </a:lvl9pPr>
          </a:lstStyle>
          <a:p>
            <a:endParaRPr/>
          </a:p>
        </p:txBody>
      </p:sp>
      <p:sp>
        <p:nvSpPr>
          <p:cNvPr id="2027" name="Google Shape;2027;p103"/>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2028" name="Google Shape;2028;p103"/>
          <p:cNvSpPr/>
          <p:nvPr/>
        </p:nvSpPr>
        <p:spPr>
          <a:xfrm>
            <a:off x="434925" y="280400"/>
            <a:ext cx="109800" cy="153600"/>
          </a:xfrm>
          <a:prstGeom prst="chevron">
            <a:avLst>
              <a:gd name="adj" fmla="val 55512"/>
            </a:avLst>
          </a:pr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29" name="Google Shape;2029;p103"/>
          <p:cNvSpPr txBox="1">
            <a:spLocks noGrp="1"/>
          </p:cNvSpPr>
          <p:nvPr>
            <p:ph type="subTitle" idx="2"/>
          </p:nvPr>
        </p:nvSpPr>
        <p:spPr>
          <a:xfrm>
            <a:off x="581025" y="209023"/>
            <a:ext cx="4029000" cy="316800"/>
          </a:xfrm>
          <a:prstGeom prst="rect">
            <a:avLst/>
          </a:prstGeom>
          <a:noFill/>
          <a:ln>
            <a:noFill/>
          </a:ln>
        </p:spPr>
        <p:txBody>
          <a:bodyPr spcFirstLastPara="1" wrap="square" lIns="91425" tIns="91425" rIns="91425" bIns="91425" anchor="ctr" anchorCtr="0">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2pPr>
            <a:lvl3pPr lvl="2"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3pPr>
            <a:lvl4pPr lvl="3"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4pPr>
            <a:lvl5pPr lvl="4" algn="l">
              <a:lnSpc>
                <a:spcPct val="115000"/>
              </a:lnSpc>
              <a:spcBef>
                <a:spcPts val="0"/>
              </a:spcBef>
              <a:spcAft>
                <a:spcPts val="0"/>
              </a:spcAft>
              <a:buSzPts val="1000"/>
              <a:buFont typeface="Inter Medium"/>
              <a:buNone/>
              <a:defRPr>
                <a:latin typeface="Inter Medium"/>
                <a:ea typeface="Inter Medium"/>
                <a:cs typeface="Inter Medium"/>
                <a:sym typeface="Inter Medium"/>
              </a:defRPr>
            </a:lvl5pPr>
            <a:lvl6pPr lvl="5" algn="l">
              <a:lnSpc>
                <a:spcPct val="115000"/>
              </a:lnSpc>
              <a:spcBef>
                <a:spcPts val="0"/>
              </a:spcBef>
              <a:spcAft>
                <a:spcPts val="0"/>
              </a:spcAft>
              <a:buSzPts val="1000"/>
              <a:buFont typeface="Inter Medium"/>
              <a:buNone/>
              <a:defRPr>
                <a:latin typeface="Inter Medium"/>
                <a:ea typeface="Inter Medium"/>
                <a:cs typeface="Inter Medium"/>
                <a:sym typeface="Inter Medium"/>
              </a:defRPr>
            </a:lvl6pPr>
            <a:lvl7pPr lvl="6" algn="l">
              <a:lnSpc>
                <a:spcPct val="115000"/>
              </a:lnSpc>
              <a:spcBef>
                <a:spcPts val="0"/>
              </a:spcBef>
              <a:spcAft>
                <a:spcPts val="0"/>
              </a:spcAft>
              <a:buSzPts val="1000"/>
              <a:buFont typeface="Inter Medium"/>
              <a:buNone/>
              <a:defRPr>
                <a:latin typeface="Inter Medium"/>
                <a:ea typeface="Inter Medium"/>
                <a:cs typeface="Inter Medium"/>
                <a:sym typeface="Inter Medium"/>
              </a:defRPr>
            </a:lvl7pPr>
            <a:lvl8pPr lvl="7"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8pPr>
            <a:lvl9pPr lvl="8"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9pPr>
          </a:lstStyle>
          <a:p>
            <a:endParaRPr/>
          </a:p>
        </p:txBody>
      </p:sp>
      <p:sp>
        <p:nvSpPr>
          <p:cNvPr id="2030" name="Google Shape;2030;p103"/>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pic>
        <p:nvPicPr>
          <p:cNvPr id="2031" name="Google Shape;2031;p103"/>
          <p:cNvPicPr preferRelativeResize="0"/>
          <p:nvPr/>
        </p:nvPicPr>
        <p:blipFill rotWithShape="1">
          <a:blip r:embed="rId2">
            <a:alphaModFix/>
          </a:blip>
          <a:srcRect/>
          <a:stretch/>
        </p:blipFill>
        <p:spPr>
          <a:xfrm>
            <a:off x="8041517" y="4778600"/>
            <a:ext cx="597594" cy="170400"/>
          </a:xfrm>
          <a:prstGeom prst="rect">
            <a:avLst/>
          </a:prstGeom>
          <a:noFill/>
          <a:ln>
            <a:noFill/>
          </a:ln>
        </p:spPr>
      </p:pic>
    </p:spTree>
  </p:cSld>
  <p:clrMapOvr>
    <a:masterClrMapping/>
  </p:clrMapOvr>
</p:sldLayout>
</file>

<file path=ppt/slideLayouts/slideLayout130.xml><?xml version="1.0" encoding="utf-8"?>
<p:sldLayout xmlns:a="http://schemas.openxmlformats.org/drawingml/2006/main" xmlns:r="http://schemas.openxmlformats.org/officeDocument/2006/relationships" xmlns:p="http://schemas.openxmlformats.org/presentationml/2006/main" matchingName="2 Content">
  <p:cSld name="2 Content">
    <p:spTree>
      <p:nvGrpSpPr>
        <p:cNvPr id="1" name="Shape 10039"/>
        <p:cNvGrpSpPr/>
        <p:nvPr/>
      </p:nvGrpSpPr>
      <p:grpSpPr>
        <a:xfrm>
          <a:off x="0" y="0"/>
          <a:ext cx="0" cy="0"/>
          <a:chOff x="0" y="0"/>
          <a:chExt cx="0" cy="0"/>
        </a:xfrm>
      </p:grpSpPr>
      <p:sp>
        <p:nvSpPr>
          <p:cNvPr id="10040" name="Google Shape;10040;p239"/>
          <p:cNvSpPr txBox="1">
            <a:spLocks noGrp="1"/>
          </p:cNvSpPr>
          <p:nvPr>
            <p:ph type="title"/>
          </p:nvPr>
        </p:nvSpPr>
        <p:spPr>
          <a:xfrm>
            <a:off x="413099" y="303870"/>
            <a:ext cx="8317802" cy="49773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dk2"/>
              </a:buClr>
              <a:buSzPts val="2812"/>
              <a:buFont typeface="Inter Black"/>
              <a:buNone/>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a:endParaRPr/>
          </a:p>
        </p:txBody>
      </p:sp>
      <p:sp>
        <p:nvSpPr>
          <p:cNvPr id="10041" name="Google Shape;10041;p239"/>
          <p:cNvSpPr txBox="1">
            <a:spLocks noGrp="1"/>
          </p:cNvSpPr>
          <p:nvPr>
            <p:ph type="sldNum" idx="12"/>
          </p:nvPr>
        </p:nvSpPr>
        <p:spPr>
          <a:xfrm>
            <a:off x="8866230" y="4891187"/>
            <a:ext cx="117020" cy="118943"/>
          </a:xfrm>
          <a:prstGeom prst="rect">
            <a:avLst/>
          </a:prstGeom>
          <a:noFill/>
          <a:ln>
            <a:noFill/>
          </a:ln>
        </p:spPr>
        <p:txBody>
          <a:bodyPr spcFirstLastPara="1" wrap="square" lIns="0" tIns="0" rIns="0" bIns="0" anchor="t" anchorCtr="0">
            <a:spAutoFit/>
          </a:bodyPr>
          <a:lstStyle>
            <a:lvl1pPr marL="0" marR="0" lvl="0"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
              <a:t>‹#›</a:t>
            </a:fld>
            <a:endParaRPr/>
          </a:p>
        </p:txBody>
      </p:sp>
      <p:sp>
        <p:nvSpPr>
          <p:cNvPr id="10042" name="Google Shape;10042;p239"/>
          <p:cNvSpPr txBox="1">
            <a:spLocks noGrp="1"/>
          </p:cNvSpPr>
          <p:nvPr>
            <p:ph type="body" idx="1"/>
          </p:nvPr>
        </p:nvSpPr>
        <p:spPr>
          <a:xfrm>
            <a:off x="413544" y="1366243"/>
            <a:ext cx="4138784" cy="2752576"/>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Clr>
                <a:schemeClr val="dk2"/>
              </a:buClr>
              <a:buSzPts val="1687"/>
              <a:buFont typeface="Inter"/>
              <a:buNone/>
              <a:defRPr/>
            </a:lvl1pPr>
            <a:lvl2pPr marL="914400" lvl="1" indent="-228600" algn="l">
              <a:lnSpc>
                <a:spcPct val="100000"/>
              </a:lnSpc>
              <a:spcBef>
                <a:spcPts val="633"/>
              </a:spcBef>
              <a:spcAft>
                <a:spcPts val="0"/>
              </a:spcAft>
              <a:buClr>
                <a:schemeClr val="dk2"/>
              </a:buClr>
              <a:buSzPts val="1266"/>
              <a:buFont typeface="Inter"/>
              <a:buNone/>
              <a:defRPr/>
            </a:lvl2pPr>
            <a:lvl3pPr marL="1371600" lvl="2" indent="-228600" algn="l">
              <a:lnSpc>
                <a:spcPct val="100000"/>
              </a:lnSpc>
              <a:spcBef>
                <a:spcPts val="633"/>
              </a:spcBef>
              <a:spcAft>
                <a:spcPts val="0"/>
              </a:spcAft>
              <a:buClr>
                <a:schemeClr val="dk2"/>
              </a:buClr>
              <a:buSzPts val="984"/>
              <a:buFont typeface="Inter"/>
              <a:buNone/>
              <a:defRPr/>
            </a:lvl3pPr>
            <a:lvl4pPr marL="1828800" lvl="3" indent="-228600" algn="l">
              <a:lnSpc>
                <a:spcPct val="100000"/>
              </a:lnSpc>
              <a:spcBef>
                <a:spcPts val="633"/>
              </a:spcBef>
              <a:spcAft>
                <a:spcPts val="0"/>
              </a:spcAft>
              <a:buClr>
                <a:schemeClr val="dk2"/>
              </a:buClr>
              <a:buSzPts val="844"/>
              <a:buFont typeface="Inter"/>
              <a:buNone/>
              <a:defRPr/>
            </a:lvl4pPr>
            <a:lvl5pPr marL="2286000" lvl="4" indent="-228600" algn="l">
              <a:lnSpc>
                <a:spcPct val="100000"/>
              </a:lnSpc>
              <a:spcBef>
                <a:spcPts val="633"/>
              </a:spcBef>
              <a:spcAft>
                <a:spcPts val="0"/>
              </a:spcAft>
              <a:buClr>
                <a:schemeClr val="dk2"/>
              </a:buClr>
              <a:buSzPts val="844"/>
              <a:buFont typeface="Inter"/>
              <a:buNone/>
              <a:defRPr/>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043" name="Google Shape;10043;p239"/>
          <p:cNvSpPr txBox="1">
            <a:spLocks noGrp="1"/>
          </p:cNvSpPr>
          <p:nvPr>
            <p:ph type="body" idx="2"/>
          </p:nvPr>
        </p:nvSpPr>
        <p:spPr>
          <a:xfrm>
            <a:off x="4593347" y="1366243"/>
            <a:ext cx="4138784" cy="2752576"/>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Clr>
                <a:schemeClr val="dk2"/>
              </a:buClr>
              <a:buSzPts val="1687"/>
              <a:buFont typeface="Inter"/>
              <a:buNone/>
              <a:defRPr/>
            </a:lvl1pPr>
            <a:lvl2pPr marL="914400" lvl="1" indent="-228600" algn="l">
              <a:lnSpc>
                <a:spcPct val="100000"/>
              </a:lnSpc>
              <a:spcBef>
                <a:spcPts val="633"/>
              </a:spcBef>
              <a:spcAft>
                <a:spcPts val="0"/>
              </a:spcAft>
              <a:buClr>
                <a:schemeClr val="dk2"/>
              </a:buClr>
              <a:buSzPts val="1266"/>
              <a:buFont typeface="Inter"/>
              <a:buNone/>
              <a:defRPr/>
            </a:lvl2pPr>
            <a:lvl3pPr marL="1371600" lvl="2" indent="-228600" algn="l">
              <a:lnSpc>
                <a:spcPct val="100000"/>
              </a:lnSpc>
              <a:spcBef>
                <a:spcPts val="633"/>
              </a:spcBef>
              <a:spcAft>
                <a:spcPts val="0"/>
              </a:spcAft>
              <a:buClr>
                <a:schemeClr val="dk2"/>
              </a:buClr>
              <a:buSzPts val="984"/>
              <a:buFont typeface="Inter"/>
              <a:buNone/>
              <a:defRPr/>
            </a:lvl3pPr>
            <a:lvl4pPr marL="1828800" lvl="3" indent="-228600" algn="l">
              <a:lnSpc>
                <a:spcPct val="100000"/>
              </a:lnSpc>
              <a:spcBef>
                <a:spcPts val="633"/>
              </a:spcBef>
              <a:spcAft>
                <a:spcPts val="0"/>
              </a:spcAft>
              <a:buClr>
                <a:schemeClr val="dk2"/>
              </a:buClr>
              <a:buSzPts val="844"/>
              <a:buFont typeface="Inter"/>
              <a:buNone/>
              <a:defRPr/>
            </a:lvl4pPr>
            <a:lvl5pPr marL="2286000" lvl="4" indent="-228600" algn="l">
              <a:lnSpc>
                <a:spcPct val="100000"/>
              </a:lnSpc>
              <a:spcBef>
                <a:spcPts val="633"/>
              </a:spcBef>
              <a:spcAft>
                <a:spcPts val="0"/>
              </a:spcAft>
              <a:buClr>
                <a:schemeClr val="dk2"/>
              </a:buClr>
              <a:buSzPts val="844"/>
              <a:buFont typeface="Inter"/>
              <a:buNone/>
              <a:defRPr/>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044" name="Google Shape;10044;p239"/>
          <p:cNvSpPr txBox="1">
            <a:spLocks noGrp="1"/>
          </p:cNvSpPr>
          <p:nvPr>
            <p:ph type="body" idx="3"/>
          </p:nvPr>
        </p:nvSpPr>
        <p:spPr>
          <a:xfrm>
            <a:off x="413099" y="752952"/>
            <a:ext cx="8317802" cy="32460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Clr>
                <a:schemeClr val="dk2"/>
              </a:buClr>
              <a:buSzPts val="1687"/>
              <a:buFont typeface="Inter"/>
              <a:buNone/>
              <a:defRPr sz="1687" b="0"/>
            </a:lvl1pPr>
            <a:lvl2pPr marL="914400" lvl="1" indent="-228600" algn="l">
              <a:lnSpc>
                <a:spcPct val="100000"/>
              </a:lnSpc>
              <a:spcBef>
                <a:spcPts val="633"/>
              </a:spcBef>
              <a:spcAft>
                <a:spcPts val="0"/>
              </a:spcAft>
              <a:buClr>
                <a:schemeClr val="dk2"/>
              </a:buClr>
              <a:buSzPts val="1800"/>
              <a:buNone/>
              <a:defRPr/>
            </a:lvl2pPr>
            <a:lvl3pPr marL="1371600" lvl="2" indent="-228600" algn="l">
              <a:lnSpc>
                <a:spcPct val="100000"/>
              </a:lnSpc>
              <a:spcBef>
                <a:spcPts val="633"/>
              </a:spcBef>
              <a:spcAft>
                <a:spcPts val="0"/>
              </a:spcAft>
              <a:buClr>
                <a:schemeClr val="dk2"/>
              </a:buClr>
              <a:buSzPts val="1800"/>
              <a:buNone/>
              <a:defRPr/>
            </a:lvl3pPr>
            <a:lvl4pPr marL="1828800" lvl="3" indent="-228600" algn="l">
              <a:lnSpc>
                <a:spcPct val="100000"/>
              </a:lnSpc>
              <a:spcBef>
                <a:spcPts val="633"/>
              </a:spcBef>
              <a:spcAft>
                <a:spcPts val="0"/>
              </a:spcAft>
              <a:buClr>
                <a:schemeClr val="dk2"/>
              </a:buClr>
              <a:buSzPts val="1800"/>
              <a:buNone/>
              <a:defRPr/>
            </a:lvl4pPr>
            <a:lvl5pPr marL="2286000" lvl="4" indent="-228600" algn="l">
              <a:lnSpc>
                <a:spcPct val="100000"/>
              </a:lnSpc>
              <a:spcBef>
                <a:spcPts val="633"/>
              </a:spcBef>
              <a:spcAft>
                <a:spcPts val="0"/>
              </a:spcAft>
              <a:buClr>
                <a:schemeClr val="dk2"/>
              </a:buClr>
              <a:buSzPts val="1800"/>
              <a:buNone/>
              <a:defRPr/>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Tree>
  </p:cSld>
  <p:clrMapOvr>
    <a:masterClrMapping/>
  </p:clrMapOvr>
</p:sldLayout>
</file>

<file path=ppt/slideLayouts/slideLayout131.xml><?xml version="1.0" encoding="utf-8"?>
<p:sldLayout xmlns:a="http://schemas.openxmlformats.org/drawingml/2006/main" xmlns:r="http://schemas.openxmlformats.org/officeDocument/2006/relationships" xmlns:p="http://schemas.openxmlformats.org/presentationml/2006/main" matchingName="2 Bulleted Content">
  <p:cSld name="2 Bulleted Content">
    <p:spTree>
      <p:nvGrpSpPr>
        <p:cNvPr id="1" name="Shape 10045"/>
        <p:cNvGrpSpPr/>
        <p:nvPr/>
      </p:nvGrpSpPr>
      <p:grpSpPr>
        <a:xfrm>
          <a:off x="0" y="0"/>
          <a:ext cx="0" cy="0"/>
          <a:chOff x="0" y="0"/>
          <a:chExt cx="0" cy="0"/>
        </a:xfrm>
      </p:grpSpPr>
      <p:sp>
        <p:nvSpPr>
          <p:cNvPr id="10046" name="Google Shape;10046;p240"/>
          <p:cNvSpPr txBox="1">
            <a:spLocks noGrp="1"/>
          </p:cNvSpPr>
          <p:nvPr>
            <p:ph type="title"/>
          </p:nvPr>
        </p:nvSpPr>
        <p:spPr>
          <a:xfrm>
            <a:off x="413099" y="303870"/>
            <a:ext cx="8317802" cy="49773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dk2"/>
              </a:buClr>
              <a:buSzPts val="2812"/>
              <a:buFont typeface="Inter Black"/>
              <a:buNone/>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a:endParaRPr/>
          </a:p>
        </p:txBody>
      </p:sp>
      <p:sp>
        <p:nvSpPr>
          <p:cNvPr id="10047" name="Google Shape;10047;p240"/>
          <p:cNvSpPr txBox="1">
            <a:spLocks noGrp="1"/>
          </p:cNvSpPr>
          <p:nvPr>
            <p:ph type="sldNum" idx="12"/>
          </p:nvPr>
        </p:nvSpPr>
        <p:spPr>
          <a:xfrm>
            <a:off x="8866230" y="4891187"/>
            <a:ext cx="117020" cy="118943"/>
          </a:xfrm>
          <a:prstGeom prst="rect">
            <a:avLst/>
          </a:prstGeom>
          <a:noFill/>
          <a:ln>
            <a:noFill/>
          </a:ln>
        </p:spPr>
        <p:txBody>
          <a:bodyPr spcFirstLastPara="1" wrap="square" lIns="0" tIns="0" rIns="0" bIns="0" anchor="t" anchorCtr="0">
            <a:spAutoFit/>
          </a:bodyPr>
          <a:lstStyle>
            <a:lvl1pPr marL="0" marR="0" lvl="0"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
              <a:t>‹#›</a:t>
            </a:fld>
            <a:endParaRPr/>
          </a:p>
        </p:txBody>
      </p:sp>
      <p:sp>
        <p:nvSpPr>
          <p:cNvPr id="10048" name="Google Shape;10048;p240"/>
          <p:cNvSpPr txBox="1">
            <a:spLocks noGrp="1"/>
          </p:cNvSpPr>
          <p:nvPr>
            <p:ph type="body" idx="1"/>
          </p:nvPr>
        </p:nvSpPr>
        <p:spPr>
          <a:xfrm>
            <a:off x="413544" y="1366243"/>
            <a:ext cx="4138784" cy="2752576"/>
          </a:xfrm>
          <a:prstGeom prst="rect">
            <a:avLst/>
          </a:prstGeom>
          <a:noFill/>
          <a:ln>
            <a:noFill/>
          </a:ln>
        </p:spPr>
        <p:txBody>
          <a:bodyPr spcFirstLastPara="1" wrap="square" lIns="91425" tIns="45700" rIns="91425" bIns="45700" anchor="t" anchorCtr="0">
            <a:noAutofit/>
          </a:bodyPr>
          <a:lstStyle>
            <a:lvl1pPr marL="457200" lvl="0" indent="-335724" algn="l">
              <a:lnSpc>
                <a:spcPct val="100000"/>
              </a:lnSpc>
              <a:spcBef>
                <a:spcPts val="0"/>
              </a:spcBef>
              <a:spcAft>
                <a:spcPts val="0"/>
              </a:spcAft>
              <a:buClr>
                <a:schemeClr val="dk2"/>
              </a:buClr>
              <a:buSzPts val="1687"/>
              <a:buFont typeface="Arial"/>
              <a:buChar char="•"/>
              <a:defRPr b="0"/>
            </a:lvl1pPr>
            <a:lvl2pPr marL="914400" lvl="1" indent="-308991" algn="l">
              <a:lnSpc>
                <a:spcPct val="100000"/>
              </a:lnSpc>
              <a:spcBef>
                <a:spcPts val="352"/>
              </a:spcBef>
              <a:spcAft>
                <a:spcPts val="0"/>
              </a:spcAft>
              <a:buClr>
                <a:schemeClr val="dk2"/>
              </a:buClr>
              <a:buSzPts val="1266"/>
              <a:buFont typeface="Arial"/>
              <a:buChar char="•"/>
              <a:defRPr/>
            </a:lvl2pPr>
            <a:lvl3pPr marL="1371600" lvl="2" indent="-291083" algn="l">
              <a:lnSpc>
                <a:spcPct val="100000"/>
              </a:lnSpc>
              <a:spcBef>
                <a:spcPts val="352"/>
              </a:spcBef>
              <a:spcAft>
                <a:spcPts val="0"/>
              </a:spcAft>
              <a:buClr>
                <a:schemeClr val="dk2"/>
              </a:buClr>
              <a:buSzPts val="984"/>
              <a:buFont typeface="Arial"/>
              <a:buChar char="•"/>
              <a:defRPr/>
            </a:lvl3pPr>
            <a:lvl4pPr marL="1828800" lvl="3" indent="-282194" algn="l">
              <a:lnSpc>
                <a:spcPct val="100000"/>
              </a:lnSpc>
              <a:spcBef>
                <a:spcPts val="352"/>
              </a:spcBef>
              <a:spcAft>
                <a:spcPts val="0"/>
              </a:spcAft>
              <a:buClr>
                <a:schemeClr val="dk2"/>
              </a:buClr>
              <a:buSzPts val="844"/>
              <a:buFont typeface="Arial"/>
              <a:buChar char="•"/>
              <a:defRPr/>
            </a:lvl4pPr>
            <a:lvl5pPr marL="2286000" lvl="4" indent="-282194" algn="l">
              <a:lnSpc>
                <a:spcPct val="100000"/>
              </a:lnSpc>
              <a:spcBef>
                <a:spcPts val="352"/>
              </a:spcBef>
              <a:spcAft>
                <a:spcPts val="0"/>
              </a:spcAft>
              <a:buClr>
                <a:schemeClr val="dk2"/>
              </a:buClr>
              <a:buSzPts val="844"/>
              <a:buFont typeface="Arial"/>
              <a:buChar char="•"/>
              <a:defRPr/>
            </a:lvl5pPr>
            <a:lvl6pPr marL="2743200" lvl="5" indent="-228600" algn="ctr">
              <a:lnSpc>
                <a:spcPct val="100000"/>
              </a:lnSpc>
              <a:spcBef>
                <a:spcPts val="352"/>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049" name="Google Shape;10049;p240"/>
          <p:cNvSpPr txBox="1">
            <a:spLocks noGrp="1"/>
          </p:cNvSpPr>
          <p:nvPr>
            <p:ph type="body" idx="2"/>
          </p:nvPr>
        </p:nvSpPr>
        <p:spPr>
          <a:xfrm>
            <a:off x="4593347" y="1366243"/>
            <a:ext cx="4138784" cy="2752576"/>
          </a:xfrm>
          <a:prstGeom prst="rect">
            <a:avLst/>
          </a:prstGeom>
          <a:noFill/>
          <a:ln>
            <a:noFill/>
          </a:ln>
        </p:spPr>
        <p:txBody>
          <a:bodyPr spcFirstLastPara="1" wrap="square" lIns="91425" tIns="45700" rIns="91425" bIns="45700" anchor="t" anchorCtr="0">
            <a:noAutofit/>
          </a:bodyPr>
          <a:lstStyle>
            <a:lvl1pPr marL="457200" lvl="0" indent="-335724" algn="l">
              <a:lnSpc>
                <a:spcPct val="100000"/>
              </a:lnSpc>
              <a:spcBef>
                <a:spcPts val="0"/>
              </a:spcBef>
              <a:spcAft>
                <a:spcPts val="0"/>
              </a:spcAft>
              <a:buClr>
                <a:schemeClr val="dk2"/>
              </a:buClr>
              <a:buSzPts val="1687"/>
              <a:buFont typeface="Arial"/>
              <a:buChar char="•"/>
              <a:defRPr b="0"/>
            </a:lvl1pPr>
            <a:lvl2pPr marL="914400" lvl="1" indent="-308991" algn="l">
              <a:lnSpc>
                <a:spcPct val="100000"/>
              </a:lnSpc>
              <a:spcBef>
                <a:spcPts val="352"/>
              </a:spcBef>
              <a:spcAft>
                <a:spcPts val="0"/>
              </a:spcAft>
              <a:buClr>
                <a:schemeClr val="dk2"/>
              </a:buClr>
              <a:buSzPts val="1266"/>
              <a:buFont typeface="Arial"/>
              <a:buChar char="•"/>
              <a:defRPr/>
            </a:lvl2pPr>
            <a:lvl3pPr marL="1371600" lvl="2" indent="-291083" algn="l">
              <a:lnSpc>
                <a:spcPct val="100000"/>
              </a:lnSpc>
              <a:spcBef>
                <a:spcPts val="352"/>
              </a:spcBef>
              <a:spcAft>
                <a:spcPts val="0"/>
              </a:spcAft>
              <a:buClr>
                <a:schemeClr val="dk2"/>
              </a:buClr>
              <a:buSzPts val="984"/>
              <a:buFont typeface="Arial"/>
              <a:buChar char="•"/>
              <a:defRPr/>
            </a:lvl3pPr>
            <a:lvl4pPr marL="1828800" lvl="3" indent="-282194" algn="l">
              <a:lnSpc>
                <a:spcPct val="100000"/>
              </a:lnSpc>
              <a:spcBef>
                <a:spcPts val="352"/>
              </a:spcBef>
              <a:spcAft>
                <a:spcPts val="0"/>
              </a:spcAft>
              <a:buClr>
                <a:schemeClr val="dk2"/>
              </a:buClr>
              <a:buSzPts val="844"/>
              <a:buFont typeface="Arial"/>
              <a:buChar char="•"/>
              <a:defRPr/>
            </a:lvl4pPr>
            <a:lvl5pPr marL="2286000" lvl="4" indent="-282194" algn="l">
              <a:lnSpc>
                <a:spcPct val="100000"/>
              </a:lnSpc>
              <a:spcBef>
                <a:spcPts val="352"/>
              </a:spcBef>
              <a:spcAft>
                <a:spcPts val="0"/>
              </a:spcAft>
              <a:buClr>
                <a:schemeClr val="dk2"/>
              </a:buClr>
              <a:buSzPts val="844"/>
              <a:buFont typeface="Arial"/>
              <a:buChar char="•"/>
              <a:defRPr/>
            </a:lvl5pPr>
            <a:lvl6pPr marL="2743200" lvl="5" indent="-228600" algn="ctr">
              <a:lnSpc>
                <a:spcPct val="100000"/>
              </a:lnSpc>
              <a:spcBef>
                <a:spcPts val="352"/>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050" name="Google Shape;10050;p240"/>
          <p:cNvSpPr txBox="1">
            <a:spLocks noGrp="1"/>
          </p:cNvSpPr>
          <p:nvPr>
            <p:ph type="body" idx="3"/>
          </p:nvPr>
        </p:nvSpPr>
        <p:spPr>
          <a:xfrm>
            <a:off x="413099" y="752952"/>
            <a:ext cx="8317802" cy="32460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Clr>
                <a:schemeClr val="dk2"/>
              </a:buClr>
              <a:buSzPts val="1687"/>
              <a:buFont typeface="Inter"/>
              <a:buNone/>
              <a:defRPr sz="1687" b="0"/>
            </a:lvl1pPr>
            <a:lvl2pPr marL="914400" lvl="1" indent="-228600" algn="l">
              <a:lnSpc>
                <a:spcPct val="100000"/>
              </a:lnSpc>
              <a:spcBef>
                <a:spcPts val="633"/>
              </a:spcBef>
              <a:spcAft>
                <a:spcPts val="0"/>
              </a:spcAft>
              <a:buClr>
                <a:schemeClr val="dk2"/>
              </a:buClr>
              <a:buSzPts val="1800"/>
              <a:buNone/>
              <a:defRPr/>
            </a:lvl2pPr>
            <a:lvl3pPr marL="1371600" lvl="2" indent="-228600" algn="l">
              <a:lnSpc>
                <a:spcPct val="100000"/>
              </a:lnSpc>
              <a:spcBef>
                <a:spcPts val="633"/>
              </a:spcBef>
              <a:spcAft>
                <a:spcPts val="0"/>
              </a:spcAft>
              <a:buClr>
                <a:schemeClr val="dk2"/>
              </a:buClr>
              <a:buSzPts val="1800"/>
              <a:buNone/>
              <a:defRPr/>
            </a:lvl3pPr>
            <a:lvl4pPr marL="1828800" lvl="3" indent="-228600" algn="l">
              <a:lnSpc>
                <a:spcPct val="100000"/>
              </a:lnSpc>
              <a:spcBef>
                <a:spcPts val="633"/>
              </a:spcBef>
              <a:spcAft>
                <a:spcPts val="0"/>
              </a:spcAft>
              <a:buClr>
                <a:schemeClr val="dk2"/>
              </a:buClr>
              <a:buSzPts val="1800"/>
              <a:buNone/>
              <a:defRPr/>
            </a:lvl4pPr>
            <a:lvl5pPr marL="2286000" lvl="4" indent="-228600" algn="l">
              <a:lnSpc>
                <a:spcPct val="100000"/>
              </a:lnSpc>
              <a:spcBef>
                <a:spcPts val="633"/>
              </a:spcBef>
              <a:spcAft>
                <a:spcPts val="0"/>
              </a:spcAft>
              <a:buClr>
                <a:schemeClr val="dk2"/>
              </a:buClr>
              <a:buSzPts val="1800"/>
              <a:buNone/>
              <a:defRPr/>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Tree>
  </p:cSld>
  <p:clrMapOvr>
    <a:masterClrMapping/>
  </p:clrMapOvr>
</p:sldLayout>
</file>

<file path=ppt/slideLayouts/slideLayout132.xml><?xml version="1.0" encoding="utf-8"?>
<p:sldLayout xmlns:a="http://schemas.openxmlformats.org/drawingml/2006/main" xmlns:r="http://schemas.openxmlformats.org/officeDocument/2006/relationships" xmlns:p="http://schemas.openxmlformats.org/presentationml/2006/main" matchingName="2 Content Rectangles">
  <p:cSld name="2 Content Rectangles">
    <p:spTree>
      <p:nvGrpSpPr>
        <p:cNvPr id="1" name="Shape 10051"/>
        <p:cNvGrpSpPr/>
        <p:nvPr/>
      </p:nvGrpSpPr>
      <p:grpSpPr>
        <a:xfrm>
          <a:off x="0" y="0"/>
          <a:ext cx="0" cy="0"/>
          <a:chOff x="0" y="0"/>
          <a:chExt cx="0" cy="0"/>
        </a:xfrm>
      </p:grpSpPr>
      <p:sp>
        <p:nvSpPr>
          <p:cNvPr id="10052" name="Google Shape;10052;p241"/>
          <p:cNvSpPr txBox="1">
            <a:spLocks noGrp="1"/>
          </p:cNvSpPr>
          <p:nvPr>
            <p:ph type="title"/>
          </p:nvPr>
        </p:nvSpPr>
        <p:spPr>
          <a:xfrm>
            <a:off x="413099" y="303870"/>
            <a:ext cx="8317802" cy="49773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dk2"/>
              </a:buClr>
              <a:buSzPts val="2812"/>
              <a:buFont typeface="Inter Black"/>
              <a:buNone/>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a:endParaRPr/>
          </a:p>
        </p:txBody>
      </p:sp>
      <p:sp>
        <p:nvSpPr>
          <p:cNvPr id="10053" name="Google Shape;10053;p241"/>
          <p:cNvSpPr txBox="1">
            <a:spLocks noGrp="1"/>
          </p:cNvSpPr>
          <p:nvPr>
            <p:ph type="sldNum" idx="12"/>
          </p:nvPr>
        </p:nvSpPr>
        <p:spPr>
          <a:xfrm>
            <a:off x="8866230" y="4891187"/>
            <a:ext cx="117020" cy="118943"/>
          </a:xfrm>
          <a:prstGeom prst="rect">
            <a:avLst/>
          </a:prstGeom>
          <a:noFill/>
          <a:ln>
            <a:noFill/>
          </a:ln>
        </p:spPr>
        <p:txBody>
          <a:bodyPr spcFirstLastPara="1" wrap="square" lIns="0" tIns="0" rIns="0" bIns="0" anchor="t" anchorCtr="0">
            <a:spAutoFit/>
          </a:bodyPr>
          <a:lstStyle>
            <a:lvl1pPr marL="0" marR="0" lvl="0"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
              <a:t>‹#›</a:t>
            </a:fld>
            <a:endParaRPr/>
          </a:p>
        </p:txBody>
      </p:sp>
      <p:sp>
        <p:nvSpPr>
          <p:cNvPr id="10054" name="Google Shape;10054;p241"/>
          <p:cNvSpPr txBox="1">
            <a:spLocks noGrp="1"/>
          </p:cNvSpPr>
          <p:nvPr>
            <p:ph type="body" idx="1"/>
          </p:nvPr>
        </p:nvSpPr>
        <p:spPr>
          <a:xfrm>
            <a:off x="413544" y="1366243"/>
            <a:ext cx="4138784" cy="2752576"/>
          </a:xfrm>
          <a:prstGeom prst="rect">
            <a:avLst/>
          </a:prstGeom>
          <a:solidFill>
            <a:schemeClr val="dk1"/>
          </a:solidFill>
          <a:ln>
            <a:noFill/>
          </a:ln>
        </p:spPr>
        <p:txBody>
          <a:bodyPr spcFirstLastPara="1" wrap="square" lIns="365750" tIns="365750" rIns="365750" bIns="365750" anchor="t" anchorCtr="0">
            <a:noAutofit/>
          </a:bodyPr>
          <a:lstStyle>
            <a:lvl1pPr marL="457200" lvl="0" indent="-228600" algn="l">
              <a:lnSpc>
                <a:spcPct val="100000"/>
              </a:lnSpc>
              <a:spcBef>
                <a:spcPts val="0"/>
              </a:spcBef>
              <a:spcAft>
                <a:spcPts val="0"/>
              </a:spcAft>
              <a:buClr>
                <a:schemeClr val="lt1"/>
              </a:buClr>
              <a:buSzPts val="1687"/>
              <a:buFont typeface="Inter"/>
              <a:buNone/>
              <a:defRPr>
                <a:solidFill>
                  <a:schemeClr val="lt1"/>
                </a:solidFill>
              </a:defRPr>
            </a:lvl1pPr>
            <a:lvl2pPr marL="914400" lvl="1" indent="-228600" algn="l">
              <a:lnSpc>
                <a:spcPct val="100000"/>
              </a:lnSpc>
              <a:spcBef>
                <a:spcPts val="633"/>
              </a:spcBef>
              <a:spcAft>
                <a:spcPts val="0"/>
              </a:spcAft>
              <a:buClr>
                <a:schemeClr val="lt1"/>
              </a:buClr>
              <a:buSzPts val="1266"/>
              <a:buFont typeface="Inter"/>
              <a:buNone/>
              <a:defRPr>
                <a:solidFill>
                  <a:schemeClr val="lt1"/>
                </a:solidFill>
              </a:defRPr>
            </a:lvl2pPr>
            <a:lvl3pPr marL="1371600" lvl="2" indent="-228600" algn="l">
              <a:lnSpc>
                <a:spcPct val="100000"/>
              </a:lnSpc>
              <a:spcBef>
                <a:spcPts val="633"/>
              </a:spcBef>
              <a:spcAft>
                <a:spcPts val="0"/>
              </a:spcAft>
              <a:buClr>
                <a:schemeClr val="lt1"/>
              </a:buClr>
              <a:buSzPts val="984"/>
              <a:buFont typeface="Inter"/>
              <a:buNone/>
              <a:defRPr>
                <a:solidFill>
                  <a:schemeClr val="lt1"/>
                </a:solidFill>
              </a:defRPr>
            </a:lvl3pPr>
            <a:lvl4pPr marL="1828800" lvl="3" indent="-228600" algn="l">
              <a:lnSpc>
                <a:spcPct val="100000"/>
              </a:lnSpc>
              <a:spcBef>
                <a:spcPts val="633"/>
              </a:spcBef>
              <a:spcAft>
                <a:spcPts val="0"/>
              </a:spcAft>
              <a:buClr>
                <a:schemeClr val="lt1"/>
              </a:buClr>
              <a:buSzPts val="844"/>
              <a:buFont typeface="Inter"/>
              <a:buNone/>
              <a:defRPr>
                <a:solidFill>
                  <a:schemeClr val="lt1"/>
                </a:solidFill>
              </a:defRPr>
            </a:lvl4pPr>
            <a:lvl5pPr marL="2286000" lvl="4" indent="-228600" algn="l">
              <a:lnSpc>
                <a:spcPct val="100000"/>
              </a:lnSpc>
              <a:spcBef>
                <a:spcPts val="633"/>
              </a:spcBef>
              <a:spcAft>
                <a:spcPts val="0"/>
              </a:spcAft>
              <a:buClr>
                <a:schemeClr val="lt1"/>
              </a:buClr>
              <a:buSzPts val="844"/>
              <a:buFont typeface="Inter"/>
              <a:buNone/>
              <a:defRPr>
                <a:solidFill>
                  <a:schemeClr val="lt1"/>
                </a:solidFill>
              </a:defRPr>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055" name="Google Shape;10055;p241"/>
          <p:cNvSpPr txBox="1">
            <a:spLocks noGrp="1"/>
          </p:cNvSpPr>
          <p:nvPr>
            <p:ph type="body" idx="2"/>
          </p:nvPr>
        </p:nvSpPr>
        <p:spPr>
          <a:xfrm>
            <a:off x="4593347" y="1366243"/>
            <a:ext cx="4138784" cy="2752576"/>
          </a:xfrm>
          <a:prstGeom prst="rect">
            <a:avLst/>
          </a:prstGeom>
          <a:solidFill>
            <a:schemeClr val="dk1"/>
          </a:solidFill>
          <a:ln>
            <a:noFill/>
          </a:ln>
        </p:spPr>
        <p:txBody>
          <a:bodyPr spcFirstLastPara="1" wrap="square" lIns="365750" tIns="365750" rIns="365750" bIns="365750" anchor="t" anchorCtr="0">
            <a:noAutofit/>
          </a:bodyPr>
          <a:lstStyle>
            <a:lvl1pPr marL="457200" lvl="0" indent="-228600" algn="l">
              <a:lnSpc>
                <a:spcPct val="100000"/>
              </a:lnSpc>
              <a:spcBef>
                <a:spcPts val="0"/>
              </a:spcBef>
              <a:spcAft>
                <a:spcPts val="0"/>
              </a:spcAft>
              <a:buClr>
                <a:schemeClr val="lt1"/>
              </a:buClr>
              <a:buSzPts val="1687"/>
              <a:buFont typeface="Inter"/>
              <a:buNone/>
              <a:defRPr>
                <a:solidFill>
                  <a:schemeClr val="lt1"/>
                </a:solidFill>
              </a:defRPr>
            </a:lvl1pPr>
            <a:lvl2pPr marL="914400" lvl="1" indent="-228600" algn="l">
              <a:lnSpc>
                <a:spcPct val="100000"/>
              </a:lnSpc>
              <a:spcBef>
                <a:spcPts val="633"/>
              </a:spcBef>
              <a:spcAft>
                <a:spcPts val="0"/>
              </a:spcAft>
              <a:buClr>
                <a:schemeClr val="lt1"/>
              </a:buClr>
              <a:buSzPts val="1266"/>
              <a:buFont typeface="Inter"/>
              <a:buNone/>
              <a:defRPr>
                <a:solidFill>
                  <a:schemeClr val="lt1"/>
                </a:solidFill>
              </a:defRPr>
            </a:lvl2pPr>
            <a:lvl3pPr marL="1371600" lvl="2" indent="-228600" algn="l">
              <a:lnSpc>
                <a:spcPct val="100000"/>
              </a:lnSpc>
              <a:spcBef>
                <a:spcPts val="633"/>
              </a:spcBef>
              <a:spcAft>
                <a:spcPts val="0"/>
              </a:spcAft>
              <a:buClr>
                <a:schemeClr val="lt1"/>
              </a:buClr>
              <a:buSzPts val="984"/>
              <a:buFont typeface="Inter"/>
              <a:buNone/>
              <a:defRPr>
                <a:solidFill>
                  <a:schemeClr val="lt1"/>
                </a:solidFill>
              </a:defRPr>
            </a:lvl3pPr>
            <a:lvl4pPr marL="1828800" lvl="3" indent="-228600" algn="l">
              <a:lnSpc>
                <a:spcPct val="100000"/>
              </a:lnSpc>
              <a:spcBef>
                <a:spcPts val="633"/>
              </a:spcBef>
              <a:spcAft>
                <a:spcPts val="0"/>
              </a:spcAft>
              <a:buClr>
                <a:schemeClr val="lt1"/>
              </a:buClr>
              <a:buSzPts val="844"/>
              <a:buFont typeface="Inter"/>
              <a:buNone/>
              <a:defRPr>
                <a:solidFill>
                  <a:schemeClr val="lt1"/>
                </a:solidFill>
              </a:defRPr>
            </a:lvl4pPr>
            <a:lvl5pPr marL="2286000" lvl="4" indent="-228600" algn="l">
              <a:lnSpc>
                <a:spcPct val="100000"/>
              </a:lnSpc>
              <a:spcBef>
                <a:spcPts val="633"/>
              </a:spcBef>
              <a:spcAft>
                <a:spcPts val="0"/>
              </a:spcAft>
              <a:buClr>
                <a:schemeClr val="lt1"/>
              </a:buClr>
              <a:buSzPts val="844"/>
              <a:buFont typeface="Inter"/>
              <a:buNone/>
              <a:defRPr>
                <a:solidFill>
                  <a:schemeClr val="lt1"/>
                </a:solidFill>
              </a:defRPr>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056" name="Google Shape;10056;p241"/>
          <p:cNvSpPr txBox="1">
            <a:spLocks noGrp="1"/>
          </p:cNvSpPr>
          <p:nvPr>
            <p:ph type="body" idx="3"/>
          </p:nvPr>
        </p:nvSpPr>
        <p:spPr>
          <a:xfrm>
            <a:off x="413099" y="752952"/>
            <a:ext cx="8317802" cy="32460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Clr>
                <a:schemeClr val="dk2"/>
              </a:buClr>
              <a:buSzPts val="1687"/>
              <a:buFont typeface="Inter"/>
              <a:buNone/>
              <a:defRPr sz="1687" b="0"/>
            </a:lvl1pPr>
            <a:lvl2pPr marL="914400" lvl="1" indent="-228600" algn="l">
              <a:lnSpc>
                <a:spcPct val="100000"/>
              </a:lnSpc>
              <a:spcBef>
                <a:spcPts val="633"/>
              </a:spcBef>
              <a:spcAft>
                <a:spcPts val="0"/>
              </a:spcAft>
              <a:buClr>
                <a:schemeClr val="dk2"/>
              </a:buClr>
              <a:buSzPts val="1800"/>
              <a:buNone/>
              <a:defRPr/>
            </a:lvl2pPr>
            <a:lvl3pPr marL="1371600" lvl="2" indent="-228600" algn="l">
              <a:lnSpc>
                <a:spcPct val="100000"/>
              </a:lnSpc>
              <a:spcBef>
                <a:spcPts val="633"/>
              </a:spcBef>
              <a:spcAft>
                <a:spcPts val="0"/>
              </a:spcAft>
              <a:buClr>
                <a:schemeClr val="dk2"/>
              </a:buClr>
              <a:buSzPts val="1800"/>
              <a:buNone/>
              <a:defRPr/>
            </a:lvl3pPr>
            <a:lvl4pPr marL="1828800" lvl="3" indent="-228600" algn="l">
              <a:lnSpc>
                <a:spcPct val="100000"/>
              </a:lnSpc>
              <a:spcBef>
                <a:spcPts val="633"/>
              </a:spcBef>
              <a:spcAft>
                <a:spcPts val="0"/>
              </a:spcAft>
              <a:buClr>
                <a:schemeClr val="dk2"/>
              </a:buClr>
              <a:buSzPts val="1800"/>
              <a:buNone/>
              <a:defRPr/>
            </a:lvl4pPr>
            <a:lvl5pPr marL="2286000" lvl="4" indent="-228600" algn="l">
              <a:lnSpc>
                <a:spcPct val="100000"/>
              </a:lnSpc>
              <a:spcBef>
                <a:spcPts val="633"/>
              </a:spcBef>
              <a:spcAft>
                <a:spcPts val="0"/>
              </a:spcAft>
              <a:buClr>
                <a:schemeClr val="dk2"/>
              </a:buClr>
              <a:buSzPts val="1800"/>
              <a:buNone/>
              <a:defRPr/>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Tree>
  </p:cSld>
  <p:clrMapOvr>
    <a:masterClrMapping/>
  </p:clrMapOvr>
</p:sldLayout>
</file>

<file path=ppt/slideLayouts/slideLayout133.xml><?xml version="1.0" encoding="utf-8"?>
<p:sldLayout xmlns:a="http://schemas.openxmlformats.org/drawingml/2006/main" xmlns:r="http://schemas.openxmlformats.org/officeDocument/2006/relationships" xmlns:p="http://schemas.openxmlformats.org/presentationml/2006/main" matchingName="2 Bulleted Content Rectangles">
  <p:cSld name="2 Bulleted Content Rectangles">
    <p:spTree>
      <p:nvGrpSpPr>
        <p:cNvPr id="1" name="Shape 10057"/>
        <p:cNvGrpSpPr/>
        <p:nvPr/>
      </p:nvGrpSpPr>
      <p:grpSpPr>
        <a:xfrm>
          <a:off x="0" y="0"/>
          <a:ext cx="0" cy="0"/>
          <a:chOff x="0" y="0"/>
          <a:chExt cx="0" cy="0"/>
        </a:xfrm>
      </p:grpSpPr>
      <p:sp>
        <p:nvSpPr>
          <p:cNvPr id="10058" name="Google Shape;10058;p242"/>
          <p:cNvSpPr txBox="1">
            <a:spLocks noGrp="1"/>
          </p:cNvSpPr>
          <p:nvPr>
            <p:ph type="title"/>
          </p:nvPr>
        </p:nvSpPr>
        <p:spPr>
          <a:xfrm>
            <a:off x="413099" y="303870"/>
            <a:ext cx="8317802" cy="49773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dk2"/>
              </a:buClr>
              <a:buSzPts val="2812"/>
              <a:buFont typeface="Inter Black"/>
              <a:buNone/>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a:endParaRPr/>
          </a:p>
        </p:txBody>
      </p:sp>
      <p:sp>
        <p:nvSpPr>
          <p:cNvPr id="10059" name="Google Shape;10059;p242"/>
          <p:cNvSpPr txBox="1">
            <a:spLocks noGrp="1"/>
          </p:cNvSpPr>
          <p:nvPr>
            <p:ph type="sldNum" idx="12"/>
          </p:nvPr>
        </p:nvSpPr>
        <p:spPr>
          <a:xfrm>
            <a:off x="8866230" y="4891187"/>
            <a:ext cx="117020" cy="118943"/>
          </a:xfrm>
          <a:prstGeom prst="rect">
            <a:avLst/>
          </a:prstGeom>
          <a:noFill/>
          <a:ln>
            <a:noFill/>
          </a:ln>
        </p:spPr>
        <p:txBody>
          <a:bodyPr spcFirstLastPara="1" wrap="square" lIns="0" tIns="0" rIns="0" bIns="0" anchor="t" anchorCtr="0">
            <a:spAutoFit/>
          </a:bodyPr>
          <a:lstStyle>
            <a:lvl1pPr marL="0" marR="0" lvl="0"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
              <a:t>‹#›</a:t>
            </a:fld>
            <a:endParaRPr/>
          </a:p>
        </p:txBody>
      </p:sp>
      <p:sp>
        <p:nvSpPr>
          <p:cNvPr id="10060" name="Google Shape;10060;p242"/>
          <p:cNvSpPr txBox="1">
            <a:spLocks noGrp="1"/>
          </p:cNvSpPr>
          <p:nvPr>
            <p:ph type="body" idx="1"/>
          </p:nvPr>
        </p:nvSpPr>
        <p:spPr>
          <a:xfrm>
            <a:off x="413544" y="1366243"/>
            <a:ext cx="4138784" cy="2752576"/>
          </a:xfrm>
          <a:prstGeom prst="rect">
            <a:avLst/>
          </a:prstGeom>
          <a:solidFill>
            <a:schemeClr val="accent1"/>
          </a:solidFill>
          <a:ln>
            <a:noFill/>
          </a:ln>
        </p:spPr>
        <p:txBody>
          <a:bodyPr spcFirstLastPara="1" wrap="square" lIns="365750" tIns="365750" rIns="365750" bIns="365750" anchor="t" anchorCtr="0">
            <a:noAutofit/>
          </a:bodyPr>
          <a:lstStyle>
            <a:lvl1pPr marL="457200" lvl="0" indent="-335724" algn="l">
              <a:lnSpc>
                <a:spcPct val="100000"/>
              </a:lnSpc>
              <a:spcBef>
                <a:spcPts val="0"/>
              </a:spcBef>
              <a:spcAft>
                <a:spcPts val="0"/>
              </a:spcAft>
              <a:buClr>
                <a:schemeClr val="lt1"/>
              </a:buClr>
              <a:buSzPts val="1687"/>
              <a:buFont typeface="Arial"/>
              <a:buChar char="•"/>
              <a:defRPr b="0">
                <a:solidFill>
                  <a:schemeClr val="lt1"/>
                </a:solidFill>
              </a:defRPr>
            </a:lvl1pPr>
            <a:lvl2pPr marL="914400" lvl="1" indent="-308991" algn="l">
              <a:lnSpc>
                <a:spcPct val="100000"/>
              </a:lnSpc>
              <a:spcBef>
                <a:spcPts val="352"/>
              </a:spcBef>
              <a:spcAft>
                <a:spcPts val="0"/>
              </a:spcAft>
              <a:buClr>
                <a:schemeClr val="lt1"/>
              </a:buClr>
              <a:buSzPts val="1266"/>
              <a:buFont typeface="Arial"/>
              <a:buChar char="•"/>
              <a:defRPr>
                <a:solidFill>
                  <a:schemeClr val="lt1"/>
                </a:solidFill>
              </a:defRPr>
            </a:lvl2pPr>
            <a:lvl3pPr marL="1371600" lvl="2" indent="-291083" algn="l">
              <a:lnSpc>
                <a:spcPct val="100000"/>
              </a:lnSpc>
              <a:spcBef>
                <a:spcPts val="352"/>
              </a:spcBef>
              <a:spcAft>
                <a:spcPts val="0"/>
              </a:spcAft>
              <a:buClr>
                <a:schemeClr val="lt1"/>
              </a:buClr>
              <a:buSzPts val="984"/>
              <a:buFont typeface="Arial"/>
              <a:buChar char="•"/>
              <a:defRPr>
                <a:solidFill>
                  <a:schemeClr val="lt1"/>
                </a:solidFill>
              </a:defRPr>
            </a:lvl3pPr>
            <a:lvl4pPr marL="1828800" lvl="3" indent="-282194" algn="l">
              <a:lnSpc>
                <a:spcPct val="100000"/>
              </a:lnSpc>
              <a:spcBef>
                <a:spcPts val="352"/>
              </a:spcBef>
              <a:spcAft>
                <a:spcPts val="0"/>
              </a:spcAft>
              <a:buClr>
                <a:schemeClr val="lt1"/>
              </a:buClr>
              <a:buSzPts val="844"/>
              <a:buFont typeface="Arial"/>
              <a:buChar char="•"/>
              <a:defRPr>
                <a:solidFill>
                  <a:schemeClr val="lt1"/>
                </a:solidFill>
              </a:defRPr>
            </a:lvl4pPr>
            <a:lvl5pPr marL="2286000" lvl="4" indent="-282194" algn="l">
              <a:lnSpc>
                <a:spcPct val="100000"/>
              </a:lnSpc>
              <a:spcBef>
                <a:spcPts val="352"/>
              </a:spcBef>
              <a:spcAft>
                <a:spcPts val="0"/>
              </a:spcAft>
              <a:buClr>
                <a:schemeClr val="lt1"/>
              </a:buClr>
              <a:buSzPts val="844"/>
              <a:buFont typeface="Arial"/>
              <a:buChar char="•"/>
              <a:defRPr>
                <a:solidFill>
                  <a:schemeClr val="lt1"/>
                </a:solidFill>
              </a:defRPr>
            </a:lvl5pPr>
            <a:lvl6pPr marL="2743200" lvl="5" indent="-228600" algn="ctr">
              <a:lnSpc>
                <a:spcPct val="100000"/>
              </a:lnSpc>
              <a:spcBef>
                <a:spcPts val="352"/>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061" name="Google Shape;10061;p242"/>
          <p:cNvSpPr txBox="1">
            <a:spLocks noGrp="1"/>
          </p:cNvSpPr>
          <p:nvPr>
            <p:ph type="body" idx="2"/>
          </p:nvPr>
        </p:nvSpPr>
        <p:spPr>
          <a:xfrm>
            <a:off x="4593347" y="1366243"/>
            <a:ext cx="4138784" cy="2752576"/>
          </a:xfrm>
          <a:prstGeom prst="rect">
            <a:avLst/>
          </a:prstGeom>
          <a:solidFill>
            <a:schemeClr val="dk1"/>
          </a:solidFill>
          <a:ln>
            <a:noFill/>
          </a:ln>
        </p:spPr>
        <p:txBody>
          <a:bodyPr spcFirstLastPara="1" wrap="square" lIns="365750" tIns="365750" rIns="365750" bIns="365750" anchor="t" anchorCtr="0">
            <a:noAutofit/>
          </a:bodyPr>
          <a:lstStyle>
            <a:lvl1pPr marL="457200" lvl="0" indent="-335724" algn="l">
              <a:lnSpc>
                <a:spcPct val="100000"/>
              </a:lnSpc>
              <a:spcBef>
                <a:spcPts val="0"/>
              </a:spcBef>
              <a:spcAft>
                <a:spcPts val="0"/>
              </a:spcAft>
              <a:buClr>
                <a:schemeClr val="lt1"/>
              </a:buClr>
              <a:buSzPts val="1687"/>
              <a:buFont typeface="Arial"/>
              <a:buChar char="•"/>
              <a:defRPr b="0">
                <a:solidFill>
                  <a:schemeClr val="lt1"/>
                </a:solidFill>
              </a:defRPr>
            </a:lvl1pPr>
            <a:lvl2pPr marL="914400" lvl="1" indent="-308991" algn="l">
              <a:lnSpc>
                <a:spcPct val="100000"/>
              </a:lnSpc>
              <a:spcBef>
                <a:spcPts val="352"/>
              </a:spcBef>
              <a:spcAft>
                <a:spcPts val="0"/>
              </a:spcAft>
              <a:buClr>
                <a:schemeClr val="lt1"/>
              </a:buClr>
              <a:buSzPts val="1266"/>
              <a:buFont typeface="Arial"/>
              <a:buChar char="•"/>
              <a:defRPr>
                <a:solidFill>
                  <a:schemeClr val="lt1"/>
                </a:solidFill>
              </a:defRPr>
            </a:lvl2pPr>
            <a:lvl3pPr marL="1371600" lvl="2" indent="-291083" algn="l">
              <a:lnSpc>
                <a:spcPct val="100000"/>
              </a:lnSpc>
              <a:spcBef>
                <a:spcPts val="352"/>
              </a:spcBef>
              <a:spcAft>
                <a:spcPts val="0"/>
              </a:spcAft>
              <a:buClr>
                <a:schemeClr val="lt1"/>
              </a:buClr>
              <a:buSzPts val="984"/>
              <a:buFont typeface="Arial"/>
              <a:buChar char="•"/>
              <a:defRPr>
                <a:solidFill>
                  <a:schemeClr val="lt1"/>
                </a:solidFill>
              </a:defRPr>
            </a:lvl3pPr>
            <a:lvl4pPr marL="1828800" lvl="3" indent="-282194" algn="l">
              <a:lnSpc>
                <a:spcPct val="100000"/>
              </a:lnSpc>
              <a:spcBef>
                <a:spcPts val="352"/>
              </a:spcBef>
              <a:spcAft>
                <a:spcPts val="0"/>
              </a:spcAft>
              <a:buClr>
                <a:schemeClr val="lt1"/>
              </a:buClr>
              <a:buSzPts val="844"/>
              <a:buFont typeface="Arial"/>
              <a:buChar char="•"/>
              <a:defRPr>
                <a:solidFill>
                  <a:schemeClr val="lt1"/>
                </a:solidFill>
              </a:defRPr>
            </a:lvl4pPr>
            <a:lvl5pPr marL="2286000" lvl="4" indent="-282194" algn="l">
              <a:lnSpc>
                <a:spcPct val="100000"/>
              </a:lnSpc>
              <a:spcBef>
                <a:spcPts val="352"/>
              </a:spcBef>
              <a:spcAft>
                <a:spcPts val="0"/>
              </a:spcAft>
              <a:buClr>
                <a:schemeClr val="lt1"/>
              </a:buClr>
              <a:buSzPts val="844"/>
              <a:buFont typeface="Arial"/>
              <a:buChar char="•"/>
              <a:defRPr>
                <a:solidFill>
                  <a:schemeClr val="lt1"/>
                </a:solidFill>
              </a:defRPr>
            </a:lvl5pPr>
            <a:lvl6pPr marL="2743200" lvl="5" indent="-228600" algn="ctr">
              <a:lnSpc>
                <a:spcPct val="100000"/>
              </a:lnSpc>
              <a:spcBef>
                <a:spcPts val="352"/>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062" name="Google Shape;10062;p242"/>
          <p:cNvSpPr txBox="1">
            <a:spLocks noGrp="1"/>
          </p:cNvSpPr>
          <p:nvPr>
            <p:ph type="body" idx="3"/>
          </p:nvPr>
        </p:nvSpPr>
        <p:spPr>
          <a:xfrm>
            <a:off x="413099" y="752952"/>
            <a:ext cx="8317802" cy="32460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Clr>
                <a:schemeClr val="dk2"/>
              </a:buClr>
              <a:buSzPts val="1687"/>
              <a:buFont typeface="Inter"/>
              <a:buNone/>
              <a:defRPr sz="1687" b="0"/>
            </a:lvl1pPr>
            <a:lvl2pPr marL="914400" lvl="1" indent="-228600" algn="l">
              <a:lnSpc>
                <a:spcPct val="100000"/>
              </a:lnSpc>
              <a:spcBef>
                <a:spcPts val="633"/>
              </a:spcBef>
              <a:spcAft>
                <a:spcPts val="0"/>
              </a:spcAft>
              <a:buClr>
                <a:schemeClr val="dk2"/>
              </a:buClr>
              <a:buSzPts val="1800"/>
              <a:buNone/>
              <a:defRPr/>
            </a:lvl2pPr>
            <a:lvl3pPr marL="1371600" lvl="2" indent="-228600" algn="l">
              <a:lnSpc>
                <a:spcPct val="100000"/>
              </a:lnSpc>
              <a:spcBef>
                <a:spcPts val="633"/>
              </a:spcBef>
              <a:spcAft>
                <a:spcPts val="0"/>
              </a:spcAft>
              <a:buClr>
                <a:schemeClr val="dk2"/>
              </a:buClr>
              <a:buSzPts val="1800"/>
              <a:buNone/>
              <a:defRPr/>
            </a:lvl3pPr>
            <a:lvl4pPr marL="1828800" lvl="3" indent="-228600" algn="l">
              <a:lnSpc>
                <a:spcPct val="100000"/>
              </a:lnSpc>
              <a:spcBef>
                <a:spcPts val="633"/>
              </a:spcBef>
              <a:spcAft>
                <a:spcPts val="0"/>
              </a:spcAft>
              <a:buClr>
                <a:schemeClr val="dk2"/>
              </a:buClr>
              <a:buSzPts val="1800"/>
              <a:buNone/>
              <a:defRPr/>
            </a:lvl4pPr>
            <a:lvl5pPr marL="2286000" lvl="4" indent="-228600" algn="l">
              <a:lnSpc>
                <a:spcPct val="100000"/>
              </a:lnSpc>
              <a:spcBef>
                <a:spcPts val="633"/>
              </a:spcBef>
              <a:spcAft>
                <a:spcPts val="0"/>
              </a:spcAft>
              <a:buClr>
                <a:schemeClr val="dk2"/>
              </a:buClr>
              <a:buSzPts val="1800"/>
              <a:buNone/>
              <a:defRPr/>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Tree>
  </p:cSld>
  <p:clrMapOvr>
    <a:masterClrMapping/>
  </p:clrMapOvr>
</p:sldLayout>
</file>

<file path=ppt/slideLayouts/slideLayout134.xml><?xml version="1.0" encoding="utf-8"?>
<p:sldLayout xmlns:a="http://schemas.openxmlformats.org/drawingml/2006/main" xmlns:r="http://schemas.openxmlformats.org/officeDocument/2006/relationships" xmlns:p="http://schemas.openxmlformats.org/presentationml/2006/main" matchingName="Comparison">
  <p:cSld name="Comparison">
    <p:spTree>
      <p:nvGrpSpPr>
        <p:cNvPr id="1" name="Shape 10063"/>
        <p:cNvGrpSpPr/>
        <p:nvPr/>
      </p:nvGrpSpPr>
      <p:grpSpPr>
        <a:xfrm>
          <a:off x="0" y="0"/>
          <a:ext cx="0" cy="0"/>
          <a:chOff x="0" y="0"/>
          <a:chExt cx="0" cy="0"/>
        </a:xfrm>
      </p:grpSpPr>
      <p:sp>
        <p:nvSpPr>
          <p:cNvPr id="10064" name="Google Shape;10064;p243"/>
          <p:cNvSpPr txBox="1">
            <a:spLocks noGrp="1"/>
          </p:cNvSpPr>
          <p:nvPr>
            <p:ph type="body" idx="1"/>
          </p:nvPr>
        </p:nvSpPr>
        <p:spPr>
          <a:xfrm>
            <a:off x="411870" y="1366243"/>
            <a:ext cx="4138783" cy="512563"/>
          </a:xfrm>
          <a:prstGeom prst="rect">
            <a:avLst/>
          </a:prstGeom>
          <a:solidFill>
            <a:srgbClr val="FFFFFF"/>
          </a:solidFill>
          <a:ln>
            <a:noFill/>
          </a:ln>
        </p:spPr>
        <p:txBody>
          <a:bodyPr spcFirstLastPara="1" wrap="square" lIns="91425" tIns="45700" rIns="91425" bIns="45700" anchor="b" anchorCtr="0">
            <a:noAutofit/>
          </a:bodyPr>
          <a:lstStyle>
            <a:lvl1pPr marL="457200" lvl="0" indent="-228600" algn="l">
              <a:lnSpc>
                <a:spcPct val="90000"/>
              </a:lnSpc>
              <a:spcBef>
                <a:spcPts val="0"/>
              </a:spcBef>
              <a:spcAft>
                <a:spcPts val="0"/>
              </a:spcAft>
              <a:buClr>
                <a:schemeClr val="dk2"/>
              </a:buClr>
              <a:buSzPts val="1969"/>
              <a:buFont typeface="Inter"/>
              <a:buNone/>
              <a:defRPr sz="1969" b="1">
                <a:solidFill>
                  <a:schemeClr val="dk2"/>
                </a:solidFill>
              </a:defRPr>
            </a:lvl1pPr>
            <a:lvl2pPr marL="914400" lvl="1" indent="-228600" algn="l">
              <a:lnSpc>
                <a:spcPct val="100000"/>
              </a:lnSpc>
              <a:spcBef>
                <a:spcPts val="633"/>
              </a:spcBef>
              <a:spcAft>
                <a:spcPts val="0"/>
              </a:spcAft>
              <a:buClr>
                <a:schemeClr val="dk2"/>
              </a:buClr>
              <a:buSzPts val="1499"/>
              <a:buFont typeface="Inter"/>
              <a:buNone/>
              <a:defRPr sz="1499" b="1"/>
            </a:lvl2pPr>
            <a:lvl3pPr marL="1371600" lvl="2" indent="-228600" algn="l">
              <a:lnSpc>
                <a:spcPct val="100000"/>
              </a:lnSpc>
              <a:spcBef>
                <a:spcPts val="633"/>
              </a:spcBef>
              <a:spcAft>
                <a:spcPts val="0"/>
              </a:spcAft>
              <a:buClr>
                <a:schemeClr val="dk2"/>
              </a:buClr>
              <a:buSzPts val="1349"/>
              <a:buFont typeface="Inter"/>
              <a:buNone/>
              <a:defRPr sz="1349" b="1"/>
            </a:lvl3pPr>
            <a:lvl4pPr marL="1828800" lvl="3" indent="-228600" algn="l">
              <a:lnSpc>
                <a:spcPct val="100000"/>
              </a:lnSpc>
              <a:spcBef>
                <a:spcPts val="633"/>
              </a:spcBef>
              <a:spcAft>
                <a:spcPts val="0"/>
              </a:spcAft>
              <a:buClr>
                <a:schemeClr val="dk2"/>
              </a:buClr>
              <a:buSzPts val="1200"/>
              <a:buFont typeface="Inter"/>
              <a:buNone/>
              <a:defRPr sz="1200" b="1"/>
            </a:lvl4pPr>
            <a:lvl5pPr marL="2286000" lvl="4" indent="-228600" algn="l">
              <a:lnSpc>
                <a:spcPct val="100000"/>
              </a:lnSpc>
              <a:spcBef>
                <a:spcPts val="633"/>
              </a:spcBef>
              <a:spcAft>
                <a:spcPts val="0"/>
              </a:spcAft>
              <a:buClr>
                <a:schemeClr val="dk2"/>
              </a:buClr>
              <a:buSzPts val="1200"/>
              <a:buFont typeface="Inter"/>
              <a:buNone/>
              <a:defRPr sz="1200" b="1"/>
            </a:lvl5pPr>
            <a:lvl6pPr marL="2743200" lvl="5" indent="-228600" algn="ctr">
              <a:lnSpc>
                <a:spcPct val="100000"/>
              </a:lnSpc>
              <a:spcBef>
                <a:spcPts val="633"/>
              </a:spcBef>
              <a:spcAft>
                <a:spcPts val="0"/>
              </a:spcAft>
              <a:buClr>
                <a:srgbClr val="000000"/>
              </a:buClr>
              <a:buSzPts val="1200"/>
              <a:buFont typeface="Calibri"/>
              <a:buNone/>
              <a:defRPr sz="1200" b="1"/>
            </a:lvl6pPr>
            <a:lvl7pPr marL="3200400" lvl="6" indent="-228600" algn="ctr">
              <a:lnSpc>
                <a:spcPct val="100000"/>
              </a:lnSpc>
              <a:spcBef>
                <a:spcPts val="0"/>
              </a:spcBef>
              <a:spcAft>
                <a:spcPts val="0"/>
              </a:spcAft>
              <a:buClr>
                <a:srgbClr val="000000"/>
              </a:buClr>
              <a:buSzPts val="1200"/>
              <a:buFont typeface="Calibri"/>
              <a:buNone/>
              <a:defRPr sz="1200" b="1"/>
            </a:lvl7pPr>
            <a:lvl8pPr marL="3657600" lvl="7" indent="-228600" algn="ctr">
              <a:lnSpc>
                <a:spcPct val="100000"/>
              </a:lnSpc>
              <a:spcBef>
                <a:spcPts val="0"/>
              </a:spcBef>
              <a:spcAft>
                <a:spcPts val="0"/>
              </a:spcAft>
              <a:buClr>
                <a:srgbClr val="000000"/>
              </a:buClr>
              <a:buSzPts val="1200"/>
              <a:buFont typeface="Calibri"/>
              <a:buNone/>
              <a:defRPr sz="1200" b="1"/>
            </a:lvl8pPr>
            <a:lvl9pPr marL="4114800" lvl="8" indent="-228600" algn="ctr">
              <a:lnSpc>
                <a:spcPct val="100000"/>
              </a:lnSpc>
              <a:spcBef>
                <a:spcPts val="0"/>
              </a:spcBef>
              <a:spcAft>
                <a:spcPts val="0"/>
              </a:spcAft>
              <a:buClr>
                <a:srgbClr val="000000"/>
              </a:buClr>
              <a:buSzPts val="1200"/>
              <a:buFont typeface="Calibri"/>
              <a:buNone/>
              <a:defRPr sz="1200" b="1"/>
            </a:lvl9pPr>
          </a:lstStyle>
          <a:p>
            <a:endParaRPr/>
          </a:p>
        </p:txBody>
      </p:sp>
      <p:sp>
        <p:nvSpPr>
          <p:cNvPr id="10065" name="Google Shape;10065;p243"/>
          <p:cNvSpPr txBox="1">
            <a:spLocks noGrp="1"/>
          </p:cNvSpPr>
          <p:nvPr>
            <p:ph type="body" idx="2"/>
          </p:nvPr>
        </p:nvSpPr>
        <p:spPr>
          <a:xfrm>
            <a:off x="4593348" y="1366243"/>
            <a:ext cx="4137946" cy="512563"/>
          </a:xfrm>
          <a:prstGeom prst="rect">
            <a:avLst/>
          </a:prstGeom>
          <a:noFill/>
          <a:ln>
            <a:noFill/>
          </a:ln>
        </p:spPr>
        <p:txBody>
          <a:bodyPr spcFirstLastPara="1" wrap="square" lIns="91425" tIns="45700" rIns="91425" bIns="45700" anchor="b" anchorCtr="0">
            <a:noAutofit/>
          </a:bodyPr>
          <a:lstStyle>
            <a:lvl1pPr marL="457200" lvl="0" indent="-228600" algn="l">
              <a:lnSpc>
                <a:spcPct val="90000"/>
              </a:lnSpc>
              <a:spcBef>
                <a:spcPts val="0"/>
              </a:spcBef>
              <a:spcAft>
                <a:spcPts val="0"/>
              </a:spcAft>
              <a:buClr>
                <a:schemeClr val="dk2"/>
              </a:buClr>
              <a:buSzPts val="1969"/>
              <a:buFont typeface="Inter"/>
              <a:buNone/>
              <a:defRPr sz="1969" b="1">
                <a:solidFill>
                  <a:schemeClr val="dk2"/>
                </a:solidFill>
              </a:defRPr>
            </a:lvl1pPr>
            <a:lvl2pPr marL="914400" lvl="1" indent="-228600" algn="l">
              <a:lnSpc>
                <a:spcPct val="100000"/>
              </a:lnSpc>
              <a:spcBef>
                <a:spcPts val="633"/>
              </a:spcBef>
              <a:spcAft>
                <a:spcPts val="0"/>
              </a:spcAft>
              <a:buClr>
                <a:schemeClr val="dk2"/>
              </a:buClr>
              <a:buSzPts val="1499"/>
              <a:buFont typeface="Inter"/>
              <a:buNone/>
              <a:defRPr sz="1499" b="1"/>
            </a:lvl2pPr>
            <a:lvl3pPr marL="1371600" lvl="2" indent="-228600" algn="l">
              <a:lnSpc>
                <a:spcPct val="100000"/>
              </a:lnSpc>
              <a:spcBef>
                <a:spcPts val="633"/>
              </a:spcBef>
              <a:spcAft>
                <a:spcPts val="0"/>
              </a:spcAft>
              <a:buClr>
                <a:schemeClr val="dk2"/>
              </a:buClr>
              <a:buSzPts val="1349"/>
              <a:buFont typeface="Inter"/>
              <a:buNone/>
              <a:defRPr sz="1349" b="1"/>
            </a:lvl3pPr>
            <a:lvl4pPr marL="1828800" lvl="3" indent="-228600" algn="l">
              <a:lnSpc>
                <a:spcPct val="100000"/>
              </a:lnSpc>
              <a:spcBef>
                <a:spcPts val="633"/>
              </a:spcBef>
              <a:spcAft>
                <a:spcPts val="0"/>
              </a:spcAft>
              <a:buClr>
                <a:schemeClr val="dk2"/>
              </a:buClr>
              <a:buSzPts val="1200"/>
              <a:buFont typeface="Inter"/>
              <a:buNone/>
              <a:defRPr sz="1200" b="1"/>
            </a:lvl4pPr>
            <a:lvl5pPr marL="2286000" lvl="4" indent="-228600" algn="l">
              <a:lnSpc>
                <a:spcPct val="100000"/>
              </a:lnSpc>
              <a:spcBef>
                <a:spcPts val="633"/>
              </a:spcBef>
              <a:spcAft>
                <a:spcPts val="0"/>
              </a:spcAft>
              <a:buClr>
                <a:schemeClr val="dk2"/>
              </a:buClr>
              <a:buSzPts val="1200"/>
              <a:buFont typeface="Inter"/>
              <a:buNone/>
              <a:defRPr sz="1200" b="1"/>
            </a:lvl5pPr>
            <a:lvl6pPr marL="2743200" lvl="5" indent="-228600" algn="ctr">
              <a:lnSpc>
                <a:spcPct val="100000"/>
              </a:lnSpc>
              <a:spcBef>
                <a:spcPts val="633"/>
              </a:spcBef>
              <a:spcAft>
                <a:spcPts val="0"/>
              </a:spcAft>
              <a:buClr>
                <a:srgbClr val="000000"/>
              </a:buClr>
              <a:buSzPts val="1200"/>
              <a:buFont typeface="Calibri"/>
              <a:buNone/>
              <a:defRPr sz="1200" b="1"/>
            </a:lvl6pPr>
            <a:lvl7pPr marL="3200400" lvl="6" indent="-228600" algn="ctr">
              <a:lnSpc>
                <a:spcPct val="100000"/>
              </a:lnSpc>
              <a:spcBef>
                <a:spcPts val="0"/>
              </a:spcBef>
              <a:spcAft>
                <a:spcPts val="0"/>
              </a:spcAft>
              <a:buClr>
                <a:srgbClr val="000000"/>
              </a:buClr>
              <a:buSzPts val="1200"/>
              <a:buFont typeface="Calibri"/>
              <a:buNone/>
              <a:defRPr sz="1200" b="1"/>
            </a:lvl7pPr>
            <a:lvl8pPr marL="3657600" lvl="7" indent="-228600" algn="ctr">
              <a:lnSpc>
                <a:spcPct val="100000"/>
              </a:lnSpc>
              <a:spcBef>
                <a:spcPts val="0"/>
              </a:spcBef>
              <a:spcAft>
                <a:spcPts val="0"/>
              </a:spcAft>
              <a:buClr>
                <a:srgbClr val="000000"/>
              </a:buClr>
              <a:buSzPts val="1200"/>
              <a:buFont typeface="Calibri"/>
              <a:buNone/>
              <a:defRPr sz="1200" b="1"/>
            </a:lvl8pPr>
            <a:lvl9pPr marL="4114800" lvl="8" indent="-228600" algn="ctr">
              <a:lnSpc>
                <a:spcPct val="100000"/>
              </a:lnSpc>
              <a:spcBef>
                <a:spcPts val="0"/>
              </a:spcBef>
              <a:spcAft>
                <a:spcPts val="0"/>
              </a:spcAft>
              <a:buClr>
                <a:srgbClr val="000000"/>
              </a:buClr>
              <a:buSzPts val="1200"/>
              <a:buFont typeface="Calibri"/>
              <a:buNone/>
              <a:defRPr sz="1200" b="1"/>
            </a:lvl9pPr>
          </a:lstStyle>
          <a:p>
            <a:endParaRPr/>
          </a:p>
        </p:txBody>
      </p:sp>
      <p:sp>
        <p:nvSpPr>
          <p:cNvPr id="10066" name="Google Shape;10066;p243"/>
          <p:cNvSpPr txBox="1">
            <a:spLocks noGrp="1"/>
          </p:cNvSpPr>
          <p:nvPr>
            <p:ph type="sldNum" idx="12"/>
          </p:nvPr>
        </p:nvSpPr>
        <p:spPr>
          <a:xfrm>
            <a:off x="8866230" y="4891187"/>
            <a:ext cx="117020" cy="118943"/>
          </a:xfrm>
          <a:prstGeom prst="rect">
            <a:avLst/>
          </a:prstGeom>
          <a:noFill/>
          <a:ln>
            <a:noFill/>
          </a:ln>
        </p:spPr>
        <p:txBody>
          <a:bodyPr spcFirstLastPara="1" wrap="square" lIns="0" tIns="0" rIns="0" bIns="0" anchor="t" anchorCtr="0">
            <a:spAutoFit/>
          </a:bodyPr>
          <a:lstStyle>
            <a:lvl1pPr marL="0" marR="0" lvl="0"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
              <a:t>‹#›</a:t>
            </a:fld>
            <a:endParaRPr/>
          </a:p>
        </p:txBody>
      </p:sp>
      <p:sp>
        <p:nvSpPr>
          <p:cNvPr id="10067" name="Google Shape;10067;p243"/>
          <p:cNvSpPr txBox="1">
            <a:spLocks noGrp="1"/>
          </p:cNvSpPr>
          <p:nvPr>
            <p:ph type="title"/>
          </p:nvPr>
        </p:nvSpPr>
        <p:spPr>
          <a:xfrm>
            <a:off x="413099" y="303870"/>
            <a:ext cx="8317802" cy="49773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dk2"/>
              </a:buClr>
              <a:buSzPts val="2812"/>
              <a:buFont typeface="Inter Black"/>
              <a:buNone/>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a:endParaRPr/>
          </a:p>
        </p:txBody>
      </p:sp>
      <p:sp>
        <p:nvSpPr>
          <p:cNvPr id="10068" name="Google Shape;10068;p243"/>
          <p:cNvSpPr txBox="1">
            <a:spLocks noGrp="1"/>
          </p:cNvSpPr>
          <p:nvPr>
            <p:ph type="body" idx="3"/>
          </p:nvPr>
        </p:nvSpPr>
        <p:spPr>
          <a:xfrm>
            <a:off x="413544" y="1973182"/>
            <a:ext cx="4138784" cy="214563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Clr>
                <a:schemeClr val="dk2"/>
              </a:buClr>
              <a:buSzPts val="1687"/>
              <a:buFont typeface="Inter"/>
              <a:buNone/>
              <a:defRPr/>
            </a:lvl1pPr>
            <a:lvl2pPr marL="914400" lvl="1" indent="-228600" algn="l">
              <a:lnSpc>
                <a:spcPct val="100000"/>
              </a:lnSpc>
              <a:spcBef>
                <a:spcPts val="633"/>
              </a:spcBef>
              <a:spcAft>
                <a:spcPts val="0"/>
              </a:spcAft>
              <a:buClr>
                <a:schemeClr val="dk2"/>
              </a:buClr>
              <a:buSzPts val="1266"/>
              <a:buFont typeface="Inter"/>
              <a:buNone/>
              <a:defRPr/>
            </a:lvl2pPr>
            <a:lvl3pPr marL="1371600" lvl="2" indent="-228600" algn="l">
              <a:lnSpc>
                <a:spcPct val="100000"/>
              </a:lnSpc>
              <a:spcBef>
                <a:spcPts val="633"/>
              </a:spcBef>
              <a:spcAft>
                <a:spcPts val="0"/>
              </a:spcAft>
              <a:buClr>
                <a:schemeClr val="dk2"/>
              </a:buClr>
              <a:buSzPts val="984"/>
              <a:buFont typeface="Inter"/>
              <a:buNone/>
              <a:defRPr/>
            </a:lvl3pPr>
            <a:lvl4pPr marL="1828800" lvl="3" indent="-228600" algn="l">
              <a:lnSpc>
                <a:spcPct val="100000"/>
              </a:lnSpc>
              <a:spcBef>
                <a:spcPts val="633"/>
              </a:spcBef>
              <a:spcAft>
                <a:spcPts val="0"/>
              </a:spcAft>
              <a:buClr>
                <a:schemeClr val="dk2"/>
              </a:buClr>
              <a:buSzPts val="844"/>
              <a:buFont typeface="Inter"/>
              <a:buNone/>
              <a:defRPr/>
            </a:lvl4pPr>
            <a:lvl5pPr marL="2286000" lvl="4" indent="-228600" algn="l">
              <a:lnSpc>
                <a:spcPct val="100000"/>
              </a:lnSpc>
              <a:spcBef>
                <a:spcPts val="633"/>
              </a:spcBef>
              <a:spcAft>
                <a:spcPts val="0"/>
              </a:spcAft>
              <a:buClr>
                <a:schemeClr val="dk2"/>
              </a:buClr>
              <a:buSzPts val="844"/>
              <a:buFont typeface="Inter"/>
              <a:buNone/>
              <a:defRPr/>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069" name="Google Shape;10069;p243"/>
          <p:cNvSpPr txBox="1">
            <a:spLocks noGrp="1"/>
          </p:cNvSpPr>
          <p:nvPr>
            <p:ph type="body" idx="4"/>
          </p:nvPr>
        </p:nvSpPr>
        <p:spPr>
          <a:xfrm>
            <a:off x="4593348" y="1973182"/>
            <a:ext cx="4137946" cy="214563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Clr>
                <a:schemeClr val="dk2"/>
              </a:buClr>
              <a:buSzPts val="1687"/>
              <a:buFont typeface="Inter"/>
              <a:buNone/>
              <a:defRPr/>
            </a:lvl1pPr>
            <a:lvl2pPr marL="914400" lvl="1" indent="-228600" algn="l">
              <a:lnSpc>
                <a:spcPct val="100000"/>
              </a:lnSpc>
              <a:spcBef>
                <a:spcPts val="633"/>
              </a:spcBef>
              <a:spcAft>
                <a:spcPts val="0"/>
              </a:spcAft>
              <a:buClr>
                <a:schemeClr val="dk2"/>
              </a:buClr>
              <a:buSzPts val="1266"/>
              <a:buFont typeface="Inter"/>
              <a:buNone/>
              <a:defRPr/>
            </a:lvl2pPr>
            <a:lvl3pPr marL="1371600" lvl="2" indent="-228600" algn="l">
              <a:lnSpc>
                <a:spcPct val="100000"/>
              </a:lnSpc>
              <a:spcBef>
                <a:spcPts val="633"/>
              </a:spcBef>
              <a:spcAft>
                <a:spcPts val="0"/>
              </a:spcAft>
              <a:buClr>
                <a:schemeClr val="dk2"/>
              </a:buClr>
              <a:buSzPts val="984"/>
              <a:buFont typeface="Inter"/>
              <a:buNone/>
              <a:defRPr/>
            </a:lvl3pPr>
            <a:lvl4pPr marL="1828800" lvl="3" indent="-228600" algn="l">
              <a:lnSpc>
                <a:spcPct val="100000"/>
              </a:lnSpc>
              <a:spcBef>
                <a:spcPts val="633"/>
              </a:spcBef>
              <a:spcAft>
                <a:spcPts val="0"/>
              </a:spcAft>
              <a:buClr>
                <a:schemeClr val="dk2"/>
              </a:buClr>
              <a:buSzPts val="844"/>
              <a:buFont typeface="Inter"/>
              <a:buNone/>
              <a:defRPr/>
            </a:lvl4pPr>
            <a:lvl5pPr marL="2286000" lvl="4" indent="-228600" algn="l">
              <a:lnSpc>
                <a:spcPct val="100000"/>
              </a:lnSpc>
              <a:spcBef>
                <a:spcPts val="633"/>
              </a:spcBef>
              <a:spcAft>
                <a:spcPts val="0"/>
              </a:spcAft>
              <a:buClr>
                <a:schemeClr val="dk2"/>
              </a:buClr>
              <a:buSzPts val="844"/>
              <a:buFont typeface="Inter"/>
              <a:buNone/>
              <a:defRPr/>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070" name="Google Shape;10070;p243"/>
          <p:cNvSpPr txBox="1">
            <a:spLocks noGrp="1"/>
          </p:cNvSpPr>
          <p:nvPr>
            <p:ph type="body" idx="5"/>
          </p:nvPr>
        </p:nvSpPr>
        <p:spPr>
          <a:xfrm>
            <a:off x="413099" y="752952"/>
            <a:ext cx="8317802" cy="32460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Clr>
                <a:schemeClr val="dk2"/>
              </a:buClr>
              <a:buSzPts val="1687"/>
              <a:buFont typeface="Inter"/>
              <a:buNone/>
              <a:defRPr sz="1687" b="0"/>
            </a:lvl1pPr>
            <a:lvl2pPr marL="914400" lvl="1" indent="-228600" algn="l">
              <a:lnSpc>
                <a:spcPct val="100000"/>
              </a:lnSpc>
              <a:spcBef>
                <a:spcPts val="633"/>
              </a:spcBef>
              <a:spcAft>
                <a:spcPts val="0"/>
              </a:spcAft>
              <a:buClr>
                <a:schemeClr val="dk2"/>
              </a:buClr>
              <a:buSzPts val="1800"/>
              <a:buNone/>
              <a:defRPr/>
            </a:lvl2pPr>
            <a:lvl3pPr marL="1371600" lvl="2" indent="-228600" algn="l">
              <a:lnSpc>
                <a:spcPct val="100000"/>
              </a:lnSpc>
              <a:spcBef>
                <a:spcPts val="633"/>
              </a:spcBef>
              <a:spcAft>
                <a:spcPts val="0"/>
              </a:spcAft>
              <a:buClr>
                <a:schemeClr val="dk2"/>
              </a:buClr>
              <a:buSzPts val="1800"/>
              <a:buNone/>
              <a:defRPr/>
            </a:lvl3pPr>
            <a:lvl4pPr marL="1828800" lvl="3" indent="-228600" algn="l">
              <a:lnSpc>
                <a:spcPct val="100000"/>
              </a:lnSpc>
              <a:spcBef>
                <a:spcPts val="633"/>
              </a:spcBef>
              <a:spcAft>
                <a:spcPts val="0"/>
              </a:spcAft>
              <a:buClr>
                <a:schemeClr val="dk2"/>
              </a:buClr>
              <a:buSzPts val="1800"/>
              <a:buNone/>
              <a:defRPr/>
            </a:lvl4pPr>
            <a:lvl5pPr marL="2286000" lvl="4" indent="-228600" algn="l">
              <a:lnSpc>
                <a:spcPct val="100000"/>
              </a:lnSpc>
              <a:spcBef>
                <a:spcPts val="633"/>
              </a:spcBef>
              <a:spcAft>
                <a:spcPts val="0"/>
              </a:spcAft>
              <a:buClr>
                <a:schemeClr val="dk2"/>
              </a:buClr>
              <a:buSzPts val="1800"/>
              <a:buNone/>
              <a:defRPr/>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Tree>
  </p:cSld>
  <p:clrMapOvr>
    <a:masterClrMapping/>
  </p:clrMapOvr>
</p:sldLayout>
</file>

<file path=ppt/slideLayouts/slideLayout135.xml><?xml version="1.0" encoding="utf-8"?>
<p:sldLayout xmlns:a="http://schemas.openxmlformats.org/drawingml/2006/main" xmlns:r="http://schemas.openxmlformats.org/officeDocument/2006/relationships" xmlns:p="http://schemas.openxmlformats.org/presentationml/2006/main" matchingName="3 Content">
  <p:cSld name="3 Content">
    <p:spTree>
      <p:nvGrpSpPr>
        <p:cNvPr id="1" name="Shape 10071"/>
        <p:cNvGrpSpPr/>
        <p:nvPr/>
      </p:nvGrpSpPr>
      <p:grpSpPr>
        <a:xfrm>
          <a:off x="0" y="0"/>
          <a:ext cx="0" cy="0"/>
          <a:chOff x="0" y="0"/>
          <a:chExt cx="0" cy="0"/>
        </a:xfrm>
      </p:grpSpPr>
      <p:sp>
        <p:nvSpPr>
          <p:cNvPr id="10072" name="Google Shape;10072;p244"/>
          <p:cNvSpPr txBox="1">
            <a:spLocks noGrp="1"/>
          </p:cNvSpPr>
          <p:nvPr>
            <p:ph type="title"/>
          </p:nvPr>
        </p:nvSpPr>
        <p:spPr>
          <a:xfrm>
            <a:off x="413099" y="303870"/>
            <a:ext cx="8317802" cy="49773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dk2"/>
              </a:buClr>
              <a:buSzPts val="2812"/>
              <a:buFont typeface="Inter Black"/>
              <a:buNone/>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a:endParaRPr/>
          </a:p>
        </p:txBody>
      </p:sp>
      <p:sp>
        <p:nvSpPr>
          <p:cNvPr id="10073" name="Google Shape;10073;p244"/>
          <p:cNvSpPr txBox="1">
            <a:spLocks noGrp="1"/>
          </p:cNvSpPr>
          <p:nvPr>
            <p:ph type="sldNum" idx="12"/>
          </p:nvPr>
        </p:nvSpPr>
        <p:spPr>
          <a:xfrm>
            <a:off x="8866230" y="4891187"/>
            <a:ext cx="117020" cy="118943"/>
          </a:xfrm>
          <a:prstGeom prst="rect">
            <a:avLst/>
          </a:prstGeom>
          <a:noFill/>
          <a:ln>
            <a:noFill/>
          </a:ln>
        </p:spPr>
        <p:txBody>
          <a:bodyPr spcFirstLastPara="1" wrap="square" lIns="0" tIns="0" rIns="0" bIns="0" anchor="t" anchorCtr="0">
            <a:spAutoFit/>
          </a:bodyPr>
          <a:lstStyle>
            <a:lvl1pPr marL="0" marR="0" lvl="0"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
              <a:t>‹#›</a:t>
            </a:fld>
            <a:endParaRPr/>
          </a:p>
        </p:txBody>
      </p:sp>
      <p:sp>
        <p:nvSpPr>
          <p:cNvPr id="10074" name="Google Shape;10074;p244"/>
          <p:cNvSpPr txBox="1">
            <a:spLocks noGrp="1"/>
          </p:cNvSpPr>
          <p:nvPr>
            <p:ph type="body" idx="1"/>
          </p:nvPr>
        </p:nvSpPr>
        <p:spPr>
          <a:xfrm>
            <a:off x="413544" y="1366243"/>
            <a:ext cx="2741876" cy="2752576"/>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Clr>
                <a:schemeClr val="dk2"/>
              </a:buClr>
              <a:buSzPts val="1476"/>
              <a:buFont typeface="Inter"/>
              <a:buNone/>
              <a:defRPr sz="1476"/>
            </a:lvl1pPr>
            <a:lvl2pPr marL="914400" lvl="1" indent="-228600" algn="l">
              <a:lnSpc>
                <a:spcPct val="100000"/>
              </a:lnSpc>
              <a:spcBef>
                <a:spcPts val="633"/>
              </a:spcBef>
              <a:spcAft>
                <a:spcPts val="0"/>
              </a:spcAft>
              <a:buClr>
                <a:schemeClr val="dk2"/>
              </a:buClr>
              <a:buSzPts val="949"/>
              <a:buFont typeface="Inter"/>
              <a:buNone/>
              <a:defRPr sz="949"/>
            </a:lvl2pPr>
            <a:lvl3pPr marL="1371600" lvl="2" indent="-228600" algn="l">
              <a:lnSpc>
                <a:spcPct val="100000"/>
              </a:lnSpc>
              <a:spcBef>
                <a:spcPts val="633"/>
              </a:spcBef>
              <a:spcAft>
                <a:spcPts val="0"/>
              </a:spcAft>
              <a:buClr>
                <a:schemeClr val="dk2"/>
              </a:buClr>
              <a:buSzPts val="949"/>
              <a:buFont typeface="Inter"/>
              <a:buNone/>
              <a:defRPr sz="949"/>
            </a:lvl3pPr>
            <a:lvl4pPr marL="1828800" lvl="3" indent="-228600" algn="l">
              <a:lnSpc>
                <a:spcPct val="100000"/>
              </a:lnSpc>
              <a:spcBef>
                <a:spcPts val="633"/>
              </a:spcBef>
              <a:spcAft>
                <a:spcPts val="0"/>
              </a:spcAft>
              <a:buClr>
                <a:schemeClr val="dk2"/>
              </a:buClr>
              <a:buSzPts val="844"/>
              <a:buFont typeface="Inter"/>
              <a:buNone/>
              <a:defRPr sz="843"/>
            </a:lvl4pPr>
            <a:lvl5pPr marL="2286000" lvl="4" indent="-228600" algn="l">
              <a:lnSpc>
                <a:spcPct val="100000"/>
              </a:lnSpc>
              <a:spcBef>
                <a:spcPts val="633"/>
              </a:spcBef>
              <a:spcAft>
                <a:spcPts val="0"/>
              </a:spcAft>
              <a:buClr>
                <a:schemeClr val="dk2"/>
              </a:buClr>
              <a:buSzPts val="844"/>
              <a:buFont typeface="Inter"/>
              <a:buNone/>
              <a:defRPr sz="843"/>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075" name="Google Shape;10075;p244"/>
          <p:cNvSpPr txBox="1">
            <a:spLocks noGrp="1"/>
          </p:cNvSpPr>
          <p:nvPr>
            <p:ph type="body" idx="2"/>
          </p:nvPr>
        </p:nvSpPr>
        <p:spPr>
          <a:xfrm>
            <a:off x="3199521" y="1366243"/>
            <a:ext cx="2742446" cy="2752576"/>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Clr>
                <a:schemeClr val="dk2"/>
              </a:buClr>
              <a:buSzPts val="1476"/>
              <a:buFont typeface="Inter"/>
              <a:buNone/>
              <a:defRPr sz="1476"/>
            </a:lvl1pPr>
            <a:lvl2pPr marL="914400" lvl="1" indent="-228600" algn="l">
              <a:lnSpc>
                <a:spcPct val="100000"/>
              </a:lnSpc>
              <a:spcBef>
                <a:spcPts val="633"/>
              </a:spcBef>
              <a:spcAft>
                <a:spcPts val="0"/>
              </a:spcAft>
              <a:buClr>
                <a:schemeClr val="dk2"/>
              </a:buClr>
              <a:buSzPts val="949"/>
              <a:buFont typeface="Inter"/>
              <a:buNone/>
              <a:defRPr sz="949"/>
            </a:lvl2pPr>
            <a:lvl3pPr marL="1371600" lvl="2" indent="-228600" algn="l">
              <a:lnSpc>
                <a:spcPct val="100000"/>
              </a:lnSpc>
              <a:spcBef>
                <a:spcPts val="633"/>
              </a:spcBef>
              <a:spcAft>
                <a:spcPts val="0"/>
              </a:spcAft>
              <a:buClr>
                <a:schemeClr val="dk2"/>
              </a:buClr>
              <a:buSzPts val="949"/>
              <a:buFont typeface="Inter"/>
              <a:buNone/>
              <a:defRPr sz="949"/>
            </a:lvl3pPr>
            <a:lvl4pPr marL="1828800" lvl="3" indent="-228600" algn="l">
              <a:lnSpc>
                <a:spcPct val="100000"/>
              </a:lnSpc>
              <a:spcBef>
                <a:spcPts val="633"/>
              </a:spcBef>
              <a:spcAft>
                <a:spcPts val="0"/>
              </a:spcAft>
              <a:buClr>
                <a:schemeClr val="dk2"/>
              </a:buClr>
              <a:buSzPts val="844"/>
              <a:buFont typeface="Inter"/>
              <a:buNone/>
              <a:defRPr sz="843"/>
            </a:lvl4pPr>
            <a:lvl5pPr marL="2286000" lvl="4" indent="-228600" algn="l">
              <a:lnSpc>
                <a:spcPct val="100000"/>
              </a:lnSpc>
              <a:spcBef>
                <a:spcPts val="633"/>
              </a:spcBef>
              <a:spcAft>
                <a:spcPts val="0"/>
              </a:spcAft>
              <a:buClr>
                <a:schemeClr val="dk2"/>
              </a:buClr>
              <a:buSzPts val="844"/>
              <a:buFont typeface="Inter"/>
              <a:buNone/>
              <a:defRPr sz="843"/>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076" name="Google Shape;10076;p244"/>
          <p:cNvSpPr txBox="1">
            <a:spLocks noGrp="1"/>
          </p:cNvSpPr>
          <p:nvPr>
            <p:ph type="body" idx="3"/>
          </p:nvPr>
        </p:nvSpPr>
        <p:spPr>
          <a:xfrm>
            <a:off x="5987174" y="1366243"/>
            <a:ext cx="2744121" cy="2752576"/>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Clr>
                <a:schemeClr val="dk2"/>
              </a:buClr>
              <a:buSzPts val="1476"/>
              <a:buFont typeface="Inter"/>
              <a:buNone/>
              <a:defRPr sz="1476"/>
            </a:lvl1pPr>
            <a:lvl2pPr marL="914400" lvl="1" indent="-228600" algn="l">
              <a:lnSpc>
                <a:spcPct val="100000"/>
              </a:lnSpc>
              <a:spcBef>
                <a:spcPts val="633"/>
              </a:spcBef>
              <a:spcAft>
                <a:spcPts val="0"/>
              </a:spcAft>
              <a:buClr>
                <a:schemeClr val="dk2"/>
              </a:buClr>
              <a:buSzPts val="949"/>
              <a:buFont typeface="Inter"/>
              <a:buNone/>
              <a:defRPr sz="949"/>
            </a:lvl2pPr>
            <a:lvl3pPr marL="1371600" lvl="2" indent="-228600" algn="l">
              <a:lnSpc>
                <a:spcPct val="100000"/>
              </a:lnSpc>
              <a:spcBef>
                <a:spcPts val="633"/>
              </a:spcBef>
              <a:spcAft>
                <a:spcPts val="0"/>
              </a:spcAft>
              <a:buClr>
                <a:schemeClr val="dk2"/>
              </a:buClr>
              <a:buSzPts val="949"/>
              <a:buFont typeface="Inter"/>
              <a:buNone/>
              <a:defRPr sz="949"/>
            </a:lvl3pPr>
            <a:lvl4pPr marL="1828800" lvl="3" indent="-228600" algn="l">
              <a:lnSpc>
                <a:spcPct val="100000"/>
              </a:lnSpc>
              <a:spcBef>
                <a:spcPts val="633"/>
              </a:spcBef>
              <a:spcAft>
                <a:spcPts val="0"/>
              </a:spcAft>
              <a:buClr>
                <a:schemeClr val="dk2"/>
              </a:buClr>
              <a:buSzPts val="844"/>
              <a:buFont typeface="Inter"/>
              <a:buNone/>
              <a:defRPr sz="843"/>
            </a:lvl4pPr>
            <a:lvl5pPr marL="2286000" lvl="4" indent="-228600" algn="l">
              <a:lnSpc>
                <a:spcPct val="100000"/>
              </a:lnSpc>
              <a:spcBef>
                <a:spcPts val="633"/>
              </a:spcBef>
              <a:spcAft>
                <a:spcPts val="0"/>
              </a:spcAft>
              <a:buClr>
                <a:schemeClr val="dk2"/>
              </a:buClr>
              <a:buSzPts val="844"/>
              <a:buFont typeface="Inter"/>
              <a:buNone/>
              <a:defRPr sz="843"/>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077" name="Google Shape;10077;p244"/>
          <p:cNvSpPr txBox="1">
            <a:spLocks noGrp="1"/>
          </p:cNvSpPr>
          <p:nvPr>
            <p:ph type="body" idx="4"/>
          </p:nvPr>
        </p:nvSpPr>
        <p:spPr>
          <a:xfrm>
            <a:off x="413099" y="752952"/>
            <a:ext cx="8317802" cy="32460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Clr>
                <a:schemeClr val="dk2"/>
              </a:buClr>
              <a:buSzPts val="1687"/>
              <a:buFont typeface="Inter"/>
              <a:buNone/>
              <a:defRPr sz="1687" b="0"/>
            </a:lvl1pPr>
            <a:lvl2pPr marL="914400" lvl="1" indent="-228600" algn="l">
              <a:lnSpc>
                <a:spcPct val="100000"/>
              </a:lnSpc>
              <a:spcBef>
                <a:spcPts val="633"/>
              </a:spcBef>
              <a:spcAft>
                <a:spcPts val="0"/>
              </a:spcAft>
              <a:buClr>
                <a:schemeClr val="dk2"/>
              </a:buClr>
              <a:buSzPts val="1800"/>
              <a:buNone/>
              <a:defRPr/>
            </a:lvl2pPr>
            <a:lvl3pPr marL="1371600" lvl="2" indent="-228600" algn="l">
              <a:lnSpc>
                <a:spcPct val="100000"/>
              </a:lnSpc>
              <a:spcBef>
                <a:spcPts val="633"/>
              </a:spcBef>
              <a:spcAft>
                <a:spcPts val="0"/>
              </a:spcAft>
              <a:buClr>
                <a:schemeClr val="dk2"/>
              </a:buClr>
              <a:buSzPts val="1800"/>
              <a:buNone/>
              <a:defRPr/>
            </a:lvl3pPr>
            <a:lvl4pPr marL="1828800" lvl="3" indent="-228600" algn="l">
              <a:lnSpc>
                <a:spcPct val="100000"/>
              </a:lnSpc>
              <a:spcBef>
                <a:spcPts val="633"/>
              </a:spcBef>
              <a:spcAft>
                <a:spcPts val="0"/>
              </a:spcAft>
              <a:buClr>
                <a:schemeClr val="dk2"/>
              </a:buClr>
              <a:buSzPts val="1800"/>
              <a:buNone/>
              <a:defRPr/>
            </a:lvl4pPr>
            <a:lvl5pPr marL="2286000" lvl="4" indent="-228600" algn="l">
              <a:lnSpc>
                <a:spcPct val="100000"/>
              </a:lnSpc>
              <a:spcBef>
                <a:spcPts val="633"/>
              </a:spcBef>
              <a:spcAft>
                <a:spcPts val="0"/>
              </a:spcAft>
              <a:buClr>
                <a:schemeClr val="dk2"/>
              </a:buClr>
              <a:buSzPts val="1800"/>
              <a:buNone/>
              <a:defRPr/>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Tree>
  </p:cSld>
  <p:clrMapOvr>
    <a:masterClrMapping/>
  </p:clrMapOvr>
</p:sldLayout>
</file>

<file path=ppt/slideLayouts/slideLayout136.xml><?xml version="1.0" encoding="utf-8"?>
<p:sldLayout xmlns:a="http://schemas.openxmlformats.org/drawingml/2006/main" xmlns:r="http://schemas.openxmlformats.org/officeDocument/2006/relationships" xmlns:p="http://schemas.openxmlformats.org/presentationml/2006/main" matchingName="3 Content Rectangles">
  <p:cSld name="3 Content Rectangles">
    <p:spTree>
      <p:nvGrpSpPr>
        <p:cNvPr id="1" name="Shape 10078"/>
        <p:cNvGrpSpPr/>
        <p:nvPr/>
      </p:nvGrpSpPr>
      <p:grpSpPr>
        <a:xfrm>
          <a:off x="0" y="0"/>
          <a:ext cx="0" cy="0"/>
          <a:chOff x="0" y="0"/>
          <a:chExt cx="0" cy="0"/>
        </a:xfrm>
      </p:grpSpPr>
      <p:sp>
        <p:nvSpPr>
          <p:cNvPr id="10079" name="Google Shape;10079;p245"/>
          <p:cNvSpPr txBox="1">
            <a:spLocks noGrp="1"/>
          </p:cNvSpPr>
          <p:nvPr>
            <p:ph type="title"/>
          </p:nvPr>
        </p:nvSpPr>
        <p:spPr>
          <a:xfrm>
            <a:off x="413099" y="303870"/>
            <a:ext cx="8317802" cy="49773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dk2"/>
              </a:buClr>
              <a:buSzPts val="2812"/>
              <a:buFont typeface="Inter Black"/>
              <a:buNone/>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a:endParaRPr/>
          </a:p>
        </p:txBody>
      </p:sp>
      <p:sp>
        <p:nvSpPr>
          <p:cNvPr id="10080" name="Google Shape;10080;p245"/>
          <p:cNvSpPr txBox="1">
            <a:spLocks noGrp="1"/>
          </p:cNvSpPr>
          <p:nvPr>
            <p:ph type="sldNum" idx="12"/>
          </p:nvPr>
        </p:nvSpPr>
        <p:spPr>
          <a:xfrm>
            <a:off x="8866230" y="4891187"/>
            <a:ext cx="117020" cy="118943"/>
          </a:xfrm>
          <a:prstGeom prst="rect">
            <a:avLst/>
          </a:prstGeom>
          <a:noFill/>
          <a:ln>
            <a:noFill/>
          </a:ln>
        </p:spPr>
        <p:txBody>
          <a:bodyPr spcFirstLastPara="1" wrap="square" lIns="0" tIns="0" rIns="0" bIns="0" anchor="t" anchorCtr="0">
            <a:spAutoFit/>
          </a:bodyPr>
          <a:lstStyle>
            <a:lvl1pPr marL="0" marR="0" lvl="0"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
              <a:t>‹#›</a:t>
            </a:fld>
            <a:endParaRPr/>
          </a:p>
        </p:txBody>
      </p:sp>
      <p:sp>
        <p:nvSpPr>
          <p:cNvPr id="10081" name="Google Shape;10081;p245"/>
          <p:cNvSpPr txBox="1">
            <a:spLocks noGrp="1"/>
          </p:cNvSpPr>
          <p:nvPr>
            <p:ph type="body" idx="1"/>
          </p:nvPr>
        </p:nvSpPr>
        <p:spPr>
          <a:xfrm>
            <a:off x="413544" y="1366243"/>
            <a:ext cx="2742446" cy="2752576"/>
          </a:xfrm>
          <a:prstGeom prst="rect">
            <a:avLst/>
          </a:prstGeom>
          <a:solidFill>
            <a:schemeClr val="dk1"/>
          </a:solidFill>
          <a:ln>
            <a:noFill/>
          </a:ln>
        </p:spPr>
        <p:txBody>
          <a:bodyPr spcFirstLastPara="1" wrap="square" lIns="274300" tIns="274300" rIns="274300" bIns="274300" anchor="t" anchorCtr="0">
            <a:noAutofit/>
          </a:bodyPr>
          <a:lstStyle>
            <a:lvl1pPr marL="457200" lvl="0" indent="-228600" algn="l">
              <a:lnSpc>
                <a:spcPct val="100000"/>
              </a:lnSpc>
              <a:spcBef>
                <a:spcPts val="0"/>
              </a:spcBef>
              <a:spcAft>
                <a:spcPts val="0"/>
              </a:spcAft>
              <a:buClr>
                <a:schemeClr val="lt1"/>
              </a:buClr>
              <a:buSzPts val="1476"/>
              <a:buFont typeface="Inter"/>
              <a:buNone/>
              <a:defRPr sz="1476">
                <a:solidFill>
                  <a:schemeClr val="lt1"/>
                </a:solidFill>
              </a:defRPr>
            </a:lvl1pPr>
            <a:lvl2pPr marL="914400" lvl="1" indent="-228600" algn="l">
              <a:lnSpc>
                <a:spcPct val="100000"/>
              </a:lnSpc>
              <a:spcBef>
                <a:spcPts val="633"/>
              </a:spcBef>
              <a:spcAft>
                <a:spcPts val="0"/>
              </a:spcAft>
              <a:buClr>
                <a:schemeClr val="lt1"/>
              </a:buClr>
              <a:buSzPts val="949"/>
              <a:buFont typeface="Inter"/>
              <a:buNone/>
              <a:defRPr sz="949">
                <a:solidFill>
                  <a:schemeClr val="lt1"/>
                </a:solidFill>
              </a:defRPr>
            </a:lvl2pPr>
            <a:lvl3pPr marL="1371600" lvl="2" indent="-228600" algn="l">
              <a:lnSpc>
                <a:spcPct val="100000"/>
              </a:lnSpc>
              <a:spcBef>
                <a:spcPts val="633"/>
              </a:spcBef>
              <a:spcAft>
                <a:spcPts val="0"/>
              </a:spcAft>
              <a:buClr>
                <a:schemeClr val="lt1"/>
              </a:buClr>
              <a:buSzPts val="949"/>
              <a:buFont typeface="Inter"/>
              <a:buNone/>
              <a:defRPr sz="949">
                <a:solidFill>
                  <a:schemeClr val="lt1"/>
                </a:solidFill>
              </a:defRPr>
            </a:lvl3pPr>
            <a:lvl4pPr marL="1828800" lvl="3" indent="-228600" algn="l">
              <a:lnSpc>
                <a:spcPct val="100000"/>
              </a:lnSpc>
              <a:spcBef>
                <a:spcPts val="633"/>
              </a:spcBef>
              <a:spcAft>
                <a:spcPts val="0"/>
              </a:spcAft>
              <a:buClr>
                <a:schemeClr val="lt1"/>
              </a:buClr>
              <a:buSzPts val="844"/>
              <a:buFont typeface="Inter"/>
              <a:buNone/>
              <a:defRPr sz="843">
                <a:solidFill>
                  <a:schemeClr val="lt1"/>
                </a:solidFill>
              </a:defRPr>
            </a:lvl4pPr>
            <a:lvl5pPr marL="2286000" lvl="4" indent="-228600" algn="l">
              <a:lnSpc>
                <a:spcPct val="100000"/>
              </a:lnSpc>
              <a:spcBef>
                <a:spcPts val="633"/>
              </a:spcBef>
              <a:spcAft>
                <a:spcPts val="0"/>
              </a:spcAft>
              <a:buClr>
                <a:schemeClr val="lt1"/>
              </a:buClr>
              <a:buSzPts val="844"/>
              <a:buFont typeface="Inter"/>
              <a:buNone/>
              <a:defRPr sz="843">
                <a:solidFill>
                  <a:schemeClr val="lt1"/>
                </a:solidFill>
              </a:defRPr>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082" name="Google Shape;10082;p245"/>
          <p:cNvSpPr txBox="1">
            <a:spLocks noGrp="1"/>
          </p:cNvSpPr>
          <p:nvPr>
            <p:ph type="body" idx="2"/>
          </p:nvPr>
        </p:nvSpPr>
        <p:spPr>
          <a:xfrm flipH="1">
            <a:off x="3202033" y="1366243"/>
            <a:ext cx="2742446" cy="2752576"/>
          </a:xfrm>
          <a:prstGeom prst="rect">
            <a:avLst/>
          </a:prstGeom>
          <a:solidFill>
            <a:schemeClr val="dk1"/>
          </a:solidFill>
          <a:ln>
            <a:noFill/>
          </a:ln>
        </p:spPr>
        <p:txBody>
          <a:bodyPr spcFirstLastPara="1" wrap="square" lIns="274300" tIns="274300" rIns="274300" bIns="274300" anchor="t" anchorCtr="0">
            <a:noAutofit/>
          </a:bodyPr>
          <a:lstStyle>
            <a:lvl1pPr marL="457200" lvl="0" indent="-228600" algn="l">
              <a:lnSpc>
                <a:spcPct val="100000"/>
              </a:lnSpc>
              <a:spcBef>
                <a:spcPts val="0"/>
              </a:spcBef>
              <a:spcAft>
                <a:spcPts val="0"/>
              </a:spcAft>
              <a:buClr>
                <a:schemeClr val="lt1"/>
              </a:buClr>
              <a:buSzPts val="1476"/>
              <a:buFont typeface="Inter"/>
              <a:buNone/>
              <a:defRPr sz="1476">
                <a:solidFill>
                  <a:schemeClr val="lt1"/>
                </a:solidFill>
              </a:defRPr>
            </a:lvl1pPr>
            <a:lvl2pPr marL="914400" lvl="1" indent="-228600" algn="l">
              <a:lnSpc>
                <a:spcPct val="100000"/>
              </a:lnSpc>
              <a:spcBef>
                <a:spcPts val="633"/>
              </a:spcBef>
              <a:spcAft>
                <a:spcPts val="0"/>
              </a:spcAft>
              <a:buClr>
                <a:schemeClr val="lt1"/>
              </a:buClr>
              <a:buSzPts val="949"/>
              <a:buFont typeface="Inter"/>
              <a:buNone/>
              <a:defRPr sz="949">
                <a:solidFill>
                  <a:schemeClr val="lt1"/>
                </a:solidFill>
              </a:defRPr>
            </a:lvl2pPr>
            <a:lvl3pPr marL="1371600" lvl="2" indent="-228600" algn="l">
              <a:lnSpc>
                <a:spcPct val="100000"/>
              </a:lnSpc>
              <a:spcBef>
                <a:spcPts val="633"/>
              </a:spcBef>
              <a:spcAft>
                <a:spcPts val="0"/>
              </a:spcAft>
              <a:buClr>
                <a:schemeClr val="lt1"/>
              </a:buClr>
              <a:buSzPts val="949"/>
              <a:buFont typeface="Inter"/>
              <a:buNone/>
              <a:defRPr sz="949">
                <a:solidFill>
                  <a:schemeClr val="lt1"/>
                </a:solidFill>
              </a:defRPr>
            </a:lvl3pPr>
            <a:lvl4pPr marL="1828800" lvl="3" indent="-228600" algn="l">
              <a:lnSpc>
                <a:spcPct val="100000"/>
              </a:lnSpc>
              <a:spcBef>
                <a:spcPts val="633"/>
              </a:spcBef>
              <a:spcAft>
                <a:spcPts val="0"/>
              </a:spcAft>
              <a:buClr>
                <a:schemeClr val="lt1"/>
              </a:buClr>
              <a:buSzPts val="844"/>
              <a:buFont typeface="Inter"/>
              <a:buNone/>
              <a:defRPr sz="843">
                <a:solidFill>
                  <a:schemeClr val="lt1"/>
                </a:solidFill>
              </a:defRPr>
            </a:lvl4pPr>
            <a:lvl5pPr marL="2286000" lvl="4" indent="-228600" algn="l">
              <a:lnSpc>
                <a:spcPct val="100000"/>
              </a:lnSpc>
              <a:spcBef>
                <a:spcPts val="633"/>
              </a:spcBef>
              <a:spcAft>
                <a:spcPts val="0"/>
              </a:spcAft>
              <a:buClr>
                <a:schemeClr val="lt1"/>
              </a:buClr>
              <a:buSzPts val="844"/>
              <a:buFont typeface="Inter"/>
              <a:buNone/>
              <a:defRPr sz="843">
                <a:solidFill>
                  <a:schemeClr val="lt1"/>
                </a:solidFill>
              </a:defRPr>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083" name="Google Shape;10083;p245"/>
          <p:cNvSpPr txBox="1">
            <a:spLocks noGrp="1"/>
          </p:cNvSpPr>
          <p:nvPr>
            <p:ph type="body" idx="3"/>
          </p:nvPr>
        </p:nvSpPr>
        <p:spPr>
          <a:xfrm flipH="1">
            <a:off x="5990523" y="1366243"/>
            <a:ext cx="2739935" cy="2752576"/>
          </a:xfrm>
          <a:prstGeom prst="rect">
            <a:avLst/>
          </a:prstGeom>
          <a:solidFill>
            <a:schemeClr val="dk1"/>
          </a:solidFill>
          <a:ln>
            <a:noFill/>
          </a:ln>
        </p:spPr>
        <p:txBody>
          <a:bodyPr spcFirstLastPara="1" wrap="square" lIns="274300" tIns="274300" rIns="274300" bIns="274300" anchor="t" anchorCtr="0">
            <a:noAutofit/>
          </a:bodyPr>
          <a:lstStyle>
            <a:lvl1pPr marL="457200" lvl="0" indent="-228600" algn="l">
              <a:lnSpc>
                <a:spcPct val="100000"/>
              </a:lnSpc>
              <a:spcBef>
                <a:spcPts val="0"/>
              </a:spcBef>
              <a:spcAft>
                <a:spcPts val="0"/>
              </a:spcAft>
              <a:buClr>
                <a:schemeClr val="lt1"/>
              </a:buClr>
              <a:buSzPts val="1476"/>
              <a:buFont typeface="Inter"/>
              <a:buNone/>
              <a:defRPr sz="1476">
                <a:solidFill>
                  <a:schemeClr val="lt1"/>
                </a:solidFill>
              </a:defRPr>
            </a:lvl1pPr>
            <a:lvl2pPr marL="914400" lvl="1" indent="-228600" algn="l">
              <a:lnSpc>
                <a:spcPct val="100000"/>
              </a:lnSpc>
              <a:spcBef>
                <a:spcPts val="633"/>
              </a:spcBef>
              <a:spcAft>
                <a:spcPts val="0"/>
              </a:spcAft>
              <a:buClr>
                <a:schemeClr val="lt1"/>
              </a:buClr>
              <a:buSzPts val="949"/>
              <a:buFont typeface="Inter"/>
              <a:buNone/>
              <a:defRPr sz="949">
                <a:solidFill>
                  <a:schemeClr val="lt1"/>
                </a:solidFill>
              </a:defRPr>
            </a:lvl2pPr>
            <a:lvl3pPr marL="1371600" lvl="2" indent="-228600" algn="l">
              <a:lnSpc>
                <a:spcPct val="100000"/>
              </a:lnSpc>
              <a:spcBef>
                <a:spcPts val="633"/>
              </a:spcBef>
              <a:spcAft>
                <a:spcPts val="0"/>
              </a:spcAft>
              <a:buClr>
                <a:schemeClr val="lt1"/>
              </a:buClr>
              <a:buSzPts val="949"/>
              <a:buFont typeface="Inter"/>
              <a:buNone/>
              <a:defRPr sz="949">
                <a:solidFill>
                  <a:schemeClr val="lt1"/>
                </a:solidFill>
              </a:defRPr>
            </a:lvl3pPr>
            <a:lvl4pPr marL="1828800" lvl="3" indent="-228600" algn="l">
              <a:lnSpc>
                <a:spcPct val="100000"/>
              </a:lnSpc>
              <a:spcBef>
                <a:spcPts val="633"/>
              </a:spcBef>
              <a:spcAft>
                <a:spcPts val="0"/>
              </a:spcAft>
              <a:buClr>
                <a:schemeClr val="lt1"/>
              </a:buClr>
              <a:buSzPts val="844"/>
              <a:buFont typeface="Inter"/>
              <a:buNone/>
              <a:defRPr sz="843">
                <a:solidFill>
                  <a:schemeClr val="lt1"/>
                </a:solidFill>
              </a:defRPr>
            </a:lvl4pPr>
            <a:lvl5pPr marL="2286000" lvl="4" indent="-228600" algn="l">
              <a:lnSpc>
                <a:spcPct val="100000"/>
              </a:lnSpc>
              <a:spcBef>
                <a:spcPts val="633"/>
              </a:spcBef>
              <a:spcAft>
                <a:spcPts val="0"/>
              </a:spcAft>
              <a:buClr>
                <a:schemeClr val="lt1"/>
              </a:buClr>
              <a:buSzPts val="844"/>
              <a:buFont typeface="Inter"/>
              <a:buNone/>
              <a:defRPr sz="843">
                <a:solidFill>
                  <a:schemeClr val="lt1"/>
                </a:solidFill>
              </a:defRPr>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084" name="Google Shape;10084;p245"/>
          <p:cNvSpPr txBox="1">
            <a:spLocks noGrp="1"/>
          </p:cNvSpPr>
          <p:nvPr>
            <p:ph type="body" idx="4"/>
          </p:nvPr>
        </p:nvSpPr>
        <p:spPr>
          <a:xfrm>
            <a:off x="413099" y="752952"/>
            <a:ext cx="8317802" cy="32460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Clr>
                <a:schemeClr val="dk2"/>
              </a:buClr>
              <a:buSzPts val="1687"/>
              <a:buFont typeface="Inter"/>
              <a:buNone/>
              <a:defRPr sz="1687" b="0"/>
            </a:lvl1pPr>
            <a:lvl2pPr marL="914400" lvl="1" indent="-228600" algn="l">
              <a:lnSpc>
                <a:spcPct val="100000"/>
              </a:lnSpc>
              <a:spcBef>
                <a:spcPts val="633"/>
              </a:spcBef>
              <a:spcAft>
                <a:spcPts val="0"/>
              </a:spcAft>
              <a:buClr>
                <a:schemeClr val="dk2"/>
              </a:buClr>
              <a:buSzPts val="1800"/>
              <a:buNone/>
              <a:defRPr/>
            </a:lvl2pPr>
            <a:lvl3pPr marL="1371600" lvl="2" indent="-228600" algn="l">
              <a:lnSpc>
                <a:spcPct val="100000"/>
              </a:lnSpc>
              <a:spcBef>
                <a:spcPts val="633"/>
              </a:spcBef>
              <a:spcAft>
                <a:spcPts val="0"/>
              </a:spcAft>
              <a:buClr>
                <a:schemeClr val="dk2"/>
              </a:buClr>
              <a:buSzPts val="1800"/>
              <a:buNone/>
              <a:defRPr/>
            </a:lvl3pPr>
            <a:lvl4pPr marL="1828800" lvl="3" indent="-228600" algn="l">
              <a:lnSpc>
                <a:spcPct val="100000"/>
              </a:lnSpc>
              <a:spcBef>
                <a:spcPts val="633"/>
              </a:spcBef>
              <a:spcAft>
                <a:spcPts val="0"/>
              </a:spcAft>
              <a:buClr>
                <a:schemeClr val="dk2"/>
              </a:buClr>
              <a:buSzPts val="1800"/>
              <a:buNone/>
              <a:defRPr/>
            </a:lvl4pPr>
            <a:lvl5pPr marL="2286000" lvl="4" indent="-228600" algn="l">
              <a:lnSpc>
                <a:spcPct val="100000"/>
              </a:lnSpc>
              <a:spcBef>
                <a:spcPts val="633"/>
              </a:spcBef>
              <a:spcAft>
                <a:spcPts val="0"/>
              </a:spcAft>
              <a:buClr>
                <a:schemeClr val="dk2"/>
              </a:buClr>
              <a:buSzPts val="1800"/>
              <a:buNone/>
              <a:defRPr/>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Tree>
  </p:cSld>
  <p:clrMapOvr>
    <a:masterClrMapping/>
  </p:clrMapOvr>
</p:sldLayout>
</file>

<file path=ppt/slideLayouts/slideLayout137.xml><?xml version="1.0" encoding="utf-8"?>
<p:sldLayout xmlns:a="http://schemas.openxmlformats.org/drawingml/2006/main" xmlns:r="http://schemas.openxmlformats.org/officeDocument/2006/relationships" xmlns:p="http://schemas.openxmlformats.org/presentationml/2006/main" matchingName="3 Content Rectangles Alternate">
  <p:cSld name="3 Content Rectangles Alternate">
    <p:spTree>
      <p:nvGrpSpPr>
        <p:cNvPr id="1" name="Shape 10085"/>
        <p:cNvGrpSpPr/>
        <p:nvPr/>
      </p:nvGrpSpPr>
      <p:grpSpPr>
        <a:xfrm>
          <a:off x="0" y="0"/>
          <a:ext cx="0" cy="0"/>
          <a:chOff x="0" y="0"/>
          <a:chExt cx="0" cy="0"/>
        </a:xfrm>
      </p:grpSpPr>
      <p:sp>
        <p:nvSpPr>
          <p:cNvPr id="10086" name="Google Shape;10086;p246"/>
          <p:cNvSpPr txBox="1">
            <a:spLocks noGrp="1"/>
          </p:cNvSpPr>
          <p:nvPr>
            <p:ph type="title"/>
          </p:nvPr>
        </p:nvSpPr>
        <p:spPr>
          <a:xfrm>
            <a:off x="413099" y="303870"/>
            <a:ext cx="8317802" cy="49773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dk2"/>
              </a:buClr>
              <a:buSzPts val="2812"/>
              <a:buFont typeface="Inter Black"/>
              <a:buNone/>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a:endParaRPr/>
          </a:p>
        </p:txBody>
      </p:sp>
      <p:sp>
        <p:nvSpPr>
          <p:cNvPr id="10087" name="Google Shape;10087;p246"/>
          <p:cNvSpPr txBox="1">
            <a:spLocks noGrp="1"/>
          </p:cNvSpPr>
          <p:nvPr>
            <p:ph type="sldNum" idx="12"/>
          </p:nvPr>
        </p:nvSpPr>
        <p:spPr>
          <a:xfrm>
            <a:off x="8866230" y="4891187"/>
            <a:ext cx="117020" cy="118943"/>
          </a:xfrm>
          <a:prstGeom prst="rect">
            <a:avLst/>
          </a:prstGeom>
          <a:noFill/>
          <a:ln>
            <a:noFill/>
          </a:ln>
        </p:spPr>
        <p:txBody>
          <a:bodyPr spcFirstLastPara="1" wrap="square" lIns="0" tIns="0" rIns="0" bIns="0" anchor="t" anchorCtr="0">
            <a:spAutoFit/>
          </a:bodyPr>
          <a:lstStyle>
            <a:lvl1pPr marL="0" marR="0" lvl="0"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
              <a:t>‹#›</a:t>
            </a:fld>
            <a:endParaRPr/>
          </a:p>
        </p:txBody>
      </p:sp>
      <p:sp>
        <p:nvSpPr>
          <p:cNvPr id="10088" name="Google Shape;10088;p246"/>
          <p:cNvSpPr txBox="1">
            <a:spLocks noGrp="1"/>
          </p:cNvSpPr>
          <p:nvPr>
            <p:ph type="body" idx="1"/>
          </p:nvPr>
        </p:nvSpPr>
        <p:spPr>
          <a:xfrm>
            <a:off x="413544" y="1607345"/>
            <a:ext cx="2742446" cy="2270373"/>
          </a:xfrm>
          <a:prstGeom prst="rect">
            <a:avLst/>
          </a:prstGeom>
          <a:solidFill>
            <a:schemeClr val="dk1"/>
          </a:solidFill>
          <a:ln>
            <a:noFill/>
          </a:ln>
        </p:spPr>
        <p:txBody>
          <a:bodyPr spcFirstLastPara="1" wrap="square" lIns="274300" tIns="274300" rIns="274300" bIns="274300" anchor="t" anchorCtr="0">
            <a:noAutofit/>
          </a:bodyPr>
          <a:lstStyle>
            <a:lvl1pPr marL="457200" lvl="0" indent="-228600" algn="ctr">
              <a:lnSpc>
                <a:spcPct val="100000"/>
              </a:lnSpc>
              <a:spcBef>
                <a:spcPts val="0"/>
              </a:spcBef>
              <a:spcAft>
                <a:spcPts val="0"/>
              </a:spcAft>
              <a:buClr>
                <a:schemeClr val="lt1"/>
              </a:buClr>
              <a:buSzPts val="1476"/>
              <a:buFont typeface="Inter"/>
              <a:buNone/>
              <a:defRPr sz="1476">
                <a:solidFill>
                  <a:schemeClr val="lt1"/>
                </a:solidFill>
              </a:defRPr>
            </a:lvl1pPr>
            <a:lvl2pPr marL="914400" lvl="1" indent="-228600" algn="ctr">
              <a:lnSpc>
                <a:spcPct val="100000"/>
              </a:lnSpc>
              <a:spcBef>
                <a:spcPts val="633"/>
              </a:spcBef>
              <a:spcAft>
                <a:spcPts val="0"/>
              </a:spcAft>
              <a:buClr>
                <a:schemeClr val="lt1"/>
              </a:buClr>
              <a:buSzPts val="949"/>
              <a:buFont typeface="Inter"/>
              <a:buNone/>
              <a:defRPr sz="949">
                <a:solidFill>
                  <a:schemeClr val="lt1"/>
                </a:solidFill>
              </a:defRPr>
            </a:lvl2pPr>
            <a:lvl3pPr marL="1371600" lvl="2" indent="-228600" algn="ctr">
              <a:lnSpc>
                <a:spcPct val="100000"/>
              </a:lnSpc>
              <a:spcBef>
                <a:spcPts val="633"/>
              </a:spcBef>
              <a:spcAft>
                <a:spcPts val="0"/>
              </a:spcAft>
              <a:buClr>
                <a:schemeClr val="lt1"/>
              </a:buClr>
              <a:buSzPts val="949"/>
              <a:buFont typeface="Inter"/>
              <a:buNone/>
              <a:defRPr sz="949">
                <a:solidFill>
                  <a:schemeClr val="lt1"/>
                </a:solidFill>
              </a:defRPr>
            </a:lvl3pPr>
            <a:lvl4pPr marL="1828800" lvl="3" indent="-228600" algn="ctr">
              <a:lnSpc>
                <a:spcPct val="100000"/>
              </a:lnSpc>
              <a:spcBef>
                <a:spcPts val="633"/>
              </a:spcBef>
              <a:spcAft>
                <a:spcPts val="0"/>
              </a:spcAft>
              <a:buClr>
                <a:schemeClr val="lt1"/>
              </a:buClr>
              <a:buSzPts val="844"/>
              <a:buFont typeface="Inter"/>
              <a:buNone/>
              <a:defRPr sz="843">
                <a:solidFill>
                  <a:schemeClr val="lt1"/>
                </a:solidFill>
              </a:defRPr>
            </a:lvl4pPr>
            <a:lvl5pPr marL="2286000" lvl="4" indent="-228600" algn="ctr">
              <a:lnSpc>
                <a:spcPct val="100000"/>
              </a:lnSpc>
              <a:spcBef>
                <a:spcPts val="633"/>
              </a:spcBef>
              <a:spcAft>
                <a:spcPts val="0"/>
              </a:spcAft>
              <a:buClr>
                <a:schemeClr val="lt1"/>
              </a:buClr>
              <a:buSzPts val="844"/>
              <a:buFont typeface="Inter"/>
              <a:buNone/>
              <a:defRPr sz="843">
                <a:solidFill>
                  <a:schemeClr val="lt1"/>
                </a:solidFill>
              </a:defRPr>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089" name="Google Shape;10089;p246"/>
          <p:cNvSpPr txBox="1">
            <a:spLocks noGrp="1"/>
          </p:cNvSpPr>
          <p:nvPr>
            <p:ph type="body" idx="2"/>
          </p:nvPr>
        </p:nvSpPr>
        <p:spPr>
          <a:xfrm flipH="1">
            <a:off x="3202033" y="1366243"/>
            <a:ext cx="2742446" cy="2752576"/>
          </a:xfrm>
          <a:prstGeom prst="rect">
            <a:avLst/>
          </a:prstGeom>
          <a:solidFill>
            <a:schemeClr val="dk1"/>
          </a:solidFill>
          <a:ln>
            <a:noFill/>
          </a:ln>
        </p:spPr>
        <p:txBody>
          <a:bodyPr spcFirstLastPara="1" wrap="square" lIns="274300" tIns="274300" rIns="274300" bIns="274300" anchor="t" anchorCtr="0">
            <a:noAutofit/>
          </a:bodyPr>
          <a:lstStyle>
            <a:lvl1pPr marL="457200" lvl="0" indent="-228600" algn="ctr">
              <a:lnSpc>
                <a:spcPct val="100000"/>
              </a:lnSpc>
              <a:spcBef>
                <a:spcPts val="0"/>
              </a:spcBef>
              <a:spcAft>
                <a:spcPts val="0"/>
              </a:spcAft>
              <a:buClr>
                <a:schemeClr val="lt1"/>
              </a:buClr>
              <a:buSzPts val="1476"/>
              <a:buFont typeface="Inter"/>
              <a:buNone/>
              <a:defRPr sz="1476">
                <a:solidFill>
                  <a:schemeClr val="lt1"/>
                </a:solidFill>
              </a:defRPr>
            </a:lvl1pPr>
            <a:lvl2pPr marL="914400" lvl="1" indent="-228600" algn="ctr">
              <a:lnSpc>
                <a:spcPct val="100000"/>
              </a:lnSpc>
              <a:spcBef>
                <a:spcPts val="633"/>
              </a:spcBef>
              <a:spcAft>
                <a:spcPts val="0"/>
              </a:spcAft>
              <a:buClr>
                <a:schemeClr val="lt1"/>
              </a:buClr>
              <a:buSzPts val="949"/>
              <a:buFont typeface="Inter"/>
              <a:buNone/>
              <a:defRPr sz="949">
                <a:solidFill>
                  <a:schemeClr val="lt1"/>
                </a:solidFill>
              </a:defRPr>
            </a:lvl2pPr>
            <a:lvl3pPr marL="1371600" lvl="2" indent="-228600" algn="ctr">
              <a:lnSpc>
                <a:spcPct val="100000"/>
              </a:lnSpc>
              <a:spcBef>
                <a:spcPts val="633"/>
              </a:spcBef>
              <a:spcAft>
                <a:spcPts val="0"/>
              </a:spcAft>
              <a:buClr>
                <a:schemeClr val="lt1"/>
              </a:buClr>
              <a:buSzPts val="949"/>
              <a:buFont typeface="Inter"/>
              <a:buNone/>
              <a:defRPr sz="949">
                <a:solidFill>
                  <a:schemeClr val="lt1"/>
                </a:solidFill>
              </a:defRPr>
            </a:lvl3pPr>
            <a:lvl4pPr marL="1828800" lvl="3" indent="-228600" algn="ctr">
              <a:lnSpc>
                <a:spcPct val="100000"/>
              </a:lnSpc>
              <a:spcBef>
                <a:spcPts val="633"/>
              </a:spcBef>
              <a:spcAft>
                <a:spcPts val="0"/>
              </a:spcAft>
              <a:buClr>
                <a:schemeClr val="lt1"/>
              </a:buClr>
              <a:buSzPts val="844"/>
              <a:buFont typeface="Inter"/>
              <a:buNone/>
              <a:defRPr sz="843">
                <a:solidFill>
                  <a:schemeClr val="lt1"/>
                </a:solidFill>
              </a:defRPr>
            </a:lvl4pPr>
            <a:lvl5pPr marL="2286000" lvl="4" indent="-228600" algn="ctr">
              <a:lnSpc>
                <a:spcPct val="100000"/>
              </a:lnSpc>
              <a:spcBef>
                <a:spcPts val="633"/>
              </a:spcBef>
              <a:spcAft>
                <a:spcPts val="0"/>
              </a:spcAft>
              <a:buClr>
                <a:schemeClr val="lt1"/>
              </a:buClr>
              <a:buSzPts val="844"/>
              <a:buFont typeface="Inter"/>
              <a:buNone/>
              <a:defRPr sz="843">
                <a:solidFill>
                  <a:schemeClr val="lt1"/>
                </a:solidFill>
              </a:defRPr>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090" name="Google Shape;10090;p246"/>
          <p:cNvSpPr txBox="1">
            <a:spLocks noGrp="1"/>
          </p:cNvSpPr>
          <p:nvPr>
            <p:ph type="body" idx="3"/>
          </p:nvPr>
        </p:nvSpPr>
        <p:spPr>
          <a:xfrm flipH="1">
            <a:off x="5990522" y="1607345"/>
            <a:ext cx="2739935" cy="2270373"/>
          </a:xfrm>
          <a:prstGeom prst="rect">
            <a:avLst/>
          </a:prstGeom>
          <a:solidFill>
            <a:schemeClr val="dk1"/>
          </a:solidFill>
          <a:ln>
            <a:noFill/>
          </a:ln>
        </p:spPr>
        <p:txBody>
          <a:bodyPr spcFirstLastPara="1" wrap="square" lIns="274300" tIns="274300" rIns="274300" bIns="274300" anchor="t" anchorCtr="0">
            <a:noAutofit/>
          </a:bodyPr>
          <a:lstStyle>
            <a:lvl1pPr marL="457200" lvl="0" indent="-228600" algn="ctr">
              <a:lnSpc>
                <a:spcPct val="100000"/>
              </a:lnSpc>
              <a:spcBef>
                <a:spcPts val="0"/>
              </a:spcBef>
              <a:spcAft>
                <a:spcPts val="0"/>
              </a:spcAft>
              <a:buClr>
                <a:schemeClr val="lt1"/>
              </a:buClr>
              <a:buSzPts val="1476"/>
              <a:buFont typeface="Inter"/>
              <a:buNone/>
              <a:defRPr sz="1476">
                <a:solidFill>
                  <a:schemeClr val="lt1"/>
                </a:solidFill>
              </a:defRPr>
            </a:lvl1pPr>
            <a:lvl2pPr marL="914400" lvl="1" indent="-228600" algn="ctr">
              <a:lnSpc>
                <a:spcPct val="100000"/>
              </a:lnSpc>
              <a:spcBef>
                <a:spcPts val="633"/>
              </a:spcBef>
              <a:spcAft>
                <a:spcPts val="0"/>
              </a:spcAft>
              <a:buClr>
                <a:schemeClr val="lt1"/>
              </a:buClr>
              <a:buSzPts val="949"/>
              <a:buFont typeface="Inter"/>
              <a:buNone/>
              <a:defRPr sz="949">
                <a:solidFill>
                  <a:schemeClr val="lt1"/>
                </a:solidFill>
              </a:defRPr>
            </a:lvl2pPr>
            <a:lvl3pPr marL="1371600" lvl="2" indent="-228600" algn="ctr">
              <a:lnSpc>
                <a:spcPct val="100000"/>
              </a:lnSpc>
              <a:spcBef>
                <a:spcPts val="633"/>
              </a:spcBef>
              <a:spcAft>
                <a:spcPts val="0"/>
              </a:spcAft>
              <a:buClr>
                <a:schemeClr val="lt1"/>
              </a:buClr>
              <a:buSzPts val="949"/>
              <a:buFont typeface="Inter"/>
              <a:buNone/>
              <a:defRPr sz="949">
                <a:solidFill>
                  <a:schemeClr val="lt1"/>
                </a:solidFill>
              </a:defRPr>
            </a:lvl3pPr>
            <a:lvl4pPr marL="1828800" lvl="3" indent="-228600" algn="ctr">
              <a:lnSpc>
                <a:spcPct val="100000"/>
              </a:lnSpc>
              <a:spcBef>
                <a:spcPts val="633"/>
              </a:spcBef>
              <a:spcAft>
                <a:spcPts val="0"/>
              </a:spcAft>
              <a:buClr>
                <a:schemeClr val="lt1"/>
              </a:buClr>
              <a:buSzPts val="844"/>
              <a:buFont typeface="Inter"/>
              <a:buNone/>
              <a:defRPr sz="843">
                <a:solidFill>
                  <a:schemeClr val="lt1"/>
                </a:solidFill>
              </a:defRPr>
            </a:lvl4pPr>
            <a:lvl5pPr marL="2286000" lvl="4" indent="-228600" algn="ctr">
              <a:lnSpc>
                <a:spcPct val="100000"/>
              </a:lnSpc>
              <a:spcBef>
                <a:spcPts val="633"/>
              </a:spcBef>
              <a:spcAft>
                <a:spcPts val="0"/>
              </a:spcAft>
              <a:buClr>
                <a:schemeClr val="lt1"/>
              </a:buClr>
              <a:buSzPts val="844"/>
              <a:buFont typeface="Inter"/>
              <a:buNone/>
              <a:defRPr sz="843">
                <a:solidFill>
                  <a:schemeClr val="lt1"/>
                </a:solidFill>
              </a:defRPr>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091" name="Google Shape;10091;p246"/>
          <p:cNvSpPr txBox="1">
            <a:spLocks noGrp="1"/>
          </p:cNvSpPr>
          <p:nvPr>
            <p:ph type="body" idx="4"/>
          </p:nvPr>
        </p:nvSpPr>
        <p:spPr>
          <a:xfrm>
            <a:off x="413099" y="752952"/>
            <a:ext cx="8317802" cy="32460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Clr>
                <a:schemeClr val="dk2"/>
              </a:buClr>
              <a:buSzPts val="1687"/>
              <a:buFont typeface="Inter"/>
              <a:buNone/>
              <a:defRPr sz="1687" b="0"/>
            </a:lvl1pPr>
            <a:lvl2pPr marL="914400" lvl="1" indent="-228600" algn="l">
              <a:lnSpc>
                <a:spcPct val="100000"/>
              </a:lnSpc>
              <a:spcBef>
                <a:spcPts val="633"/>
              </a:spcBef>
              <a:spcAft>
                <a:spcPts val="0"/>
              </a:spcAft>
              <a:buClr>
                <a:schemeClr val="dk2"/>
              </a:buClr>
              <a:buSzPts val="1800"/>
              <a:buNone/>
              <a:defRPr/>
            </a:lvl2pPr>
            <a:lvl3pPr marL="1371600" lvl="2" indent="-228600" algn="l">
              <a:lnSpc>
                <a:spcPct val="100000"/>
              </a:lnSpc>
              <a:spcBef>
                <a:spcPts val="633"/>
              </a:spcBef>
              <a:spcAft>
                <a:spcPts val="0"/>
              </a:spcAft>
              <a:buClr>
                <a:schemeClr val="dk2"/>
              </a:buClr>
              <a:buSzPts val="1800"/>
              <a:buNone/>
              <a:defRPr/>
            </a:lvl3pPr>
            <a:lvl4pPr marL="1828800" lvl="3" indent="-228600" algn="l">
              <a:lnSpc>
                <a:spcPct val="100000"/>
              </a:lnSpc>
              <a:spcBef>
                <a:spcPts val="633"/>
              </a:spcBef>
              <a:spcAft>
                <a:spcPts val="0"/>
              </a:spcAft>
              <a:buClr>
                <a:schemeClr val="dk2"/>
              </a:buClr>
              <a:buSzPts val="1800"/>
              <a:buNone/>
              <a:defRPr/>
            </a:lvl4pPr>
            <a:lvl5pPr marL="2286000" lvl="4" indent="-228600" algn="l">
              <a:lnSpc>
                <a:spcPct val="100000"/>
              </a:lnSpc>
              <a:spcBef>
                <a:spcPts val="633"/>
              </a:spcBef>
              <a:spcAft>
                <a:spcPts val="0"/>
              </a:spcAft>
              <a:buClr>
                <a:schemeClr val="dk2"/>
              </a:buClr>
              <a:buSzPts val="1800"/>
              <a:buNone/>
              <a:defRPr/>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Tree>
  </p:cSld>
  <p:clrMapOvr>
    <a:masterClrMapping/>
  </p:clrMapOvr>
  <p:extLst>
    <p:ext uri="{DCECCB84-F9BA-43D5-87BE-67443E8EF086}">
      <p15:sldGuideLst xmlns:p15="http://schemas.microsoft.com/office/powerpoint/2012/main">
        <p15:guide id="1" orient="horz" pos="1440">
          <p15:clr>
            <a:srgbClr val="FBAE40"/>
          </p15:clr>
        </p15:guide>
        <p15:guide id="2" orient="horz" pos="3474">
          <p15:clr>
            <a:srgbClr val="FBAE40"/>
          </p15:clr>
        </p15:guide>
      </p15:sldGuideLst>
    </p:ext>
  </p:extLst>
</p:sldLayout>
</file>

<file path=ppt/slideLayouts/slideLayout138.xml><?xml version="1.0" encoding="utf-8"?>
<p:sldLayout xmlns:a="http://schemas.openxmlformats.org/drawingml/2006/main" xmlns:r="http://schemas.openxmlformats.org/officeDocument/2006/relationships" xmlns:p="http://schemas.openxmlformats.org/presentationml/2006/main" matchingName="4 Content">
  <p:cSld name="4 Content">
    <p:spTree>
      <p:nvGrpSpPr>
        <p:cNvPr id="1" name="Shape 10092"/>
        <p:cNvGrpSpPr/>
        <p:nvPr/>
      </p:nvGrpSpPr>
      <p:grpSpPr>
        <a:xfrm>
          <a:off x="0" y="0"/>
          <a:ext cx="0" cy="0"/>
          <a:chOff x="0" y="0"/>
          <a:chExt cx="0" cy="0"/>
        </a:xfrm>
      </p:grpSpPr>
      <p:sp>
        <p:nvSpPr>
          <p:cNvPr id="10093" name="Google Shape;10093;p247"/>
          <p:cNvSpPr txBox="1">
            <a:spLocks noGrp="1"/>
          </p:cNvSpPr>
          <p:nvPr>
            <p:ph type="body" idx="1"/>
          </p:nvPr>
        </p:nvSpPr>
        <p:spPr>
          <a:xfrm>
            <a:off x="413776" y="1366243"/>
            <a:ext cx="2044278" cy="2752576"/>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Clr>
                <a:schemeClr val="dk2"/>
              </a:buClr>
              <a:buSzPts val="1266"/>
              <a:buFont typeface="Inter"/>
              <a:buNone/>
              <a:defRPr sz="1266"/>
            </a:lvl1pPr>
            <a:lvl2pPr marL="914400" lvl="1" indent="-228600" algn="l">
              <a:lnSpc>
                <a:spcPct val="100000"/>
              </a:lnSpc>
              <a:spcBef>
                <a:spcPts val="633"/>
              </a:spcBef>
              <a:spcAft>
                <a:spcPts val="0"/>
              </a:spcAft>
              <a:buClr>
                <a:schemeClr val="dk2"/>
              </a:buClr>
              <a:buSzPts val="844"/>
              <a:buFont typeface="Inter"/>
              <a:buNone/>
              <a:defRPr sz="843"/>
            </a:lvl2pPr>
            <a:lvl3pPr marL="1371600" lvl="2" indent="-228600" algn="l">
              <a:lnSpc>
                <a:spcPct val="100000"/>
              </a:lnSpc>
              <a:spcBef>
                <a:spcPts val="633"/>
              </a:spcBef>
              <a:spcAft>
                <a:spcPts val="0"/>
              </a:spcAft>
              <a:buClr>
                <a:schemeClr val="dk2"/>
              </a:buClr>
              <a:buSzPts val="844"/>
              <a:buFont typeface="Inter"/>
              <a:buNone/>
              <a:defRPr sz="843"/>
            </a:lvl3pPr>
            <a:lvl4pPr marL="1828800" lvl="3" indent="-228600" algn="l">
              <a:lnSpc>
                <a:spcPct val="100000"/>
              </a:lnSpc>
              <a:spcBef>
                <a:spcPts val="633"/>
              </a:spcBef>
              <a:spcAft>
                <a:spcPts val="0"/>
              </a:spcAft>
              <a:buClr>
                <a:schemeClr val="dk2"/>
              </a:buClr>
              <a:buSzPts val="738"/>
              <a:buFont typeface="Inter"/>
              <a:buNone/>
              <a:defRPr sz="738"/>
            </a:lvl4pPr>
            <a:lvl5pPr marL="2286000" lvl="4" indent="-228600" algn="l">
              <a:lnSpc>
                <a:spcPct val="100000"/>
              </a:lnSpc>
              <a:spcBef>
                <a:spcPts val="633"/>
              </a:spcBef>
              <a:spcAft>
                <a:spcPts val="0"/>
              </a:spcAft>
              <a:buClr>
                <a:schemeClr val="dk2"/>
              </a:buClr>
              <a:buSzPts val="738"/>
              <a:buFont typeface="Inter"/>
              <a:buNone/>
              <a:defRPr sz="738"/>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094" name="Google Shape;10094;p247"/>
          <p:cNvSpPr txBox="1">
            <a:spLocks noGrp="1"/>
          </p:cNvSpPr>
          <p:nvPr>
            <p:ph type="title"/>
          </p:nvPr>
        </p:nvSpPr>
        <p:spPr>
          <a:xfrm>
            <a:off x="413099" y="303870"/>
            <a:ext cx="8317802" cy="49773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dk2"/>
              </a:buClr>
              <a:buSzPts val="2812"/>
              <a:buFont typeface="Inter Black"/>
              <a:buNone/>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a:endParaRPr/>
          </a:p>
        </p:txBody>
      </p:sp>
      <p:sp>
        <p:nvSpPr>
          <p:cNvPr id="10095" name="Google Shape;10095;p247"/>
          <p:cNvSpPr txBox="1">
            <a:spLocks noGrp="1"/>
          </p:cNvSpPr>
          <p:nvPr>
            <p:ph type="sldNum" idx="12"/>
          </p:nvPr>
        </p:nvSpPr>
        <p:spPr>
          <a:xfrm>
            <a:off x="8866230" y="4891187"/>
            <a:ext cx="117020" cy="118943"/>
          </a:xfrm>
          <a:prstGeom prst="rect">
            <a:avLst/>
          </a:prstGeom>
          <a:noFill/>
          <a:ln>
            <a:noFill/>
          </a:ln>
        </p:spPr>
        <p:txBody>
          <a:bodyPr spcFirstLastPara="1" wrap="square" lIns="0" tIns="0" rIns="0" bIns="0" anchor="t" anchorCtr="0">
            <a:spAutoFit/>
          </a:bodyPr>
          <a:lstStyle>
            <a:lvl1pPr marL="0" marR="0" lvl="0"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
              <a:t>‹#›</a:t>
            </a:fld>
            <a:endParaRPr/>
          </a:p>
        </p:txBody>
      </p:sp>
      <p:sp>
        <p:nvSpPr>
          <p:cNvPr id="10096" name="Google Shape;10096;p247"/>
          <p:cNvSpPr txBox="1">
            <a:spLocks noGrp="1"/>
          </p:cNvSpPr>
          <p:nvPr>
            <p:ph type="body" idx="2"/>
          </p:nvPr>
        </p:nvSpPr>
        <p:spPr>
          <a:xfrm>
            <a:off x="2504577" y="1366243"/>
            <a:ext cx="2044278" cy="2752576"/>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Clr>
                <a:schemeClr val="dk2"/>
              </a:buClr>
              <a:buSzPts val="1266"/>
              <a:buFont typeface="Inter"/>
              <a:buNone/>
              <a:defRPr sz="1266"/>
            </a:lvl1pPr>
            <a:lvl2pPr marL="914400" lvl="1" indent="-228600" algn="l">
              <a:lnSpc>
                <a:spcPct val="100000"/>
              </a:lnSpc>
              <a:spcBef>
                <a:spcPts val="633"/>
              </a:spcBef>
              <a:spcAft>
                <a:spcPts val="0"/>
              </a:spcAft>
              <a:buClr>
                <a:schemeClr val="dk2"/>
              </a:buClr>
              <a:buSzPts val="844"/>
              <a:buFont typeface="Inter"/>
              <a:buNone/>
              <a:defRPr sz="843"/>
            </a:lvl2pPr>
            <a:lvl3pPr marL="1371600" lvl="2" indent="-228600" algn="l">
              <a:lnSpc>
                <a:spcPct val="100000"/>
              </a:lnSpc>
              <a:spcBef>
                <a:spcPts val="633"/>
              </a:spcBef>
              <a:spcAft>
                <a:spcPts val="0"/>
              </a:spcAft>
              <a:buClr>
                <a:schemeClr val="dk2"/>
              </a:buClr>
              <a:buSzPts val="844"/>
              <a:buFont typeface="Inter"/>
              <a:buNone/>
              <a:defRPr sz="843"/>
            </a:lvl3pPr>
            <a:lvl4pPr marL="1828800" lvl="3" indent="-228600" algn="l">
              <a:lnSpc>
                <a:spcPct val="100000"/>
              </a:lnSpc>
              <a:spcBef>
                <a:spcPts val="633"/>
              </a:spcBef>
              <a:spcAft>
                <a:spcPts val="0"/>
              </a:spcAft>
              <a:buClr>
                <a:schemeClr val="dk2"/>
              </a:buClr>
              <a:buSzPts val="738"/>
              <a:buFont typeface="Inter"/>
              <a:buNone/>
              <a:defRPr sz="738"/>
            </a:lvl4pPr>
            <a:lvl5pPr marL="2286000" lvl="4" indent="-228600" algn="l">
              <a:lnSpc>
                <a:spcPct val="100000"/>
              </a:lnSpc>
              <a:spcBef>
                <a:spcPts val="633"/>
              </a:spcBef>
              <a:spcAft>
                <a:spcPts val="0"/>
              </a:spcAft>
              <a:buClr>
                <a:schemeClr val="dk2"/>
              </a:buClr>
              <a:buSzPts val="738"/>
              <a:buFont typeface="Inter"/>
              <a:buNone/>
              <a:defRPr sz="738"/>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097" name="Google Shape;10097;p247"/>
          <p:cNvSpPr txBox="1">
            <a:spLocks noGrp="1"/>
          </p:cNvSpPr>
          <p:nvPr>
            <p:ph type="body" idx="3"/>
          </p:nvPr>
        </p:nvSpPr>
        <p:spPr>
          <a:xfrm>
            <a:off x="4595378" y="1366243"/>
            <a:ext cx="2044278" cy="2752576"/>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Clr>
                <a:schemeClr val="dk2"/>
              </a:buClr>
              <a:buSzPts val="1266"/>
              <a:buFont typeface="Inter"/>
              <a:buNone/>
              <a:defRPr sz="1266"/>
            </a:lvl1pPr>
            <a:lvl2pPr marL="914400" lvl="1" indent="-228600" algn="l">
              <a:lnSpc>
                <a:spcPct val="100000"/>
              </a:lnSpc>
              <a:spcBef>
                <a:spcPts val="633"/>
              </a:spcBef>
              <a:spcAft>
                <a:spcPts val="0"/>
              </a:spcAft>
              <a:buClr>
                <a:schemeClr val="dk2"/>
              </a:buClr>
              <a:buSzPts val="844"/>
              <a:buFont typeface="Inter"/>
              <a:buNone/>
              <a:defRPr sz="843"/>
            </a:lvl2pPr>
            <a:lvl3pPr marL="1371600" lvl="2" indent="-228600" algn="l">
              <a:lnSpc>
                <a:spcPct val="100000"/>
              </a:lnSpc>
              <a:spcBef>
                <a:spcPts val="633"/>
              </a:spcBef>
              <a:spcAft>
                <a:spcPts val="0"/>
              </a:spcAft>
              <a:buClr>
                <a:schemeClr val="dk2"/>
              </a:buClr>
              <a:buSzPts val="844"/>
              <a:buFont typeface="Inter"/>
              <a:buNone/>
              <a:defRPr sz="843"/>
            </a:lvl3pPr>
            <a:lvl4pPr marL="1828800" lvl="3" indent="-228600" algn="l">
              <a:lnSpc>
                <a:spcPct val="100000"/>
              </a:lnSpc>
              <a:spcBef>
                <a:spcPts val="633"/>
              </a:spcBef>
              <a:spcAft>
                <a:spcPts val="0"/>
              </a:spcAft>
              <a:buClr>
                <a:schemeClr val="dk2"/>
              </a:buClr>
              <a:buSzPts val="738"/>
              <a:buFont typeface="Inter"/>
              <a:buNone/>
              <a:defRPr sz="738"/>
            </a:lvl4pPr>
            <a:lvl5pPr marL="2286000" lvl="4" indent="-228600" algn="l">
              <a:lnSpc>
                <a:spcPct val="100000"/>
              </a:lnSpc>
              <a:spcBef>
                <a:spcPts val="633"/>
              </a:spcBef>
              <a:spcAft>
                <a:spcPts val="0"/>
              </a:spcAft>
              <a:buClr>
                <a:schemeClr val="dk2"/>
              </a:buClr>
              <a:buSzPts val="738"/>
              <a:buFont typeface="Inter"/>
              <a:buNone/>
              <a:defRPr sz="738"/>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098" name="Google Shape;10098;p247"/>
          <p:cNvSpPr txBox="1">
            <a:spLocks noGrp="1"/>
          </p:cNvSpPr>
          <p:nvPr>
            <p:ph type="body" idx="4"/>
          </p:nvPr>
        </p:nvSpPr>
        <p:spPr>
          <a:xfrm>
            <a:off x="6686179" y="1366243"/>
            <a:ext cx="2044278" cy="2752576"/>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Clr>
                <a:schemeClr val="dk2"/>
              </a:buClr>
              <a:buSzPts val="1266"/>
              <a:buFont typeface="Inter"/>
              <a:buNone/>
              <a:defRPr sz="1266"/>
            </a:lvl1pPr>
            <a:lvl2pPr marL="914400" lvl="1" indent="-228600" algn="l">
              <a:lnSpc>
                <a:spcPct val="100000"/>
              </a:lnSpc>
              <a:spcBef>
                <a:spcPts val="633"/>
              </a:spcBef>
              <a:spcAft>
                <a:spcPts val="0"/>
              </a:spcAft>
              <a:buClr>
                <a:schemeClr val="dk2"/>
              </a:buClr>
              <a:buSzPts val="844"/>
              <a:buFont typeface="Inter"/>
              <a:buNone/>
              <a:defRPr sz="843"/>
            </a:lvl2pPr>
            <a:lvl3pPr marL="1371600" lvl="2" indent="-228600" algn="l">
              <a:lnSpc>
                <a:spcPct val="100000"/>
              </a:lnSpc>
              <a:spcBef>
                <a:spcPts val="633"/>
              </a:spcBef>
              <a:spcAft>
                <a:spcPts val="0"/>
              </a:spcAft>
              <a:buClr>
                <a:schemeClr val="dk2"/>
              </a:buClr>
              <a:buSzPts val="844"/>
              <a:buFont typeface="Inter"/>
              <a:buNone/>
              <a:defRPr sz="843"/>
            </a:lvl3pPr>
            <a:lvl4pPr marL="1828800" lvl="3" indent="-228600" algn="l">
              <a:lnSpc>
                <a:spcPct val="100000"/>
              </a:lnSpc>
              <a:spcBef>
                <a:spcPts val="633"/>
              </a:spcBef>
              <a:spcAft>
                <a:spcPts val="0"/>
              </a:spcAft>
              <a:buClr>
                <a:schemeClr val="dk2"/>
              </a:buClr>
              <a:buSzPts val="738"/>
              <a:buFont typeface="Inter"/>
              <a:buNone/>
              <a:defRPr sz="738"/>
            </a:lvl4pPr>
            <a:lvl5pPr marL="2286000" lvl="4" indent="-228600" algn="l">
              <a:lnSpc>
                <a:spcPct val="100000"/>
              </a:lnSpc>
              <a:spcBef>
                <a:spcPts val="633"/>
              </a:spcBef>
              <a:spcAft>
                <a:spcPts val="0"/>
              </a:spcAft>
              <a:buClr>
                <a:schemeClr val="dk2"/>
              </a:buClr>
              <a:buSzPts val="738"/>
              <a:buFont typeface="Inter"/>
              <a:buNone/>
              <a:defRPr sz="738"/>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099" name="Google Shape;10099;p247"/>
          <p:cNvSpPr txBox="1">
            <a:spLocks noGrp="1"/>
          </p:cNvSpPr>
          <p:nvPr>
            <p:ph type="body" idx="5"/>
          </p:nvPr>
        </p:nvSpPr>
        <p:spPr>
          <a:xfrm>
            <a:off x="413099" y="752952"/>
            <a:ext cx="8317802" cy="32460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Clr>
                <a:schemeClr val="dk2"/>
              </a:buClr>
              <a:buSzPts val="1687"/>
              <a:buFont typeface="Inter"/>
              <a:buNone/>
              <a:defRPr sz="1687" b="0"/>
            </a:lvl1pPr>
            <a:lvl2pPr marL="914400" lvl="1" indent="-228600" algn="l">
              <a:lnSpc>
                <a:spcPct val="100000"/>
              </a:lnSpc>
              <a:spcBef>
                <a:spcPts val="633"/>
              </a:spcBef>
              <a:spcAft>
                <a:spcPts val="0"/>
              </a:spcAft>
              <a:buClr>
                <a:schemeClr val="dk2"/>
              </a:buClr>
              <a:buSzPts val="1800"/>
              <a:buNone/>
              <a:defRPr/>
            </a:lvl2pPr>
            <a:lvl3pPr marL="1371600" lvl="2" indent="-228600" algn="l">
              <a:lnSpc>
                <a:spcPct val="100000"/>
              </a:lnSpc>
              <a:spcBef>
                <a:spcPts val="633"/>
              </a:spcBef>
              <a:spcAft>
                <a:spcPts val="0"/>
              </a:spcAft>
              <a:buClr>
                <a:schemeClr val="dk2"/>
              </a:buClr>
              <a:buSzPts val="1800"/>
              <a:buNone/>
              <a:defRPr/>
            </a:lvl3pPr>
            <a:lvl4pPr marL="1828800" lvl="3" indent="-228600" algn="l">
              <a:lnSpc>
                <a:spcPct val="100000"/>
              </a:lnSpc>
              <a:spcBef>
                <a:spcPts val="633"/>
              </a:spcBef>
              <a:spcAft>
                <a:spcPts val="0"/>
              </a:spcAft>
              <a:buClr>
                <a:schemeClr val="dk2"/>
              </a:buClr>
              <a:buSzPts val="1800"/>
              <a:buNone/>
              <a:defRPr/>
            </a:lvl4pPr>
            <a:lvl5pPr marL="2286000" lvl="4" indent="-228600" algn="l">
              <a:lnSpc>
                <a:spcPct val="100000"/>
              </a:lnSpc>
              <a:spcBef>
                <a:spcPts val="633"/>
              </a:spcBef>
              <a:spcAft>
                <a:spcPts val="0"/>
              </a:spcAft>
              <a:buClr>
                <a:schemeClr val="dk2"/>
              </a:buClr>
              <a:buSzPts val="1800"/>
              <a:buNone/>
              <a:defRPr/>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Tree>
  </p:cSld>
  <p:clrMapOvr>
    <a:masterClrMapping/>
  </p:clrMapOvr>
</p:sldLayout>
</file>

<file path=ppt/slideLayouts/slideLayout139.xml><?xml version="1.0" encoding="utf-8"?>
<p:sldLayout xmlns:a="http://schemas.openxmlformats.org/drawingml/2006/main" xmlns:r="http://schemas.openxmlformats.org/officeDocument/2006/relationships" xmlns:p="http://schemas.openxmlformats.org/presentationml/2006/main" matchingName="4 Content Rectangles">
  <p:cSld name="4 Content Rectangles">
    <p:spTree>
      <p:nvGrpSpPr>
        <p:cNvPr id="1" name="Shape 10100"/>
        <p:cNvGrpSpPr/>
        <p:nvPr/>
      </p:nvGrpSpPr>
      <p:grpSpPr>
        <a:xfrm>
          <a:off x="0" y="0"/>
          <a:ext cx="0" cy="0"/>
          <a:chOff x="0" y="0"/>
          <a:chExt cx="0" cy="0"/>
        </a:xfrm>
      </p:grpSpPr>
      <p:sp>
        <p:nvSpPr>
          <p:cNvPr id="10101" name="Google Shape;10101;p248"/>
          <p:cNvSpPr txBox="1">
            <a:spLocks noGrp="1"/>
          </p:cNvSpPr>
          <p:nvPr>
            <p:ph type="body" idx="1"/>
          </p:nvPr>
        </p:nvSpPr>
        <p:spPr>
          <a:xfrm>
            <a:off x="413776" y="1366243"/>
            <a:ext cx="2044278" cy="2752576"/>
          </a:xfrm>
          <a:prstGeom prst="rect">
            <a:avLst/>
          </a:prstGeom>
          <a:solidFill>
            <a:schemeClr val="dk1"/>
          </a:solidFill>
          <a:ln>
            <a:noFill/>
          </a:ln>
        </p:spPr>
        <p:txBody>
          <a:bodyPr spcFirstLastPara="1" wrap="square" lIns="228600" tIns="228600" rIns="228600" bIns="228600" anchor="t" anchorCtr="0">
            <a:noAutofit/>
          </a:bodyPr>
          <a:lstStyle>
            <a:lvl1pPr marL="457200" lvl="0" indent="-228600" algn="l">
              <a:lnSpc>
                <a:spcPct val="100000"/>
              </a:lnSpc>
              <a:spcBef>
                <a:spcPts val="0"/>
              </a:spcBef>
              <a:spcAft>
                <a:spcPts val="0"/>
              </a:spcAft>
              <a:buClr>
                <a:schemeClr val="lt1"/>
              </a:buClr>
              <a:buSzPts val="1266"/>
              <a:buFont typeface="Inter"/>
              <a:buNone/>
              <a:defRPr sz="1266">
                <a:solidFill>
                  <a:schemeClr val="lt1"/>
                </a:solidFill>
              </a:defRPr>
            </a:lvl1pPr>
            <a:lvl2pPr marL="914400" lvl="1" indent="-228600" algn="l">
              <a:lnSpc>
                <a:spcPct val="100000"/>
              </a:lnSpc>
              <a:spcBef>
                <a:spcPts val="633"/>
              </a:spcBef>
              <a:spcAft>
                <a:spcPts val="0"/>
              </a:spcAft>
              <a:buClr>
                <a:schemeClr val="lt1"/>
              </a:buClr>
              <a:buSzPts val="844"/>
              <a:buFont typeface="Inter"/>
              <a:buNone/>
              <a:defRPr sz="843">
                <a:solidFill>
                  <a:schemeClr val="lt1"/>
                </a:solidFill>
              </a:defRPr>
            </a:lvl2pPr>
            <a:lvl3pPr marL="1371600" lvl="2" indent="-228600" algn="l">
              <a:lnSpc>
                <a:spcPct val="100000"/>
              </a:lnSpc>
              <a:spcBef>
                <a:spcPts val="633"/>
              </a:spcBef>
              <a:spcAft>
                <a:spcPts val="0"/>
              </a:spcAft>
              <a:buClr>
                <a:schemeClr val="lt1"/>
              </a:buClr>
              <a:buSzPts val="844"/>
              <a:buFont typeface="Inter"/>
              <a:buNone/>
              <a:defRPr sz="843">
                <a:solidFill>
                  <a:schemeClr val="lt1"/>
                </a:solidFill>
              </a:defRPr>
            </a:lvl3pPr>
            <a:lvl4pPr marL="1828800" lvl="3" indent="-228600" algn="l">
              <a:lnSpc>
                <a:spcPct val="100000"/>
              </a:lnSpc>
              <a:spcBef>
                <a:spcPts val="633"/>
              </a:spcBef>
              <a:spcAft>
                <a:spcPts val="0"/>
              </a:spcAft>
              <a:buClr>
                <a:schemeClr val="lt1"/>
              </a:buClr>
              <a:buSzPts val="738"/>
              <a:buFont typeface="Inter"/>
              <a:buNone/>
              <a:defRPr sz="738">
                <a:solidFill>
                  <a:schemeClr val="lt1"/>
                </a:solidFill>
              </a:defRPr>
            </a:lvl4pPr>
            <a:lvl5pPr marL="2286000" lvl="4" indent="-228600" algn="l">
              <a:lnSpc>
                <a:spcPct val="100000"/>
              </a:lnSpc>
              <a:spcBef>
                <a:spcPts val="633"/>
              </a:spcBef>
              <a:spcAft>
                <a:spcPts val="0"/>
              </a:spcAft>
              <a:buClr>
                <a:schemeClr val="lt1"/>
              </a:buClr>
              <a:buSzPts val="738"/>
              <a:buFont typeface="Inter"/>
              <a:buNone/>
              <a:defRPr sz="738">
                <a:solidFill>
                  <a:schemeClr val="lt1"/>
                </a:solidFill>
              </a:defRPr>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102" name="Google Shape;10102;p248"/>
          <p:cNvSpPr txBox="1">
            <a:spLocks noGrp="1"/>
          </p:cNvSpPr>
          <p:nvPr>
            <p:ph type="title"/>
          </p:nvPr>
        </p:nvSpPr>
        <p:spPr>
          <a:xfrm>
            <a:off x="413099" y="303870"/>
            <a:ext cx="8317802" cy="49773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dk2"/>
              </a:buClr>
              <a:buSzPts val="2812"/>
              <a:buFont typeface="Inter Black"/>
              <a:buNone/>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a:endParaRPr/>
          </a:p>
        </p:txBody>
      </p:sp>
      <p:sp>
        <p:nvSpPr>
          <p:cNvPr id="10103" name="Google Shape;10103;p248"/>
          <p:cNvSpPr txBox="1">
            <a:spLocks noGrp="1"/>
          </p:cNvSpPr>
          <p:nvPr>
            <p:ph type="sldNum" idx="12"/>
          </p:nvPr>
        </p:nvSpPr>
        <p:spPr>
          <a:xfrm>
            <a:off x="8866230" y="4891187"/>
            <a:ext cx="117020" cy="118943"/>
          </a:xfrm>
          <a:prstGeom prst="rect">
            <a:avLst/>
          </a:prstGeom>
          <a:noFill/>
          <a:ln>
            <a:noFill/>
          </a:ln>
        </p:spPr>
        <p:txBody>
          <a:bodyPr spcFirstLastPara="1" wrap="square" lIns="0" tIns="0" rIns="0" bIns="0" anchor="t" anchorCtr="0">
            <a:spAutoFit/>
          </a:bodyPr>
          <a:lstStyle>
            <a:lvl1pPr marL="0" marR="0" lvl="0"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
              <a:t>‹#›</a:t>
            </a:fld>
            <a:endParaRPr/>
          </a:p>
        </p:txBody>
      </p:sp>
      <p:sp>
        <p:nvSpPr>
          <p:cNvPr id="10104" name="Google Shape;10104;p248"/>
          <p:cNvSpPr txBox="1">
            <a:spLocks noGrp="1"/>
          </p:cNvSpPr>
          <p:nvPr>
            <p:ph type="body" idx="2"/>
          </p:nvPr>
        </p:nvSpPr>
        <p:spPr>
          <a:xfrm>
            <a:off x="2504577" y="1366243"/>
            <a:ext cx="2044278" cy="2752576"/>
          </a:xfrm>
          <a:prstGeom prst="rect">
            <a:avLst/>
          </a:prstGeom>
          <a:solidFill>
            <a:schemeClr val="dk1"/>
          </a:solidFill>
          <a:ln>
            <a:noFill/>
          </a:ln>
        </p:spPr>
        <p:txBody>
          <a:bodyPr spcFirstLastPara="1" wrap="square" lIns="228600" tIns="228600" rIns="228600" bIns="228600" anchor="t" anchorCtr="0">
            <a:noAutofit/>
          </a:bodyPr>
          <a:lstStyle>
            <a:lvl1pPr marL="457200" lvl="0" indent="-228600" algn="l">
              <a:lnSpc>
                <a:spcPct val="100000"/>
              </a:lnSpc>
              <a:spcBef>
                <a:spcPts val="0"/>
              </a:spcBef>
              <a:spcAft>
                <a:spcPts val="0"/>
              </a:spcAft>
              <a:buClr>
                <a:schemeClr val="lt1"/>
              </a:buClr>
              <a:buSzPts val="1266"/>
              <a:buFont typeface="Inter"/>
              <a:buNone/>
              <a:defRPr sz="1266">
                <a:solidFill>
                  <a:schemeClr val="lt1"/>
                </a:solidFill>
              </a:defRPr>
            </a:lvl1pPr>
            <a:lvl2pPr marL="914400" lvl="1" indent="-228600" algn="l">
              <a:lnSpc>
                <a:spcPct val="100000"/>
              </a:lnSpc>
              <a:spcBef>
                <a:spcPts val="633"/>
              </a:spcBef>
              <a:spcAft>
                <a:spcPts val="0"/>
              </a:spcAft>
              <a:buClr>
                <a:schemeClr val="lt1"/>
              </a:buClr>
              <a:buSzPts val="844"/>
              <a:buFont typeface="Inter"/>
              <a:buNone/>
              <a:defRPr sz="843">
                <a:solidFill>
                  <a:schemeClr val="lt1"/>
                </a:solidFill>
              </a:defRPr>
            </a:lvl2pPr>
            <a:lvl3pPr marL="1371600" lvl="2" indent="-228600" algn="l">
              <a:lnSpc>
                <a:spcPct val="100000"/>
              </a:lnSpc>
              <a:spcBef>
                <a:spcPts val="633"/>
              </a:spcBef>
              <a:spcAft>
                <a:spcPts val="0"/>
              </a:spcAft>
              <a:buClr>
                <a:schemeClr val="lt1"/>
              </a:buClr>
              <a:buSzPts val="844"/>
              <a:buFont typeface="Inter"/>
              <a:buNone/>
              <a:defRPr sz="843">
                <a:solidFill>
                  <a:schemeClr val="lt1"/>
                </a:solidFill>
              </a:defRPr>
            </a:lvl3pPr>
            <a:lvl4pPr marL="1828800" lvl="3" indent="-228600" algn="l">
              <a:lnSpc>
                <a:spcPct val="100000"/>
              </a:lnSpc>
              <a:spcBef>
                <a:spcPts val="633"/>
              </a:spcBef>
              <a:spcAft>
                <a:spcPts val="0"/>
              </a:spcAft>
              <a:buClr>
                <a:schemeClr val="lt1"/>
              </a:buClr>
              <a:buSzPts val="738"/>
              <a:buFont typeface="Inter"/>
              <a:buNone/>
              <a:defRPr sz="738">
                <a:solidFill>
                  <a:schemeClr val="lt1"/>
                </a:solidFill>
              </a:defRPr>
            </a:lvl4pPr>
            <a:lvl5pPr marL="2286000" lvl="4" indent="-228600" algn="l">
              <a:lnSpc>
                <a:spcPct val="100000"/>
              </a:lnSpc>
              <a:spcBef>
                <a:spcPts val="633"/>
              </a:spcBef>
              <a:spcAft>
                <a:spcPts val="0"/>
              </a:spcAft>
              <a:buClr>
                <a:schemeClr val="lt1"/>
              </a:buClr>
              <a:buSzPts val="738"/>
              <a:buFont typeface="Inter"/>
              <a:buNone/>
              <a:defRPr sz="738">
                <a:solidFill>
                  <a:schemeClr val="lt1"/>
                </a:solidFill>
              </a:defRPr>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105" name="Google Shape;10105;p248"/>
          <p:cNvSpPr txBox="1">
            <a:spLocks noGrp="1"/>
          </p:cNvSpPr>
          <p:nvPr>
            <p:ph type="body" idx="3"/>
          </p:nvPr>
        </p:nvSpPr>
        <p:spPr>
          <a:xfrm>
            <a:off x="4595378" y="1366243"/>
            <a:ext cx="2044278" cy="2752576"/>
          </a:xfrm>
          <a:prstGeom prst="rect">
            <a:avLst/>
          </a:prstGeom>
          <a:solidFill>
            <a:schemeClr val="dk1"/>
          </a:solidFill>
          <a:ln>
            <a:noFill/>
          </a:ln>
        </p:spPr>
        <p:txBody>
          <a:bodyPr spcFirstLastPara="1" wrap="square" lIns="228600" tIns="228600" rIns="228600" bIns="228600" anchor="t" anchorCtr="0">
            <a:noAutofit/>
          </a:bodyPr>
          <a:lstStyle>
            <a:lvl1pPr marL="457200" lvl="0" indent="-228600" algn="l">
              <a:lnSpc>
                <a:spcPct val="100000"/>
              </a:lnSpc>
              <a:spcBef>
                <a:spcPts val="0"/>
              </a:spcBef>
              <a:spcAft>
                <a:spcPts val="0"/>
              </a:spcAft>
              <a:buClr>
                <a:schemeClr val="lt1"/>
              </a:buClr>
              <a:buSzPts val="1266"/>
              <a:buFont typeface="Inter"/>
              <a:buNone/>
              <a:defRPr sz="1266">
                <a:solidFill>
                  <a:schemeClr val="lt1"/>
                </a:solidFill>
              </a:defRPr>
            </a:lvl1pPr>
            <a:lvl2pPr marL="914400" lvl="1" indent="-228600" algn="l">
              <a:lnSpc>
                <a:spcPct val="100000"/>
              </a:lnSpc>
              <a:spcBef>
                <a:spcPts val="633"/>
              </a:spcBef>
              <a:spcAft>
                <a:spcPts val="0"/>
              </a:spcAft>
              <a:buClr>
                <a:schemeClr val="lt1"/>
              </a:buClr>
              <a:buSzPts val="844"/>
              <a:buFont typeface="Inter"/>
              <a:buNone/>
              <a:defRPr sz="843">
                <a:solidFill>
                  <a:schemeClr val="lt1"/>
                </a:solidFill>
              </a:defRPr>
            </a:lvl2pPr>
            <a:lvl3pPr marL="1371600" lvl="2" indent="-228600" algn="l">
              <a:lnSpc>
                <a:spcPct val="100000"/>
              </a:lnSpc>
              <a:spcBef>
                <a:spcPts val="633"/>
              </a:spcBef>
              <a:spcAft>
                <a:spcPts val="0"/>
              </a:spcAft>
              <a:buClr>
                <a:schemeClr val="lt1"/>
              </a:buClr>
              <a:buSzPts val="844"/>
              <a:buFont typeface="Inter"/>
              <a:buNone/>
              <a:defRPr sz="843">
                <a:solidFill>
                  <a:schemeClr val="lt1"/>
                </a:solidFill>
              </a:defRPr>
            </a:lvl3pPr>
            <a:lvl4pPr marL="1828800" lvl="3" indent="-228600" algn="l">
              <a:lnSpc>
                <a:spcPct val="100000"/>
              </a:lnSpc>
              <a:spcBef>
                <a:spcPts val="633"/>
              </a:spcBef>
              <a:spcAft>
                <a:spcPts val="0"/>
              </a:spcAft>
              <a:buClr>
                <a:schemeClr val="lt1"/>
              </a:buClr>
              <a:buSzPts val="738"/>
              <a:buFont typeface="Inter"/>
              <a:buNone/>
              <a:defRPr sz="738">
                <a:solidFill>
                  <a:schemeClr val="lt1"/>
                </a:solidFill>
              </a:defRPr>
            </a:lvl4pPr>
            <a:lvl5pPr marL="2286000" lvl="4" indent="-228600" algn="l">
              <a:lnSpc>
                <a:spcPct val="100000"/>
              </a:lnSpc>
              <a:spcBef>
                <a:spcPts val="633"/>
              </a:spcBef>
              <a:spcAft>
                <a:spcPts val="0"/>
              </a:spcAft>
              <a:buClr>
                <a:schemeClr val="lt1"/>
              </a:buClr>
              <a:buSzPts val="738"/>
              <a:buFont typeface="Inter"/>
              <a:buNone/>
              <a:defRPr sz="738">
                <a:solidFill>
                  <a:schemeClr val="lt1"/>
                </a:solidFill>
              </a:defRPr>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106" name="Google Shape;10106;p248"/>
          <p:cNvSpPr txBox="1">
            <a:spLocks noGrp="1"/>
          </p:cNvSpPr>
          <p:nvPr>
            <p:ph type="body" idx="4"/>
          </p:nvPr>
        </p:nvSpPr>
        <p:spPr>
          <a:xfrm>
            <a:off x="6686179" y="1366243"/>
            <a:ext cx="2044278" cy="2752576"/>
          </a:xfrm>
          <a:prstGeom prst="rect">
            <a:avLst/>
          </a:prstGeom>
          <a:solidFill>
            <a:schemeClr val="dk1"/>
          </a:solidFill>
          <a:ln>
            <a:noFill/>
          </a:ln>
        </p:spPr>
        <p:txBody>
          <a:bodyPr spcFirstLastPara="1" wrap="square" lIns="228600" tIns="228600" rIns="228600" bIns="228600" anchor="t" anchorCtr="0">
            <a:noAutofit/>
          </a:bodyPr>
          <a:lstStyle>
            <a:lvl1pPr marL="457200" lvl="0" indent="-228600" algn="l">
              <a:lnSpc>
                <a:spcPct val="100000"/>
              </a:lnSpc>
              <a:spcBef>
                <a:spcPts val="0"/>
              </a:spcBef>
              <a:spcAft>
                <a:spcPts val="0"/>
              </a:spcAft>
              <a:buClr>
                <a:schemeClr val="lt1"/>
              </a:buClr>
              <a:buSzPts val="1266"/>
              <a:buFont typeface="Inter"/>
              <a:buNone/>
              <a:defRPr sz="1266">
                <a:solidFill>
                  <a:schemeClr val="lt1"/>
                </a:solidFill>
              </a:defRPr>
            </a:lvl1pPr>
            <a:lvl2pPr marL="914400" lvl="1" indent="-228600" algn="l">
              <a:lnSpc>
                <a:spcPct val="100000"/>
              </a:lnSpc>
              <a:spcBef>
                <a:spcPts val="633"/>
              </a:spcBef>
              <a:spcAft>
                <a:spcPts val="0"/>
              </a:spcAft>
              <a:buClr>
                <a:schemeClr val="lt1"/>
              </a:buClr>
              <a:buSzPts val="844"/>
              <a:buFont typeface="Inter"/>
              <a:buNone/>
              <a:defRPr sz="843">
                <a:solidFill>
                  <a:schemeClr val="lt1"/>
                </a:solidFill>
              </a:defRPr>
            </a:lvl2pPr>
            <a:lvl3pPr marL="1371600" lvl="2" indent="-228600" algn="l">
              <a:lnSpc>
                <a:spcPct val="100000"/>
              </a:lnSpc>
              <a:spcBef>
                <a:spcPts val="633"/>
              </a:spcBef>
              <a:spcAft>
                <a:spcPts val="0"/>
              </a:spcAft>
              <a:buClr>
                <a:schemeClr val="lt1"/>
              </a:buClr>
              <a:buSzPts val="844"/>
              <a:buFont typeface="Inter"/>
              <a:buNone/>
              <a:defRPr sz="843">
                <a:solidFill>
                  <a:schemeClr val="lt1"/>
                </a:solidFill>
              </a:defRPr>
            </a:lvl3pPr>
            <a:lvl4pPr marL="1828800" lvl="3" indent="-228600" algn="l">
              <a:lnSpc>
                <a:spcPct val="100000"/>
              </a:lnSpc>
              <a:spcBef>
                <a:spcPts val="633"/>
              </a:spcBef>
              <a:spcAft>
                <a:spcPts val="0"/>
              </a:spcAft>
              <a:buClr>
                <a:schemeClr val="lt1"/>
              </a:buClr>
              <a:buSzPts val="738"/>
              <a:buFont typeface="Inter"/>
              <a:buNone/>
              <a:defRPr sz="738">
                <a:solidFill>
                  <a:schemeClr val="lt1"/>
                </a:solidFill>
              </a:defRPr>
            </a:lvl4pPr>
            <a:lvl5pPr marL="2286000" lvl="4" indent="-228600" algn="l">
              <a:lnSpc>
                <a:spcPct val="100000"/>
              </a:lnSpc>
              <a:spcBef>
                <a:spcPts val="633"/>
              </a:spcBef>
              <a:spcAft>
                <a:spcPts val="0"/>
              </a:spcAft>
              <a:buClr>
                <a:schemeClr val="lt1"/>
              </a:buClr>
              <a:buSzPts val="738"/>
              <a:buFont typeface="Inter"/>
              <a:buNone/>
              <a:defRPr sz="738">
                <a:solidFill>
                  <a:schemeClr val="lt1"/>
                </a:solidFill>
              </a:defRPr>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107" name="Google Shape;10107;p248"/>
          <p:cNvSpPr txBox="1">
            <a:spLocks noGrp="1"/>
          </p:cNvSpPr>
          <p:nvPr>
            <p:ph type="body" idx="5"/>
          </p:nvPr>
        </p:nvSpPr>
        <p:spPr>
          <a:xfrm>
            <a:off x="413099" y="752952"/>
            <a:ext cx="8317802" cy="32460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Clr>
                <a:schemeClr val="dk2"/>
              </a:buClr>
              <a:buSzPts val="1687"/>
              <a:buFont typeface="Inter"/>
              <a:buNone/>
              <a:defRPr sz="1687" b="0"/>
            </a:lvl1pPr>
            <a:lvl2pPr marL="914400" lvl="1" indent="-228600" algn="l">
              <a:lnSpc>
                <a:spcPct val="100000"/>
              </a:lnSpc>
              <a:spcBef>
                <a:spcPts val="633"/>
              </a:spcBef>
              <a:spcAft>
                <a:spcPts val="0"/>
              </a:spcAft>
              <a:buClr>
                <a:schemeClr val="dk2"/>
              </a:buClr>
              <a:buSzPts val="1800"/>
              <a:buNone/>
              <a:defRPr/>
            </a:lvl2pPr>
            <a:lvl3pPr marL="1371600" lvl="2" indent="-228600" algn="l">
              <a:lnSpc>
                <a:spcPct val="100000"/>
              </a:lnSpc>
              <a:spcBef>
                <a:spcPts val="633"/>
              </a:spcBef>
              <a:spcAft>
                <a:spcPts val="0"/>
              </a:spcAft>
              <a:buClr>
                <a:schemeClr val="dk2"/>
              </a:buClr>
              <a:buSzPts val="1800"/>
              <a:buNone/>
              <a:defRPr/>
            </a:lvl3pPr>
            <a:lvl4pPr marL="1828800" lvl="3" indent="-228600" algn="l">
              <a:lnSpc>
                <a:spcPct val="100000"/>
              </a:lnSpc>
              <a:spcBef>
                <a:spcPts val="633"/>
              </a:spcBef>
              <a:spcAft>
                <a:spcPts val="0"/>
              </a:spcAft>
              <a:buClr>
                <a:schemeClr val="dk2"/>
              </a:buClr>
              <a:buSzPts val="1800"/>
              <a:buNone/>
              <a:defRPr/>
            </a:lvl4pPr>
            <a:lvl5pPr marL="2286000" lvl="4" indent="-228600" algn="l">
              <a:lnSpc>
                <a:spcPct val="100000"/>
              </a:lnSpc>
              <a:spcBef>
                <a:spcPts val="633"/>
              </a:spcBef>
              <a:spcAft>
                <a:spcPts val="0"/>
              </a:spcAft>
              <a:buClr>
                <a:schemeClr val="dk2"/>
              </a:buClr>
              <a:buSzPts val="1800"/>
              <a:buNone/>
              <a:defRPr/>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Title and body split w/wireframe chevron">
  <p:cSld name="TITLE_AND_BODY_1_1_1">
    <p:bg>
      <p:bgPr>
        <a:solidFill>
          <a:schemeClr val="dk1"/>
        </a:solidFill>
        <a:effectLst/>
      </p:bgPr>
    </p:bg>
    <p:spTree>
      <p:nvGrpSpPr>
        <p:cNvPr id="1" name="Shape 2032"/>
        <p:cNvGrpSpPr/>
        <p:nvPr/>
      </p:nvGrpSpPr>
      <p:grpSpPr>
        <a:xfrm>
          <a:off x="0" y="0"/>
          <a:ext cx="0" cy="0"/>
          <a:chOff x="0" y="0"/>
          <a:chExt cx="0" cy="0"/>
        </a:xfrm>
      </p:grpSpPr>
      <p:sp>
        <p:nvSpPr>
          <p:cNvPr id="2033" name="Google Shape;2033;p104"/>
          <p:cNvSpPr/>
          <p:nvPr/>
        </p:nvSpPr>
        <p:spPr>
          <a:xfrm>
            <a:off x="0" y="0"/>
            <a:ext cx="4793700" cy="5143500"/>
          </a:xfrm>
          <a:prstGeom prst="rect">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2034" name="Google Shape;2034;p104"/>
          <p:cNvGrpSpPr/>
          <p:nvPr/>
        </p:nvGrpSpPr>
        <p:grpSpPr>
          <a:xfrm>
            <a:off x="2686261" y="2"/>
            <a:ext cx="2103910" cy="5143716"/>
            <a:chOff x="2726150" y="238125"/>
            <a:chExt cx="2142475" cy="5238000"/>
          </a:xfrm>
        </p:grpSpPr>
        <p:sp>
          <p:nvSpPr>
            <p:cNvPr id="2035" name="Google Shape;2035;p104"/>
            <p:cNvSpPr/>
            <p:nvPr/>
          </p:nvSpPr>
          <p:spPr>
            <a:xfrm>
              <a:off x="2726150" y="238125"/>
              <a:ext cx="2142475" cy="5238000"/>
            </a:xfrm>
            <a:custGeom>
              <a:avLst/>
              <a:gdLst/>
              <a:ahLst/>
              <a:cxnLst/>
              <a:rect l="l" t="t" r="r" b="b"/>
              <a:pathLst>
                <a:path w="85699" h="209520" extrusionOk="0">
                  <a:moveTo>
                    <a:pt x="214" y="0"/>
                  </a:moveTo>
                  <a:lnTo>
                    <a:pt x="83740" y="104515"/>
                  </a:lnTo>
                  <a:lnTo>
                    <a:pt x="0" y="209519"/>
                  </a:lnTo>
                  <a:lnTo>
                    <a:pt x="1958" y="209519"/>
                  </a:lnTo>
                  <a:lnTo>
                    <a:pt x="85331" y="105004"/>
                  </a:lnTo>
                  <a:lnTo>
                    <a:pt x="85698" y="104515"/>
                  </a:lnTo>
                  <a:lnTo>
                    <a:pt x="2172" y="0"/>
                  </a:lnTo>
                  <a:close/>
                </a:path>
              </a:pathLst>
            </a:custGeom>
            <a:solidFill>
              <a:srgbClr val="E2F0F9">
                <a:alpha val="5647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36" name="Google Shape;2036;p104"/>
            <p:cNvSpPr/>
            <p:nvPr/>
          </p:nvSpPr>
          <p:spPr>
            <a:xfrm>
              <a:off x="4425725" y="4920775"/>
              <a:ext cx="442900" cy="555350"/>
            </a:xfrm>
            <a:custGeom>
              <a:avLst/>
              <a:gdLst/>
              <a:ahLst/>
              <a:cxnLst/>
              <a:rect l="l" t="t" r="r" b="b"/>
              <a:pathLst>
                <a:path w="17716" h="22214" extrusionOk="0">
                  <a:moveTo>
                    <a:pt x="17715" y="1"/>
                  </a:moveTo>
                  <a:lnTo>
                    <a:pt x="0" y="22213"/>
                  </a:lnTo>
                  <a:lnTo>
                    <a:pt x="1959" y="22213"/>
                  </a:lnTo>
                  <a:lnTo>
                    <a:pt x="17715" y="2449"/>
                  </a:lnTo>
                  <a:lnTo>
                    <a:pt x="17715" y="1"/>
                  </a:lnTo>
                  <a:close/>
                </a:path>
              </a:pathLst>
            </a:custGeom>
            <a:solidFill>
              <a:srgbClr val="E2F0F9">
                <a:alpha val="5647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37" name="Google Shape;2037;p104"/>
            <p:cNvSpPr/>
            <p:nvPr/>
          </p:nvSpPr>
          <p:spPr>
            <a:xfrm>
              <a:off x="4409650" y="238125"/>
              <a:ext cx="458975" cy="576750"/>
            </a:xfrm>
            <a:custGeom>
              <a:avLst/>
              <a:gdLst/>
              <a:ahLst/>
              <a:cxnLst/>
              <a:rect l="l" t="t" r="r" b="b"/>
              <a:pathLst>
                <a:path w="18359" h="23070" extrusionOk="0">
                  <a:moveTo>
                    <a:pt x="1" y="0"/>
                  </a:moveTo>
                  <a:lnTo>
                    <a:pt x="18358" y="23069"/>
                  </a:lnTo>
                  <a:lnTo>
                    <a:pt x="18358" y="20622"/>
                  </a:lnTo>
                  <a:lnTo>
                    <a:pt x="1959" y="0"/>
                  </a:lnTo>
                  <a:close/>
                </a:path>
              </a:pathLst>
            </a:custGeom>
            <a:solidFill>
              <a:srgbClr val="E2F0F9">
                <a:alpha val="5647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2038" name="Google Shape;2038;p104"/>
          <p:cNvSpPr txBox="1">
            <a:spLocks noGrp="1"/>
          </p:cNvSpPr>
          <p:nvPr>
            <p:ph type="title"/>
          </p:nvPr>
        </p:nvSpPr>
        <p:spPr>
          <a:xfrm>
            <a:off x="311700" y="569150"/>
            <a:ext cx="4029000" cy="10470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800"/>
              <a:buNone/>
              <a:defRPr sz="28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2039" name="Google Shape;2039;p104"/>
          <p:cNvSpPr txBox="1">
            <a:spLocks noGrp="1"/>
          </p:cNvSpPr>
          <p:nvPr>
            <p:ph type="body" idx="1"/>
          </p:nvPr>
        </p:nvSpPr>
        <p:spPr>
          <a:xfrm>
            <a:off x="311700" y="1819425"/>
            <a:ext cx="4029000" cy="2760000"/>
          </a:xfrm>
          <a:prstGeom prst="rect">
            <a:avLst/>
          </a:prstGeom>
          <a:noFill/>
          <a:ln>
            <a:noFill/>
          </a:ln>
        </p:spPr>
        <p:txBody>
          <a:bodyPr spcFirstLastPara="1" wrap="square" lIns="91425" tIns="91425" rIns="91425" bIns="91425" anchor="t" anchorCtr="0">
            <a:normAutofit/>
          </a:bodyPr>
          <a:lstStyle>
            <a:lvl1pPr marL="457200" lvl="0" indent="-330200" algn="l">
              <a:lnSpc>
                <a:spcPct val="115000"/>
              </a:lnSpc>
              <a:spcBef>
                <a:spcPts val="0"/>
              </a:spcBef>
              <a:spcAft>
                <a:spcPts val="0"/>
              </a:spcAft>
              <a:buSzPts val="1600"/>
              <a:buChar char="●"/>
              <a:defRPr/>
            </a:lvl1pPr>
            <a:lvl2pPr marL="914400" lvl="1" indent="-317500" algn="l">
              <a:lnSpc>
                <a:spcPct val="115000"/>
              </a:lnSpc>
              <a:spcBef>
                <a:spcPts val="0"/>
              </a:spcBef>
              <a:spcAft>
                <a:spcPts val="0"/>
              </a:spcAft>
              <a:buSzPts val="1400"/>
              <a:buChar char="○"/>
              <a:defRPr/>
            </a:lvl2pPr>
            <a:lvl3pPr marL="1371600" lvl="2" indent="-304800" algn="l">
              <a:lnSpc>
                <a:spcPct val="115000"/>
              </a:lnSpc>
              <a:spcBef>
                <a:spcPts val="0"/>
              </a:spcBef>
              <a:spcAft>
                <a:spcPts val="0"/>
              </a:spcAft>
              <a:buSzPts val="1200"/>
              <a:buChar char="■"/>
              <a:defRPr/>
            </a:lvl3pPr>
            <a:lvl4pPr marL="1828800" lvl="3" indent="-304800" algn="l">
              <a:lnSpc>
                <a:spcPct val="115000"/>
              </a:lnSpc>
              <a:spcBef>
                <a:spcPts val="0"/>
              </a:spcBef>
              <a:spcAft>
                <a:spcPts val="0"/>
              </a:spcAft>
              <a:buSzPts val="1200"/>
              <a:buChar char="●"/>
              <a:defRPr/>
            </a:lvl4pPr>
            <a:lvl5pPr marL="2286000" lvl="4" indent="-292100" algn="l">
              <a:lnSpc>
                <a:spcPct val="115000"/>
              </a:lnSpc>
              <a:spcBef>
                <a:spcPts val="0"/>
              </a:spcBef>
              <a:spcAft>
                <a:spcPts val="0"/>
              </a:spcAft>
              <a:buSzPts val="1000"/>
              <a:buChar char="○"/>
              <a:defRPr/>
            </a:lvl5pPr>
            <a:lvl6pPr marL="2743200" lvl="5" indent="-292100" algn="l">
              <a:lnSpc>
                <a:spcPct val="115000"/>
              </a:lnSpc>
              <a:spcBef>
                <a:spcPts val="0"/>
              </a:spcBef>
              <a:spcAft>
                <a:spcPts val="0"/>
              </a:spcAft>
              <a:buSzPts val="1000"/>
              <a:buChar char="■"/>
              <a:defRPr/>
            </a:lvl6pPr>
            <a:lvl7pPr marL="3200400" lvl="6" indent="-292100" algn="l">
              <a:lnSpc>
                <a:spcPct val="115000"/>
              </a:lnSpc>
              <a:spcBef>
                <a:spcPts val="0"/>
              </a:spcBef>
              <a:spcAft>
                <a:spcPts val="0"/>
              </a:spcAft>
              <a:buSzPts val="1000"/>
              <a:buChar char="●"/>
              <a:defRPr/>
            </a:lvl7pPr>
            <a:lvl8pPr marL="3657600" lvl="7" indent="-285750" algn="l">
              <a:lnSpc>
                <a:spcPct val="115000"/>
              </a:lnSpc>
              <a:spcBef>
                <a:spcPts val="0"/>
              </a:spcBef>
              <a:spcAft>
                <a:spcPts val="0"/>
              </a:spcAft>
              <a:buSzPts val="900"/>
              <a:buChar char="○"/>
              <a:defRPr/>
            </a:lvl8pPr>
            <a:lvl9pPr marL="4114800" lvl="8" indent="-285750" algn="l">
              <a:lnSpc>
                <a:spcPct val="115000"/>
              </a:lnSpc>
              <a:spcBef>
                <a:spcPts val="0"/>
              </a:spcBef>
              <a:spcAft>
                <a:spcPts val="0"/>
              </a:spcAft>
              <a:buSzPts val="900"/>
              <a:buChar char="■"/>
              <a:defRPr/>
            </a:lvl9pPr>
          </a:lstStyle>
          <a:p>
            <a:endParaRPr/>
          </a:p>
        </p:txBody>
      </p:sp>
      <p:sp>
        <p:nvSpPr>
          <p:cNvPr id="2040" name="Google Shape;2040;p104"/>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2041" name="Google Shape;2041;p104"/>
          <p:cNvSpPr/>
          <p:nvPr/>
        </p:nvSpPr>
        <p:spPr>
          <a:xfrm>
            <a:off x="434925" y="280400"/>
            <a:ext cx="109800" cy="153600"/>
          </a:xfrm>
          <a:prstGeom prst="chevron">
            <a:avLst>
              <a:gd name="adj" fmla="val 55512"/>
            </a:avLst>
          </a:pr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42" name="Google Shape;2042;p104"/>
          <p:cNvSpPr txBox="1">
            <a:spLocks noGrp="1"/>
          </p:cNvSpPr>
          <p:nvPr>
            <p:ph type="subTitle" idx="2"/>
          </p:nvPr>
        </p:nvSpPr>
        <p:spPr>
          <a:xfrm>
            <a:off x="581025" y="193025"/>
            <a:ext cx="4029000" cy="316800"/>
          </a:xfrm>
          <a:prstGeom prst="rect">
            <a:avLst/>
          </a:prstGeom>
          <a:noFill/>
          <a:ln>
            <a:noFill/>
          </a:ln>
        </p:spPr>
        <p:txBody>
          <a:bodyPr spcFirstLastPara="1" wrap="square" lIns="91425" tIns="91425" rIns="91425" bIns="91425" anchor="ctr" anchorCtr="0">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200"/>
            </a:lvl2pPr>
            <a:lvl3pPr lvl="2" algn="l">
              <a:lnSpc>
                <a:spcPct val="115000"/>
              </a:lnSpc>
              <a:spcBef>
                <a:spcPts val="0"/>
              </a:spcBef>
              <a:spcAft>
                <a:spcPts val="0"/>
              </a:spcAft>
              <a:buSzPts val="1200"/>
              <a:buNone/>
              <a:defRPr sz="1200"/>
            </a:lvl3pPr>
            <a:lvl4pPr lvl="3" algn="l">
              <a:lnSpc>
                <a:spcPct val="115000"/>
              </a:lnSpc>
              <a:spcBef>
                <a:spcPts val="0"/>
              </a:spcBef>
              <a:spcAft>
                <a:spcPts val="0"/>
              </a:spcAft>
              <a:buSzPts val="1200"/>
              <a:buNone/>
              <a:defRPr sz="1200"/>
            </a:lvl4pPr>
            <a:lvl5pPr lvl="4" algn="l">
              <a:lnSpc>
                <a:spcPct val="115000"/>
              </a:lnSpc>
              <a:spcBef>
                <a:spcPts val="0"/>
              </a:spcBef>
              <a:spcAft>
                <a:spcPts val="0"/>
              </a:spcAft>
              <a:buSzPts val="1200"/>
              <a:buNone/>
              <a:defRPr sz="1200"/>
            </a:lvl5pPr>
            <a:lvl6pPr lvl="5" algn="l">
              <a:lnSpc>
                <a:spcPct val="115000"/>
              </a:lnSpc>
              <a:spcBef>
                <a:spcPts val="0"/>
              </a:spcBef>
              <a:spcAft>
                <a:spcPts val="0"/>
              </a:spcAft>
              <a:buSzPts val="1200"/>
              <a:buNone/>
              <a:defRPr sz="1200"/>
            </a:lvl6pPr>
            <a:lvl7pPr lvl="6" algn="l">
              <a:lnSpc>
                <a:spcPct val="115000"/>
              </a:lnSpc>
              <a:spcBef>
                <a:spcPts val="0"/>
              </a:spcBef>
              <a:spcAft>
                <a:spcPts val="0"/>
              </a:spcAft>
              <a:buSzPts val="1200"/>
              <a:buNone/>
              <a:defRPr sz="1200"/>
            </a:lvl7pPr>
            <a:lvl8pPr lvl="7" algn="l">
              <a:lnSpc>
                <a:spcPct val="115000"/>
              </a:lnSpc>
              <a:spcBef>
                <a:spcPts val="0"/>
              </a:spcBef>
              <a:spcAft>
                <a:spcPts val="0"/>
              </a:spcAft>
              <a:buSzPts val="1200"/>
              <a:buNone/>
              <a:defRPr sz="1200"/>
            </a:lvl8pPr>
            <a:lvl9pPr lvl="8" algn="l">
              <a:lnSpc>
                <a:spcPct val="115000"/>
              </a:lnSpc>
              <a:spcBef>
                <a:spcPts val="0"/>
              </a:spcBef>
              <a:spcAft>
                <a:spcPts val="0"/>
              </a:spcAft>
              <a:buSzPts val="1200"/>
              <a:buNone/>
              <a:defRPr sz="1200"/>
            </a:lvl9pPr>
          </a:lstStyle>
          <a:p>
            <a:endParaRPr/>
          </a:p>
        </p:txBody>
      </p:sp>
      <p:sp>
        <p:nvSpPr>
          <p:cNvPr id="2043" name="Google Shape;2043;p104"/>
          <p:cNvSpPr/>
          <p:nvPr/>
        </p:nvSpPr>
        <p:spPr>
          <a:xfrm>
            <a:off x="4790172" y="507328"/>
            <a:ext cx="1673311" cy="4153303"/>
          </a:xfrm>
          <a:custGeom>
            <a:avLst/>
            <a:gdLst/>
            <a:ahLst/>
            <a:cxnLst/>
            <a:rect l="l" t="t" r="r" b="b"/>
            <a:pathLst>
              <a:path w="82745" h="207821" extrusionOk="0">
                <a:moveTo>
                  <a:pt x="0" y="0"/>
                </a:moveTo>
                <a:lnTo>
                  <a:pt x="0" y="3008"/>
                </a:lnTo>
                <a:lnTo>
                  <a:pt x="80339" y="104061"/>
                </a:lnTo>
                <a:lnTo>
                  <a:pt x="0" y="204813"/>
                </a:lnTo>
                <a:lnTo>
                  <a:pt x="0" y="207821"/>
                </a:lnTo>
                <a:lnTo>
                  <a:pt x="82745" y="104061"/>
                </a:lnTo>
                <a:lnTo>
                  <a:pt x="0" y="0"/>
                </a:lnTo>
                <a:close/>
              </a:path>
            </a:pathLst>
          </a:custGeom>
          <a:solidFill>
            <a:srgbClr val="515F6B">
              <a:alpha val="63529"/>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pic>
        <p:nvPicPr>
          <p:cNvPr id="2044" name="Google Shape;2044;p104"/>
          <p:cNvPicPr preferRelativeResize="0"/>
          <p:nvPr/>
        </p:nvPicPr>
        <p:blipFill rotWithShape="1">
          <a:blip r:embed="rId2">
            <a:alphaModFix/>
          </a:blip>
          <a:srcRect/>
          <a:stretch/>
        </p:blipFill>
        <p:spPr>
          <a:xfrm>
            <a:off x="8041517" y="4778600"/>
            <a:ext cx="597594" cy="170400"/>
          </a:xfrm>
          <a:prstGeom prst="rect">
            <a:avLst/>
          </a:prstGeom>
          <a:noFill/>
          <a:ln>
            <a:noFill/>
          </a:ln>
        </p:spPr>
      </p:pic>
    </p:spTree>
  </p:cSld>
  <p:clrMapOvr>
    <a:masterClrMapping/>
  </p:clrMapOvr>
</p:sldLayout>
</file>

<file path=ppt/slideLayouts/slideLayout140.xml><?xml version="1.0" encoding="utf-8"?>
<p:sldLayout xmlns:a="http://schemas.openxmlformats.org/drawingml/2006/main" xmlns:r="http://schemas.openxmlformats.org/officeDocument/2006/relationships" xmlns:p="http://schemas.openxmlformats.org/presentationml/2006/main" matchingName="4 Content Rectangles with titles">
  <p:cSld name="4 Content Rectangles with titles">
    <p:spTree>
      <p:nvGrpSpPr>
        <p:cNvPr id="1" name="Shape 10108"/>
        <p:cNvGrpSpPr/>
        <p:nvPr/>
      </p:nvGrpSpPr>
      <p:grpSpPr>
        <a:xfrm>
          <a:off x="0" y="0"/>
          <a:ext cx="0" cy="0"/>
          <a:chOff x="0" y="0"/>
          <a:chExt cx="0" cy="0"/>
        </a:xfrm>
      </p:grpSpPr>
      <p:sp>
        <p:nvSpPr>
          <p:cNvPr id="10109" name="Google Shape;10109;p249"/>
          <p:cNvSpPr txBox="1">
            <a:spLocks noGrp="1"/>
          </p:cNvSpPr>
          <p:nvPr>
            <p:ph type="body" idx="1"/>
          </p:nvPr>
        </p:nvSpPr>
        <p:spPr>
          <a:xfrm>
            <a:off x="413776" y="1989088"/>
            <a:ext cx="2044278" cy="2129730"/>
          </a:xfrm>
          <a:prstGeom prst="rect">
            <a:avLst/>
          </a:prstGeom>
          <a:solidFill>
            <a:schemeClr val="accent2"/>
          </a:solidFill>
          <a:ln>
            <a:noFill/>
          </a:ln>
        </p:spPr>
        <p:txBody>
          <a:bodyPr spcFirstLastPara="1" wrap="square" lIns="228600" tIns="457200" rIns="228600" bIns="228600" anchor="t" anchorCtr="0">
            <a:noAutofit/>
          </a:bodyPr>
          <a:lstStyle>
            <a:lvl1pPr marL="457200" lvl="0" indent="-228600" algn="l">
              <a:lnSpc>
                <a:spcPct val="100000"/>
              </a:lnSpc>
              <a:spcBef>
                <a:spcPts val="0"/>
              </a:spcBef>
              <a:spcAft>
                <a:spcPts val="0"/>
              </a:spcAft>
              <a:buClr>
                <a:schemeClr val="lt1"/>
              </a:buClr>
              <a:buSzPts val="1055"/>
              <a:buFont typeface="Inter"/>
              <a:buNone/>
              <a:defRPr sz="1055">
                <a:solidFill>
                  <a:schemeClr val="lt1"/>
                </a:solidFill>
              </a:defRPr>
            </a:lvl1pPr>
            <a:lvl2pPr marL="914400" lvl="1" indent="-228600" algn="l">
              <a:lnSpc>
                <a:spcPct val="100000"/>
              </a:lnSpc>
              <a:spcBef>
                <a:spcPts val="633"/>
              </a:spcBef>
              <a:spcAft>
                <a:spcPts val="0"/>
              </a:spcAft>
              <a:buClr>
                <a:schemeClr val="lt1"/>
              </a:buClr>
              <a:buSzPts val="738"/>
              <a:buFont typeface="Inter"/>
              <a:buNone/>
              <a:defRPr sz="738">
                <a:solidFill>
                  <a:schemeClr val="lt1"/>
                </a:solidFill>
              </a:defRPr>
            </a:lvl2pPr>
            <a:lvl3pPr marL="1371600" lvl="2" indent="-228600" algn="l">
              <a:lnSpc>
                <a:spcPct val="100000"/>
              </a:lnSpc>
              <a:spcBef>
                <a:spcPts val="633"/>
              </a:spcBef>
              <a:spcAft>
                <a:spcPts val="0"/>
              </a:spcAft>
              <a:buClr>
                <a:schemeClr val="lt1"/>
              </a:buClr>
              <a:buSzPts val="738"/>
              <a:buFont typeface="Inter"/>
              <a:buNone/>
              <a:defRPr sz="738">
                <a:solidFill>
                  <a:schemeClr val="lt1"/>
                </a:solidFill>
              </a:defRPr>
            </a:lvl3pPr>
            <a:lvl4pPr marL="1828800" lvl="3" indent="-228600" algn="l">
              <a:lnSpc>
                <a:spcPct val="100000"/>
              </a:lnSpc>
              <a:spcBef>
                <a:spcPts val="633"/>
              </a:spcBef>
              <a:spcAft>
                <a:spcPts val="0"/>
              </a:spcAft>
              <a:buClr>
                <a:schemeClr val="lt1"/>
              </a:buClr>
              <a:buSzPts val="633"/>
              <a:buFont typeface="Inter"/>
              <a:buNone/>
              <a:defRPr sz="633">
                <a:solidFill>
                  <a:schemeClr val="lt1"/>
                </a:solidFill>
              </a:defRPr>
            </a:lvl4pPr>
            <a:lvl5pPr marL="2286000" lvl="4" indent="-228600" algn="l">
              <a:lnSpc>
                <a:spcPct val="100000"/>
              </a:lnSpc>
              <a:spcBef>
                <a:spcPts val="633"/>
              </a:spcBef>
              <a:spcAft>
                <a:spcPts val="0"/>
              </a:spcAft>
              <a:buClr>
                <a:schemeClr val="lt1"/>
              </a:buClr>
              <a:buSzPts val="633"/>
              <a:buFont typeface="Inter"/>
              <a:buNone/>
              <a:defRPr sz="633">
                <a:solidFill>
                  <a:schemeClr val="lt1"/>
                </a:solidFill>
              </a:defRPr>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110" name="Google Shape;10110;p249"/>
          <p:cNvSpPr txBox="1">
            <a:spLocks noGrp="1"/>
          </p:cNvSpPr>
          <p:nvPr>
            <p:ph type="title"/>
          </p:nvPr>
        </p:nvSpPr>
        <p:spPr>
          <a:xfrm>
            <a:off x="413099" y="303870"/>
            <a:ext cx="8317802" cy="49773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dk2"/>
              </a:buClr>
              <a:buSzPts val="2812"/>
              <a:buFont typeface="Inter Black"/>
              <a:buNone/>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a:endParaRPr/>
          </a:p>
        </p:txBody>
      </p:sp>
      <p:sp>
        <p:nvSpPr>
          <p:cNvPr id="10111" name="Google Shape;10111;p249"/>
          <p:cNvSpPr txBox="1">
            <a:spLocks noGrp="1"/>
          </p:cNvSpPr>
          <p:nvPr>
            <p:ph type="sldNum" idx="12"/>
          </p:nvPr>
        </p:nvSpPr>
        <p:spPr>
          <a:xfrm>
            <a:off x="8866230" y="4891187"/>
            <a:ext cx="117020" cy="118943"/>
          </a:xfrm>
          <a:prstGeom prst="rect">
            <a:avLst/>
          </a:prstGeom>
          <a:noFill/>
          <a:ln>
            <a:noFill/>
          </a:ln>
        </p:spPr>
        <p:txBody>
          <a:bodyPr spcFirstLastPara="1" wrap="square" lIns="0" tIns="0" rIns="0" bIns="0" anchor="t" anchorCtr="0">
            <a:spAutoFit/>
          </a:bodyPr>
          <a:lstStyle>
            <a:lvl1pPr marL="0" marR="0" lvl="0"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
              <a:t>‹#›</a:t>
            </a:fld>
            <a:endParaRPr/>
          </a:p>
        </p:txBody>
      </p:sp>
      <p:sp>
        <p:nvSpPr>
          <p:cNvPr id="10112" name="Google Shape;10112;p249"/>
          <p:cNvSpPr txBox="1">
            <a:spLocks noGrp="1"/>
          </p:cNvSpPr>
          <p:nvPr>
            <p:ph type="body" idx="2"/>
          </p:nvPr>
        </p:nvSpPr>
        <p:spPr>
          <a:xfrm>
            <a:off x="2504577" y="1989090"/>
            <a:ext cx="2043565" cy="2129730"/>
          </a:xfrm>
          <a:prstGeom prst="rect">
            <a:avLst/>
          </a:prstGeom>
          <a:solidFill>
            <a:schemeClr val="accent2"/>
          </a:solidFill>
          <a:ln>
            <a:noFill/>
          </a:ln>
        </p:spPr>
        <p:txBody>
          <a:bodyPr spcFirstLastPara="1" wrap="square" lIns="228600" tIns="457200" rIns="228600" bIns="228600" anchor="t" anchorCtr="0">
            <a:noAutofit/>
          </a:bodyPr>
          <a:lstStyle>
            <a:lvl1pPr marL="457200" lvl="0" indent="-228600" algn="l">
              <a:lnSpc>
                <a:spcPct val="100000"/>
              </a:lnSpc>
              <a:spcBef>
                <a:spcPts val="0"/>
              </a:spcBef>
              <a:spcAft>
                <a:spcPts val="0"/>
              </a:spcAft>
              <a:buClr>
                <a:schemeClr val="lt1"/>
              </a:buClr>
              <a:buSzPts val="1055"/>
              <a:buFont typeface="Inter"/>
              <a:buNone/>
              <a:defRPr sz="1055">
                <a:solidFill>
                  <a:schemeClr val="lt1"/>
                </a:solidFill>
              </a:defRPr>
            </a:lvl1pPr>
            <a:lvl2pPr marL="914400" lvl="1" indent="-228600" algn="l">
              <a:lnSpc>
                <a:spcPct val="100000"/>
              </a:lnSpc>
              <a:spcBef>
                <a:spcPts val="633"/>
              </a:spcBef>
              <a:spcAft>
                <a:spcPts val="0"/>
              </a:spcAft>
              <a:buClr>
                <a:schemeClr val="lt1"/>
              </a:buClr>
              <a:buSzPts val="738"/>
              <a:buFont typeface="Inter"/>
              <a:buNone/>
              <a:defRPr sz="738">
                <a:solidFill>
                  <a:schemeClr val="lt1"/>
                </a:solidFill>
              </a:defRPr>
            </a:lvl2pPr>
            <a:lvl3pPr marL="1371600" lvl="2" indent="-228600" algn="l">
              <a:lnSpc>
                <a:spcPct val="100000"/>
              </a:lnSpc>
              <a:spcBef>
                <a:spcPts val="633"/>
              </a:spcBef>
              <a:spcAft>
                <a:spcPts val="0"/>
              </a:spcAft>
              <a:buClr>
                <a:schemeClr val="lt1"/>
              </a:buClr>
              <a:buSzPts val="738"/>
              <a:buFont typeface="Inter"/>
              <a:buNone/>
              <a:defRPr sz="738">
                <a:solidFill>
                  <a:schemeClr val="lt1"/>
                </a:solidFill>
              </a:defRPr>
            </a:lvl3pPr>
            <a:lvl4pPr marL="1828800" lvl="3" indent="-228600" algn="l">
              <a:lnSpc>
                <a:spcPct val="100000"/>
              </a:lnSpc>
              <a:spcBef>
                <a:spcPts val="633"/>
              </a:spcBef>
              <a:spcAft>
                <a:spcPts val="0"/>
              </a:spcAft>
              <a:buClr>
                <a:schemeClr val="lt1"/>
              </a:buClr>
              <a:buSzPts val="633"/>
              <a:buFont typeface="Inter"/>
              <a:buNone/>
              <a:defRPr sz="633">
                <a:solidFill>
                  <a:schemeClr val="lt1"/>
                </a:solidFill>
              </a:defRPr>
            </a:lvl4pPr>
            <a:lvl5pPr marL="2286000" lvl="4" indent="-228600" algn="l">
              <a:lnSpc>
                <a:spcPct val="100000"/>
              </a:lnSpc>
              <a:spcBef>
                <a:spcPts val="633"/>
              </a:spcBef>
              <a:spcAft>
                <a:spcPts val="0"/>
              </a:spcAft>
              <a:buClr>
                <a:schemeClr val="lt1"/>
              </a:buClr>
              <a:buSzPts val="633"/>
              <a:buFont typeface="Inter"/>
              <a:buNone/>
              <a:defRPr sz="633">
                <a:solidFill>
                  <a:schemeClr val="lt1"/>
                </a:solidFill>
              </a:defRPr>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113" name="Google Shape;10113;p249"/>
          <p:cNvSpPr txBox="1">
            <a:spLocks noGrp="1"/>
          </p:cNvSpPr>
          <p:nvPr>
            <p:ph type="body" idx="3"/>
          </p:nvPr>
        </p:nvSpPr>
        <p:spPr>
          <a:xfrm>
            <a:off x="4595378" y="1989088"/>
            <a:ext cx="2040334" cy="2129730"/>
          </a:xfrm>
          <a:prstGeom prst="rect">
            <a:avLst/>
          </a:prstGeom>
          <a:solidFill>
            <a:schemeClr val="accent2"/>
          </a:solidFill>
          <a:ln>
            <a:noFill/>
          </a:ln>
        </p:spPr>
        <p:txBody>
          <a:bodyPr spcFirstLastPara="1" wrap="square" lIns="228600" tIns="457200" rIns="228600" bIns="228600" anchor="t" anchorCtr="0">
            <a:noAutofit/>
          </a:bodyPr>
          <a:lstStyle>
            <a:lvl1pPr marL="457200" lvl="0" indent="-228600" algn="l">
              <a:lnSpc>
                <a:spcPct val="100000"/>
              </a:lnSpc>
              <a:spcBef>
                <a:spcPts val="0"/>
              </a:spcBef>
              <a:spcAft>
                <a:spcPts val="0"/>
              </a:spcAft>
              <a:buClr>
                <a:schemeClr val="lt1"/>
              </a:buClr>
              <a:buSzPts val="1055"/>
              <a:buFont typeface="Inter"/>
              <a:buNone/>
              <a:defRPr sz="1055">
                <a:solidFill>
                  <a:schemeClr val="lt1"/>
                </a:solidFill>
              </a:defRPr>
            </a:lvl1pPr>
            <a:lvl2pPr marL="914400" lvl="1" indent="-228600" algn="l">
              <a:lnSpc>
                <a:spcPct val="100000"/>
              </a:lnSpc>
              <a:spcBef>
                <a:spcPts val="633"/>
              </a:spcBef>
              <a:spcAft>
                <a:spcPts val="0"/>
              </a:spcAft>
              <a:buClr>
                <a:schemeClr val="lt1"/>
              </a:buClr>
              <a:buSzPts val="738"/>
              <a:buFont typeface="Inter"/>
              <a:buNone/>
              <a:defRPr sz="738">
                <a:solidFill>
                  <a:schemeClr val="lt1"/>
                </a:solidFill>
              </a:defRPr>
            </a:lvl2pPr>
            <a:lvl3pPr marL="1371600" lvl="2" indent="-228600" algn="l">
              <a:lnSpc>
                <a:spcPct val="100000"/>
              </a:lnSpc>
              <a:spcBef>
                <a:spcPts val="633"/>
              </a:spcBef>
              <a:spcAft>
                <a:spcPts val="0"/>
              </a:spcAft>
              <a:buClr>
                <a:schemeClr val="lt1"/>
              </a:buClr>
              <a:buSzPts val="738"/>
              <a:buFont typeface="Inter"/>
              <a:buNone/>
              <a:defRPr sz="738">
                <a:solidFill>
                  <a:schemeClr val="lt1"/>
                </a:solidFill>
              </a:defRPr>
            </a:lvl3pPr>
            <a:lvl4pPr marL="1828800" lvl="3" indent="-228600" algn="l">
              <a:lnSpc>
                <a:spcPct val="100000"/>
              </a:lnSpc>
              <a:spcBef>
                <a:spcPts val="633"/>
              </a:spcBef>
              <a:spcAft>
                <a:spcPts val="0"/>
              </a:spcAft>
              <a:buClr>
                <a:schemeClr val="lt1"/>
              </a:buClr>
              <a:buSzPts val="633"/>
              <a:buFont typeface="Inter"/>
              <a:buNone/>
              <a:defRPr sz="633">
                <a:solidFill>
                  <a:schemeClr val="lt1"/>
                </a:solidFill>
              </a:defRPr>
            </a:lvl4pPr>
            <a:lvl5pPr marL="2286000" lvl="4" indent="-228600" algn="l">
              <a:lnSpc>
                <a:spcPct val="100000"/>
              </a:lnSpc>
              <a:spcBef>
                <a:spcPts val="633"/>
              </a:spcBef>
              <a:spcAft>
                <a:spcPts val="0"/>
              </a:spcAft>
              <a:buClr>
                <a:schemeClr val="lt1"/>
              </a:buClr>
              <a:buSzPts val="633"/>
              <a:buFont typeface="Inter"/>
              <a:buNone/>
              <a:defRPr sz="633">
                <a:solidFill>
                  <a:schemeClr val="lt1"/>
                </a:solidFill>
              </a:defRPr>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114" name="Google Shape;10114;p249"/>
          <p:cNvSpPr txBox="1">
            <a:spLocks noGrp="1"/>
          </p:cNvSpPr>
          <p:nvPr>
            <p:ph type="body" idx="4"/>
          </p:nvPr>
        </p:nvSpPr>
        <p:spPr>
          <a:xfrm>
            <a:off x="6686179" y="1989090"/>
            <a:ext cx="2045115" cy="2129730"/>
          </a:xfrm>
          <a:prstGeom prst="rect">
            <a:avLst/>
          </a:prstGeom>
          <a:solidFill>
            <a:schemeClr val="accent2"/>
          </a:solidFill>
          <a:ln>
            <a:noFill/>
          </a:ln>
        </p:spPr>
        <p:txBody>
          <a:bodyPr spcFirstLastPara="1" wrap="square" lIns="228600" tIns="457200" rIns="228600" bIns="228600" anchor="t" anchorCtr="0">
            <a:noAutofit/>
          </a:bodyPr>
          <a:lstStyle>
            <a:lvl1pPr marL="457200" lvl="0" indent="-228600" algn="l">
              <a:lnSpc>
                <a:spcPct val="100000"/>
              </a:lnSpc>
              <a:spcBef>
                <a:spcPts val="0"/>
              </a:spcBef>
              <a:spcAft>
                <a:spcPts val="0"/>
              </a:spcAft>
              <a:buClr>
                <a:schemeClr val="lt1"/>
              </a:buClr>
              <a:buSzPts val="1055"/>
              <a:buFont typeface="Inter"/>
              <a:buNone/>
              <a:defRPr sz="1055">
                <a:solidFill>
                  <a:schemeClr val="lt1"/>
                </a:solidFill>
              </a:defRPr>
            </a:lvl1pPr>
            <a:lvl2pPr marL="914400" lvl="1" indent="-228600" algn="l">
              <a:lnSpc>
                <a:spcPct val="100000"/>
              </a:lnSpc>
              <a:spcBef>
                <a:spcPts val="633"/>
              </a:spcBef>
              <a:spcAft>
                <a:spcPts val="0"/>
              </a:spcAft>
              <a:buClr>
                <a:schemeClr val="lt1"/>
              </a:buClr>
              <a:buSzPts val="738"/>
              <a:buFont typeface="Inter"/>
              <a:buNone/>
              <a:defRPr sz="738">
                <a:solidFill>
                  <a:schemeClr val="lt1"/>
                </a:solidFill>
              </a:defRPr>
            </a:lvl2pPr>
            <a:lvl3pPr marL="1371600" lvl="2" indent="-228600" algn="l">
              <a:lnSpc>
                <a:spcPct val="100000"/>
              </a:lnSpc>
              <a:spcBef>
                <a:spcPts val="633"/>
              </a:spcBef>
              <a:spcAft>
                <a:spcPts val="0"/>
              </a:spcAft>
              <a:buClr>
                <a:schemeClr val="lt1"/>
              </a:buClr>
              <a:buSzPts val="738"/>
              <a:buFont typeface="Inter"/>
              <a:buNone/>
              <a:defRPr sz="738">
                <a:solidFill>
                  <a:schemeClr val="lt1"/>
                </a:solidFill>
              </a:defRPr>
            </a:lvl3pPr>
            <a:lvl4pPr marL="1828800" lvl="3" indent="-228600" algn="l">
              <a:lnSpc>
                <a:spcPct val="100000"/>
              </a:lnSpc>
              <a:spcBef>
                <a:spcPts val="633"/>
              </a:spcBef>
              <a:spcAft>
                <a:spcPts val="0"/>
              </a:spcAft>
              <a:buClr>
                <a:schemeClr val="lt1"/>
              </a:buClr>
              <a:buSzPts val="633"/>
              <a:buFont typeface="Inter"/>
              <a:buNone/>
              <a:defRPr sz="633">
                <a:solidFill>
                  <a:schemeClr val="lt1"/>
                </a:solidFill>
              </a:defRPr>
            </a:lvl4pPr>
            <a:lvl5pPr marL="2286000" lvl="4" indent="-228600" algn="l">
              <a:lnSpc>
                <a:spcPct val="100000"/>
              </a:lnSpc>
              <a:spcBef>
                <a:spcPts val="633"/>
              </a:spcBef>
              <a:spcAft>
                <a:spcPts val="0"/>
              </a:spcAft>
              <a:buClr>
                <a:schemeClr val="lt1"/>
              </a:buClr>
              <a:buSzPts val="633"/>
              <a:buFont typeface="Inter"/>
              <a:buNone/>
              <a:defRPr sz="633">
                <a:solidFill>
                  <a:schemeClr val="lt1"/>
                </a:solidFill>
              </a:defRPr>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115" name="Google Shape;10115;p249"/>
          <p:cNvSpPr txBox="1">
            <a:spLocks noGrp="1"/>
          </p:cNvSpPr>
          <p:nvPr>
            <p:ph type="body" idx="5"/>
          </p:nvPr>
        </p:nvSpPr>
        <p:spPr>
          <a:xfrm>
            <a:off x="413776" y="1371020"/>
            <a:ext cx="2044883" cy="618069"/>
          </a:xfrm>
          <a:prstGeom prst="rect">
            <a:avLst/>
          </a:prstGeom>
          <a:solidFill>
            <a:schemeClr val="accent1"/>
          </a:solidFill>
          <a:ln>
            <a:noFill/>
          </a:ln>
        </p:spPr>
        <p:txBody>
          <a:bodyPr spcFirstLastPara="1" wrap="square" lIns="91425" tIns="45700" rIns="91425" bIns="45700" anchor="ctr" anchorCtr="1">
            <a:noAutofit/>
          </a:bodyPr>
          <a:lstStyle>
            <a:lvl1pPr marL="457200" lvl="0" indent="-228600" algn="ctr">
              <a:lnSpc>
                <a:spcPct val="100000"/>
              </a:lnSpc>
              <a:spcBef>
                <a:spcPts val="0"/>
              </a:spcBef>
              <a:spcAft>
                <a:spcPts val="0"/>
              </a:spcAft>
              <a:buClr>
                <a:schemeClr val="lt1"/>
              </a:buClr>
              <a:buSzPts val="1476"/>
              <a:buFont typeface="Inter"/>
              <a:buNone/>
              <a:defRPr sz="1476" b="1">
                <a:solidFill>
                  <a:schemeClr val="lt1"/>
                </a:solidFill>
              </a:defRPr>
            </a:lvl1pPr>
            <a:lvl2pPr marL="914400" lvl="1" indent="-228600" algn="l">
              <a:lnSpc>
                <a:spcPct val="100000"/>
              </a:lnSpc>
              <a:spcBef>
                <a:spcPts val="633"/>
              </a:spcBef>
              <a:spcAft>
                <a:spcPts val="0"/>
              </a:spcAft>
              <a:buClr>
                <a:schemeClr val="dk2"/>
              </a:buClr>
              <a:buSzPts val="1800"/>
              <a:buNone/>
              <a:defRPr/>
            </a:lvl2pPr>
            <a:lvl3pPr marL="1371600" lvl="2" indent="-228600" algn="l">
              <a:lnSpc>
                <a:spcPct val="100000"/>
              </a:lnSpc>
              <a:spcBef>
                <a:spcPts val="633"/>
              </a:spcBef>
              <a:spcAft>
                <a:spcPts val="0"/>
              </a:spcAft>
              <a:buClr>
                <a:schemeClr val="dk2"/>
              </a:buClr>
              <a:buSzPts val="1800"/>
              <a:buNone/>
              <a:defRPr/>
            </a:lvl3pPr>
            <a:lvl4pPr marL="1828800" lvl="3" indent="-228600" algn="l">
              <a:lnSpc>
                <a:spcPct val="100000"/>
              </a:lnSpc>
              <a:spcBef>
                <a:spcPts val="633"/>
              </a:spcBef>
              <a:spcAft>
                <a:spcPts val="0"/>
              </a:spcAft>
              <a:buClr>
                <a:schemeClr val="dk2"/>
              </a:buClr>
              <a:buSzPts val="1800"/>
              <a:buNone/>
              <a:defRPr/>
            </a:lvl4pPr>
            <a:lvl5pPr marL="2286000" lvl="4" indent="-228600" algn="l">
              <a:lnSpc>
                <a:spcPct val="100000"/>
              </a:lnSpc>
              <a:spcBef>
                <a:spcPts val="633"/>
              </a:spcBef>
              <a:spcAft>
                <a:spcPts val="0"/>
              </a:spcAft>
              <a:buClr>
                <a:schemeClr val="dk2"/>
              </a:buClr>
              <a:buSzPts val="1800"/>
              <a:buNone/>
              <a:defRPr/>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116" name="Google Shape;10116;p249"/>
          <p:cNvSpPr txBox="1">
            <a:spLocks noGrp="1"/>
          </p:cNvSpPr>
          <p:nvPr>
            <p:ph type="body" idx="6"/>
          </p:nvPr>
        </p:nvSpPr>
        <p:spPr>
          <a:xfrm>
            <a:off x="2503259" y="1371021"/>
            <a:ext cx="2044883" cy="618069"/>
          </a:xfrm>
          <a:prstGeom prst="rect">
            <a:avLst/>
          </a:prstGeom>
          <a:solidFill>
            <a:schemeClr val="accent1"/>
          </a:solidFill>
          <a:ln>
            <a:noFill/>
          </a:ln>
        </p:spPr>
        <p:txBody>
          <a:bodyPr spcFirstLastPara="1" wrap="square" lIns="91425" tIns="45700" rIns="91425" bIns="45700" anchor="ctr" anchorCtr="1">
            <a:noAutofit/>
          </a:bodyPr>
          <a:lstStyle>
            <a:lvl1pPr marL="457200" lvl="0" indent="-228600" algn="ctr">
              <a:lnSpc>
                <a:spcPct val="100000"/>
              </a:lnSpc>
              <a:spcBef>
                <a:spcPts val="0"/>
              </a:spcBef>
              <a:spcAft>
                <a:spcPts val="0"/>
              </a:spcAft>
              <a:buClr>
                <a:schemeClr val="lt1"/>
              </a:buClr>
              <a:buSzPts val="1476"/>
              <a:buFont typeface="Inter"/>
              <a:buNone/>
              <a:defRPr sz="1476" b="1">
                <a:solidFill>
                  <a:schemeClr val="lt1"/>
                </a:solidFill>
              </a:defRPr>
            </a:lvl1pPr>
            <a:lvl2pPr marL="914400" lvl="1" indent="-228600" algn="l">
              <a:lnSpc>
                <a:spcPct val="100000"/>
              </a:lnSpc>
              <a:spcBef>
                <a:spcPts val="633"/>
              </a:spcBef>
              <a:spcAft>
                <a:spcPts val="0"/>
              </a:spcAft>
              <a:buClr>
                <a:schemeClr val="dk2"/>
              </a:buClr>
              <a:buSzPts val="1800"/>
              <a:buNone/>
              <a:defRPr/>
            </a:lvl2pPr>
            <a:lvl3pPr marL="1371600" lvl="2" indent="-228600" algn="l">
              <a:lnSpc>
                <a:spcPct val="100000"/>
              </a:lnSpc>
              <a:spcBef>
                <a:spcPts val="633"/>
              </a:spcBef>
              <a:spcAft>
                <a:spcPts val="0"/>
              </a:spcAft>
              <a:buClr>
                <a:schemeClr val="dk2"/>
              </a:buClr>
              <a:buSzPts val="1800"/>
              <a:buNone/>
              <a:defRPr/>
            </a:lvl3pPr>
            <a:lvl4pPr marL="1828800" lvl="3" indent="-228600" algn="l">
              <a:lnSpc>
                <a:spcPct val="100000"/>
              </a:lnSpc>
              <a:spcBef>
                <a:spcPts val="633"/>
              </a:spcBef>
              <a:spcAft>
                <a:spcPts val="0"/>
              </a:spcAft>
              <a:buClr>
                <a:schemeClr val="dk2"/>
              </a:buClr>
              <a:buSzPts val="1800"/>
              <a:buNone/>
              <a:defRPr/>
            </a:lvl4pPr>
            <a:lvl5pPr marL="2286000" lvl="4" indent="-228600" algn="l">
              <a:lnSpc>
                <a:spcPct val="100000"/>
              </a:lnSpc>
              <a:spcBef>
                <a:spcPts val="633"/>
              </a:spcBef>
              <a:spcAft>
                <a:spcPts val="0"/>
              </a:spcAft>
              <a:buClr>
                <a:schemeClr val="dk2"/>
              </a:buClr>
              <a:buSzPts val="1800"/>
              <a:buNone/>
              <a:defRPr/>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117" name="Google Shape;10117;p249"/>
          <p:cNvSpPr txBox="1">
            <a:spLocks noGrp="1"/>
          </p:cNvSpPr>
          <p:nvPr>
            <p:ph type="body" idx="7"/>
          </p:nvPr>
        </p:nvSpPr>
        <p:spPr>
          <a:xfrm>
            <a:off x="4595077" y="1371020"/>
            <a:ext cx="2044224" cy="618069"/>
          </a:xfrm>
          <a:prstGeom prst="rect">
            <a:avLst/>
          </a:prstGeom>
          <a:solidFill>
            <a:schemeClr val="accent1"/>
          </a:solidFill>
          <a:ln>
            <a:noFill/>
          </a:ln>
        </p:spPr>
        <p:txBody>
          <a:bodyPr spcFirstLastPara="1" wrap="square" lIns="91425" tIns="45700" rIns="91425" bIns="45700" anchor="ctr" anchorCtr="1">
            <a:noAutofit/>
          </a:bodyPr>
          <a:lstStyle>
            <a:lvl1pPr marL="457200" lvl="0" indent="-228600" algn="ctr">
              <a:lnSpc>
                <a:spcPct val="100000"/>
              </a:lnSpc>
              <a:spcBef>
                <a:spcPts val="0"/>
              </a:spcBef>
              <a:spcAft>
                <a:spcPts val="0"/>
              </a:spcAft>
              <a:buClr>
                <a:schemeClr val="lt1"/>
              </a:buClr>
              <a:buSzPts val="1476"/>
              <a:buFont typeface="Inter"/>
              <a:buNone/>
              <a:defRPr sz="1476" b="1">
                <a:solidFill>
                  <a:schemeClr val="lt1"/>
                </a:solidFill>
              </a:defRPr>
            </a:lvl1pPr>
            <a:lvl2pPr marL="914400" lvl="1" indent="-228600" algn="l">
              <a:lnSpc>
                <a:spcPct val="100000"/>
              </a:lnSpc>
              <a:spcBef>
                <a:spcPts val="633"/>
              </a:spcBef>
              <a:spcAft>
                <a:spcPts val="0"/>
              </a:spcAft>
              <a:buClr>
                <a:schemeClr val="dk2"/>
              </a:buClr>
              <a:buSzPts val="1800"/>
              <a:buNone/>
              <a:defRPr/>
            </a:lvl2pPr>
            <a:lvl3pPr marL="1371600" lvl="2" indent="-228600" algn="l">
              <a:lnSpc>
                <a:spcPct val="100000"/>
              </a:lnSpc>
              <a:spcBef>
                <a:spcPts val="633"/>
              </a:spcBef>
              <a:spcAft>
                <a:spcPts val="0"/>
              </a:spcAft>
              <a:buClr>
                <a:schemeClr val="dk2"/>
              </a:buClr>
              <a:buSzPts val="1800"/>
              <a:buNone/>
              <a:defRPr/>
            </a:lvl3pPr>
            <a:lvl4pPr marL="1828800" lvl="3" indent="-228600" algn="l">
              <a:lnSpc>
                <a:spcPct val="100000"/>
              </a:lnSpc>
              <a:spcBef>
                <a:spcPts val="633"/>
              </a:spcBef>
              <a:spcAft>
                <a:spcPts val="0"/>
              </a:spcAft>
              <a:buClr>
                <a:schemeClr val="dk2"/>
              </a:buClr>
              <a:buSzPts val="1800"/>
              <a:buNone/>
              <a:defRPr/>
            </a:lvl4pPr>
            <a:lvl5pPr marL="2286000" lvl="4" indent="-228600" algn="l">
              <a:lnSpc>
                <a:spcPct val="100000"/>
              </a:lnSpc>
              <a:spcBef>
                <a:spcPts val="633"/>
              </a:spcBef>
              <a:spcAft>
                <a:spcPts val="0"/>
              </a:spcAft>
              <a:buClr>
                <a:schemeClr val="dk2"/>
              </a:buClr>
              <a:buSzPts val="1800"/>
              <a:buNone/>
              <a:defRPr/>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118" name="Google Shape;10118;p249"/>
          <p:cNvSpPr txBox="1">
            <a:spLocks noGrp="1"/>
          </p:cNvSpPr>
          <p:nvPr>
            <p:ph type="body" idx="8"/>
          </p:nvPr>
        </p:nvSpPr>
        <p:spPr>
          <a:xfrm>
            <a:off x="6684557" y="1371020"/>
            <a:ext cx="2049798" cy="618069"/>
          </a:xfrm>
          <a:prstGeom prst="rect">
            <a:avLst/>
          </a:prstGeom>
          <a:solidFill>
            <a:schemeClr val="accent1"/>
          </a:solidFill>
          <a:ln>
            <a:noFill/>
          </a:ln>
        </p:spPr>
        <p:txBody>
          <a:bodyPr spcFirstLastPara="1" wrap="square" lIns="91425" tIns="45700" rIns="91425" bIns="45700" anchor="ctr" anchorCtr="1">
            <a:noAutofit/>
          </a:bodyPr>
          <a:lstStyle>
            <a:lvl1pPr marL="457200" lvl="0" indent="-228600" algn="ctr">
              <a:lnSpc>
                <a:spcPct val="100000"/>
              </a:lnSpc>
              <a:spcBef>
                <a:spcPts val="0"/>
              </a:spcBef>
              <a:spcAft>
                <a:spcPts val="0"/>
              </a:spcAft>
              <a:buClr>
                <a:schemeClr val="lt1"/>
              </a:buClr>
              <a:buSzPts val="1476"/>
              <a:buFont typeface="Inter"/>
              <a:buNone/>
              <a:defRPr sz="1476" b="1">
                <a:solidFill>
                  <a:schemeClr val="lt1"/>
                </a:solidFill>
              </a:defRPr>
            </a:lvl1pPr>
            <a:lvl2pPr marL="914400" lvl="1" indent="-228600" algn="l">
              <a:lnSpc>
                <a:spcPct val="100000"/>
              </a:lnSpc>
              <a:spcBef>
                <a:spcPts val="633"/>
              </a:spcBef>
              <a:spcAft>
                <a:spcPts val="0"/>
              </a:spcAft>
              <a:buClr>
                <a:schemeClr val="dk2"/>
              </a:buClr>
              <a:buSzPts val="1800"/>
              <a:buNone/>
              <a:defRPr/>
            </a:lvl2pPr>
            <a:lvl3pPr marL="1371600" lvl="2" indent="-228600" algn="l">
              <a:lnSpc>
                <a:spcPct val="100000"/>
              </a:lnSpc>
              <a:spcBef>
                <a:spcPts val="633"/>
              </a:spcBef>
              <a:spcAft>
                <a:spcPts val="0"/>
              </a:spcAft>
              <a:buClr>
                <a:schemeClr val="dk2"/>
              </a:buClr>
              <a:buSzPts val="1800"/>
              <a:buNone/>
              <a:defRPr/>
            </a:lvl3pPr>
            <a:lvl4pPr marL="1828800" lvl="3" indent="-228600" algn="l">
              <a:lnSpc>
                <a:spcPct val="100000"/>
              </a:lnSpc>
              <a:spcBef>
                <a:spcPts val="633"/>
              </a:spcBef>
              <a:spcAft>
                <a:spcPts val="0"/>
              </a:spcAft>
              <a:buClr>
                <a:schemeClr val="dk2"/>
              </a:buClr>
              <a:buSzPts val="1800"/>
              <a:buNone/>
              <a:defRPr/>
            </a:lvl4pPr>
            <a:lvl5pPr marL="2286000" lvl="4" indent="-228600" algn="l">
              <a:lnSpc>
                <a:spcPct val="100000"/>
              </a:lnSpc>
              <a:spcBef>
                <a:spcPts val="633"/>
              </a:spcBef>
              <a:spcAft>
                <a:spcPts val="0"/>
              </a:spcAft>
              <a:buClr>
                <a:schemeClr val="dk2"/>
              </a:buClr>
              <a:buSzPts val="1800"/>
              <a:buNone/>
              <a:defRPr/>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119" name="Google Shape;10119;p249"/>
          <p:cNvSpPr txBox="1">
            <a:spLocks noGrp="1"/>
          </p:cNvSpPr>
          <p:nvPr>
            <p:ph type="body" idx="9"/>
          </p:nvPr>
        </p:nvSpPr>
        <p:spPr>
          <a:xfrm>
            <a:off x="413099" y="752952"/>
            <a:ext cx="8317802" cy="32460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Clr>
                <a:schemeClr val="dk2"/>
              </a:buClr>
              <a:buSzPts val="1687"/>
              <a:buFont typeface="Inter"/>
              <a:buNone/>
              <a:defRPr sz="1687" b="0"/>
            </a:lvl1pPr>
            <a:lvl2pPr marL="914400" lvl="1" indent="-228600" algn="l">
              <a:lnSpc>
                <a:spcPct val="100000"/>
              </a:lnSpc>
              <a:spcBef>
                <a:spcPts val="633"/>
              </a:spcBef>
              <a:spcAft>
                <a:spcPts val="0"/>
              </a:spcAft>
              <a:buClr>
                <a:schemeClr val="dk2"/>
              </a:buClr>
              <a:buSzPts val="1800"/>
              <a:buNone/>
              <a:defRPr/>
            </a:lvl2pPr>
            <a:lvl3pPr marL="1371600" lvl="2" indent="-228600" algn="l">
              <a:lnSpc>
                <a:spcPct val="100000"/>
              </a:lnSpc>
              <a:spcBef>
                <a:spcPts val="633"/>
              </a:spcBef>
              <a:spcAft>
                <a:spcPts val="0"/>
              </a:spcAft>
              <a:buClr>
                <a:schemeClr val="dk2"/>
              </a:buClr>
              <a:buSzPts val="1800"/>
              <a:buNone/>
              <a:defRPr/>
            </a:lvl3pPr>
            <a:lvl4pPr marL="1828800" lvl="3" indent="-228600" algn="l">
              <a:lnSpc>
                <a:spcPct val="100000"/>
              </a:lnSpc>
              <a:spcBef>
                <a:spcPts val="633"/>
              </a:spcBef>
              <a:spcAft>
                <a:spcPts val="0"/>
              </a:spcAft>
              <a:buClr>
                <a:schemeClr val="dk2"/>
              </a:buClr>
              <a:buSzPts val="1800"/>
              <a:buNone/>
              <a:defRPr/>
            </a:lvl4pPr>
            <a:lvl5pPr marL="2286000" lvl="4" indent="-228600" algn="l">
              <a:lnSpc>
                <a:spcPct val="100000"/>
              </a:lnSpc>
              <a:spcBef>
                <a:spcPts val="633"/>
              </a:spcBef>
              <a:spcAft>
                <a:spcPts val="0"/>
              </a:spcAft>
              <a:buClr>
                <a:schemeClr val="dk2"/>
              </a:buClr>
              <a:buSzPts val="1800"/>
              <a:buNone/>
              <a:defRPr/>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Tree>
  </p:cSld>
  <p:clrMapOvr>
    <a:masterClrMapping/>
  </p:clrMapOvr>
  <p:extLst>
    <p:ext uri="{DCECCB84-F9BA-43D5-87BE-67443E8EF086}">
      <p15:sldGuideLst xmlns:p15="http://schemas.microsoft.com/office/powerpoint/2012/main">
        <p15:guide id="1" orient="horz" pos="1782">
          <p15:clr>
            <a:srgbClr val="FBAE40"/>
          </p15:clr>
        </p15:guide>
      </p15:sldGuideLst>
    </p:ext>
  </p:extLst>
</p:sldLayout>
</file>

<file path=ppt/slideLayouts/slideLayout141.xml><?xml version="1.0" encoding="utf-8"?>
<p:sldLayout xmlns:a="http://schemas.openxmlformats.org/drawingml/2006/main" xmlns:r="http://schemas.openxmlformats.org/officeDocument/2006/relationships" xmlns:p="http://schemas.openxmlformats.org/presentationml/2006/main" matchingName="5 Content">
  <p:cSld name="5 Content">
    <p:spTree>
      <p:nvGrpSpPr>
        <p:cNvPr id="1" name="Shape 10120"/>
        <p:cNvGrpSpPr/>
        <p:nvPr/>
      </p:nvGrpSpPr>
      <p:grpSpPr>
        <a:xfrm>
          <a:off x="0" y="0"/>
          <a:ext cx="0" cy="0"/>
          <a:chOff x="0" y="0"/>
          <a:chExt cx="0" cy="0"/>
        </a:xfrm>
      </p:grpSpPr>
      <p:sp>
        <p:nvSpPr>
          <p:cNvPr id="10121" name="Google Shape;10121;p250"/>
          <p:cNvSpPr txBox="1">
            <a:spLocks noGrp="1"/>
          </p:cNvSpPr>
          <p:nvPr>
            <p:ph type="title"/>
          </p:nvPr>
        </p:nvSpPr>
        <p:spPr>
          <a:xfrm>
            <a:off x="413099" y="303870"/>
            <a:ext cx="8317802" cy="49773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dk2"/>
              </a:buClr>
              <a:buSzPts val="2812"/>
              <a:buFont typeface="Inter Black"/>
              <a:buNone/>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a:endParaRPr/>
          </a:p>
        </p:txBody>
      </p:sp>
      <p:sp>
        <p:nvSpPr>
          <p:cNvPr id="10122" name="Google Shape;10122;p250"/>
          <p:cNvSpPr txBox="1">
            <a:spLocks noGrp="1"/>
          </p:cNvSpPr>
          <p:nvPr>
            <p:ph type="sldNum" idx="12"/>
          </p:nvPr>
        </p:nvSpPr>
        <p:spPr>
          <a:xfrm>
            <a:off x="8866230" y="4891187"/>
            <a:ext cx="117020" cy="118943"/>
          </a:xfrm>
          <a:prstGeom prst="rect">
            <a:avLst/>
          </a:prstGeom>
          <a:noFill/>
          <a:ln>
            <a:noFill/>
          </a:ln>
        </p:spPr>
        <p:txBody>
          <a:bodyPr spcFirstLastPara="1" wrap="square" lIns="0" tIns="0" rIns="0" bIns="0" anchor="t" anchorCtr="0">
            <a:spAutoFit/>
          </a:bodyPr>
          <a:lstStyle>
            <a:lvl1pPr marL="0" marR="0" lvl="0"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
              <a:t>‹#›</a:t>
            </a:fld>
            <a:endParaRPr/>
          </a:p>
        </p:txBody>
      </p:sp>
      <p:sp>
        <p:nvSpPr>
          <p:cNvPr id="10123" name="Google Shape;10123;p250"/>
          <p:cNvSpPr txBox="1">
            <a:spLocks noGrp="1"/>
          </p:cNvSpPr>
          <p:nvPr>
            <p:ph type="body" idx="1"/>
          </p:nvPr>
        </p:nvSpPr>
        <p:spPr>
          <a:xfrm>
            <a:off x="415504" y="1366243"/>
            <a:ext cx="1600866" cy="2752576"/>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Clr>
                <a:schemeClr val="dk2"/>
              </a:buClr>
              <a:buSzPts val="1055"/>
              <a:buFont typeface="Inter"/>
              <a:buNone/>
              <a:defRPr sz="1055"/>
            </a:lvl1pPr>
            <a:lvl2pPr marL="914400" lvl="1" indent="-228600" algn="l">
              <a:lnSpc>
                <a:spcPct val="100000"/>
              </a:lnSpc>
              <a:spcBef>
                <a:spcPts val="633"/>
              </a:spcBef>
              <a:spcAft>
                <a:spcPts val="0"/>
              </a:spcAft>
              <a:buClr>
                <a:schemeClr val="dk2"/>
              </a:buClr>
              <a:buSzPts val="738"/>
              <a:buFont typeface="Inter"/>
              <a:buNone/>
              <a:defRPr sz="738"/>
            </a:lvl2pPr>
            <a:lvl3pPr marL="1371600" lvl="2" indent="-228600" algn="l">
              <a:lnSpc>
                <a:spcPct val="100000"/>
              </a:lnSpc>
              <a:spcBef>
                <a:spcPts val="633"/>
              </a:spcBef>
              <a:spcAft>
                <a:spcPts val="0"/>
              </a:spcAft>
              <a:buClr>
                <a:schemeClr val="dk2"/>
              </a:buClr>
              <a:buSzPts val="738"/>
              <a:buFont typeface="Inter"/>
              <a:buNone/>
              <a:defRPr sz="738"/>
            </a:lvl3pPr>
            <a:lvl4pPr marL="1828800" lvl="3" indent="-228600" algn="l">
              <a:lnSpc>
                <a:spcPct val="100000"/>
              </a:lnSpc>
              <a:spcBef>
                <a:spcPts val="633"/>
              </a:spcBef>
              <a:spcAft>
                <a:spcPts val="0"/>
              </a:spcAft>
              <a:buClr>
                <a:schemeClr val="dk2"/>
              </a:buClr>
              <a:buSzPts val="633"/>
              <a:buFont typeface="Inter"/>
              <a:buNone/>
              <a:defRPr sz="633"/>
            </a:lvl4pPr>
            <a:lvl5pPr marL="2286000" lvl="4" indent="-228600" algn="l">
              <a:lnSpc>
                <a:spcPct val="100000"/>
              </a:lnSpc>
              <a:spcBef>
                <a:spcPts val="633"/>
              </a:spcBef>
              <a:spcAft>
                <a:spcPts val="0"/>
              </a:spcAft>
              <a:buClr>
                <a:schemeClr val="dk2"/>
              </a:buClr>
              <a:buSzPts val="633"/>
              <a:buFont typeface="Inter"/>
              <a:buNone/>
              <a:defRPr sz="633"/>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124" name="Google Shape;10124;p250"/>
          <p:cNvSpPr txBox="1">
            <a:spLocks noGrp="1"/>
          </p:cNvSpPr>
          <p:nvPr>
            <p:ph type="body" idx="2"/>
          </p:nvPr>
        </p:nvSpPr>
        <p:spPr>
          <a:xfrm>
            <a:off x="2092765" y="1366243"/>
            <a:ext cx="1600866" cy="2752576"/>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Clr>
                <a:schemeClr val="dk2"/>
              </a:buClr>
              <a:buSzPts val="1055"/>
              <a:buFont typeface="Inter"/>
              <a:buNone/>
              <a:defRPr sz="1055"/>
            </a:lvl1pPr>
            <a:lvl2pPr marL="914400" lvl="1" indent="-228600" algn="l">
              <a:lnSpc>
                <a:spcPct val="100000"/>
              </a:lnSpc>
              <a:spcBef>
                <a:spcPts val="633"/>
              </a:spcBef>
              <a:spcAft>
                <a:spcPts val="0"/>
              </a:spcAft>
              <a:buClr>
                <a:schemeClr val="dk2"/>
              </a:buClr>
              <a:buSzPts val="738"/>
              <a:buFont typeface="Inter"/>
              <a:buNone/>
              <a:defRPr sz="738"/>
            </a:lvl2pPr>
            <a:lvl3pPr marL="1371600" lvl="2" indent="-228600" algn="l">
              <a:lnSpc>
                <a:spcPct val="100000"/>
              </a:lnSpc>
              <a:spcBef>
                <a:spcPts val="633"/>
              </a:spcBef>
              <a:spcAft>
                <a:spcPts val="0"/>
              </a:spcAft>
              <a:buClr>
                <a:schemeClr val="dk2"/>
              </a:buClr>
              <a:buSzPts val="738"/>
              <a:buFont typeface="Inter"/>
              <a:buNone/>
              <a:defRPr sz="738"/>
            </a:lvl3pPr>
            <a:lvl4pPr marL="1828800" lvl="3" indent="-228600" algn="l">
              <a:lnSpc>
                <a:spcPct val="100000"/>
              </a:lnSpc>
              <a:spcBef>
                <a:spcPts val="633"/>
              </a:spcBef>
              <a:spcAft>
                <a:spcPts val="0"/>
              </a:spcAft>
              <a:buClr>
                <a:schemeClr val="dk2"/>
              </a:buClr>
              <a:buSzPts val="633"/>
              <a:buFont typeface="Inter"/>
              <a:buNone/>
              <a:defRPr sz="633"/>
            </a:lvl4pPr>
            <a:lvl5pPr marL="2286000" lvl="4" indent="-228600" algn="l">
              <a:lnSpc>
                <a:spcPct val="100000"/>
              </a:lnSpc>
              <a:spcBef>
                <a:spcPts val="633"/>
              </a:spcBef>
              <a:spcAft>
                <a:spcPts val="0"/>
              </a:spcAft>
              <a:buClr>
                <a:schemeClr val="dk2"/>
              </a:buClr>
              <a:buSzPts val="633"/>
              <a:buFont typeface="Inter"/>
              <a:buNone/>
              <a:defRPr sz="633"/>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125" name="Google Shape;10125;p250"/>
          <p:cNvSpPr txBox="1">
            <a:spLocks noGrp="1"/>
          </p:cNvSpPr>
          <p:nvPr>
            <p:ph type="body" idx="3"/>
          </p:nvPr>
        </p:nvSpPr>
        <p:spPr>
          <a:xfrm>
            <a:off x="3771986" y="1366243"/>
            <a:ext cx="1600866" cy="2752576"/>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Clr>
                <a:schemeClr val="dk2"/>
              </a:buClr>
              <a:buSzPts val="1055"/>
              <a:buFont typeface="Inter"/>
              <a:buNone/>
              <a:defRPr sz="1055"/>
            </a:lvl1pPr>
            <a:lvl2pPr marL="914400" lvl="1" indent="-228600" algn="l">
              <a:lnSpc>
                <a:spcPct val="100000"/>
              </a:lnSpc>
              <a:spcBef>
                <a:spcPts val="633"/>
              </a:spcBef>
              <a:spcAft>
                <a:spcPts val="0"/>
              </a:spcAft>
              <a:buClr>
                <a:schemeClr val="dk2"/>
              </a:buClr>
              <a:buSzPts val="738"/>
              <a:buFont typeface="Inter"/>
              <a:buNone/>
              <a:defRPr sz="738"/>
            </a:lvl2pPr>
            <a:lvl3pPr marL="1371600" lvl="2" indent="-228600" algn="l">
              <a:lnSpc>
                <a:spcPct val="100000"/>
              </a:lnSpc>
              <a:spcBef>
                <a:spcPts val="633"/>
              </a:spcBef>
              <a:spcAft>
                <a:spcPts val="0"/>
              </a:spcAft>
              <a:buClr>
                <a:schemeClr val="dk2"/>
              </a:buClr>
              <a:buSzPts val="738"/>
              <a:buFont typeface="Inter"/>
              <a:buNone/>
              <a:defRPr sz="738"/>
            </a:lvl3pPr>
            <a:lvl4pPr marL="1828800" lvl="3" indent="-228600" algn="l">
              <a:lnSpc>
                <a:spcPct val="100000"/>
              </a:lnSpc>
              <a:spcBef>
                <a:spcPts val="633"/>
              </a:spcBef>
              <a:spcAft>
                <a:spcPts val="0"/>
              </a:spcAft>
              <a:buClr>
                <a:schemeClr val="dk2"/>
              </a:buClr>
              <a:buSzPts val="633"/>
              <a:buFont typeface="Inter"/>
              <a:buNone/>
              <a:defRPr sz="633"/>
            </a:lvl4pPr>
            <a:lvl5pPr marL="2286000" lvl="4" indent="-228600" algn="l">
              <a:lnSpc>
                <a:spcPct val="100000"/>
              </a:lnSpc>
              <a:spcBef>
                <a:spcPts val="633"/>
              </a:spcBef>
              <a:spcAft>
                <a:spcPts val="0"/>
              </a:spcAft>
              <a:buClr>
                <a:schemeClr val="dk2"/>
              </a:buClr>
              <a:buSzPts val="633"/>
              <a:buFont typeface="Inter"/>
              <a:buNone/>
              <a:defRPr sz="633"/>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126" name="Google Shape;10126;p250"/>
          <p:cNvSpPr txBox="1">
            <a:spLocks noGrp="1"/>
          </p:cNvSpPr>
          <p:nvPr>
            <p:ph type="body" idx="4"/>
          </p:nvPr>
        </p:nvSpPr>
        <p:spPr>
          <a:xfrm>
            <a:off x="5451207" y="1366243"/>
            <a:ext cx="1600866" cy="2752576"/>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Clr>
                <a:schemeClr val="dk2"/>
              </a:buClr>
              <a:buSzPts val="1055"/>
              <a:buFont typeface="Inter"/>
              <a:buNone/>
              <a:defRPr sz="1055"/>
            </a:lvl1pPr>
            <a:lvl2pPr marL="914400" lvl="1" indent="-228600" algn="l">
              <a:lnSpc>
                <a:spcPct val="100000"/>
              </a:lnSpc>
              <a:spcBef>
                <a:spcPts val="633"/>
              </a:spcBef>
              <a:spcAft>
                <a:spcPts val="0"/>
              </a:spcAft>
              <a:buClr>
                <a:schemeClr val="dk2"/>
              </a:buClr>
              <a:buSzPts val="738"/>
              <a:buFont typeface="Inter"/>
              <a:buNone/>
              <a:defRPr sz="738"/>
            </a:lvl2pPr>
            <a:lvl3pPr marL="1371600" lvl="2" indent="-228600" algn="l">
              <a:lnSpc>
                <a:spcPct val="100000"/>
              </a:lnSpc>
              <a:spcBef>
                <a:spcPts val="633"/>
              </a:spcBef>
              <a:spcAft>
                <a:spcPts val="0"/>
              </a:spcAft>
              <a:buClr>
                <a:schemeClr val="dk2"/>
              </a:buClr>
              <a:buSzPts val="738"/>
              <a:buFont typeface="Inter"/>
              <a:buNone/>
              <a:defRPr sz="738"/>
            </a:lvl3pPr>
            <a:lvl4pPr marL="1828800" lvl="3" indent="-228600" algn="l">
              <a:lnSpc>
                <a:spcPct val="100000"/>
              </a:lnSpc>
              <a:spcBef>
                <a:spcPts val="633"/>
              </a:spcBef>
              <a:spcAft>
                <a:spcPts val="0"/>
              </a:spcAft>
              <a:buClr>
                <a:schemeClr val="dk2"/>
              </a:buClr>
              <a:buSzPts val="633"/>
              <a:buFont typeface="Inter"/>
              <a:buNone/>
              <a:defRPr sz="633"/>
            </a:lvl4pPr>
            <a:lvl5pPr marL="2286000" lvl="4" indent="-228600" algn="l">
              <a:lnSpc>
                <a:spcPct val="100000"/>
              </a:lnSpc>
              <a:spcBef>
                <a:spcPts val="633"/>
              </a:spcBef>
              <a:spcAft>
                <a:spcPts val="0"/>
              </a:spcAft>
              <a:buClr>
                <a:schemeClr val="dk2"/>
              </a:buClr>
              <a:buSzPts val="633"/>
              <a:buFont typeface="Inter"/>
              <a:buNone/>
              <a:defRPr sz="633"/>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127" name="Google Shape;10127;p250"/>
          <p:cNvSpPr txBox="1">
            <a:spLocks noGrp="1"/>
          </p:cNvSpPr>
          <p:nvPr>
            <p:ph type="body" idx="5"/>
          </p:nvPr>
        </p:nvSpPr>
        <p:spPr>
          <a:xfrm>
            <a:off x="7130429" y="1366243"/>
            <a:ext cx="1600866" cy="2752576"/>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Clr>
                <a:schemeClr val="dk2"/>
              </a:buClr>
              <a:buSzPts val="1055"/>
              <a:buFont typeface="Inter"/>
              <a:buNone/>
              <a:defRPr sz="1055"/>
            </a:lvl1pPr>
            <a:lvl2pPr marL="914400" lvl="1" indent="-228600" algn="l">
              <a:lnSpc>
                <a:spcPct val="100000"/>
              </a:lnSpc>
              <a:spcBef>
                <a:spcPts val="633"/>
              </a:spcBef>
              <a:spcAft>
                <a:spcPts val="0"/>
              </a:spcAft>
              <a:buClr>
                <a:schemeClr val="dk2"/>
              </a:buClr>
              <a:buSzPts val="738"/>
              <a:buFont typeface="Inter"/>
              <a:buNone/>
              <a:defRPr sz="738"/>
            </a:lvl2pPr>
            <a:lvl3pPr marL="1371600" lvl="2" indent="-228600" algn="l">
              <a:lnSpc>
                <a:spcPct val="100000"/>
              </a:lnSpc>
              <a:spcBef>
                <a:spcPts val="633"/>
              </a:spcBef>
              <a:spcAft>
                <a:spcPts val="0"/>
              </a:spcAft>
              <a:buClr>
                <a:schemeClr val="dk2"/>
              </a:buClr>
              <a:buSzPts val="738"/>
              <a:buFont typeface="Inter"/>
              <a:buNone/>
              <a:defRPr sz="738"/>
            </a:lvl3pPr>
            <a:lvl4pPr marL="1828800" lvl="3" indent="-228600" algn="l">
              <a:lnSpc>
                <a:spcPct val="100000"/>
              </a:lnSpc>
              <a:spcBef>
                <a:spcPts val="633"/>
              </a:spcBef>
              <a:spcAft>
                <a:spcPts val="0"/>
              </a:spcAft>
              <a:buClr>
                <a:schemeClr val="dk2"/>
              </a:buClr>
              <a:buSzPts val="633"/>
              <a:buFont typeface="Inter"/>
              <a:buNone/>
              <a:defRPr sz="633"/>
            </a:lvl4pPr>
            <a:lvl5pPr marL="2286000" lvl="4" indent="-228600" algn="l">
              <a:lnSpc>
                <a:spcPct val="100000"/>
              </a:lnSpc>
              <a:spcBef>
                <a:spcPts val="633"/>
              </a:spcBef>
              <a:spcAft>
                <a:spcPts val="0"/>
              </a:spcAft>
              <a:buClr>
                <a:schemeClr val="dk2"/>
              </a:buClr>
              <a:buSzPts val="633"/>
              <a:buFont typeface="Inter"/>
              <a:buNone/>
              <a:defRPr sz="633"/>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128" name="Google Shape;10128;p250"/>
          <p:cNvSpPr txBox="1">
            <a:spLocks noGrp="1"/>
          </p:cNvSpPr>
          <p:nvPr>
            <p:ph type="body" idx="6"/>
          </p:nvPr>
        </p:nvSpPr>
        <p:spPr>
          <a:xfrm>
            <a:off x="413099" y="752952"/>
            <a:ext cx="8317802" cy="32460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Clr>
                <a:schemeClr val="dk2"/>
              </a:buClr>
              <a:buSzPts val="1687"/>
              <a:buFont typeface="Inter"/>
              <a:buNone/>
              <a:defRPr sz="1687" b="0"/>
            </a:lvl1pPr>
            <a:lvl2pPr marL="914400" lvl="1" indent="-228600" algn="l">
              <a:lnSpc>
                <a:spcPct val="100000"/>
              </a:lnSpc>
              <a:spcBef>
                <a:spcPts val="633"/>
              </a:spcBef>
              <a:spcAft>
                <a:spcPts val="0"/>
              </a:spcAft>
              <a:buClr>
                <a:schemeClr val="dk2"/>
              </a:buClr>
              <a:buSzPts val="1800"/>
              <a:buNone/>
              <a:defRPr/>
            </a:lvl2pPr>
            <a:lvl3pPr marL="1371600" lvl="2" indent="-228600" algn="l">
              <a:lnSpc>
                <a:spcPct val="100000"/>
              </a:lnSpc>
              <a:spcBef>
                <a:spcPts val="633"/>
              </a:spcBef>
              <a:spcAft>
                <a:spcPts val="0"/>
              </a:spcAft>
              <a:buClr>
                <a:schemeClr val="dk2"/>
              </a:buClr>
              <a:buSzPts val="1800"/>
              <a:buNone/>
              <a:defRPr/>
            </a:lvl3pPr>
            <a:lvl4pPr marL="1828800" lvl="3" indent="-228600" algn="l">
              <a:lnSpc>
                <a:spcPct val="100000"/>
              </a:lnSpc>
              <a:spcBef>
                <a:spcPts val="633"/>
              </a:spcBef>
              <a:spcAft>
                <a:spcPts val="0"/>
              </a:spcAft>
              <a:buClr>
                <a:schemeClr val="dk2"/>
              </a:buClr>
              <a:buSzPts val="1800"/>
              <a:buNone/>
              <a:defRPr/>
            </a:lvl4pPr>
            <a:lvl5pPr marL="2286000" lvl="4" indent="-228600" algn="l">
              <a:lnSpc>
                <a:spcPct val="100000"/>
              </a:lnSpc>
              <a:spcBef>
                <a:spcPts val="633"/>
              </a:spcBef>
              <a:spcAft>
                <a:spcPts val="0"/>
              </a:spcAft>
              <a:buClr>
                <a:schemeClr val="dk2"/>
              </a:buClr>
              <a:buSzPts val="1800"/>
              <a:buNone/>
              <a:defRPr/>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Tree>
  </p:cSld>
  <p:clrMapOvr>
    <a:masterClrMapping/>
  </p:clrMapOvr>
</p:sldLayout>
</file>

<file path=ppt/slideLayouts/slideLayout142.xml><?xml version="1.0" encoding="utf-8"?>
<p:sldLayout xmlns:a="http://schemas.openxmlformats.org/drawingml/2006/main" xmlns:r="http://schemas.openxmlformats.org/officeDocument/2006/relationships" xmlns:p="http://schemas.openxmlformats.org/presentationml/2006/main" matchingName="5 Content Rectangles">
  <p:cSld name="5 Content Rectangles">
    <p:spTree>
      <p:nvGrpSpPr>
        <p:cNvPr id="1" name="Shape 10129"/>
        <p:cNvGrpSpPr/>
        <p:nvPr/>
      </p:nvGrpSpPr>
      <p:grpSpPr>
        <a:xfrm>
          <a:off x="0" y="0"/>
          <a:ext cx="0" cy="0"/>
          <a:chOff x="0" y="0"/>
          <a:chExt cx="0" cy="0"/>
        </a:xfrm>
      </p:grpSpPr>
      <p:sp>
        <p:nvSpPr>
          <p:cNvPr id="10130" name="Google Shape;10130;p251"/>
          <p:cNvSpPr txBox="1">
            <a:spLocks noGrp="1"/>
          </p:cNvSpPr>
          <p:nvPr>
            <p:ph type="title"/>
          </p:nvPr>
        </p:nvSpPr>
        <p:spPr>
          <a:xfrm>
            <a:off x="413099" y="303870"/>
            <a:ext cx="8317802" cy="49773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dk2"/>
              </a:buClr>
              <a:buSzPts val="2812"/>
              <a:buFont typeface="Inter Black"/>
              <a:buNone/>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a:endParaRPr/>
          </a:p>
        </p:txBody>
      </p:sp>
      <p:sp>
        <p:nvSpPr>
          <p:cNvPr id="10131" name="Google Shape;10131;p251"/>
          <p:cNvSpPr txBox="1">
            <a:spLocks noGrp="1"/>
          </p:cNvSpPr>
          <p:nvPr>
            <p:ph type="sldNum" idx="12"/>
          </p:nvPr>
        </p:nvSpPr>
        <p:spPr>
          <a:xfrm>
            <a:off x="8866230" y="4891187"/>
            <a:ext cx="117020" cy="118943"/>
          </a:xfrm>
          <a:prstGeom prst="rect">
            <a:avLst/>
          </a:prstGeom>
          <a:noFill/>
          <a:ln>
            <a:noFill/>
          </a:ln>
        </p:spPr>
        <p:txBody>
          <a:bodyPr spcFirstLastPara="1" wrap="square" lIns="0" tIns="0" rIns="0" bIns="0" anchor="t" anchorCtr="0">
            <a:spAutoFit/>
          </a:bodyPr>
          <a:lstStyle>
            <a:lvl1pPr marL="0" marR="0" lvl="0"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
              <a:t>‹#›</a:t>
            </a:fld>
            <a:endParaRPr/>
          </a:p>
        </p:txBody>
      </p:sp>
      <p:sp>
        <p:nvSpPr>
          <p:cNvPr id="10132" name="Google Shape;10132;p251"/>
          <p:cNvSpPr txBox="1">
            <a:spLocks noGrp="1"/>
          </p:cNvSpPr>
          <p:nvPr>
            <p:ph type="body" idx="1"/>
          </p:nvPr>
        </p:nvSpPr>
        <p:spPr>
          <a:xfrm>
            <a:off x="413544" y="1366243"/>
            <a:ext cx="1600866" cy="2752576"/>
          </a:xfrm>
          <a:prstGeom prst="rect">
            <a:avLst/>
          </a:prstGeom>
          <a:solidFill>
            <a:schemeClr val="dk1"/>
          </a:solidFill>
          <a:ln>
            <a:noFill/>
          </a:ln>
        </p:spPr>
        <p:txBody>
          <a:bodyPr spcFirstLastPara="1" wrap="square" lIns="182875" tIns="182875" rIns="182875" bIns="182875" anchor="t" anchorCtr="0">
            <a:noAutofit/>
          </a:bodyPr>
          <a:lstStyle>
            <a:lvl1pPr marL="457200" lvl="0" indent="-228600" algn="l">
              <a:lnSpc>
                <a:spcPct val="100000"/>
              </a:lnSpc>
              <a:spcBef>
                <a:spcPts val="0"/>
              </a:spcBef>
              <a:spcAft>
                <a:spcPts val="0"/>
              </a:spcAft>
              <a:buClr>
                <a:schemeClr val="lt1"/>
              </a:buClr>
              <a:buSzPts val="1055"/>
              <a:buFont typeface="Inter"/>
              <a:buNone/>
              <a:defRPr sz="1055">
                <a:solidFill>
                  <a:schemeClr val="lt1"/>
                </a:solidFill>
              </a:defRPr>
            </a:lvl1pPr>
            <a:lvl2pPr marL="914400" lvl="1" indent="-228600" algn="l">
              <a:lnSpc>
                <a:spcPct val="100000"/>
              </a:lnSpc>
              <a:spcBef>
                <a:spcPts val="633"/>
              </a:spcBef>
              <a:spcAft>
                <a:spcPts val="0"/>
              </a:spcAft>
              <a:buClr>
                <a:schemeClr val="lt1"/>
              </a:buClr>
              <a:buSzPts val="738"/>
              <a:buFont typeface="Inter"/>
              <a:buNone/>
              <a:defRPr sz="738">
                <a:solidFill>
                  <a:schemeClr val="lt1"/>
                </a:solidFill>
              </a:defRPr>
            </a:lvl2pPr>
            <a:lvl3pPr marL="1371600" lvl="2" indent="-228600" algn="l">
              <a:lnSpc>
                <a:spcPct val="100000"/>
              </a:lnSpc>
              <a:spcBef>
                <a:spcPts val="633"/>
              </a:spcBef>
              <a:spcAft>
                <a:spcPts val="0"/>
              </a:spcAft>
              <a:buClr>
                <a:schemeClr val="lt1"/>
              </a:buClr>
              <a:buSzPts val="738"/>
              <a:buFont typeface="Inter"/>
              <a:buNone/>
              <a:defRPr sz="738">
                <a:solidFill>
                  <a:schemeClr val="lt1"/>
                </a:solidFill>
              </a:defRPr>
            </a:lvl3pPr>
            <a:lvl4pPr marL="1828800" lvl="3" indent="-228600" algn="l">
              <a:lnSpc>
                <a:spcPct val="100000"/>
              </a:lnSpc>
              <a:spcBef>
                <a:spcPts val="633"/>
              </a:spcBef>
              <a:spcAft>
                <a:spcPts val="0"/>
              </a:spcAft>
              <a:buClr>
                <a:schemeClr val="lt1"/>
              </a:buClr>
              <a:buSzPts val="633"/>
              <a:buFont typeface="Inter"/>
              <a:buNone/>
              <a:defRPr sz="633">
                <a:solidFill>
                  <a:schemeClr val="lt1"/>
                </a:solidFill>
              </a:defRPr>
            </a:lvl4pPr>
            <a:lvl5pPr marL="2286000" lvl="4" indent="-228600" algn="l">
              <a:lnSpc>
                <a:spcPct val="100000"/>
              </a:lnSpc>
              <a:spcBef>
                <a:spcPts val="633"/>
              </a:spcBef>
              <a:spcAft>
                <a:spcPts val="0"/>
              </a:spcAft>
              <a:buClr>
                <a:schemeClr val="lt1"/>
              </a:buClr>
              <a:buSzPts val="633"/>
              <a:buFont typeface="Inter"/>
              <a:buNone/>
              <a:defRPr sz="633">
                <a:solidFill>
                  <a:schemeClr val="lt1"/>
                </a:solidFill>
              </a:defRPr>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133" name="Google Shape;10133;p251"/>
          <p:cNvSpPr txBox="1">
            <a:spLocks noGrp="1"/>
          </p:cNvSpPr>
          <p:nvPr>
            <p:ph type="body" idx="2"/>
          </p:nvPr>
        </p:nvSpPr>
        <p:spPr>
          <a:xfrm>
            <a:off x="2092765" y="1366243"/>
            <a:ext cx="1600866" cy="2752576"/>
          </a:xfrm>
          <a:prstGeom prst="rect">
            <a:avLst/>
          </a:prstGeom>
          <a:solidFill>
            <a:schemeClr val="dk1"/>
          </a:solidFill>
          <a:ln>
            <a:noFill/>
          </a:ln>
        </p:spPr>
        <p:txBody>
          <a:bodyPr spcFirstLastPara="1" wrap="square" lIns="182875" tIns="182875" rIns="182875" bIns="182875" anchor="t" anchorCtr="0">
            <a:noAutofit/>
          </a:bodyPr>
          <a:lstStyle>
            <a:lvl1pPr marL="457200" lvl="0" indent="-228600" algn="l">
              <a:lnSpc>
                <a:spcPct val="100000"/>
              </a:lnSpc>
              <a:spcBef>
                <a:spcPts val="0"/>
              </a:spcBef>
              <a:spcAft>
                <a:spcPts val="0"/>
              </a:spcAft>
              <a:buClr>
                <a:schemeClr val="lt1"/>
              </a:buClr>
              <a:buSzPts val="1055"/>
              <a:buFont typeface="Inter"/>
              <a:buNone/>
              <a:defRPr sz="1055">
                <a:solidFill>
                  <a:schemeClr val="lt1"/>
                </a:solidFill>
              </a:defRPr>
            </a:lvl1pPr>
            <a:lvl2pPr marL="914400" lvl="1" indent="-228600" algn="l">
              <a:lnSpc>
                <a:spcPct val="100000"/>
              </a:lnSpc>
              <a:spcBef>
                <a:spcPts val="633"/>
              </a:spcBef>
              <a:spcAft>
                <a:spcPts val="0"/>
              </a:spcAft>
              <a:buClr>
                <a:schemeClr val="lt1"/>
              </a:buClr>
              <a:buSzPts val="738"/>
              <a:buFont typeface="Inter"/>
              <a:buNone/>
              <a:defRPr sz="738">
                <a:solidFill>
                  <a:schemeClr val="lt1"/>
                </a:solidFill>
              </a:defRPr>
            </a:lvl2pPr>
            <a:lvl3pPr marL="1371600" lvl="2" indent="-228600" algn="l">
              <a:lnSpc>
                <a:spcPct val="100000"/>
              </a:lnSpc>
              <a:spcBef>
                <a:spcPts val="633"/>
              </a:spcBef>
              <a:spcAft>
                <a:spcPts val="0"/>
              </a:spcAft>
              <a:buClr>
                <a:schemeClr val="lt1"/>
              </a:buClr>
              <a:buSzPts val="738"/>
              <a:buFont typeface="Inter"/>
              <a:buNone/>
              <a:defRPr sz="738">
                <a:solidFill>
                  <a:schemeClr val="lt1"/>
                </a:solidFill>
              </a:defRPr>
            </a:lvl3pPr>
            <a:lvl4pPr marL="1828800" lvl="3" indent="-228600" algn="l">
              <a:lnSpc>
                <a:spcPct val="100000"/>
              </a:lnSpc>
              <a:spcBef>
                <a:spcPts val="633"/>
              </a:spcBef>
              <a:spcAft>
                <a:spcPts val="0"/>
              </a:spcAft>
              <a:buClr>
                <a:schemeClr val="lt1"/>
              </a:buClr>
              <a:buSzPts val="633"/>
              <a:buFont typeface="Inter"/>
              <a:buNone/>
              <a:defRPr sz="633">
                <a:solidFill>
                  <a:schemeClr val="lt1"/>
                </a:solidFill>
              </a:defRPr>
            </a:lvl4pPr>
            <a:lvl5pPr marL="2286000" lvl="4" indent="-228600" algn="l">
              <a:lnSpc>
                <a:spcPct val="100000"/>
              </a:lnSpc>
              <a:spcBef>
                <a:spcPts val="633"/>
              </a:spcBef>
              <a:spcAft>
                <a:spcPts val="0"/>
              </a:spcAft>
              <a:buClr>
                <a:schemeClr val="lt1"/>
              </a:buClr>
              <a:buSzPts val="633"/>
              <a:buFont typeface="Inter"/>
              <a:buNone/>
              <a:defRPr sz="633">
                <a:solidFill>
                  <a:schemeClr val="lt1"/>
                </a:solidFill>
              </a:defRPr>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134" name="Google Shape;10134;p251"/>
          <p:cNvSpPr txBox="1">
            <a:spLocks noGrp="1"/>
          </p:cNvSpPr>
          <p:nvPr>
            <p:ph type="body" idx="3"/>
          </p:nvPr>
        </p:nvSpPr>
        <p:spPr>
          <a:xfrm>
            <a:off x="3771986" y="1366243"/>
            <a:ext cx="1600866" cy="2752576"/>
          </a:xfrm>
          <a:prstGeom prst="rect">
            <a:avLst/>
          </a:prstGeom>
          <a:solidFill>
            <a:schemeClr val="dk1"/>
          </a:solidFill>
          <a:ln>
            <a:noFill/>
          </a:ln>
        </p:spPr>
        <p:txBody>
          <a:bodyPr spcFirstLastPara="1" wrap="square" lIns="182875" tIns="182875" rIns="182875" bIns="182875" anchor="t" anchorCtr="0">
            <a:noAutofit/>
          </a:bodyPr>
          <a:lstStyle>
            <a:lvl1pPr marL="457200" lvl="0" indent="-228600" algn="l">
              <a:lnSpc>
                <a:spcPct val="100000"/>
              </a:lnSpc>
              <a:spcBef>
                <a:spcPts val="0"/>
              </a:spcBef>
              <a:spcAft>
                <a:spcPts val="0"/>
              </a:spcAft>
              <a:buClr>
                <a:schemeClr val="lt1"/>
              </a:buClr>
              <a:buSzPts val="1055"/>
              <a:buFont typeface="Inter"/>
              <a:buNone/>
              <a:defRPr sz="1055">
                <a:solidFill>
                  <a:schemeClr val="lt1"/>
                </a:solidFill>
              </a:defRPr>
            </a:lvl1pPr>
            <a:lvl2pPr marL="914400" lvl="1" indent="-228600" algn="l">
              <a:lnSpc>
                <a:spcPct val="100000"/>
              </a:lnSpc>
              <a:spcBef>
                <a:spcPts val="633"/>
              </a:spcBef>
              <a:spcAft>
                <a:spcPts val="0"/>
              </a:spcAft>
              <a:buClr>
                <a:schemeClr val="lt1"/>
              </a:buClr>
              <a:buSzPts val="738"/>
              <a:buFont typeface="Inter"/>
              <a:buNone/>
              <a:defRPr sz="738">
                <a:solidFill>
                  <a:schemeClr val="lt1"/>
                </a:solidFill>
              </a:defRPr>
            </a:lvl2pPr>
            <a:lvl3pPr marL="1371600" lvl="2" indent="-228600" algn="l">
              <a:lnSpc>
                <a:spcPct val="100000"/>
              </a:lnSpc>
              <a:spcBef>
                <a:spcPts val="633"/>
              </a:spcBef>
              <a:spcAft>
                <a:spcPts val="0"/>
              </a:spcAft>
              <a:buClr>
                <a:schemeClr val="lt1"/>
              </a:buClr>
              <a:buSzPts val="738"/>
              <a:buFont typeface="Inter"/>
              <a:buNone/>
              <a:defRPr sz="738">
                <a:solidFill>
                  <a:schemeClr val="lt1"/>
                </a:solidFill>
              </a:defRPr>
            </a:lvl3pPr>
            <a:lvl4pPr marL="1828800" lvl="3" indent="-228600" algn="l">
              <a:lnSpc>
                <a:spcPct val="100000"/>
              </a:lnSpc>
              <a:spcBef>
                <a:spcPts val="633"/>
              </a:spcBef>
              <a:spcAft>
                <a:spcPts val="0"/>
              </a:spcAft>
              <a:buClr>
                <a:schemeClr val="lt1"/>
              </a:buClr>
              <a:buSzPts val="633"/>
              <a:buFont typeface="Inter"/>
              <a:buNone/>
              <a:defRPr sz="633">
                <a:solidFill>
                  <a:schemeClr val="lt1"/>
                </a:solidFill>
              </a:defRPr>
            </a:lvl4pPr>
            <a:lvl5pPr marL="2286000" lvl="4" indent="-228600" algn="l">
              <a:lnSpc>
                <a:spcPct val="100000"/>
              </a:lnSpc>
              <a:spcBef>
                <a:spcPts val="633"/>
              </a:spcBef>
              <a:spcAft>
                <a:spcPts val="0"/>
              </a:spcAft>
              <a:buClr>
                <a:schemeClr val="lt1"/>
              </a:buClr>
              <a:buSzPts val="633"/>
              <a:buFont typeface="Inter"/>
              <a:buNone/>
              <a:defRPr sz="633">
                <a:solidFill>
                  <a:schemeClr val="lt1"/>
                </a:solidFill>
              </a:defRPr>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135" name="Google Shape;10135;p251"/>
          <p:cNvSpPr txBox="1">
            <a:spLocks noGrp="1"/>
          </p:cNvSpPr>
          <p:nvPr>
            <p:ph type="body" idx="4"/>
          </p:nvPr>
        </p:nvSpPr>
        <p:spPr>
          <a:xfrm>
            <a:off x="5451207" y="1366243"/>
            <a:ext cx="1600866" cy="2752576"/>
          </a:xfrm>
          <a:prstGeom prst="rect">
            <a:avLst/>
          </a:prstGeom>
          <a:solidFill>
            <a:schemeClr val="dk1"/>
          </a:solidFill>
          <a:ln>
            <a:noFill/>
          </a:ln>
        </p:spPr>
        <p:txBody>
          <a:bodyPr spcFirstLastPara="1" wrap="square" lIns="182875" tIns="182875" rIns="182875" bIns="182875" anchor="t" anchorCtr="0">
            <a:noAutofit/>
          </a:bodyPr>
          <a:lstStyle>
            <a:lvl1pPr marL="457200" lvl="0" indent="-228600" algn="l">
              <a:lnSpc>
                <a:spcPct val="100000"/>
              </a:lnSpc>
              <a:spcBef>
                <a:spcPts val="0"/>
              </a:spcBef>
              <a:spcAft>
                <a:spcPts val="0"/>
              </a:spcAft>
              <a:buClr>
                <a:schemeClr val="lt1"/>
              </a:buClr>
              <a:buSzPts val="1055"/>
              <a:buFont typeface="Inter"/>
              <a:buNone/>
              <a:defRPr sz="1055">
                <a:solidFill>
                  <a:schemeClr val="lt1"/>
                </a:solidFill>
              </a:defRPr>
            </a:lvl1pPr>
            <a:lvl2pPr marL="914400" lvl="1" indent="-228600" algn="l">
              <a:lnSpc>
                <a:spcPct val="100000"/>
              </a:lnSpc>
              <a:spcBef>
                <a:spcPts val="633"/>
              </a:spcBef>
              <a:spcAft>
                <a:spcPts val="0"/>
              </a:spcAft>
              <a:buClr>
                <a:schemeClr val="lt1"/>
              </a:buClr>
              <a:buSzPts val="738"/>
              <a:buFont typeface="Inter"/>
              <a:buNone/>
              <a:defRPr sz="738">
                <a:solidFill>
                  <a:schemeClr val="lt1"/>
                </a:solidFill>
              </a:defRPr>
            </a:lvl2pPr>
            <a:lvl3pPr marL="1371600" lvl="2" indent="-228600" algn="l">
              <a:lnSpc>
                <a:spcPct val="100000"/>
              </a:lnSpc>
              <a:spcBef>
                <a:spcPts val="633"/>
              </a:spcBef>
              <a:spcAft>
                <a:spcPts val="0"/>
              </a:spcAft>
              <a:buClr>
                <a:schemeClr val="lt1"/>
              </a:buClr>
              <a:buSzPts val="738"/>
              <a:buFont typeface="Inter"/>
              <a:buNone/>
              <a:defRPr sz="738">
                <a:solidFill>
                  <a:schemeClr val="lt1"/>
                </a:solidFill>
              </a:defRPr>
            </a:lvl3pPr>
            <a:lvl4pPr marL="1828800" lvl="3" indent="-228600" algn="l">
              <a:lnSpc>
                <a:spcPct val="100000"/>
              </a:lnSpc>
              <a:spcBef>
                <a:spcPts val="633"/>
              </a:spcBef>
              <a:spcAft>
                <a:spcPts val="0"/>
              </a:spcAft>
              <a:buClr>
                <a:schemeClr val="lt1"/>
              </a:buClr>
              <a:buSzPts val="633"/>
              <a:buFont typeface="Inter"/>
              <a:buNone/>
              <a:defRPr sz="633">
                <a:solidFill>
                  <a:schemeClr val="lt1"/>
                </a:solidFill>
              </a:defRPr>
            </a:lvl4pPr>
            <a:lvl5pPr marL="2286000" lvl="4" indent="-228600" algn="l">
              <a:lnSpc>
                <a:spcPct val="100000"/>
              </a:lnSpc>
              <a:spcBef>
                <a:spcPts val="633"/>
              </a:spcBef>
              <a:spcAft>
                <a:spcPts val="0"/>
              </a:spcAft>
              <a:buClr>
                <a:schemeClr val="lt1"/>
              </a:buClr>
              <a:buSzPts val="633"/>
              <a:buFont typeface="Inter"/>
              <a:buNone/>
              <a:defRPr sz="633">
                <a:solidFill>
                  <a:schemeClr val="lt1"/>
                </a:solidFill>
              </a:defRPr>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136" name="Google Shape;10136;p251"/>
          <p:cNvSpPr txBox="1">
            <a:spLocks noGrp="1"/>
          </p:cNvSpPr>
          <p:nvPr>
            <p:ph type="body" idx="5"/>
          </p:nvPr>
        </p:nvSpPr>
        <p:spPr>
          <a:xfrm>
            <a:off x="7130429" y="1366243"/>
            <a:ext cx="1600866" cy="2752576"/>
          </a:xfrm>
          <a:prstGeom prst="rect">
            <a:avLst/>
          </a:prstGeom>
          <a:solidFill>
            <a:schemeClr val="dk1"/>
          </a:solidFill>
          <a:ln>
            <a:noFill/>
          </a:ln>
        </p:spPr>
        <p:txBody>
          <a:bodyPr spcFirstLastPara="1" wrap="square" lIns="182875" tIns="182875" rIns="182875" bIns="182875" anchor="t" anchorCtr="0">
            <a:noAutofit/>
          </a:bodyPr>
          <a:lstStyle>
            <a:lvl1pPr marL="457200" lvl="0" indent="-228600" algn="l">
              <a:lnSpc>
                <a:spcPct val="100000"/>
              </a:lnSpc>
              <a:spcBef>
                <a:spcPts val="0"/>
              </a:spcBef>
              <a:spcAft>
                <a:spcPts val="0"/>
              </a:spcAft>
              <a:buClr>
                <a:schemeClr val="lt1"/>
              </a:buClr>
              <a:buSzPts val="1055"/>
              <a:buFont typeface="Inter"/>
              <a:buNone/>
              <a:defRPr sz="1055">
                <a:solidFill>
                  <a:schemeClr val="lt1"/>
                </a:solidFill>
              </a:defRPr>
            </a:lvl1pPr>
            <a:lvl2pPr marL="914400" lvl="1" indent="-228600" algn="l">
              <a:lnSpc>
                <a:spcPct val="100000"/>
              </a:lnSpc>
              <a:spcBef>
                <a:spcPts val="633"/>
              </a:spcBef>
              <a:spcAft>
                <a:spcPts val="0"/>
              </a:spcAft>
              <a:buClr>
                <a:schemeClr val="lt1"/>
              </a:buClr>
              <a:buSzPts val="738"/>
              <a:buFont typeface="Inter"/>
              <a:buNone/>
              <a:defRPr sz="738">
                <a:solidFill>
                  <a:schemeClr val="lt1"/>
                </a:solidFill>
              </a:defRPr>
            </a:lvl2pPr>
            <a:lvl3pPr marL="1371600" lvl="2" indent="-228600" algn="l">
              <a:lnSpc>
                <a:spcPct val="100000"/>
              </a:lnSpc>
              <a:spcBef>
                <a:spcPts val="633"/>
              </a:spcBef>
              <a:spcAft>
                <a:spcPts val="0"/>
              </a:spcAft>
              <a:buClr>
                <a:schemeClr val="lt1"/>
              </a:buClr>
              <a:buSzPts val="738"/>
              <a:buFont typeface="Inter"/>
              <a:buNone/>
              <a:defRPr sz="738">
                <a:solidFill>
                  <a:schemeClr val="lt1"/>
                </a:solidFill>
              </a:defRPr>
            </a:lvl3pPr>
            <a:lvl4pPr marL="1828800" lvl="3" indent="-228600" algn="l">
              <a:lnSpc>
                <a:spcPct val="100000"/>
              </a:lnSpc>
              <a:spcBef>
                <a:spcPts val="633"/>
              </a:spcBef>
              <a:spcAft>
                <a:spcPts val="0"/>
              </a:spcAft>
              <a:buClr>
                <a:schemeClr val="lt1"/>
              </a:buClr>
              <a:buSzPts val="633"/>
              <a:buFont typeface="Inter"/>
              <a:buNone/>
              <a:defRPr sz="633">
                <a:solidFill>
                  <a:schemeClr val="lt1"/>
                </a:solidFill>
              </a:defRPr>
            </a:lvl4pPr>
            <a:lvl5pPr marL="2286000" lvl="4" indent="-228600" algn="l">
              <a:lnSpc>
                <a:spcPct val="100000"/>
              </a:lnSpc>
              <a:spcBef>
                <a:spcPts val="633"/>
              </a:spcBef>
              <a:spcAft>
                <a:spcPts val="0"/>
              </a:spcAft>
              <a:buClr>
                <a:schemeClr val="lt1"/>
              </a:buClr>
              <a:buSzPts val="633"/>
              <a:buFont typeface="Inter"/>
              <a:buNone/>
              <a:defRPr sz="633">
                <a:solidFill>
                  <a:schemeClr val="lt1"/>
                </a:solidFill>
              </a:defRPr>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137" name="Google Shape;10137;p251"/>
          <p:cNvSpPr txBox="1">
            <a:spLocks noGrp="1"/>
          </p:cNvSpPr>
          <p:nvPr>
            <p:ph type="body" idx="6"/>
          </p:nvPr>
        </p:nvSpPr>
        <p:spPr>
          <a:xfrm>
            <a:off x="413099" y="752952"/>
            <a:ext cx="8317802" cy="32460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Clr>
                <a:schemeClr val="dk2"/>
              </a:buClr>
              <a:buSzPts val="1687"/>
              <a:buFont typeface="Inter"/>
              <a:buNone/>
              <a:defRPr sz="1687" b="0"/>
            </a:lvl1pPr>
            <a:lvl2pPr marL="914400" lvl="1" indent="-228600" algn="l">
              <a:lnSpc>
                <a:spcPct val="100000"/>
              </a:lnSpc>
              <a:spcBef>
                <a:spcPts val="633"/>
              </a:spcBef>
              <a:spcAft>
                <a:spcPts val="0"/>
              </a:spcAft>
              <a:buClr>
                <a:schemeClr val="dk2"/>
              </a:buClr>
              <a:buSzPts val="1800"/>
              <a:buNone/>
              <a:defRPr/>
            </a:lvl2pPr>
            <a:lvl3pPr marL="1371600" lvl="2" indent="-228600" algn="l">
              <a:lnSpc>
                <a:spcPct val="100000"/>
              </a:lnSpc>
              <a:spcBef>
                <a:spcPts val="633"/>
              </a:spcBef>
              <a:spcAft>
                <a:spcPts val="0"/>
              </a:spcAft>
              <a:buClr>
                <a:schemeClr val="dk2"/>
              </a:buClr>
              <a:buSzPts val="1800"/>
              <a:buNone/>
              <a:defRPr/>
            </a:lvl3pPr>
            <a:lvl4pPr marL="1828800" lvl="3" indent="-228600" algn="l">
              <a:lnSpc>
                <a:spcPct val="100000"/>
              </a:lnSpc>
              <a:spcBef>
                <a:spcPts val="633"/>
              </a:spcBef>
              <a:spcAft>
                <a:spcPts val="0"/>
              </a:spcAft>
              <a:buClr>
                <a:schemeClr val="dk2"/>
              </a:buClr>
              <a:buSzPts val="1800"/>
              <a:buNone/>
              <a:defRPr/>
            </a:lvl4pPr>
            <a:lvl5pPr marL="2286000" lvl="4" indent="-228600" algn="l">
              <a:lnSpc>
                <a:spcPct val="100000"/>
              </a:lnSpc>
              <a:spcBef>
                <a:spcPts val="633"/>
              </a:spcBef>
              <a:spcAft>
                <a:spcPts val="0"/>
              </a:spcAft>
              <a:buClr>
                <a:schemeClr val="dk2"/>
              </a:buClr>
              <a:buSzPts val="1800"/>
              <a:buNone/>
              <a:defRPr/>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Tree>
  </p:cSld>
  <p:clrMapOvr>
    <a:masterClrMapping/>
  </p:clrMapOvr>
</p:sldLayout>
</file>

<file path=ppt/slideLayouts/slideLayout143.xml><?xml version="1.0" encoding="utf-8"?>
<p:sldLayout xmlns:a="http://schemas.openxmlformats.org/drawingml/2006/main" xmlns:r="http://schemas.openxmlformats.org/officeDocument/2006/relationships" xmlns:p="http://schemas.openxmlformats.org/presentationml/2006/main" matchingName="6 Content">
  <p:cSld name="6 Content">
    <p:spTree>
      <p:nvGrpSpPr>
        <p:cNvPr id="1" name="Shape 10138"/>
        <p:cNvGrpSpPr/>
        <p:nvPr/>
      </p:nvGrpSpPr>
      <p:grpSpPr>
        <a:xfrm>
          <a:off x="0" y="0"/>
          <a:ext cx="0" cy="0"/>
          <a:chOff x="0" y="0"/>
          <a:chExt cx="0" cy="0"/>
        </a:xfrm>
      </p:grpSpPr>
      <p:sp>
        <p:nvSpPr>
          <p:cNvPr id="10139" name="Google Shape;10139;p252"/>
          <p:cNvSpPr txBox="1">
            <a:spLocks noGrp="1"/>
          </p:cNvSpPr>
          <p:nvPr>
            <p:ph type="title"/>
          </p:nvPr>
        </p:nvSpPr>
        <p:spPr>
          <a:xfrm>
            <a:off x="413099" y="303870"/>
            <a:ext cx="8317802" cy="49773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dk2"/>
              </a:buClr>
              <a:buSzPts val="2812"/>
              <a:buFont typeface="Inter Black"/>
              <a:buNone/>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a:endParaRPr/>
          </a:p>
        </p:txBody>
      </p:sp>
      <p:sp>
        <p:nvSpPr>
          <p:cNvPr id="10140" name="Google Shape;10140;p252"/>
          <p:cNvSpPr txBox="1">
            <a:spLocks noGrp="1"/>
          </p:cNvSpPr>
          <p:nvPr>
            <p:ph type="sldNum" idx="12"/>
          </p:nvPr>
        </p:nvSpPr>
        <p:spPr>
          <a:xfrm>
            <a:off x="8866230" y="4891187"/>
            <a:ext cx="117020" cy="118943"/>
          </a:xfrm>
          <a:prstGeom prst="rect">
            <a:avLst/>
          </a:prstGeom>
          <a:noFill/>
          <a:ln>
            <a:noFill/>
          </a:ln>
        </p:spPr>
        <p:txBody>
          <a:bodyPr spcFirstLastPara="1" wrap="square" lIns="0" tIns="0" rIns="0" bIns="0" anchor="t" anchorCtr="0">
            <a:spAutoFit/>
          </a:bodyPr>
          <a:lstStyle>
            <a:lvl1pPr marL="0" marR="0" lvl="0"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
              <a:t>‹#›</a:t>
            </a:fld>
            <a:endParaRPr/>
          </a:p>
        </p:txBody>
      </p:sp>
      <p:sp>
        <p:nvSpPr>
          <p:cNvPr id="10141" name="Google Shape;10141;p252"/>
          <p:cNvSpPr txBox="1">
            <a:spLocks noGrp="1"/>
          </p:cNvSpPr>
          <p:nvPr>
            <p:ph type="body" idx="1"/>
          </p:nvPr>
        </p:nvSpPr>
        <p:spPr>
          <a:xfrm>
            <a:off x="413543" y="1366243"/>
            <a:ext cx="1326018" cy="2752576"/>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Clr>
                <a:schemeClr val="dk2"/>
              </a:buClr>
              <a:buSzPts val="949"/>
              <a:buFont typeface="Inter"/>
              <a:buNone/>
              <a:defRPr sz="949"/>
            </a:lvl1pPr>
            <a:lvl2pPr marL="914400" lvl="1" indent="-228600" algn="l">
              <a:lnSpc>
                <a:spcPct val="100000"/>
              </a:lnSpc>
              <a:spcBef>
                <a:spcPts val="633"/>
              </a:spcBef>
              <a:spcAft>
                <a:spcPts val="0"/>
              </a:spcAft>
              <a:buClr>
                <a:schemeClr val="dk2"/>
              </a:buClr>
              <a:buSzPts val="844"/>
              <a:buFont typeface="Inter"/>
              <a:buNone/>
              <a:defRPr sz="843"/>
            </a:lvl2pPr>
            <a:lvl3pPr marL="1371600" lvl="2" indent="-228600" algn="l">
              <a:lnSpc>
                <a:spcPct val="100000"/>
              </a:lnSpc>
              <a:spcBef>
                <a:spcPts val="633"/>
              </a:spcBef>
              <a:spcAft>
                <a:spcPts val="0"/>
              </a:spcAft>
              <a:buClr>
                <a:schemeClr val="dk2"/>
              </a:buClr>
              <a:buSzPts val="738"/>
              <a:buFont typeface="Inter"/>
              <a:buNone/>
              <a:defRPr sz="738"/>
            </a:lvl3pPr>
            <a:lvl4pPr marL="1828800" lvl="3" indent="-228600" algn="l">
              <a:lnSpc>
                <a:spcPct val="100000"/>
              </a:lnSpc>
              <a:spcBef>
                <a:spcPts val="633"/>
              </a:spcBef>
              <a:spcAft>
                <a:spcPts val="0"/>
              </a:spcAft>
              <a:buClr>
                <a:schemeClr val="dk2"/>
              </a:buClr>
              <a:buSzPts val="633"/>
              <a:buFont typeface="Inter"/>
              <a:buNone/>
              <a:defRPr sz="633"/>
            </a:lvl4pPr>
            <a:lvl5pPr marL="2286000" lvl="4" indent="-228600" algn="l">
              <a:lnSpc>
                <a:spcPct val="100000"/>
              </a:lnSpc>
              <a:spcBef>
                <a:spcPts val="633"/>
              </a:spcBef>
              <a:spcAft>
                <a:spcPts val="0"/>
              </a:spcAft>
              <a:buClr>
                <a:schemeClr val="dk2"/>
              </a:buClr>
              <a:buSzPts val="633"/>
              <a:buFont typeface="Inter"/>
              <a:buNone/>
              <a:defRPr sz="633"/>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142" name="Google Shape;10142;p252"/>
          <p:cNvSpPr txBox="1">
            <a:spLocks noGrp="1"/>
          </p:cNvSpPr>
          <p:nvPr>
            <p:ph type="body" idx="2"/>
          </p:nvPr>
        </p:nvSpPr>
        <p:spPr>
          <a:xfrm>
            <a:off x="1811722" y="1366243"/>
            <a:ext cx="1326018" cy="2752576"/>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Clr>
                <a:schemeClr val="dk2"/>
              </a:buClr>
              <a:buSzPts val="949"/>
              <a:buFont typeface="Inter"/>
              <a:buNone/>
              <a:defRPr sz="949"/>
            </a:lvl1pPr>
            <a:lvl2pPr marL="914400" lvl="1" indent="-228600" algn="l">
              <a:lnSpc>
                <a:spcPct val="100000"/>
              </a:lnSpc>
              <a:spcBef>
                <a:spcPts val="633"/>
              </a:spcBef>
              <a:spcAft>
                <a:spcPts val="0"/>
              </a:spcAft>
              <a:buClr>
                <a:schemeClr val="dk2"/>
              </a:buClr>
              <a:buSzPts val="844"/>
              <a:buFont typeface="Inter"/>
              <a:buNone/>
              <a:defRPr sz="843"/>
            </a:lvl2pPr>
            <a:lvl3pPr marL="1371600" lvl="2" indent="-228600" algn="l">
              <a:lnSpc>
                <a:spcPct val="100000"/>
              </a:lnSpc>
              <a:spcBef>
                <a:spcPts val="633"/>
              </a:spcBef>
              <a:spcAft>
                <a:spcPts val="0"/>
              </a:spcAft>
              <a:buClr>
                <a:schemeClr val="dk2"/>
              </a:buClr>
              <a:buSzPts val="738"/>
              <a:buFont typeface="Inter"/>
              <a:buNone/>
              <a:defRPr sz="738"/>
            </a:lvl3pPr>
            <a:lvl4pPr marL="1828800" lvl="3" indent="-228600" algn="l">
              <a:lnSpc>
                <a:spcPct val="100000"/>
              </a:lnSpc>
              <a:spcBef>
                <a:spcPts val="633"/>
              </a:spcBef>
              <a:spcAft>
                <a:spcPts val="0"/>
              </a:spcAft>
              <a:buClr>
                <a:schemeClr val="dk2"/>
              </a:buClr>
              <a:buSzPts val="633"/>
              <a:buFont typeface="Inter"/>
              <a:buNone/>
              <a:defRPr sz="633"/>
            </a:lvl4pPr>
            <a:lvl5pPr marL="2286000" lvl="4" indent="-228600" algn="l">
              <a:lnSpc>
                <a:spcPct val="100000"/>
              </a:lnSpc>
              <a:spcBef>
                <a:spcPts val="633"/>
              </a:spcBef>
              <a:spcAft>
                <a:spcPts val="0"/>
              </a:spcAft>
              <a:buClr>
                <a:schemeClr val="dk2"/>
              </a:buClr>
              <a:buSzPts val="633"/>
              <a:buFont typeface="Inter"/>
              <a:buNone/>
              <a:defRPr sz="633"/>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143" name="Google Shape;10143;p252"/>
          <p:cNvSpPr txBox="1">
            <a:spLocks noGrp="1"/>
          </p:cNvSpPr>
          <p:nvPr>
            <p:ph type="body" idx="3"/>
          </p:nvPr>
        </p:nvSpPr>
        <p:spPr>
          <a:xfrm>
            <a:off x="3209901" y="1366243"/>
            <a:ext cx="1326018" cy="2752576"/>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Clr>
                <a:schemeClr val="dk2"/>
              </a:buClr>
              <a:buSzPts val="949"/>
              <a:buFont typeface="Inter"/>
              <a:buNone/>
              <a:defRPr sz="949"/>
            </a:lvl1pPr>
            <a:lvl2pPr marL="914400" lvl="1" indent="-228600" algn="l">
              <a:lnSpc>
                <a:spcPct val="100000"/>
              </a:lnSpc>
              <a:spcBef>
                <a:spcPts val="633"/>
              </a:spcBef>
              <a:spcAft>
                <a:spcPts val="0"/>
              </a:spcAft>
              <a:buClr>
                <a:schemeClr val="dk2"/>
              </a:buClr>
              <a:buSzPts val="844"/>
              <a:buFont typeface="Inter"/>
              <a:buNone/>
              <a:defRPr sz="843"/>
            </a:lvl2pPr>
            <a:lvl3pPr marL="1371600" lvl="2" indent="-228600" algn="l">
              <a:lnSpc>
                <a:spcPct val="100000"/>
              </a:lnSpc>
              <a:spcBef>
                <a:spcPts val="633"/>
              </a:spcBef>
              <a:spcAft>
                <a:spcPts val="0"/>
              </a:spcAft>
              <a:buClr>
                <a:schemeClr val="dk2"/>
              </a:buClr>
              <a:buSzPts val="738"/>
              <a:buFont typeface="Inter"/>
              <a:buNone/>
              <a:defRPr sz="738"/>
            </a:lvl3pPr>
            <a:lvl4pPr marL="1828800" lvl="3" indent="-228600" algn="l">
              <a:lnSpc>
                <a:spcPct val="100000"/>
              </a:lnSpc>
              <a:spcBef>
                <a:spcPts val="633"/>
              </a:spcBef>
              <a:spcAft>
                <a:spcPts val="0"/>
              </a:spcAft>
              <a:buClr>
                <a:schemeClr val="dk2"/>
              </a:buClr>
              <a:buSzPts val="633"/>
              <a:buFont typeface="Inter"/>
              <a:buNone/>
              <a:defRPr sz="633"/>
            </a:lvl4pPr>
            <a:lvl5pPr marL="2286000" lvl="4" indent="-228600" algn="l">
              <a:lnSpc>
                <a:spcPct val="100000"/>
              </a:lnSpc>
              <a:spcBef>
                <a:spcPts val="633"/>
              </a:spcBef>
              <a:spcAft>
                <a:spcPts val="0"/>
              </a:spcAft>
              <a:buClr>
                <a:schemeClr val="dk2"/>
              </a:buClr>
              <a:buSzPts val="633"/>
              <a:buFont typeface="Inter"/>
              <a:buNone/>
              <a:defRPr sz="633"/>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144" name="Google Shape;10144;p252"/>
          <p:cNvSpPr txBox="1">
            <a:spLocks noGrp="1"/>
          </p:cNvSpPr>
          <p:nvPr>
            <p:ph type="body" idx="4"/>
          </p:nvPr>
        </p:nvSpPr>
        <p:spPr>
          <a:xfrm>
            <a:off x="4608081" y="1366243"/>
            <a:ext cx="1326018" cy="2752576"/>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Clr>
                <a:schemeClr val="dk2"/>
              </a:buClr>
              <a:buSzPts val="949"/>
              <a:buFont typeface="Inter"/>
              <a:buNone/>
              <a:defRPr sz="949"/>
            </a:lvl1pPr>
            <a:lvl2pPr marL="914400" lvl="1" indent="-228600" algn="l">
              <a:lnSpc>
                <a:spcPct val="100000"/>
              </a:lnSpc>
              <a:spcBef>
                <a:spcPts val="633"/>
              </a:spcBef>
              <a:spcAft>
                <a:spcPts val="0"/>
              </a:spcAft>
              <a:buClr>
                <a:schemeClr val="dk2"/>
              </a:buClr>
              <a:buSzPts val="844"/>
              <a:buFont typeface="Inter"/>
              <a:buNone/>
              <a:defRPr sz="843"/>
            </a:lvl2pPr>
            <a:lvl3pPr marL="1371600" lvl="2" indent="-228600" algn="l">
              <a:lnSpc>
                <a:spcPct val="100000"/>
              </a:lnSpc>
              <a:spcBef>
                <a:spcPts val="633"/>
              </a:spcBef>
              <a:spcAft>
                <a:spcPts val="0"/>
              </a:spcAft>
              <a:buClr>
                <a:schemeClr val="dk2"/>
              </a:buClr>
              <a:buSzPts val="738"/>
              <a:buFont typeface="Inter"/>
              <a:buNone/>
              <a:defRPr sz="738"/>
            </a:lvl3pPr>
            <a:lvl4pPr marL="1828800" lvl="3" indent="-228600" algn="l">
              <a:lnSpc>
                <a:spcPct val="100000"/>
              </a:lnSpc>
              <a:spcBef>
                <a:spcPts val="633"/>
              </a:spcBef>
              <a:spcAft>
                <a:spcPts val="0"/>
              </a:spcAft>
              <a:buClr>
                <a:schemeClr val="dk2"/>
              </a:buClr>
              <a:buSzPts val="633"/>
              <a:buFont typeface="Inter"/>
              <a:buNone/>
              <a:defRPr sz="633"/>
            </a:lvl4pPr>
            <a:lvl5pPr marL="2286000" lvl="4" indent="-228600" algn="l">
              <a:lnSpc>
                <a:spcPct val="100000"/>
              </a:lnSpc>
              <a:spcBef>
                <a:spcPts val="633"/>
              </a:spcBef>
              <a:spcAft>
                <a:spcPts val="0"/>
              </a:spcAft>
              <a:buClr>
                <a:schemeClr val="dk2"/>
              </a:buClr>
              <a:buSzPts val="633"/>
              <a:buFont typeface="Inter"/>
              <a:buNone/>
              <a:defRPr sz="633"/>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145" name="Google Shape;10145;p252"/>
          <p:cNvSpPr txBox="1">
            <a:spLocks noGrp="1"/>
          </p:cNvSpPr>
          <p:nvPr>
            <p:ph type="body" idx="5"/>
          </p:nvPr>
        </p:nvSpPr>
        <p:spPr>
          <a:xfrm>
            <a:off x="6006260" y="1366243"/>
            <a:ext cx="1326018" cy="2752576"/>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Clr>
                <a:schemeClr val="dk2"/>
              </a:buClr>
              <a:buSzPts val="949"/>
              <a:buFont typeface="Inter"/>
              <a:buNone/>
              <a:defRPr sz="949"/>
            </a:lvl1pPr>
            <a:lvl2pPr marL="914400" lvl="1" indent="-228600" algn="l">
              <a:lnSpc>
                <a:spcPct val="100000"/>
              </a:lnSpc>
              <a:spcBef>
                <a:spcPts val="633"/>
              </a:spcBef>
              <a:spcAft>
                <a:spcPts val="0"/>
              </a:spcAft>
              <a:buClr>
                <a:schemeClr val="dk2"/>
              </a:buClr>
              <a:buSzPts val="844"/>
              <a:buFont typeface="Inter"/>
              <a:buNone/>
              <a:defRPr sz="843"/>
            </a:lvl2pPr>
            <a:lvl3pPr marL="1371600" lvl="2" indent="-228600" algn="l">
              <a:lnSpc>
                <a:spcPct val="100000"/>
              </a:lnSpc>
              <a:spcBef>
                <a:spcPts val="633"/>
              </a:spcBef>
              <a:spcAft>
                <a:spcPts val="0"/>
              </a:spcAft>
              <a:buClr>
                <a:schemeClr val="dk2"/>
              </a:buClr>
              <a:buSzPts val="738"/>
              <a:buFont typeface="Inter"/>
              <a:buNone/>
              <a:defRPr sz="738"/>
            </a:lvl3pPr>
            <a:lvl4pPr marL="1828800" lvl="3" indent="-228600" algn="l">
              <a:lnSpc>
                <a:spcPct val="100000"/>
              </a:lnSpc>
              <a:spcBef>
                <a:spcPts val="633"/>
              </a:spcBef>
              <a:spcAft>
                <a:spcPts val="0"/>
              </a:spcAft>
              <a:buClr>
                <a:schemeClr val="dk2"/>
              </a:buClr>
              <a:buSzPts val="633"/>
              <a:buFont typeface="Inter"/>
              <a:buNone/>
              <a:defRPr sz="633"/>
            </a:lvl4pPr>
            <a:lvl5pPr marL="2286000" lvl="4" indent="-228600" algn="l">
              <a:lnSpc>
                <a:spcPct val="100000"/>
              </a:lnSpc>
              <a:spcBef>
                <a:spcPts val="633"/>
              </a:spcBef>
              <a:spcAft>
                <a:spcPts val="0"/>
              </a:spcAft>
              <a:buClr>
                <a:schemeClr val="dk2"/>
              </a:buClr>
              <a:buSzPts val="633"/>
              <a:buFont typeface="Inter"/>
              <a:buNone/>
              <a:defRPr sz="633"/>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146" name="Google Shape;10146;p252"/>
          <p:cNvSpPr txBox="1">
            <a:spLocks noGrp="1"/>
          </p:cNvSpPr>
          <p:nvPr>
            <p:ph type="body" idx="6"/>
          </p:nvPr>
        </p:nvSpPr>
        <p:spPr>
          <a:xfrm>
            <a:off x="7404439" y="1366243"/>
            <a:ext cx="1326018" cy="2752576"/>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Clr>
                <a:schemeClr val="dk2"/>
              </a:buClr>
              <a:buSzPts val="949"/>
              <a:buFont typeface="Inter"/>
              <a:buNone/>
              <a:defRPr sz="949"/>
            </a:lvl1pPr>
            <a:lvl2pPr marL="914400" lvl="1" indent="-228600" algn="l">
              <a:lnSpc>
                <a:spcPct val="100000"/>
              </a:lnSpc>
              <a:spcBef>
                <a:spcPts val="633"/>
              </a:spcBef>
              <a:spcAft>
                <a:spcPts val="0"/>
              </a:spcAft>
              <a:buClr>
                <a:schemeClr val="dk2"/>
              </a:buClr>
              <a:buSzPts val="844"/>
              <a:buFont typeface="Inter"/>
              <a:buNone/>
              <a:defRPr sz="843"/>
            </a:lvl2pPr>
            <a:lvl3pPr marL="1371600" lvl="2" indent="-228600" algn="l">
              <a:lnSpc>
                <a:spcPct val="100000"/>
              </a:lnSpc>
              <a:spcBef>
                <a:spcPts val="633"/>
              </a:spcBef>
              <a:spcAft>
                <a:spcPts val="0"/>
              </a:spcAft>
              <a:buClr>
                <a:schemeClr val="dk2"/>
              </a:buClr>
              <a:buSzPts val="738"/>
              <a:buFont typeface="Inter"/>
              <a:buNone/>
              <a:defRPr sz="738"/>
            </a:lvl3pPr>
            <a:lvl4pPr marL="1828800" lvl="3" indent="-228600" algn="l">
              <a:lnSpc>
                <a:spcPct val="100000"/>
              </a:lnSpc>
              <a:spcBef>
                <a:spcPts val="633"/>
              </a:spcBef>
              <a:spcAft>
                <a:spcPts val="0"/>
              </a:spcAft>
              <a:buClr>
                <a:schemeClr val="dk2"/>
              </a:buClr>
              <a:buSzPts val="633"/>
              <a:buFont typeface="Inter"/>
              <a:buNone/>
              <a:defRPr sz="633"/>
            </a:lvl4pPr>
            <a:lvl5pPr marL="2286000" lvl="4" indent="-228600" algn="l">
              <a:lnSpc>
                <a:spcPct val="100000"/>
              </a:lnSpc>
              <a:spcBef>
                <a:spcPts val="633"/>
              </a:spcBef>
              <a:spcAft>
                <a:spcPts val="0"/>
              </a:spcAft>
              <a:buClr>
                <a:schemeClr val="dk2"/>
              </a:buClr>
              <a:buSzPts val="633"/>
              <a:buFont typeface="Inter"/>
              <a:buNone/>
              <a:defRPr sz="633"/>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147" name="Google Shape;10147;p252"/>
          <p:cNvSpPr txBox="1">
            <a:spLocks noGrp="1"/>
          </p:cNvSpPr>
          <p:nvPr>
            <p:ph type="body" idx="7"/>
          </p:nvPr>
        </p:nvSpPr>
        <p:spPr>
          <a:xfrm>
            <a:off x="413099" y="752952"/>
            <a:ext cx="8317802" cy="32460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Clr>
                <a:schemeClr val="dk2"/>
              </a:buClr>
              <a:buSzPts val="1687"/>
              <a:buFont typeface="Inter"/>
              <a:buNone/>
              <a:defRPr sz="1687" b="0"/>
            </a:lvl1pPr>
            <a:lvl2pPr marL="914400" lvl="1" indent="-228600" algn="l">
              <a:lnSpc>
                <a:spcPct val="100000"/>
              </a:lnSpc>
              <a:spcBef>
                <a:spcPts val="633"/>
              </a:spcBef>
              <a:spcAft>
                <a:spcPts val="0"/>
              </a:spcAft>
              <a:buClr>
                <a:schemeClr val="dk2"/>
              </a:buClr>
              <a:buSzPts val="1800"/>
              <a:buNone/>
              <a:defRPr/>
            </a:lvl2pPr>
            <a:lvl3pPr marL="1371600" lvl="2" indent="-228600" algn="l">
              <a:lnSpc>
                <a:spcPct val="100000"/>
              </a:lnSpc>
              <a:spcBef>
                <a:spcPts val="633"/>
              </a:spcBef>
              <a:spcAft>
                <a:spcPts val="0"/>
              </a:spcAft>
              <a:buClr>
                <a:schemeClr val="dk2"/>
              </a:buClr>
              <a:buSzPts val="1800"/>
              <a:buNone/>
              <a:defRPr/>
            </a:lvl3pPr>
            <a:lvl4pPr marL="1828800" lvl="3" indent="-228600" algn="l">
              <a:lnSpc>
                <a:spcPct val="100000"/>
              </a:lnSpc>
              <a:spcBef>
                <a:spcPts val="633"/>
              </a:spcBef>
              <a:spcAft>
                <a:spcPts val="0"/>
              </a:spcAft>
              <a:buClr>
                <a:schemeClr val="dk2"/>
              </a:buClr>
              <a:buSzPts val="1800"/>
              <a:buNone/>
              <a:defRPr/>
            </a:lvl4pPr>
            <a:lvl5pPr marL="2286000" lvl="4" indent="-228600" algn="l">
              <a:lnSpc>
                <a:spcPct val="100000"/>
              </a:lnSpc>
              <a:spcBef>
                <a:spcPts val="633"/>
              </a:spcBef>
              <a:spcAft>
                <a:spcPts val="0"/>
              </a:spcAft>
              <a:buClr>
                <a:schemeClr val="dk2"/>
              </a:buClr>
              <a:buSzPts val="1800"/>
              <a:buNone/>
              <a:defRPr/>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Tree>
  </p:cSld>
  <p:clrMapOvr>
    <a:masterClrMapping/>
  </p:clrMapOvr>
  <p:extLst>
    <p:ext uri="{DCECCB84-F9BA-43D5-87BE-67443E8EF086}">
      <p15:sldGuideLst xmlns:p15="http://schemas.microsoft.com/office/powerpoint/2012/main">
        <p15:guide id="1" pos="135">
          <p15:clr>
            <a:srgbClr val="FBAE40"/>
          </p15:clr>
        </p15:guide>
      </p15:sldGuideLst>
    </p:ext>
  </p:extLst>
</p:sldLayout>
</file>

<file path=ppt/slideLayouts/slideLayout144.xml><?xml version="1.0" encoding="utf-8"?>
<p:sldLayout xmlns:a="http://schemas.openxmlformats.org/drawingml/2006/main" xmlns:r="http://schemas.openxmlformats.org/officeDocument/2006/relationships" xmlns:p="http://schemas.openxmlformats.org/presentationml/2006/main" matchingName="6 Content Rectangles">
  <p:cSld name="6 Content Rectangles">
    <p:spTree>
      <p:nvGrpSpPr>
        <p:cNvPr id="1" name="Shape 10148"/>
        <p:cNvGrpSpPr/>
        <p:nvPr/>
      </p:nvGrpSpPr>
      <p:grpSpPr>
        <a:xfrm>
          <a:off x="0" y="0"/>
          <a:ext cx="0" cy="0"/>
          <a:chOff x="0" y="0"/>
          <a:chExt cx="0" cy="0"/>
        </a:xfrm>
      </p:grpSpPr>
      <p:sp>
        <p:nvSpPr>
          <p:cNvPr id="10149" name="Google Shape;10149;p253"/>
          <p:cNvSpPr txBox="1">
            <a:spLocks noGrp="1"/>
          </p:cNvSpPr>
          <p:nvPr>
            <p:ph type="title"/>
          </p:nvPr>
        </p:nvSpPr>
        <p:spPr>
          <a:xfrm>
            <a:off x="413099" y="303870"/>
            <a:ext cx="8317802" cy="49773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dk2"/>
              </a:buClr>
              <a:buSzPts val="2812"/>
              <a:buFont typeface="Inter Black"/>
              <a:buNone/>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a:endParaRPr/>
          </a:p>
        </p:txBody>
      </p:sp>
      <p:sp>
        <p:nvSpPr>
          <p:cNvPr id="10150" name="Google Shape;10150;p253"/>
          <p:cNvSpPr txBox="1">
            <a:spLocks noGrp="1"/>
          </p:cNvSpPr>
          <p:nvPr>
            <p:ph type="sldNum" idx="12"/>
          </p:nvPr>
        </p:nvSpPr>
        <p:spPr>
          <a:xfrm>
            <a:off x="8866230" y="4891187"/>
            <a:ext cx="117020" cy="118943"/>
          </a:xfrm>
          <a:prstGeom prst="rect">
            <a:avLst/>
          </a:prstGeom>
          <a:noFill/>
          <a:ln>
            <a:noFill/>
          </a:ln>
        </p:spPr>
        <p:txBody>
          <a:bodyPr spcFirstLastPara="1" wrap="square" lIns="0" tIns="0" rIns="0" bIns="0" anchor="t" anchorCtr="0">
            <a:spAutoFit/>
          </a:bodyPr>
          <a:lstStyle>
            <a:lvl1pPr marL="0" marR="0" lvl="0"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
              <a:t>‹#›</a:t>
            </a:fld>
            <a:endParaRPr/>
          </a:p>
        </p:txBody>
      </p:sp>
      <p:sp>
        <p:nvSpPr>
          <p:cNvPr id="10151" name="Google Shape;10151;p253"/>
          <p:cNvSpPr txBox="1">
            <a:spLocks noGrp="1"/>
          </p:cNvSpPr>
          <p:nvPr>
            <p:ph type="body" idx="1"/>
          </p:nvPr>
        </p:nvSpPr>
        <p:spPr>
          <a:xfrm>
            <a:off x="413543" y="1366243"/>
            <a:ext cx="1326018" cy="2752576"/>
          </a:xfrm>
          <a:prstGeom prst="rect">
            <a:avLst/>
          </a:prstGeom>
          <a:solidFill>
            <a:schemeClr val="dk1"/>
          </a:solidFill>
          <a:ln>
            <a:noFill/>
          </a:ln>
        </p:spPr>
        <p:txBody>
          <a:bodyPr spcFirstLastPara="1" wrap="square" lIns="137150" tIns="137150" rIns="137150" bIns="137150" anchor="t" anchorCtr="0">
            <a:noAutofit/>
          </a:bodyPr>
          <a:lstStyle>
            <a:lvl1pPr marL="457200" lvl="0" indent="-228600" algn="l">
              <a:lnSpc>
                <a:spcPct val="100000"/>
              </a:lnSpc>
              <a:spcBef>
                <a:spcPts val="0"/>
              </a:spcBef>
              <a:spcAft>
                <a:spcPts val="0"/>
              </a:spcAft>
              <a:buClr>
                <a:schemeClr val="lt1"/>
              </a:buClr>
              <a:buSzPts val="949"/>
              <a:buFont typeface="Inter"/>
              <a:buNone/>
              <a:defRPr sz="949">
                <a:solidFill>
                  <a:schemeClr val="lt1"/>
                </a:solidFill>
              </a:defRPr>
            </a:lvl1pPr>
            <a:lvl2pPr marL="914400" lvl="1" indent="-228600" algn="l">
              <a:lnSpc>
                <a:spcPct val="100000"/>
              </a:lnSpc>
              <a:spcBef>
                <a:spcPts val="633"/>
              </a:spcBef>
              <a:spcAft>
                <a:spcPts val="0"/>
              </a:spcAft>
              <a:buClr>
                <a:schemeClr val="lt1"/>
              </a:buClr>
              <a:buSzPts val="844"/>
              <a:buFont typeface="Inter"/>
              <a:buNone/>
              <a:defRPr sz="843">
                <a:solidFill>
                  <a:schemeClr val="lt1"/>
                </a:solidFill>
              </a:defRPr>
            </a:lvl2pPr>
            <a:lvl3pPr marL="1371600" lvl="2" indent="-228600" algn="l">
              <a:lnSpc>
                <a:spcPct val="100000"/>
              </a:lnSpc>
              <a:spcBef>
                <a:spcPts val="633"/>
              </a:spcBef>
              <a:spcAft>
                <a:spcPts val="0"/>
              </a:spcAft>
              <a:buClr>
                <a:schemeClr val="lt1"/>
              </a:buClr>
              <a:buSzPts val="738"/>
              <a:buFont typeface="Inter"/>
              <a:buNone/>
              <a:defRPr sz="738">
                <a:solidFill>
                  <a:schemeClr val="lt1"/>
                </a:solidFill>
              </a:defRPr>
            </a:lvl3pPr>
            <a:lvl4pPr marL="1828800" lvl="3" indent="-228600" algn="l">
              <a:lnSpc>
                <a:spcPct val="100000"/>
              </a:lnSpc>
              <a:spcBef>
                <a:spcPts val="633"/>
              </a:spcBef>
              <a:spcAft>
                <a:spcPts val="0"/>
              </a:spcAft>
              <a:buClr>
                <a:schemeClr val="lt1"/>
              </a:buClr>
              <a:buSzPts val="633"/>
              <a:buFont typeface="Inter"/>
              <a:buNone/>
              <a:defRPr sz="633">
                <a:solidFill>
                  <a:schemeClr val="lt1"/>
                </a:solidFill>
              </a:defRPr>
            </a:lvl4pPr>
            <a:lvl5pPr marL="2286000" lvl="4" indent="-228600" algn="l">
              <a:lnSpc>
                <a:spcPct val="100000"/>
              </a:lnSpc>
              <a:spcBef>
                <a:spcPts val="633"/>
              </a:spcBef>
              <a:spcAft>
                <a:spcPts val="0"/>
              </a:spcAft>
              <a:buClr>
                <a:schemeClr val="lt1"/>
              </a:buClr>
              <a:buSzPts val="633"/>
              <a:buFont typeface="Inter"/>
              <a:buNone/>
              <a:defRPr sz="633">
                <a:solidFill>
                  <a:schemeClr val="lt1"/>
                </a:solidFill>
              </a:defRPr>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152" name="Google Shape;10152;p253"/>
          <p:cNvSpPr txBox="1">
            <a:spLocks noGrp="1"/>
          </p:cNvSpPr>
          <p:nvPr>
            <p:ph type="body" idx="2"/>
          </p:nvPr>
        </p:nvSpPr>
        <p:spPr>
          <a:xfrm>
            <a:off x="1811722" y="1366243"/>
            <a:ext cx="1326018" cy="2752576"/>
          </a:xfrm>
          <a:prstGeom prst="rect">
            <a:avLst/>
          </a:prstGeom>
          <a:solidFill>
            <a:schemeClr val="dk1"/>
          </a:solidFill>
          <a:ln>
            <a:noFill/>
          </a:ln>
        </p:spPr>
        <p:txBody>
          <a:bodyPr spcFirstLastPara="1" wrap="square" lIns="137150" tIns="137150" rIns="137150" bIns="137150" anchor="t" anchorCtr="0">
            <a:noAutofit/>
          </a:bodyPr>
          <a:lstStyle>
            <a:lvl1pPr marL="457200" lvl="0" indent="-228600" algn="l">
              <a:lnSpc>
                <a:spcPct val="100000"/>
              </a:lnSpc>
              <a:spcBef>
                <a:spcPts val="0"/>
              </a:spcBef>
              <a:spcAft>
                <a:spcPts val="0"/>
              </a:spcAft>
              <a:buClr>
                <a:schemeClr val="lt1"/>
              </a:buClr>
              <a:buSzPts val="949"/>
              <a:buFont typeface="Inter"/>
              <a:buNone/>
              <a:defRPr sz="949">
                <a:solidFill>
                  <a:schemeClr val="lt1"/>
                </a:solidFill>
              </a:defRPr>
            </a:lvl1pPr>
            <a:lvl2pPr marL="914400" lvl="1" indent="-228600" algn="l">
              <a:lnSpc>
                <a:spcPct val="100000"/>
              </a:lnSpc>
              <a:spcBef>
                <a:spcPts val="633"/>
              </a:spcBef>
              <a:spcAft>
                <a:spcPts val="0"/>
              </a:spcAft>
              <a:buClr>
                <a:schemeClr val="lt1"/>
              </a:buClr>
              <a:buSzPts val="844"/>
              <a:buFont typeface="Inter"/>
              <a:buNone/>
              <a:defRPr sz="843">
                <a:solidFill>
                  <a:schemeClr val="lt1"/>
                </a:solidFill>
              </a:defRPr>
            </a:lvl2pPr>
            <a:lvl3pPr marL="1371600" lvl="2" indent="-228600" algn="l">
              <a:lnSpc>
                <a:spcPct val="100000"/>
              </a:lnSpc>
              <a:spcBef>
                <a:spcPts val="633"/>
              </a:spcBef>
              <a:spcAft>
                <a:spcPts val="0"/>
              </a:spcAft>
              <a:buClr>
                <a:schemeClr val="lt1"/>
              </a:buClr>
              <a:buSzPts val="738"/>
              <a:buFont typeface="Inter"/>
              <a:buNone/>
              <a:defRPr sz="738">
                <a:solidFill>
                  <a:schemeClr val="lt1"/>
                </a:solidFill>
              </a:defRPr>
            </a:lvl3pPr>
            <a:lvl4pPr marL="1828800" lvl="3" indent="-228600" algn="l">
              <a:lnSpc>
                <a:spcPct val="100000"/>
              </a:lnSpc>
              <a:spcBef>
                <a:spcPts val="633"/>
              </a:spcBef>
              <a:spcAft>
                <a:spcPts val="0"/>
              </a:spcAft>
              <a:buClr>
                <a:schemeClr val="lt1"/>
              </a:buClr>
              <a:buSzPts val="633"/>
              <a:buFont typeface="Inter"/>
              <a:buNone/>
              <a:defRPr sz="633">
                <a:solidFill>
                  <a:schemeClr val="lt1"/>
                </a:solidFill>
              </a:defRPr>
            </a:lvl4pPr>
            <a:lvl5pPr marL="2286000" lvl="4" indent="-228600" algn="l">
              <a:lnSpc>
                <a:spcPct val="100000"/>
              </a:lnSpc>
              <a:spcBef>
                <a:spcPts val="633"/>
              </a:spcBef>
              <a:spcAft>
                <a:spcPts val="0"/>
              </a:spcAft>
              <a:buClr>
                <a:schemeClr val="lt1"/>
              </a:buClr>
              <a:buSzPts val="633"/>
              <a:buFont typeface="Inter"/>
              <a:buNone/>
              <a:defRPr sz="633">
                <a:solidFill>
                  <a:schemeClr val="lt1"/>
                </a:solidFill>
              </a:defRPr>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153" name="Google Shape;10153;p253"/>
          <p:cNvSpPr txBox="1">
            <a:spLocks noGrp="1"/>
          </p:cNvSpPr>
          <p:nvPr>
            <p:ph type="body" idx="3"/>
          </p:nvPr>
        </p:nvSpPr>
        <p:spPr>
          <a:xfrm>
            <a:off x="3209901" y="1366243"/>
            <a:ext cx="1326018" cy="2752576"/>
          </a:xfrm>
          <a:prstGeom prst="rect">
            <a:avLst/>
          </a:prstGeom>
          <a:solidFill>
            <a:schemeClr val="dk1"/>
          </a:solidFill>
          <a:ln>
            <a:noFill/>
          </a:ln>
        </p:spPr>
        <p:txBody>
          <a:bodyPr spcFirstLastPara="1" wrap="square" lIns="137150" tIns="137150" rIns="137150" bIns="137150" anchor="t" anchorCtr="0">
            <a:noAutofit/>
          </a:bodyPr>
          <a:lstStyle>
            <a:lvl1pPr marL="457200" lvl="0" indent="-228600" algn="l">
              <a:lnSpc>
                <a:spcPct val="100000"/>
              </a:lnSpc>
              <a:spcBef>
                <a:spcPts val="0"/>
              </a:spcBef>
              <a:spcAft>
                <a:spcPts val="0"/>
              </a:spcAft>
              <a:buClr>
                <a:schemeClr val="lt1"/>
              </a:buClr>
              <a:buSzPts val="949"/>
              <a:buFont typeface="Inter"/>
              <a:buNone/>
              <a:defRPr sz="949">
                <a:solidFill>
                  <a:schemeClr val="lt1"/>
                </a:solidFill>
              </a:defRPr>
            </a:lvl1pPr>
            <a:lvl2pPr marL="914400" lvl="1" indent="-228600" algn="l">
              <a:lnSpc>
                <a:spcPct val="100000"/>
              </a:lnSpc>
              <a:spcBef>
                <a:spcPts val="633"/>
              </a:spcBef>
              <a:spcAft>
                <a:spcPts val="0"/>
              </a:spcAft>
              <a:buClr>
                <a:schemeClr val="lt1"/>
              </a:buClr>
              <a:buSzPts val="844"/>
              <a:buFont typeface="Inter"/>
              <a:buNone/>
              <a:defRPr sz="843">
                <a:solidFill>
                  <a:schemeClr val="lt1"/>
                </a:solidFill>
              </a:defRPr>
            </a:lvl2pPr>
            <a:lvl3pPr marL="1371600" lvl="2" indent="-228600" algn="l">
              <a:lnSpc>
                <a:spcPct val="100000"/>
              </a:lnSpc>
              <a:spcBef>
                <a:spcPts val="633"/>
              </a:spcBef>
              <a:spcAft>
                <a:spcPts val="0"/>
              </a:spcAft>
              <a:buClr>
                <a:schemeClr val="lt1"/>
              </a:buClr>
              <a:buSzPts val="738"/>
              <a:buFont typeface="Inter"/>
              <a:buNone/>
              <a:defRPr sz="738">
                <a:solidFill>
                  <a:schemeClr val="lt1"/>
                </a:solidFill>
              </a:defRPr>
            </a:lvl3pPr>
            <a:lvl4pPr marL="1828800" lvl="3" indent="-228600" algn="l">
              <a:lnSpc>
                <a:spcPct val="100000"/>
              </a:lnSpc>
              <a:spcBef>
                <a:spcPts val="633"/>
              </a:spcBef>
              <a:spcAft>
                <a:spcPts val="0"/>
              </a:spcAft>
              <a:buClr>
                <a:schemeClr val="lt1"/>
              </a:buClr>
              <a:buSzPts val="633"/>
              <a:buFont typeface="Inter"/>
              <a:buNone/>
              <a:defRPr sz="633">
                <a:solidFill>
                  <a:schemeClr val="lt1"/>
                </a:solidFill>
              </a:defRPr>
            </a:lvl4pPr>
            <a:lvl5pPr marL="2286000" lvl="4" indent="-228600" algn="l">
              <a:lnSpc>
                <a:spcPct val="100000"/>
              </a:lnSpc>
              <a:spcBef>
                <a:spcPts val="633"/>
              </a:spcBef>
              <a:spcAft>
                <a:spcPts val="0"/>
              </a:spcAft>
              <a:buClr>
                <a:schemeClr val="lt1"/>
              </a:buClr>
              <a:buSzPts val="633"/>
              <a:buFont typeface="Inter"/>
              <a:buNone/>
              <a:defRPr sz="633">
                <a:solidFill>
                  <a:schemeClr val="lt1"/>
                </a:solidFill>
              </a:defRPr>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154" name="Google Shape;10154;p253"/>
          <p:cNvSpPr txBox="1">
            <a:spLocks noGrp="1"/>
          </p:cNvSpPr>
          <p:nvPr>
            <p:ph type="body" idx="4"/>
          </p:nvPr>
        </p:nvSpPr>
        <p:spPr>
          <a:xfrm>
            <a:off x="4608081" y="1366243"/>
            <a:ext cx="1326018" cy="2752576"/>
          </a:xfrm>
          <a:prstGeom prst="rect">
            <a:avLst/>
          </a:prstGeom>
          <a:solidFill>
            <a:schemeClr val="dk1"/>
          </a:solidFill>
          <a:ln>
            <a:noFill/>
          </a:ln>
        </p:spPr>
        <p:txBody>
          <a:bodyPr spcFirstLastPara="1" wrap="square" lIns="137150" tIns="137150" rIns="137150" bIns="137150" anchor="t" anchorCtr="0">
            <a:noAutofit/>
          </a:bodyPr>
          <a:lstStyle>
            <a:lvl1pPr marL="457200" lvl="0" indent="-228600" algn="l">
              <a:lnSpc>
                <a:spcPct val="100000"/>
              </a:lnSpc>
              <a:spcBef>
                <a:spcPts val="0"/>
              </a:spcBef>
              <a:spcAft>
                <a:spcPts val="0"/>
              </a:spcAft>
              <a:buClr>
                <a:schemeClr val="lt1"/>
              </a:buClr>
              <a:buSzPts val="949"/>
              <a:buFont typeface="Inter"/>
              <a:buNone/>
              <a:defRPr sz="949">
                <a:solidFill>
                  <a:schemeClr val="lt1"/>
                </a:solidFill>
              </a:defRPr>
            </a:lvl1pPr>
            <a:lvl2pPr marL="914400" lvl="1" indent="-228600" algn="l">
              <a:lnSpc>
                <a:spcPct val="100000"/>
              </a:lnSpc>
              <a:spcBef>
                <a:spcPts val="633"/>
              </a:spcBef>
              <a:spcAft>
                <a:spcPts val="0"/>
              </a:spcAft>
              <a:buClr>
                <a:schemeClr val="lt1"/>
              </a:buClr>
              <a:buSzPts val="844"/>
              <a:buFont typeface="Inter"/>
              <a:buNone/>
              <a:defRPr sz="843">
                <a:solidFill>
                  <a:schemeClr val="lt1"/>
                </a:solidFill>
              </a:defRPr>
            </a:lvl2pPr>
            <a:lvl3pPr marL="1371600" lvl="2" indent="-228600" algn="l">
              <a:lnSpc>
                <a:spcPct val="100000"/>
              </a:lnSpc>
              <a:spcBef>
                <a:spcPts val="633"/>
              </a:spcBef>
              <a:spcAft>
                <a:spcPts val="0"/>
              </a:spcAft>
              <a:buClr>
                <a:schemeClr val="lt1"/>
              </a:buClr>
              <a:buSzPts val="738"/>
              <a:buFont typeface="Inter"/>
              <a:buNone/>
              <a:defRPr sz="738">
                <a:solidFill>
                  <a:schemeClr val="lt1"/>
                </a:solidFill>
              </a:defRPr>
            </a:lvl3pPr>
            <a:lvl4pPr marL="1828800" lvl="3" indent="-228600" algn="l">
              <a:lnSpc>
                <a:spcPct val="100000"/>
              </a:lnSpc>
              <a:spcBef>
                <a:spcPts val="633"/>
              </a:spcBef>
              <a:spcAft>
                <a:spcPts val="0"/>
              </a:spcAft>
              <a:buClr>
                <a:schemeClr val="lt1"/>
              </a:buClr>
              <a:buSzPts val="633"/>
              <a:buFont typeface="Inter"/>
              <a:buNone/>
              <a:defRPr sz="633">
                <a:solidFill>
                  <a:schemeClr val="lt1"/>
                </a:solidFill>
              </a:defRPr>
            </a:lvl4pPr>
            <a:lvl5pPr marL="2286000" lvl="4" indent="-228600" algn="l">
              <a:lnSpc>
                <a:spcPct val="100000"/>
              </a:lnSpc>
              <a:spcBef>
                <a:spcPts val="633"/>
              </a:spcBef>
              <a:spcAft>
                <a:spcPts val="0"/>
              </a:spcAft>
              <a:buClr>
                <a:schemeClr val="lt1"/>
              </a:buClr>
              <a:buSzPts val="633"/>
              <a:buFont typeface="Inter"/>
              <a:buNone/>
              <a:defRPr sz="633">
                <a:solidFill>
                  <a:schemeClr val="lt1"/>
                </a:solidFill>
              </a:defRPr>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155" name="Google Shape;10155;p253"/>
          <p:cNvSpPr txBox="1">
            <a:spLocks noGrp="1"/>
          </p:cNvSpPr>
          <p:nvPr>
            <p:ph type="body" idx="5"/>
          </p:nvPr>
        </p:nvSpPr>
        <p:spPr>
          <a:xfrm>
            <a:off x="6006260" y="1366243"/>
            <a:ext cx="1326018" cy="2752576"/>
          </a:xfrm>
          <a:prstGeom prst="rect">
            <a:avLst/>
          </a:prstGeom>
          <a:solidFill>
            <a:schemeClr val="dk1"/>
          </a:solidFill>
          <a:ln>
            <a:noFill/>
          </a:ln>
        </p:spPr>
        <p:txBody>
          <a:bodyPr spcFirstLastPara="1" wrap="square" lIns="137150" tIns="137150" rIns="137150" bIns="137150" anchor="t" anchorCtr="0">
            <a:noAutofit/>
          </a:bodyPr>
          <a:lstStyle>
            <a:lvl1pPr marL="457200" lvl="0" indent="-228600" algn="l">
              <a:lnSpc>
                <a:spcPct val="100000"/>
              </a:lnSpc>
              <a:spcBef>
                <a:spcPts val="0"/>
              </a:spcBef>
              <a:spcAft>
                <a:spcPts val="0"/>
              </a:spcAft>
              <a:buClr>
                <a:schemeClr val="lt1"/>
              </a:buClr>
              <a:buSzPts val="949"/>
              <a:buFont typeface="Inter"/>
              <a:buNone/>
              <a:defRPr sz="949">
                <a:solidFill>
                  <a:schemeClr val="lt1"/>
                </a:solidFill>
              </a:defRPr>
            </a:lvl1pPr>
            <a:lvl2pPr marL="914400" lvl="1" indent="-228600" algn="l">
              <a:lnSpc>
                <a:spcPct val="100000"/>
              </a:lnSpc>
              <a:spcBef>
                <a:spcPts val="633"/>
              </a:spcBef>
              <a:spcAft>
                <a:spcPts val="0"/>
              </a:spcAft>
              <a:buClr>
                <a:schemeClr val="lt1"/>
              </a:buClr>
              <a:buSzPts val="844"/>
              <a:buFont typeface="Inter"/>
              <a:buNone/>
              <a:defRPr sz="843">
                <a:solidFill>
                  <a:schemeClr val="lt1"/>
                </a:solidFill>
              </a:defRPr>
            </a:lvl2pPr>
            <a:lvl3pPr marL="1371600" lvl="2" indent="-228600" algn="l">
              <a:lnSpc>
                <a:spcPct val="100000"/>
              </a:lnSpc>
              <a:spcBef>
                <a:spcPts val="633"/>
              </a:spcBef>
              <a:spcAft>
                <a:spcPts val="0"/>
              </a:spcAft>
              <a:buClr>
                <a:schemeClr val="lt1"/>
              </a:buClr>
              <a:buSzPts val="738"/>
              <a:buFont typeface="Inter"/>
              <a:buNone/>
              <a:defRPr sz="738">
                <a:solidFill>
                  <a:schemeClr val="lt1"/>
                </a:solidFill>
              </a:defRPr>
            </a:lvl3pPr>
            <a:lvl4pPr marL="1828800" lvl="3" indent="-228600" algn="l">
              <a:lnSpc>
                <a:spcPct val="100000"/>
              </a:lnSpc>
              <a:spcBef>
                <a:spcPts val="633"/>
              </a:spcBef>
              <a:spcAft>
                <a:spcPts val="0"/>
              </a:spcAft>
              <a:buClr>
                <a:schemeClr val="lt1"/>
              </a:buClr>
              <a:buSzPts val="633"/>
              <a:buFont typeface="Inter"/>
              <a:buNone/>
              <a:defRPr sz="633">
                <a:solidFill>
                  <a:schemeClr val="lt1"/>
                </a:solidFill>
              </a:defRPr>
            </a:lvl4pPr>
            <a:lvl5pPr marL="2286000" lvl="4" indent="-228600" algn="l">
              <a:lnSpc>
                <a:spcPct val="100000"/>
              </a:lnSpc>
              <a:spcBef>
                <a:spcPts val="633"/>
              </a:spcBef>
              <a:spcAft>
                <a:spcPts val="0"/>
              </a:spcAft>
              <a:buClr>
                <a:schemeClr val="lt1"/>
              </a:buClr>
              <a:buSzPts val="633"/>
              <a:buFont typeface="Inter"/>
              <a:buNone/>
              <a:defRPr sz="633">
                <a:solidFill>
                  <a:schemeClr val="lt1"/>
                </a:solidFill>
              </a:defRPr>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156" name="Google Shape;10156;p253"/>
          <p:cNvSpPr txBox="1">
            <a:spLocks noGrp="1"/>
          </p:cNvSpPr>
          <p:nvPr>
            <p:ph type="body" idx="6"/>
          </p:nvPr>
        </p:nvSpPr>
        <p:spPr>
          <a:xfrm>
            <a:off x="7404439" y="1366243"/>
            <a:ext cx="1326018" cy="2752576"/>
          </a:xfrm>
          <a:prstGeom prst="rect">
            <a:avLst/>
          </a:prstGeom>
          <a:solidFill>
            <a:schemeClr val="dk1"/>
          </a:solidFill>
          <a:ln>
            <a:noFill/>
          </a:ln>
        </p:spPr>
        <p:txBody>
          <a:bodyPr spcFirstLastPara="1" wrap="square" lIns="137150" tIns="137150" rIns="137150" bIns="137150" anchor="t" anchorCtr="0">
            <a:noAutofit/>
          </a:bodyPr>
          <a:lstStyle>
            <a:lvl1pPr marL="457200" lvl="0" indent="-228600" algn="l">
              <a:lnSpc>
                <a:spcPct val="100000"/>
              </a:lnSpc>
              <a:spcBef>
                <a:spcPts val="0"/>
              </a:spcBef>
              <a:spcAft>
                <a:spcPts val="0"/>
              </a:spcAft>
              <a:buClr>
                <a:schemeClr val="lt1"/>
              </a:buClr>
              <a:buSzPts val="949"/>
              <a:buFont typeface="Inter"/>
              <a:buNone/>
              <a:defRPr sz="949">
                <a:solidFill>
                  <a:schemeClr val="lt1"/>
                </a:solidFill>
              </a:defRPr>
            </a:lvl1pPr>
            <a:lvl2pPr marL="914400" lvl="1" indent="-228600" algn="l">
              <a:lnSpc>
                <a:spcPct val="100000"/>
              </a:lnSpc>
              <a:spcBef>
                <a:spcPts val="633"/>
              </a:spcBef>
              <a:spcAft>
                <a:spcPts val="0"/>
              </a:spcAft>
              <a:buClr>
                <a:schemeClr val="lt1"/>
              </a:buClr>
              <a:buSzPts val="844"/>
              <a:buFont typeface="Inter"/>
              <a:buNone/>
              <a:defRPr sz="843">
                <a:solidFill>
                  <a:schemeClr val="lt1"/>
                </a:solidFill>
              </a:defRPr>
            </a:lvl2pPr>
            <a:lvl3pPr marL="1371600" lvl="2" indent="-228600" algn="l">
              <a:lnSpc>
                <a:spcPct val="100000"/>
              </a:lnSpc>
              <a:spcBef>
                <a:spcPts val="633"/>
              </a:spcBef>
              <a:spcAft>
                <a:spcPts val="0"/>
              </a:spcAft>
              <a:buClr>
                <a:schemeClr val="lt1"/>
              </a:buClr>
              <a:buSzPts val="738"/>
              <a:buFont typeface="Inter"/>
              <a:buNone/>
              <a:defRPr sz="738">
                <a:solidFill>
                  <a:schemeClr val="lt1"/>
                </a:solidFill>
              </a:defRPr>
            </a:lvl3pPr>
            <a:lvl4pPr marL="1828800" lvl="3" indent="-228600" algn="l">
              <a:lnSpc>
                <a:spcPct val="100000"/>
              </a:lnSpc>
              <a:spcBef>
                <a:spcPts val="633"/>
              </a:spcBef>
              <a:spcAft>
                <a:spcPts val="0"/>
              </a:spcAft>
              <a:buClr>
                <a:schemeClr val="lt1"/>
              </a:buClr>
              <a:buSzPts val="633"/>
              <a:buFont typeface="Inter"/>
              <a:buNone/>
              <a:defRPr sz="633">
                <a:solidFill>
                  <a:schemeClr val="lt1"/>
                </a:solidFill>
              </a:defRPr>
            </a:lvl4pPr>
            <a:lvl5pPr marL="2286000" lvl="4" indent="-228600" algn="l">
              <a:lnSpc>
                <a:spcPct val="100000"/>
              </a:lnSpc>
              <a:spcBef>
                <a:spcPts val="633"/>
              </a:spcBef>
              <a:spcAft>
                <a:spcPts val="0"/>
              </a:spcAft>
              <a:buClr>
                <a:schemeClr val="lt1"/>
              </a:buClr>
              <a:buSzPts val="633"/>
              <a:buFont typeface="Inter"/>
              <a:buNone/>
              <a:defRPr sz="633">
                <a:solidFill>
                  <a:schemeClr val="lt1"/>
                </a:solidFill>
              </a:defRPr>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157" name="Google Shape;10157;p253"/>
          <p:cNvSpPr txBox="1">
            <a:spLocks noGrp="1"/>
          </p:cNvSpPr>
          <p:nvPr>
            <p:ph type="body" idx="7"/>
          </p:nvPr>
        </p:nvSpPr>
        <p:spPr>
          <a:xfrm>
            <a:off x="413099" y="752952"/>
            <a:ext cx="8317802" cy="32460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Clr>
                <a:schemeClr val="dk2"/>
              </a:buClr>
              <a:buSzPts val="1687"/>
              <a:buFont typeface="Inter"/>
              <a:buNone/>
              <a:defRPr sz="1687" b="0"/>
            </a:lvl1pPr>
            <a:lvl2pPr marL="914400" lvl="1" indent="-228600" algn="l">
              <a:lnSpc>
                <a:spcPct val="100000"/>
              </a:lnSpc>
              <a:spcBef>
                <a:spcPts val="633"/>
              </a:spcBef>
              <a:spcAft>
                <a:spcPts val="0"/>
              </a:spcAft>
              <a:buClr>
                <a:schemeClr val="dk2"/>
              </a:buClr>
              <a:buSzPts val="1800"/>
              <a:buNone/>
              <a:defRPr/>
            </a:lvl2pPr>
            <a:lvl3pPr marL="1371600" lvl="2" indent="-228600" algn="l">
              <a:lnSpc>
                <a:spcPct val="100000"/>
              </a:lnSpc>
              <a:spcBef>
                <a:spcPts val="633"/>
              </a:spcBef>
              <a:spcAft>
                <a:spcPts val="0"/>
              </a:spcAft>
              <a:buClr>
                <a:schemeClr val="dk2"/>
              </a:buClr>
              <a:buSzPts val="1800"/>
              <a:buNone/>
              <a:defRPr/>
            </a:lvl3pPr>
            <a:lvl4pPr marL="1828800" lvl="3" indent="-228600" algn="l">
              <a:lnSpc>
                <a:spcPct val="100000"/>
              </a:lnSpc>
              <a:spcBef>
                <a:spcPts val="633"/>
              </a:spcBef>
              <a:spcAft>
                <a:spcPts val="0"/>
              </a:spcAft>
              <a:buClr>
                <a:schemeClr val="dk2"/>
              </a:buClr>
              <a:buSzPts val="1800"/>
              <a:buNone/>
              <a:defRPr/>
            </a:lvl4pPr>
            <a:lvl5pPr marL="2286000" lvl="4" indent="-228600" algn="l">
              <a:lnSpc>
                <a:spcPct val="100000"/>
              </a:lnSpc>
              <a:spcBef>
                <a:spcPts val="633"/>
              </a:spcBef>
              <a:spcAft>
                <a:spcPts val="0"/>
              </a:spcAft>
              <a:buClr>
                <a:schemeClr val="dk2"/>
              </a:buClr>
              <a:buSzPts val="1800"/>
              <a:buNone/>
              <a:defRPr/>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Tree>
  </p:cSld>
  <p:clrMapOvr>
    <a:masterClrMapping/>
  </p:clrMapOvr>
</p:sldLayout>
</file>

<file path=ppt/slideLayouts/slideLayout145.xml><?xml version="1.0" encoding="utf-8"?>
<p:sldLayout xmlns:a="http://schemas.openxmlformats.org/drawingml/2006/main" xmlns:r="http://schemas.openxmlformats.org/officeDocument/2006/relationships" xmlns:p="http://schemas.openxmlformats.org/presentationml/2006/main" matchingName="12 Content Squares">
  <p:cSld name="12 Content Squares">
    <p:spTree>
      <p:nvGrpSpPr>
        <p:cNvPr id="1" name="Shape 10158"/>
        <p:cNvGrpSpPr/>
        <p:nvPr/>
      </p:nvGrpSpPr>
      <p:grpSpPr>
        <a:xfrm>
          <a:off x="0" y="0"/>
          <a:ext cx="0" cy="0"/>
          <a:chOff x="0" y="0"/>
          <a:chExt cx="0" cy="0"/>
        </a:xfrm>
      </p:grpSpPr>
      <p:sp>
        <p:nvSpPr>
          <p:cNvPr id="10159" name="Google Shape;10159;p254"/>
          <p:cNvSpPr txBox="1">
            <a:spLocks noGrp="1"/>
          </p:cNvSpPr>
          <p:nvPr>
            <p:ph type="title"/>
          </p:nvPr>
        </p:nvSpPr>
        <p:spPr>
          <a:xfrm>
            <a:off x="413099" y="303870"/>
            <a:ext cx="8317802" cy="49773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dk2"/>
              </a:buClr>
              <a:buSzPts val="2812"/>
              <a:buFont typeface="Inter Black"/>
              <a:buNone/>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a:endParaRPr/>
          </a:p>
        </p:txBody>
      </p:sp>
      <p:sp>
        <p:nvSpPr>
          <p:cNvPr id="10160" name="Google Shape;10160;p254"/>
          <p:cNvSpPr txBox="1">
            <a:spLocks noGrp="1"/>
          </p:cNvSpPr>
          <p:nvPr>
            <p:ph type="sldNum" idx="12"/>
          </p:nvPr>
        </p:nvSpPr>
        <p:spPr>
          <a:xfrm>
            <a:off x="8866230" y="4891187"/>
            <a:ext cx="117020" cy="118943"/>
          </a:xfrm>
          <a:prstGeom prst="rect">
            <a:avLst/>
          </a:prstGeom>
          <a:noFill/>
          <a:ln>
            <a:noFill/>
          </a:ln>
        </p:spPr>
        <p:txBody>
          <a:bodyPr spcFirstLastPara="1" wrap="square" lIns="0" tIns="0" rIns="0" bIns="0" anchor="t" anchorCtr="0">
            <a:spAutoFit/>
          </a:bodyPr>
          <a:lstStyle>
            <a:lvl1pPr marL="0" marR="0" lvl="0"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
              <a:t>‹#›</a:t>
            </a:fld>
            <a:endParaRPr/>
          </a:p>
        </p:txBody>
      </p:sp>
      <p:sp>
        <p:nvSpPr>
          <p:cNvPr id="10161" name="Google Shape;10161;p254"/>
          <p:cNvSpPr txBox="1">
            <a:spLocks noGrp="1"/>
          </p:cNvSpPr>
          <p:nvPr>
            <p:ph type="body" idx="1"/>
          </p:nvPr>
        </p:nvSpPr>
        <p:spPr>
          <a:xfrm>
            <a:off x="413543" y="1366241"/>
            <a:ext cx="1326018" cy="1350169"/>
          </a:xfrm>
          <a:prstGeom prst="rect">
            <a:avLst/>
          </a:prstGeom>
          <a:solidFill>
            <a:schemeClr val="accent1"/>
          </a:solidFill>
          <a:ln>
            <a:noFill/>
          </a:ln>
        </p:spPr>
        <p:txBody>
          <a:bodyPr spcFirstLastPara="1" wrap="square" lIns="137150" tIns="137150" rIns="137150" bIns="137150" anchor="t" anchorCtr="0">
            <a:noAutofit/>
          </a:bodyPr>
          <a:lstStyle>
            <a:lvl1pPr marL="457200" lvl="0" indent="-228600" algn="l">
              <a:lnSpc>
                <a:spcPct val="100000"/>
              </a:lnSpc>
              <a:spcBef>
                <a:spcPts val="0"/>
              </a:spcBef>
              <a:spcAft>
                <a:spcPts val="0"/>
              </a:spcAft>
              <a:buClr>
                <a:schemeClr val="lt1"/>
              </a:buClr>
              <a:buSzPts val="949"/>
              <a:buFont typeface="Inter"/>
              <a:buNone/>
              <a:defRPr sz="949">
                <a:solidFill>
                  <a:schemeClr val="lt1"/>
                </a:solidFill>
              </a:defRPr>
            </a:lvl1pPr>
            <a:lvl2pPr marL="914400" lvl="1" indent="-228600" algn="l">
              <a:lnSpc>
                <a:spcPct val="100000"/>
              </a:lnSpc>
              <a:spcBef>
                <a:spcPts val="633"/>
              </a:spcBef>
              <a:spcAft>
                <a:spcPts val="0"/>
              </a:spcAft>
              <a:buClr>
                <a:schemeClr val="lt1"/>
              </a:buClr>
              <a:buSzPts val="844"/>
              <a:buFont typeface="Inter"/>
              <a:buNone/>
              <a:defRPr sz="843">
                <a:solidFill>
                  <a:schemeClr val="lt1"/>
                </a:solidFill>
              </a:defRPr>
            </a:lvl2pPr>
            <a:lvl3pPr marL="1371600" lvl="2" indent="-228600" algn="l">
              <a:lnSpc>
                <a:spcPct val="100000"/>
              </a:lnSpc>
              <a:spcBef>
                <a:spcPts val="633"/>
              </a:spcBef>
              <a:spcAft>
                <a:spcPts val="0"/>
              </a:spcAft>
              <a:buClr>
                <a:schemeClr val="lt1"/>
              </a:buClr>
              <a:buSzPts val="738"/>
              <a:buFont typeface="Inter"/>
              <a:buNone/>
              <a:defRPr sz="738">
                <a:solidFill>
                  <a:schemeClr val="lt1"/>
                </a:solidFill>
              </a:defRPr>
            </a:lvl3pPr>
            <a:lvl4pPr marL="1828800" lvl="3" indent="-228600" algn="l">
              <a:lnSpc>
                <a:spcPct val="100000"/>
              </a:lnSpc>
              <a:spcBef>
                <a:spcPts val="633"/>
              </a:spcBef>
              <a:spcAft>
                <a:spcPts val="0"/>
              </a:spcAft>
              <a:buClr>
                <a:schemeClr val="lt1"/>
              </a:buClr>
              <a:buSzPts val="633"/>
              <a:buFont typeface="Inter"/>
              <a:buNone/>
              <a:defRPr sz="633">
                <a:solidFill>
                  <a:schemeClr val="lt1"/>
                </a:solidFill>
              </a:defRPr>
            </a:lvl4pPr>
            <a:lvl5pPr marL="2286000" lvl="4" indent="-228600" algn="l">
              <a:lnSpc>
                <a:spcPct val="100000"/>
              </a:lnSpc>
              <a:spcBef>
                <a:spcPts val="633"/>
              </a:spcBef>
              <a:spcAft>
                <a:spcPts val="0"/>
              </a:spcAft>
              <a:buClr>
                <a:schemeClr val="lt1"/>
              </a:buClr>
              <a:buSzPts val="633"/>
              <a:buFont typeface="Inter"/>
              <a:buNone/>
              <a:defRPr sz="633">
                <a:solidFill>
                  <a:schemeClr val="lt1"/>
                </a:solidFill>
              </a:defRPr>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162" name="Google Shape;10162;p254"/>
          <p:cNvSpPr txBox="1">
            <a:spLocks noGrp="1"/>
          </p:cNvSpPr>
          <p:nvPr>
            <p:ph type="body" idx="2"/>
          </p:nvPr>
        </p:nvSpPr>
        <p:spPr>
          <a:xfrm>
            <a:off x="1811722" y="1366242"/>
            <a:ext cx="1326018" cy="1350336"/>
          </a:xfrm>
          <a:prstGeom prst="rect">
            <a:avLst/>
          </a:prstGeom>
          <a:solidFill>
            <a:schemeClr val="accent1"/>
          </a:solidFill>
          <a:ln>
            <a:noFill/>
          </a:ln>
        </p:spPr>
        <p:txBody>
          <a:bodyPr spcFirstLastPara="1" wrap="square" lIns="137150" tIns="137150" rIns="137150" bIns="137150" anchor="t" anchorCtr="0">
            <a:noAutofit/>
          </a:bodyPr>
          <a:lstStyle>
            <a:lvl1pPr marL="457200" lvl="0" indent="-228600" algn="l">
              <a:lnSpc>
                <a:spcPct val="100000"/>
              </a:lnSpc>
              <a:spcBef>
                <a:spcPts val="0"/>
              </a:spcBef>
              <a:spcAft>
                <a:spcPts val="0"/>
              </a:spcAft>
              <a:buClr>
                <a:schemeClr val="lt1"/>
              </a:buClr>
              <a:buSzPts val="949"/>
              <a:buFont typeface="Inter"/>
              <a:buNone/>
              <a:defRPr sz="949">
                <a:solidFill>
                  <a:schemeClr val="lt1"/>
                </a:solidFill>
              </a:defRPr>
            </a:lvl1pPr>
            <a:lvl2pPr marL="914400" lvl="1" indent="-228600" algn="l">
              <a:lnSpc>
                <a:spcPct val="100000"/>
              </a:lnSpc>
              <a:spcBef>
                <a:spcPts val="633"/>
              </a:spcBef>
              <a:spcAft>
                <a:spcPts val="0"/>
              </a:spcAft>
              <a:buClr>
                <a:schemeClr val="lt1"/>
              </a:buClr>
              <a:buSzPts val="844"/>
              <a:buFont typeface="Inter"/>
              <a:buNone/>
              <a:defRPr sz="843">
                <a:solidFill>
                  <a:schemeClr val="lt1"/>
                </a:solidFill>
              </a:defRPr>
            </a:lvl2pPr>
            <a:lvl3pPr marL="1371600" lvl="2" indent="-228600" algn="l">
              <a:lnSpc>
                <a:spcPct val="100000"/>
              </a:lnSpc>
              <a:spcBef>
                <a:spcPts val="633"/>
              </a:spcBef>
              <a:spcAft>
                <a:spcPts val="0"/>
              </a:spcAft>
              <a:buClr>
                <a:schemeClr val="lt1"/>
              </a:buClr>
              <a:buSzPts val="738"/>
              <a:buFont typeface="Inter"/>
              <a:buNone/>
              <a:defRPr sz="738">
                <a:solidFill>
                  <a:schemeClr val="lt1"/>
                </a:solidFill>
              </a:defRPr>
            </a:lvl3pPr>
            <a:lvl4pPr marL="1828800" lvl="3" indent="-228600" algn="l">
              <a:lnSpc>
                <a:spcPct val="100000"/>
              </a:lnSpc>
              <a:spcBef>
                <a:spcPts val="633"/>
              </a:spcBef>
              <a:spcAft>
                <a:spcPts val="0"/>
              </a:spcAft>
              <a:buClr>
                <a:schemeClr val="lt1"/>
              </a:buClr>
              <a:buSzPts val="633"/>
              <a:buFont typeface="Inter"/>
              <a:buNone/>
              <a:defRPr sz="633">
                <a:solidFill>
                  <a:schemeClr val="lt1"/>
                </a:solidFill>
              </a:defRPr>
            </a:lvl4pPr>
            <a:lvl5pPr marL="2286000" lvl="4" indent="-228600" algn="l">
              <a:lnSpc>
                <a:spcPct val="100000"/>
              </a:lnSpc>
              <a:spcBef>
                <a:spcPts val="633"/>
              </a:spcBef>
              <a:spcAft>
                <a:spcPts val="0"/>
              </a:spcAft>
              <a:buClr>
                <a:schemeClr val="lt1"/>
              </a:buClr>
              <a:buSzPts val="633"/>
              <a:buFont typeface="Inter"/>
              <a:buNone/>
              <a:defRPr sz="633">
                <a:solidFill>
                  <a:schemeClr val="lt1"/>
                </a:solidFill>
              </a:defRPr>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163" name="Google Shape;10163;p254"/>
          <p:cNvSpPr txBox="1">
            <a:spLocks noGrp="1"/>
          </p:cNvSpPr>
          <p:nvPr>
            <p:ph type="body" idx="3"/>
          </p:nvPr>
        </p:nvSpPr>
        <p:spPr>
          <a:xfrm>
            <a:off x="3209901" y="1366242"/>
            <a:ext cx="1326018" cy="1350337"/>
          </a:xfrm>
          <a:prstGeom prst="rect">
            <a:avLst/>
          </a:prstGeom>
          <a:solidFill>
            <a:schemeClr val="accent1"/>
          </a:solidFill>
          <a:ln>
            <a:noFill/>
          </a:ln>
        </p:spPr>
        <p:txBody>
          <a:bodyPr spcFirstLastPara="1" wrap="square" lIns="137150" tIns="137150" rIns="137150" bIns="137150" anchor="t" anchorCtr="0">
            <a:noAutofit/>
          </a:bodyPr>
          <a:lstStyle>
            <a:lvl1pPr marL="457200" lvl="0" indent="-228600" algn="l">
              <a:lnSpc>
                <a:spcPct val="100000"/>
              </a:lnSpc>
              <a:spcBef>
                <a:spcPts val="0"/>
              </a:spcBef>
              <a:spcAft>
                <a:spcPts val="0"/>
              </a:spcAft>
              <a:buClr>
                <a:schemeClr val="lt1"/>
              </a:buClr>
              <a:buSzPts val="949"/>
              <a:buFont typeface="Inter"/>
              <a:buNone/>
              <a:defRPr sz="949">
                <a:solidFill>
                  <a:schemeClr val="lt1"/>
                </a:solidFill>
              </a:defRPr>
            </a:lvl1pPr>
            <a:lvl2pPr marL="914400" lvl="1" indent="-228600" algn="l">
              <a:lnSpc>
                <a:spcPct val="100000"/>
              </a:lnSpc>
              <a:spcBef>
                <a:spcPts val="633"/>
              </a:spcBef>
              <a:spcAft>
                <a:spcPts val="0"/>
              </a:spcAft>
              <a:buClr>
                <a:schemeClr val="lt1"/>
              </a:buClr>
              <a:buSzPts val="844"/>
              <a:buFont typeface="Inter"/>
              <a:buNone/>
              <a:defRPr sz="843">
                <a:solidFill>
                  <a:schemeClr val="lt1"/>
                </a:solidFill>
              </a:defRPr>
            </a:lvl2pPr>
            <a:lvl3pPr marL="1371600" lvl="2" indent="-228600" algn="l">
              <a:lnSpc>
                <a:spcPct val="100000"/>
              </a:lnSpc>
              <a:spcBef>
                <a:spcPts val="633"/>
              </a:spcBef>
              <a:spcAft>
                <a:spcPts val="0"/>
              </a:spcAft>
              <a:buClr>
                <a:schemeClr val="lt1"/>
              </a:buClr>
              <a:buSzPts val="738"/>
              <a:buFont typeface="Inter"/>
              <a:buNone/>
              <a:defRPr sz="738">
                <a:solidFill>
                  <a:schemeClr val="lt1"/>
                </a:solidFill>
              </a:defRPr>
            </a:lvl3pPr>
            <a:lvl4pPr marL="1828800" lvl="3" indent="-228600" algn="l">
              <a:lnSpc>
                <a:spcPct val="100000"/>
              </a:lnSpc>
              <a:spcBef>
                <a:spcPts val="633"/>
              </a:spcBef>
              <a:spcAft>
                <a:spcPts val="0"/>
              </a:spcAft>
              <a:buClr>
                <a:schemeClr val="lt1"/>
              </a:buClr>
              <a:buSzPts val="633"/>
              <a:buFont typeface="Inter"/>
              <a:buNone/>
              <a:defRPr sz="633">
                <a:solidFill>
                  <a:schemeClr val="lt1"/>
                </a:solidFill>
              </a:defRPr>
            </a:lvl4pPr>
            <a:lvl5pPr marL="2286000" lvl="4" indent="-228600" algn="l">
              <a:lnSpc>
                <a:spcPct val="100000"/>
              </a:lnSpc>
              <a:spcBef>
                <a:spcPts val="633"/>
              </a:spcBef>
              <a:spcAft>
                <a:spcPts val="0"/>
              </a:spcAft>
              <a:buClr>
                <a:schemeClr val="lt1"/>
              </a:buClr>
              <a:buSzPts val="633"/>
              <a:buFont typeface="Inter"/>
              <a:buNone/>
              <a:defRPr sz="633">
                <a:solidFill>
                  <a:schemeClr val="lt1"/>
                </a:solidFill>
              </a:defRPr>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164" name="Google Shape;10164;p254"/>
          <p:cNvSpPr txBox="1">
            <a:spLocks noGrp="1"/>
          </p:cNvSpPr>
          <p:nvPr>
            <p:ph type="body" idx="4"/>
          </p:nvPr>
        </p:nvSpPr>
        <p:spPr>
          <a:xfrm>
            <a:off x="4608081" y="1366242"/>
            <a:ext cx="1326018" cy="1350337"/>
          </a:xfrm>
          <a:prstGeom prst="rect">
            <a:avLst/>
          </a:prstGeom>
          <a:solidFill>
            <a:schemeClr val="accent1"/>
          </a:solidFill>
          <a:ln>
            <a:noFill/>
          </a:ln>
        </p:spPr>
        <p:txBody>
          <a:bodyPr spcFirstLastPara="1" wrap="square" lIns="137150" tIns="137150" rIns="137150" bIns="137150" anchor="t" anchorCtr="0">
            <a:noAutofit/>
          </a:bodyPr>
          <a:lstStyle>
            <a:lvl1pPr marL="457200" lvl="0" indent="-228600" algn="l">
              <a:lnSpc>
                <a:spcPct val="100000"/>
              </a:lnSpc>
              <a:spcBef>
                <a:spcPts val="0"/>
              </a:spcBef>
              <a:spcAft>
                <a:spcPts val="0"/>
              </a:spcAft>
              <a:buClr>
                <a:schemeClr val="lt1"/>
              </a:buClr>
              <a:buSzPts val="949"/>
              <a:buFont typeface="Inter"/>
              <a:buNone/>
              <a:defRPr sz="949">
                <a:solidFill>
                  <a:schemeClr val="lt1"/>
                </a:solidFill>
              </a:defRPr>
            </a:lvl1pPr>
            <a:lvl2pPr marL="914400" lvl="1" indent="-228600" algn="l">
              <a:lnSpc>
                <a:spcPct val="100000"/>
              </a:lnSpc>
              <a:spcBef>
                <a:spcPts val="633"/>
              </a:spcBef>
              <a:spcAft>
                <a:spcPts val="0"/>
              </a:spcAft>
              <a:buClr>
                <a:schemeClr val="lt1"/>
              </a:buClr>
              <a:buSzPts val="844"/>
              <a:buFont typeface="Inter"/>
              <a:buNone/>
              <a:defRPr sz="843">
                <a:solidFill>
                  <a:schemeClr val="lt1"/>
                </a:solidFill>
              </a:defRPr>
            </a:lvl2pPr>
            <a:lvl3pPr marL="1371600" lvl="2" indent="-228600" algn="l">
              <a:lnSpc>
                <a:spcPct val="100000"/>
              </a:lnSpc>
              <a:spcBef>
                <a:spcPts val="633"/>
              </a:spcBef>
              <a:spcAft>
                <a:spcPts val="0"/>
              </a:spcAft>
              <a:buClr>
                <a:schemeClr val="lt1"/>
              </a:buClr>
              <a:buSzPts val="738"/>
              <a:buFont typeface="Inter"/>
              <a:buNone/>
              <a:defRPr sz="738">
                <a:solidFill>
                  <a:schemeClr val="lt1"/>
                </a:solidFill>
              </a:defRPr>
            </a:lvl3pPr>
            <a:lvl4pPr marL="1828800" lvl="3" indent="-228600" algn="l">
              <a:lnSpc>
                <a:spcPct val="100000"/>
              </a:lnSpc>
              <a:spcBef>
                <a:spcPts val="633"/>
              </a:spcBef>
              <a:spcAft>
                <a:spcPts val="0"/>
              </a:spcAft>
              <a:buClr>
                <a:schemeClr val="lt1"/>
              </a:buClr>
              <a:buSzPts val="633"/>
              <a:buFont typeface="Inter"/>
              <a:buNone/>
              <a:defRPr sz="633">
                <a:solidFill>
                  <a:schemeClr val="lt1"/>
                </a:solidFill>
              </a:defRPr>
            </a:lvl4pPr>
            <a:lvl5pPr marL="2286000" lvl="4" indent="-228600" algn="l">
              <a:lnSpc>
                <a:spcPct val="100000"/>
              </a:lnSpc>
              <a:spcBef>
                <a:spcPts val="633"/>
              </a:spcBef>
              <a:spcAft>
                <a:spcPts val="0"/>
              </a:spcAft>
              <a:buClr>
                <a:schemeClr val="lt1"/>
              </a:buClr>
              <a:buSzPts val="633"/>
              <a:buFont typeface="Inter"/>
              <a:buNone/>
              <a:defRPr sz="633">
                <a:solidFill>
                  <a:schemeClr val="lt1"/>
                </a:solidFill>
              </a:defRPr>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165" name="Google Shape;10165;p254"/>
          <p:cNvSpPr txBox="1">
            <a:spLocks noGrp="1"/>
          </p:cNvSpPr>
          <p:nvPr>
            <p:ph type="body" idx="5"/>
          </p:nvPr>
        </p:nvSpPr>
        <p:spPr>
          <a:xfrm>
            <a:off x="6006260" y="1366242"/>
            <a:ext cx="1326018" cy="1350336"/>
          </a:xfrm>
          <a:prstGeom prst="rect">
            <a:avLst/>
          </a:prstGeom>
          <a:solidFill>
            <a:schemeClr val="accent1"/>
          </a:solidFill>
          <a:ln>
            <a:noFill/>
          </a:ln>
        </p:spPr>
        <p:txBody>
          <a:bodyPr spcFirstLastPara="1" wrap="square" lIns="137150" tIns="137150" rIns="137150" bIns="137150" anchor="t" anchorCtr="0">
            <a:noAutofit/>
          </a:bodyPr>
          <a:lstStyle>
            <a:lvl1pPr marL="457200" lvl="0" indent="-228600" algn="l">
              <a:lnSpc>
                <a:spcPct val="100000"/>
              </a:lnSpc>
              <a:spcBef>
                <a:spcPts val="0"/>
              </a:spcBef>
              <a:spcAft>
                <a:spcPts val="0"/>
              </a:spcAft>
              <a:buClr>
                <a:schemeClr val="lt1"/>
              </a:buClr>
              <a:buSzPts val="949"/>
              <a:buFont typeface="Inter"/>
              <a:buNone/>
              <a:defRPr sz="949">
                <a:solidFill>
                  <a:schemeClr val="lt1"/>
                </a:solidFill>
              </a:defRPr>
            </a:lvl1pPr>
            <a:lvl2pPr marL="914400" lvl="1" indent="-228600" algn="l">
              <a:lnSpc>
                <a:spcPct val="100000"/>
              </a:lnSpc>
              <a:spcBef>
                <a:spcPts val="633"/>
              </a:spcBef>
              <a:spcAft>
                <a:spcPts val="0"/>
              </a:spcAft>
              <a:buClr>
                <a:schemeClr val="lt1"/>
              </a:buClr>
              <a:buSzPts val="844"/>
              <a:buFont typeface="Inter"/>
              <a:buNone/>
              <a:defRPr sz="843">
                <a:solidFill>
                  <a:schemeClr val="lt1"/>
                </a:solidFill>
              </a:defRPr>
            </a:lvl2pPr>
            <a:lvl3pPr marL="1371600" lvl="2" indent="-228600" algn="l">
              <a:lnSpc>
                <a:spcPct val="100000"/>
              </a:lnSpc>
              <a:spcBef>
                <a:spcPts val="633"/>
              </a:spcBef>
              <a:spcAft>
                <a:spcPts val="0"/>
              </a:spcAft>
              <a:buClr>
                <a:schemeClr val="lt1"/>
              </a:buClr>
              <a:buSzPts val="738"/>
              <a:buFont typeface="Inter"/>
              <a:buNone/>
              <a:defRPr sz="738">
                <a:solidFill>
                  <a:schemeClr val="lt1"/>
                </a:solidFill>
              </a:defRPr>
            </a:lvl3pPr>
            <a:lvl4pPr marL="1828800" lvl="3" indent="-228600" algn="l">
              <a:lnSpc>
                <a:spcPct val="100000"/>
              </a:lnSpc>
              <a:spcBef>
                <a:spcPts val="633"/>
              </a:spcBef>
              <a:spcAft>
                <a:spcPts val="0"/>
              </a:spcAft>
              <a:buClr>
                <a:schemeClr val="lt1"/>
              </a:buClr>
              <a:buSzPts val="633"/>
              <a:buFont typeface="Inter"/>
              <a:buNone/>
              <a:defRPr sz="633">
                <a:solidFill>
                  <a:schemeClr val="lt1"/>
                </a:solidFill>
              </a:defRPr>
            </a:lvl4pPr>
            <a:lvl5pPr marL="2286000" lvl="4" indent="-228600" algn="l">
              <a:lnSpc>
                <a:spcPct val="100000"/>
              </a:lnSpc>
              <a:spcBef>
                <a:spcPts val="633"/>
              </a:spcBef>
              <a:spcAft>
                <a:spcPts val="0"/>
              </a:spcAft>
              <a:buClr>
                <a:schemeClr val="lt1"/>
              </a:buClr>
              <a:buSzPts val="633"/>
              <a:buFont typeface="Inter"/>
              <a:buNone/>
              <a:defRPr sz="633">
                <a:solidFill>
                  <a:schemeClr val="lt1"/>
                </a:solidFill>
              </a:defRPr>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166" name="Google Shape;10166;p254"/>
          <p:cNvSpPr txBox="1">
            <a:spLocks noGrp="1"/>
          </p:cNvSpPr>
          <p:nvPr>
            <p:ph type="body" idx="6"/>
          </p:nvPr>
        </p:nvSpPr>
        <p:spPr>
          <a:xfrm>
            <a:off x="7404439" y="1366242"/>
            <a:ext cx="1326018" cy="1350336"/>
          </a:xfrm>
          <a:prstGeom prst="rect">
            <a:avLst/>
          </a:prstGeom>
          <a:solidFill>
            <a:schemeClr val="accent1"/>
          </a:solidFill>
          <a:ln>
            <a:noFill/>
          </a:ln>
        </p:spPr>
        <p:txBody>
          <a:bodyPr spcFirstLastPara="1" wrap="square" lIns="137150" tIns="137150" rIns="137150" bIns="137150" anchor="t" anchorCtr="0">
            <a:noAutofit/>
          </a:bodyPr>
          <a:lstStyle>
            <a:lvl1pPr marL="457200" lvl="0" indent="-228600" algn="l">
              <a:lnSpc>
                <a:spcPct val="100000"/>
              </a:lnSpc>
              <a:spcBef>
                <a:spcPts val="0"/>
              </a:spcBef>
              <a:spcAft>
                <a:spcPts val="0"/>
              </a:spcAft>
              <a:buClr>
                <a:schemeClr val="lt1"/>
              </a:buClr>
              <a:buSzPts val="949"/>
              <a:buFont typeface="Inter"/>
              <a:buNone/>
              <a:defRPr sz="949">
                <a:solidFill>
                  <a:schemeClr val="lt1"/>
                </a:solidFill>
              </a:defRPr>
            </a:lvl1pPr>
            <a:lvl2pPr marL="914400" lvl="1" indent="-228600" algn="l">
              <a:lnSpc>
                <a:spcPct val="100000"/>
              </a:lnSpc>
              <a:spcBef>
                <a:spcPts val="633"/>
              </a:spcBef>
              <a:spcAft>
                <a:spcPts val="0"/>
              </a:spcAft>
              <a:buClr>
                <a:schemeClr val="lt1"/>
              </a:buClr>
              <a:buSzPts val="844"/>
              <a:buFont typeface="Inter"/>
              <a:buNone/>
              <a:defRPr sz="843">
                <a:solidFill>
                  <a:schemeClr val="lt1"/>
                </a:solidFill>
              </a:defRPr>
            </a:lvl2pPr>
            <a:lvl3pPr marL="1371600" lvl="2" indent="-228600" algn="l">
              <a:lnSpc>
                <a:spcPct val="100000"/>
              </a:lnSpc>
              <a:spcBef>
                <a:spcPts val="633"/>
              </a:spcBef>
              <a:spcAft>
                <a:spcPts val="0"/>
              </a:spcAft>
              <a:buClr>
                <a:schemeClr val="lt1"/>
              </a:buClr>
              <a:buSzPts val="738"/>
              <a:buFont typeface="Inter"/>
              <a:buNone/>
              <a:defRPr sz="738">
                <a:solidFill>
                  <a:schemeClr val="lt1"/>
                </a:solidFill>
              </a:defRPr>
            </a:lvl3pPr>
            <a:lvl4pPr marL="1828800" lvl="3" indent="-228600" algn="l">
              <a:lnSpc>
                <a:spcPct val="100000"/>
              </a:lnSpc>
              <a:spcBef>
                <a:spcPts val="633"/>
              </a:spcBef>
              <a:spcAft>
                <a:spcPts val="0"/>
              </a:spcAft>
              <a:buClr>
                <a:schemeClr val="lt1"/>
              </a:buClr>
              <a:buSzPts val="633"/>
              <a:buFont typeface="Inter"/>
              <a:buNone/>
              <a:defRPr sz="633">
                <a:solidFill>
                  <a:schemeClr val="lt1"/>
                </a:solidFill>
              </a:defRPr>
            </a:lvl4pPr>
            <a:lvl5pPr marL="2286000" lvl="4" indent="-228600" algn="l">
              <a:lnSpc>
                <a:spcPct val="100000"/>
              </a:lnSpc>
              <a:spcBef>
                <a:spcPts val="633"/>
              </a:spcBef>
              <a:spcAft>
                <a:spcPts val="0"/>
              </a:spcAft>
              <a:buClr>
                <a:schemeClr val="lt1"/>
              </a:buClr>
              <a:buSzPts val="633"/>
              <a:buFont typeface="Inter"/>
              <a:buNone/>
              <a:defRPr sz="633">
                <a:solidFill>
                  <a:schemeClr val="lt1"/>
                </a:solidFill>
              </a:defRPr>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167" name="Google Shape;10167;p254"/>
          <p:cNvSpPr txBox="1">
            <a:spLocks noGrp="1"/>
          </p:cNvSpPr>
          <p:nvPr>
            <p:ph type="body" idx="7"/>
          </p:nvPr>
        </p:nvSpPr>
        <p:spPr>
          <a:xfrm>
            <a:off x="413543" y="2768818"/>
            <a:ext cx="1326018" cy="1350169"/>
          </a:xfrm>
          <a:prstGeom prst="rect">
            <a:avLst/>
          </a:prstGeom>
          <a:solidFill>
            <a:schemeClr val="accent1"/>
          </a:solidFill>
          <a:ln>
            <a:noFill/>
          </a:ln>
        </p:spPr>
        <p:txBody>
          <a:bodyPr spcFirstLastPara="1" wrap="square" lIns="137150" tIns="137150" rIns="137150" bIns="137150" anchor="t" anchorCtr="0">
            <a:noAutofit/>
          </a:bodyPr>
          <a:lstStyle>
            <a:lvl1pPr marL="457200" lvl="0" indent="-228600" algn="l">
              <a:lnSpc>
                <a:spcPct val="100000"/>
              </a:lnSpc>
              <a:spcBef>
                <a:spcPts val="0"/>
              </a:spcBef>
              <a:spcAft>
                <a:spcPts val="0"/>
              </a:spcAft>
              <a:buClr>
                <a:schemeClr val="lt1"/>
              </a:buClr>
              <a:buSzPts val="949"/>
              <a:buFont typeface="Inter"/>
              <a:buNone/>
              <a:defRPr sz="949">
                <a:solidFill>
                  <a:schemeClr val="lt1"/>
                </a:solidFill>
              </a:defRPr>
            </a:lvl1pPr>
            <a:lvl2pPr marL="914400" lvl="1" indent="-228600" algn="l">
              <a:lnSpc>
                <a:spcPct val="100000"/>
              </a:lnSpc>
              <a:spcBef>
                <a:spcPts val="633"/>
              </a:spcBef>
              <a:spcAft>
                <a:spcPts val="0"/>
              </a:spcAft>
              <a:buClr>
                <a:schemeClr val="lt1"/>
              </a:buClr>
              <a:buSzPts val="844"/>
              <a:buFont typeface="Inter"/>
              <a:buNone/>
              <a:defRPr sz="843">
                <a:solidFill>
                  <a:schemeClr val="lt1"/>
                </a:solidFill>
              </a:defRPr>
            </a:lvl2pPr>
            <a:lvl3pPr marL="1371600" lvl="2" indent="-228600" algn="l">
              <a:lnSpc>
                <a:spcPct val="100000"/>
              </a:lnSpc>
              <a:spcBef>
                <a:spcPts val="633"/>
              </a:spcBef>
              <a:spcAft>
                <a:spcPts val="0"/>
              </a:spcAft>
              <a:buClr>
                <a:schemeClr val="lt1"/>
              </a:buClr>
              <a:buSzPts val="738"/>
              <a:buFont typeface="Inter"/>
              <a:buNone/>
              <a:defRPr sz="738">
                <a:solidFill>
                  <a:schemeClr val="lt1"/>
                </a:solidFill>
              </a:defRPr>
            </a:lvl3pPr>
            <a:lvl4pPr marL="1828800" lvl="3" indent="-228600" algn="l">
              <a:lnSpc>
                <a:spcPct val="100000"/>
              </a:lnSpc>
              <a:spcBef>
                <a:spcPts val="633"/>
              </a:spcBef>
              <a:spcAft>
                <a:spcPts val="0"/>
              </a:spcAft>
              <a:buClr>
                <a:schemeClr val="lt1"/>
              </a:buClr>
              <a:buSzPts val="633"/>
              <a:buFont typeface="Inter"/>
              <a:buNone/>
              <a:defRPr sz="633">
                <a:solidFill>
                  <a:schemeClr val="lt1"/>
                </a:solidFill>
              </a:defRPr>
            </a:lvl4pPr>
            <a:lvl5pPr marL="2286000" lvl="4" indent="-228600" algn="l">
              <a:lnSpc>
                <a:spcPct val="100000"/>
              </a:lnSpc>
              <a:spcBef>
                <a:spcPts val="633"/>
              </a:spcBef>
              <a:spcAft>
                <a:spcPts val="0"/>
              </a:spcAft>
              <a:buClr>
                <a:schemeClr val="lt1"/>
              </a:buClr>
              <a:buSzPts val="633"/>
              <a:buFont typeface="Inter"/>
              <a:buNone/>
              <a:defRPr sz="633">
                <a:solidFill>
                  <a:schemeClr val="lt1"/>
                </a:solidFill>
              </a:defRPr>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168" name="Google Shape;10168;p254"/>
          <p:cNvSpPr txBox="1">
            <a:spLocks noGrp="1"/>
          </p:cNvSpPr>
          <p:nvPr>
            <p:ph type="body" idx="8"/>
          </p:nvPr>
        </p:nvSpPr>
        <p:spPr>
          <a:xfrm>
            <a:off x="1811889" y="2768651"/>
            <a:ext cx="1326018" cy="1350337"/>
          </a:xfrm>
          <a:prstGeom prst="rect">
            <a:avLst/>
          </a:prstGeom>
          <a:solidFill>
            <a:schemeClr val="accent1"/>
          </a:solidFill>
          <a:ln>
            <a:noFill/>
          </a:ln>
        </p:spPr>
        <p:txBody>
          <a:bodyPr spcFirstLastPara="1" wrap="square" lIns="137150" tIns="137150" rIns="137150" bIns="137150" anchor="t" anchorCtr="0">
            <a:noAutofit/>
          </a:bodyPr>
          <a:lstStyle>
            <a:lvl1pPr marL="457200" lvl="0" indent="-228600" algn="l">
              <a:lnSpc>
                <a:spcPct val="100000"/>
              </a:lnSpc>
              <a:spcBef>
                <a:spcPts val="0"/>
              </a:spcBef>
              <a:spcAft>
                <a:spcPts val="0"/>
              </a:spcAft>
              <a:buClr>
                <a:schemeClr val="lt1"/>
              </a:buClr>
              <a:buSzPts val="949"/>
              <a:buFont typeface="Inter"/>
              <a:buNone/>
              <a:defRPr sz="949">
                <a:solidFill>
                  <a:schemeClr val="lt1"/>
                </a:solidFill>
              </a:defRPr>
            </a:lvl1pPr>
            <a:lvl2pPr marL="914400" lvl="1" indent="-228600" algn="l">
              <a:lnSpc>
                <a:spcPct val="100000"/>
              </a:lnSpc>
              <a:spcBef>
                <a:spcPts val="633"/>
              </a:spcBef>
              <a:spcAft>
                <a:spcPts val="0"/>
              </a:spcAft>
              <a:buClr>
                <a:schemeClr val="lt1"/>
              </a:buClr>
              <a:buSzPts val="844"/>
              <a:buFont typeface="Inter"/>
              <a:buNone/>
              <a:defRPr sz="843">
                <a:solidFill>
                  <a:schemeClr val="lt1"/>
                </a:solidFill>
              </a:defRPr>
            </a:lvl2pPr>
            <a:lvl3pPr marL="1371600" lvl="2" indent="-228600" algn="l">
              <a:lnSpc>
                <a:spcPct val="100000"/>
              </a:lnSpc>
              <a:spcBef>
                <a:spcPts val="633"/>
              </a:spcBef>
              <a:spcAft>
                <a:spcPts val="0"/>
              </a:spcAft>
              <a:buClr>
                <a:schemeClr val="lt1"/>
              </a:buClr>
              <a:buSzPts val="738"/>
              <a:buFont typeface="Inter"/>
              <a:buNone/>
              <a:defRPr sz="738">
                <a:solidFill>
                  <a:schemeClr val="lt1"/>
                </a:solidFill>
              </a:defRPr>
            </a:lvl3pPr>
            <a:lvl4pPr marL="1828800" lvl="3" indent="-228600" algn="l">
              <a:lnSpc>
                <a:spcPct val="100000"/>
              </a:lnSpc>
              <a:spcBef>
                <a:spcPts val="633"/>
              </a:spcBef>
              <a:spcAft>
                <a:spcPts val="0"/>
              </a:spcAft>
              <a:buClr>
                <a:schemeClr val="lt1"/>
              </a:buClr>
              <a:buSzPts val="633"/>
              <a:buFont typeface="Inter"/>
              <a:buNone/>
              <a:defRPr sz="633">
                <a:solidFill>
                  <a:schemeClr val="lt1"/>
                </a:solidFill>
              </a:defRPr>
            </a:lvl4pPr>
            <a:lvl5pPr marL="2286000" lvl="4" indent="-228600" algn="l">
              <a:lnSpc>
                <a:spcPct val="100000"/>
              </a:lnSpc>
              <a:spcBef>
                <a:spcPts val="633"/>
              </a:spcBef>
              <a:spcAft>
                <a:spcPts val="0"/>
              </a:spcAft>
              <a:buClr>
                <a:schemeClr val="lt1"/>
              </a:buClr>
              <a:buSzPts val="633"/>
              <a:buFont typeface="Inter"/>
              <a:buNone/>
              <a:defRPr sz="633">
                <a:solidFill>
                  <a:schemeClr val="lt1"/>
                </a:solidFill>
              </a:defRPr>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169" name="Google Shape;10169;p254"/>
          <p:cNvSpPr txBox="1">
            <a:spLocks noGrp="1"/>
          </p:cNvSpPr>
          <p:nvPr>
            <p:ph type="body" idx="9"/>
          </p:nvPr>
        </p:nvSpPr>
        <p:spPr>
          <a:xfrm>
            <a:off x="3210236" y="2768651"/>
            <a:ext cx="1326018" cy="1350337"/>
          </a:xfrm>
          <a:prstGeom prst="rect">
            <a:avLst/>
          </a:prstGeom>
          <a:solidFill>
            <a:schemeClr val="accent1"/>
          </a:solidFill>
          <a:ln>
            <a:noFill/>
          </a:ln>
        </p:spPr>
        <p:txBody>
          <a:bodyPr spcFirstLastPara="1" wrap="square" lIns="137150" tIns="137150" rIns="137150" bIns="137150" anchor="t" anchorCtr="0">
            <a:noAutofit/>
          </a:bodyPr>
          <a:lstStyle>
            <a:lvl1pPr marL="457200" lvl="0" indent="-228600" algn="l">
              <a:lnSpc>
                <a:spcPct val="100000"/>
              </a:lnSpc>
              <a:spcBef>
                <a:spcPts val="0"/>
              </a:spcBef>
              <a:spcAft>
                <a:spcPts val="0"/>
              </a:spcAft>
              <a:buClr>
                <a:schemeClr val="lt1"/>
              </a:buClr>
              <a:buSzPts val="949"/>
              <a:buFont typeface="Inter"/>
              <a:buNone/>
              <a:defRPr sz="949">
                <a:solidFill>
                  <a:schemeClr val="lt1"/>
                </a:solidFill>
              </a:defRPr>
            </a:lvl1pPr>
            <a:lvl2pPr marL="914400" lvl="1" indent="-228600" algn="l">
              <a:lnSpc>
                <a:spcPct val="100000"/>
              </a:lnSpc>
              <a:spcBef>
                <a:spcPts val="633"/>
              </a:spcBef>
              <a:spcAft>
                <a:spcPts val="0"/>
              </a:spcAft>
              <a:buClr>
                <a:schemeClr val="lt1"/>
              </a:buClr>
              <a:buSzPts val="844"/>
              <a:buFont typeface="Inter"/>
              <a:buNone/>
              <a:defRPr sz="843">
                <a:solidFill>
                  <a:schemeClr val="lt1"/>
                </a:solidFill>
              </a:defRPr>
            </a:lvl2pPr>
            <a:lvl3pPr marL="1371600" lvl="2" indent="-228600" algn="l">
              <a:lnSpc>
                <a:spcPct val="100000"/>
              </a:lnSpc>
              <a:spcBef>
                <a:spcPts val="633"/>
              </a:spcBef>
              <a:spcAft>
                <a:spcPts val="0"/>
              </a:spcAft>
              <a:buClr>
                <a:schemeClr val="lt1"/>
              </a:buClr>
              <a:buSzPts val="738"/>
              <a:buFont typeface="Inter"/>
              <a:buNone/>
              <a:defRPr sz="738">
                <a:solidFill>
                  <a:schemeClr val="lt1"/>
                </a:solidFill>
              </a:defRPr>
            </a:lvl3pPr>
            <a:lvl4pPr marL="1828800" lvl="3" indent="-228600" algn="l">
              <a:lnSpc>
                <a:spcPct val="100000"/>
              </a:lnSpc>
              <a:spcBef>
                <a:spcPts val="633"/>
              </a:spcBef>
              <a:spcAft>
                <a:spcPts val="0"/>
              </a:spcAft>
              <a:buClr>
                <a:schemeClr val="lt1"/>
              </a:buClr>
              <a:buSzPts val="633"/>
              <a:buFont typeface="Inter"/>
              <a:buNone/>
              <a:defRPr sz="633">
                <a:solidFill>
                  <a:schemeClr val="lt1"/>
                </a:solidFill>
              </a:defRPr>
            </a:lvl4pPr>
            <a:lvl5pPr marL="2286000" lvl="4" indent="-228600" algn="l">
              <a:lnSpc>
                <a:spcPct val="100000"/>
              </a:lnSpc>
              <a:spcBef>
                <a:spcPts val="633"/>
              </a:spcBef>
              <a:spcAft>
                <a:spcPts val="0"/>
              </a:spcAft>
              <a:buClr>
                <a:schemeClr val="lt1"/>
              </a:buClr>
              <a:buSzPts val="633"/>
              <a:buFont typeface="Inter"/>
              <a:buNone/>
              <a:defRPr sz="633">
                <a:solidFill>
                  <a:schemeClr val="lt1"/>
                </a:solidFill>
              </a:defRPr>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170" name="Google Shape;10170;p254"/>
          <p:cNvSpPr txBox="1">
            <a:spLocks noGrp="1"/>
          </p:cNvSpPr>
          <p:nvPr>
            <p:ph type="body" idx="13"/>
          </p:nvPr>
        </p:nvSpPr>
        <p:spPr>
          <a:xfrm>
            <a:off x="4608582" y="2768651"/>
            <a:ext cx="1326018" cy="1350337"/>
          </a:xfrm>
          <a:prstGeom prst="rect">
            <a:avLst/>
          </a:prstGeom>
          <a:solidFill>
            <a:schemeClr val="accent1"/>
          </a:solidFill>
          <a:ln>
            <a:noFill/>
          </a:ln>
        </p:spPr>
        <p:txBody>
          <a:bodyPr spcFirstLastPara="1" wrap="square" lIns="137150" tIns="137150" rIns="137150" bIns="137150" anchor="t" anchorCtr="0">
            <a:noAutofit/>
          </a:bodyPr>
          <a:lstStyle>
            <a:lvl1pPr marL="457200" lvl="0" indent="-228600" algn="l">
              <a:lnSpc>
                <a:spcPct val="100000"/>
              </a:lnSpc>
              <a:spcBef>
                <a:spcPts val="0"/>
              </a:spcBef>
              <a:spcAft>
                <a:spcPts val="0"/>
              </a:spcAft>
              <a:buClr>
                <a:schemeClr val="lt1"/>
              </a:buClr>
              <a:buSzPts val="949"/>
              <a:buFont typeface="Inter"/>
              <a:buNone/>
              <a:defRPr sz="949">
                <a:solidFill>
                  <a:schemeClr val="lt1"/>
                </a:solidFill>
              </a:defRPr>
            </a:lvl1pPr>
            <a:lvl2pPr marL="914400" lvl="1" indent="-228600" algn="l">
              <a:lnSpc>
                <a:spcPct val="100000"/>
              </a:lnSpc>
              <a:spcBef>
                <a:spcPts val="633"/>
              </a:spcBef>
              <a:spcAft>
                <a:spcPts val="0"/>
              </a:spcAft>
              <a:buClr>
                <a:schemeClr val="lt1"/>
              </a:buClr>
              <a:buSzPts val="844"/>
              <a:buFont typeface="Inter"/>
              <a:buNone/>
              <a:defRPr sz="843">
                <a:solidFill>
                  <a:schemeClr val="lt1"/>
                </a:solidFill>
              </a:defRPr>
            </a:lvl2pPr>
            <a:lvl3pPr marL="1371600" lvl="2" indent="-228600" algn="l">
              <a:lnSpc>
                <a:spcPct val="100000"/>
              </a:lnSpc>
              <a:spcBef>
                <a:spcPts val="633"/>
              </a:spcBef>
              <a:spcAft>
                <a:spcPts val="0"/>
              </a:spcAft>
              <a:buClr>
                <a:schemeClr val="lt1"/>
              </a:buClr>
              <a:buSzPts val="738"/>
              <a:buFont typeface="Inter"/>
              <a:buNone/>
              <a:defRPr sz="738">
                <a:solidFill>
                  <a:schemeClr val="lt1"/>
                </a:solidFill>
              </a:defRPr>
            </a:lvl3pPr>
            <a:lvl4pPr marL="1828800" lvl="3" indent="-228600" algn="l">
              <a:lnSpc>
                <a:spcPct val="100000"/>
              </a:lnSpc>
              <a:spcBef>
                <a:spcPts val="633"/>
              </a:spcBef>
              <a:spcAft>
                <a:spcPts val="0"/>
              </a:spcAft>
              <a:buClr>
                <a:schemeClr val="lt1"/>
              </a:buClr>
              <a:buSzPts val="633"/>
              <a:buFont typeface="Inter"/>
              <a:buNone/>
              <a:defRPr sz="633">
                <a:solidFill>
                  <a:schemeClr val="lt1"/>
                </a:solidFill>
              </a:defRPr>
            </a:lvl4pPr>
            <a:lvl5pPr marL="2286000" lvl="4" indent="-228600" algn="l">
              <a:lnSpc>
                <a:spcPct val="100000"/>
              </a:lnSpc>
              <a:spcBef>
                <a:spcPts val="633"/>
              </a:spcBef>
              <a:spcAft>
                <a:spcPts val="0"/>
              </a:spcAft>
              <a:buClr>
                <a:schemeClr val="lt1"/>
              </a:buClr>
              <a:buSzPts val="633"/>
              <a:buFont typeface="Inter"/>
              <a:buNone/>
              <a:defRPr sz="633">
                <a:solidFill>
                  <a:schemeClr val="lt1"/>
                </a:solidFill>
              </a:defRPr>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171" name="Google Shape;10171;p254"/>
          <p:cNvSpPr txBox="1">
            <a:spLocks noGrp="1"/>
          </p:cNvSpPr>
          <p:nvPr>
            <p:ph type="body" idx="14"/>
          </p:nvPr>
        </p:nvSpPr>
        <p:spPr>
          <a:xfrm>
            <a:off x="6006928" y="2768651"/>
            <a:ext cx="1326018" cy="1350337"/>
          </a:xfrm>
          <a:prstGeom prst="rect">
            <a:avLst/>
          </a:prstGeom>
          <a:solidFill>
            <a:schemeClr val="accent1"/>
          </a:solidFill>
          <a:ln>
            <a:noFill/>
          </a:ln>
        </p:spPr>
        <p:txBody>
          <a:bodyPr spcFirstLastPara="1" wrap="square" lIns="137150" tIns="137150" rIns="137150" bIns="137150" anchor="t" anchorCtr="0">
            <a:noAutofit/>
          </a:bodyPr>
          <a:lstStyle>
            <a:lvl1pPr marL="457200" lvl="0" indent="-228600" algn="l">
              <a:lnSpc>
                <a:spcPct val="100000"/>
              </a:lnSpc>
              <a:spcBef>
                <a:spcPts val="0"/>
              </a:spcBef>
              <a:spcAft>
                <a:spcPts val="0"/>
              </a:spcAft>
              <a:buClr>
                <a:schemeClr val="lt1"/>
              </a:buClr>
              <a:buSzPts val="949"/>
              <a:buFont typeface="Inter"/>
              <a:buNone/>
              <a:defRPr sz="949">
                <a:solidFill>
                  <a:schemeClr val="lt1"/>
                </a:solidFill>
              </a:defRPr>
            </a:lvl1pPr>
            <a:lvl2pPr marL="914400" lvl="1" indent="-228600" algn="l">
              <a:lnSpc>
                <a:spcPct val="100000"/>
              </a:lnSpc>
              <a:spcBef>
                <a:spcPts val="633"/>
              </a:spcBef>
              <a:spcAft>
                <a:spcPts val="0"/>
              </a:spcAft>
              <a:buClr>
                <a:schemeClr val="lt1"/>
              </a:buClr>
              <a:buSzPts val="844"/>
              <a:buFont typeface="Inter"/>
              <a:buNone/>
              <a:defRPr sz="843">
                <a:solidFill>
                  <a:schemeClr val="lt1"/>
                </a:solidFill>
              </a:defRPr>
            </a:lvl2pPr>
            <a:lvl3pPr marL="1371600" lvl="2" indent="-228600" algn="l">
              <a:lnSpc>
                <a:spcPct val="100000"/>
              </a:lnSpc>
              <a:spcBef>
                <a:spcPts val="633"/>
              </a:spcBef>
              <a:spcAft>
                <a:spcPts val="0"/>
              </a:spcAft>
              <a:buClr>
                <a:schemeClr val="lt1"/>
              </a:buClr>
              <a:buSzPts val="738"/>
              <a:buFont typeface="Inter"/>
              <a:buNone/>
              <a:defRPr sz="738">
                <a:solidFill>
                  <a:schemeClr val="lt1"/>
                </a:solidFill>
              </a:defRPr>
            </a:lvl3pPr>
            <a:lvl4pPr marL="1828800" lvl="3" indent="-228600" algn="l">
              <a:lnSpc>
                <a:spcPct val="100000"/>
              </a:lnSpc>
              <a:spcBef>
                <a:spcPts val="633"/>
              </a:spcBef>
              <a:spcAft>
                <a:spcPts val="0"/>
              </a:spcAft>
              <a:buClr>
                <a:schemeClr val="lt1"/>
              </a:buClr>
              <a:buSzPts val="633"/>
              <a:buFont typeface="Inter"/>
              <a:buNone/>
              <a:defRPr sz="633">
                <a:solidFill>
                  <a:schemeClr val="lt1"/>
                </a:solidFill>
              </a:defRPr>
            </a:lvl4pPr>
            <a:lvl5pPr marL="2286000" lvl="4" indent="-228600" algn="l">
              <a:lnSpc>
                <a:spcPct val="100000"/>
              </a:lnSpc>
              <a:spcBef>
                <a:spcPts val="633"/>
              </a:spcBef>
              <a:spcAft>
                <a:spcPts val="0"/>
              </a:spcAft>
              <a:buClr>
                <a:schemeClr val="lt1"/>
              </a:buClr>
              <a:buSzPts val="633"/>
              <a:buFont typeface="Inter"/>
              <a:buNone/>
              <a:defRPr sz="633">
                <a:solidFill>
                  <a:schemeClr val="lt1"/>
                </a:solidFill>
              </a:defRPr>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172" name="Google Shape;10172;p254"/>
          <p:cNvSpPr txBox="1">
            <a:spLocks noGrp="1"/>
          </p:cNvSpPr>
          <p:nvPr>
            <p:ph type="body" idx="15"/>
          </p:nvPr>
        </p:nvSpPr>
        <p:spPr>
          <a:xfrm>
            <a:off x="7405275" y="2768651"/>
            <a:ext cx="1326018" cy="1350337"/>
          </a:xfrm>
          <a:prstGeom prst="rect">
            <a:avLst/>
          </a:prstGeom>
          <a:solidFill>
            <a:schemeClr val="accent1"/>
          </a:solidFill>
          <a:ln>
            <a:noFill/>
          </a:ln>
        </p:spPr>
        <p:txBody>
          <a:bodyPr spcFirstLastPara="1" wrap="square" lIns="137150" tIns="137150" rIns="137150" bIns="137150" anchor="t" anchorCtr="0">
            <a:noAutofit/>
          </a:bodyPr>
          <a:lstStyle>
            <a:lvl1pPr marL="457200" lvl="0" indent="-228600" algn="l">
              <a:lnSpc>
                <a:spcPct val="100000"/>
              </a:lnSpc>
              <a:spcBef>
                <a:spcPts val="0"/>
              </a:spcBef>
              <a:spcAft>
                <a:spcPts val="0"/>
              </a:spcAft>
              <a:buClr>
                <a:schemeClr val="lt1"/>
              </a:buClr>
              <a:buSzPts val="949"/>
              <a:buFont typeface="Inter"/>
              <a:buNone/>
              <a:defRPr sz="949">
                <a:solidFill>
                  <a:schemeClr val="lt1"/>
                </a:solidFill>
              </a:defRPr>
            </a:lvl1pPr>
            <a:lvl2pPr marL="914400" lvl="1" indent="-228600" algn="l">
              <a:lnSpc>
                <a:spcPct val="100000"/>
              </a:lnSpc>
              <a:spcBef>
                <a:spcPts val="633"/>
              </a:spcBef>
              <a:spcAft>
                <a:spcPts val="0"/>
              </a:spcAft>
              <a:buClr>
                <a:schemeClr val="lt1"/>
              </a:buClr>
              <a:buSzPts val="844"/>
              <a:buFont typeface="Inter"/>
              <a:buNone/>
              <a:defRPr sz="843">
                <a:solidFill>
                  <a:schemeClr val="lt1"/>
                </a:solidFill>
              </a:defRPr>
            </a:lvl2pPr>
            <a:lvl3pPr marL="1371600" lvl="2" indent="-228600" algn="l">
              <a:lnSpc>
                <a:spcPct val="100000"/>
              </a:lnSpc>
              <a:spcBef>
                <a:spcPts val="633"/>
              </a:spcBef>
              <a:spcAft>
                <a:spcPts val="0"/>
              </a:spcAft>
              <a:buClr>
                <a:schemeClr val="lt1"/>
              </a:buClr>
              <a:buSzPts val="738"/>
              <a:buFont typeface="Inter"/>
              <a:buNone/>
              <a:defRPr sz="738">
                <a:solidFill>
                  <a:schemeClr val="lt1"/>
                </a:solidFill>
              </a:defRPr>
            </a:lvl3pPr>
            <a:lvl4pPr marL="1828800" lvl="3" indent="-228600" algn="l">
              <a:lnSpc>
                <a:spcPct val="100000"/>
              </a:lnSpc>
              <a:spcBef>
                <a:spcPts val="633"/>
              </a:spcBef>
              <a:spcAft>
                <a:spcPts val="0"/>
              </a:spcAft>
              <a:buClr>
                <a:schemeClr val="lt1"/>
              </a:buClr>
              <a:buSzPts val="633"/>
              <a:buFont typeface="Inter"/>
              <a:buNone/>
              <a:defRPr sz="633">
                <a:solidFill>
                  <a:schemeClr val="lt1"/>
                </a:solidFill>
              </a:defRPr>
            </a:lvl4pPr>
            <a:lvl5pPr marL="2286000" lvl="4" indent="-228600" algn="l">
              <a:lnSpc>
                <a:spcPct val="100000"/>
              </a:lnSpc>
              <a:spcBef>
                <a:spcPts val="633"/>
              </a:spcBef>
              <a:spcAft>
                <a:spcPts val="0"/>
              </a:spcAft>
              <a:buClr>
                <a:schemeClr val="lt1"/>
              </a:buClr>
              <a:buSzPts val="633"/>
              <a:buFont typeface="Inter"/>
              <a:buNone/>
              <a:defRPr sz="633">
                <a:solidFill>
                  <a:schemeClr val="lt1"/>
                </a:solidFill>
              </a:defRPr>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173" name="Google Shape;10173;p254"/>
          <p:cNvSpPr txBox="1">
            <a:spLocks noGrp="1"/>
          </p:cNvSpPr>
          <p:nvPr>
            <p:ph type="body" idx="16"/>
          </p:nvPr>
        </p:nvSpPr>
        <p:spPr>
          <a:xfrm>
            <a:off x="413099" y="752952"/>
            <a:ext cx="8317802" cy="32460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Clr>
                <a:schemeClr val="dk2"/>
              </a:buClr>
              <a:buSzPts val="1687"/>
              <a:buFont typeface="Inter"/>
              <a:buNone/>
              <a:defRPr sz="1687" b="0"/>
            </a:lvl1pPr>
            <a:lvl2pPr marL="914400" lvl="1" indent="-228600" algn="l">
              <a:lnSpc>
                <a:spcPct val="100000"/>
              </a:lnSpc>
              <a:spcBef>
                <a:spcPts val="633"/>
              </a:spcBef>
              <a:spcAft>
                <a:spcPts val="0"/>
              </a:spcAft>
              <a:buClr>
                <a:schemeClr val="dk2"/>
              </a:buClr>
              <a:buSzPts val="1800"/>
              <a:buNone/>
              <a:defRPr/>
            </a:lvl2pPr>
            <a:lvl3pPr marL="1371600" lvl="2" indent="-228600" algn="l">
              <a:lnSpc>
                <a:spcPct val="100000"/>
              </a:lnSpc>
              <a:spcBef>
                <a:spcPts val="633"/>
              </a:spcBef>
              <a:spcAft>
                <a:spcPts val="0"/>
              </a:spcAft>
              <a:buClr>
                <a:schemeClr val="dk2"/>
              </a:buClr>
              <a:buSzPts val="1800"/>
              <a:buNone/>
              <a:defRPr/>
            </a:lvl3pPr>
            <a:lvl4pPr marL="1828800" lvl="3" indent="-228600" algn="l">
              <a:lnSpc>
                <a:spcPct val="100000"/>
              </a:lnSpc>
              <a:spcBef>
                <a:spcPts val="633"/>
              </a:spcBef>
              <a:spcAft>
                <a:spcPts val="0"/>
              </a:spcAft>
              <a:buClr>
                <a:schemeClr val="dk2"/>
              </a:buClr>
              <a:buSzPts val="1800"/>
              <a:buNone/>
              <a:defRPr/>
            </a:lvl4pPr>
            <a:lvl5pPr marL="2286000" lvl="4" indent="-228600" algn="l">
              <a:lnSpc>
                <a:spcPct val="100000"/>
              </a:lnSpc>
              <a:spcBef>
                <a:spcPts val="633"/>
              </a:spcBef>
              <a:spcAft>
                <a:spcPts val="0"/>
              </a:spcAft>
              <a:buClr>
                <a:schemeClr val="dk2"/>
              </a:buClr>
              <a:buSzPts val="1800"/>
              <a:buNone/>
              <a:defRPr/>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Tree>
  </p:cSld>
  <p:clrMapOvr>
    <a:masterClrMapping/>
  </p:clrMapOvr>
</p:sldLayout>
</file>

<file path=ppt/slideLayouts/slideLayout146.xml><?xml version="1.0" encoding="utf-8"?>
<p:sldLayout xmlns:a="http://schemas.openxmlformats.org/drawingml/2006/main" xmlns:r="http://schemas.openxmlformats.org/officeDocument/2006/relationships" xmlns:p="http://schemas.openxmlformats.org/presentationml/2006/main" matchingName="9 Content_Multiple Size Squares">
  <p:cSld name="9 Content_Multiple Size Squares">
    <p:spTree>
      <p:nvGrpSpPr>
        <p:cNvPr id="1" name="Shape 10174"/>
        <p:cNvGrpSpPr/>
        <p:nvPr/>
      </p:nvGrpSpPr>
      <p:grpSpPr>
        <a:xfrm>
          <a:off x="0" y="0"/>
          <a:ext cx="0" cy="0"/>
          <a:chOff x="0" y="0"/>
          <a:chExt cx="0" cy="0"/>
        </a:xfrm>
      </p:grpSpPr>
      <p:sp>
        <p:nvSpPr>
          <p:cNvPr id="10175" name="Google Shape;10175;p255"/>
          <p:cNvSpPr txBox="1">
            <a:spLocks noGrp="1"/>
          </p:cNvSpPr>
          <p:nvPr>
            <p:ph type="title"/>
          </p:nvPr>
        </p:nvSpPr>
        <p:spPr>
          <a:xfrm>
            <a:off x="413099" y="303870"/>
            <a:ext cx="8317802" cy="49773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dk2"/>
              </a:buClr>
              <a:buSzPts val="2812"/>
              <a:buFont typeface="Inter Black"/>
              <a:buNone/>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a:endParaRPr/>
          </a:p>
        </p:txBody>
      </p:sp>
      <p:sp>
        <p:nvSpPr>
          <p:cNvPr id="10176" name="Google Shape;10176;p255"/>
          <p:cNvSpPr txBox="1">
            <a:spLocks noGrp="1"/>
          </p:cNvSpPr>
          <p:nvPr>
            <p:ph type="sldNum" idx="12"/>
          </p:nvPr>
        </p:nvSpPr>
        <p:spPr>
          <a:xfrm>
            <a:off x="8866230" y="4891187"/>
            <a:ext cx="117020" cy="118943"/>
          </a:xfrm>
          <a:prstGeom prst="rect">
            <a:avLst/>
          </a:prstGeom>
          <a:noFill/>
          <a:ln>
            <a:noFill/>
          </a:ln>
        </p:spPr>
        <p:txBody>
          <a:bodyPr spcFirstLastPara="1" wrap="square" lIns="0" tIns="0" rIns="0" bIns="0" anchor="t" anchorCtr="0">
            <a:spAutoFit/>
          </a:bodyPr>
          <a:lstStyle>
            <a:lvl1pPr marL="0" marR="0" lvl="0"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
              <a:t>‹#›</a:t>
            </a:fld>
            <a:endParaRPr/>
          </a:p>
        </p:txBody>
      </p:sp>
      <p:sp>
        <p:nvSpPr>
          <p:cNvPr id="10177" name="Google Shape;10177;p255"/>
          <p:cNvSpPr txBox="1">
            <a:spLocks noGrp="1"/>
          </p:cNvSpPr>
          <p:nvPr>
            <p:ph type="body" idx="1"/>
          </p:nvPr>
        </p:nvSpPr>
        <p:spPr>
          <a:xfrm>
            <a:off x="3209901" y="1366242"/>
            <a:ext cx="1326018" cy="1350337"/>
          </a:xfrm>
          <a:prstGeom prst="rect">
            <a:avLst/>
          </a:prstGeom>
          <a:solidFill>
            <a:schemeClr val="accent2"/>
          </a:solidFill>
          <a:ln>
            <a:noFill/>
          </a:ln>
        </p:spPr>
        <p:txBody>
          <a:bodyPr spcFirstLastPara="1" wrap="square" lIns="137150" tIns="137150" rIns="137150" bIns="137150" anchor="t" anchorCtr="0">
            <a:noAutofit/>
          </a:bodyPr>
          <a:lstStyle>
            <a:lvl1pPr marL="457200" lvl="0" indent="-228600" algn="l">
              <a:lnSpc>
                <a:spcPct val="100000"/>
              </a:lnSpc>
              <a:spcBef>
                <a:spcPts val="0"/>
              </a:spcBef>
              <a:spcAft>
                <a:spcPts val="0"/>
              </a:spcAft>
              <a:buClr>
                <a:schemeClr val="lt1"/>
              </a:buClr>
              <a:buSzPts val="949"/>
              <a:buFont typeface="Inter"/>
              <a:buNone/>
              <a:defRPr sz="949">
                <a:solidFill>
                  <a:schemeClr val="lt1"/>
                </a:solidFill>
              </a:defRPr>
            </a:lvl1pPr>
            <a:lvl2pPr marL="914400" lvl="1" indent="-228600" algn="l">
              <a:lnSpc>
                <a:spcPct val="100000"/>
              </a:lnSpc>
              <a:spcBef>
                <a:spcPts val="633"/>
              </a:spcBef>
              <a:spcAft>
                <a:spcPts val="0"/>
              </a:spcAft>
              <a:buClr>
                <a:schemeClr val="lt1"/>
              </a:buClr>
              <a:buSzPts val="844"/>
              <a:buFont typeface="Inter"/>
              <a:buNone/>
              <a:defRPr sz="843">
                <a:solidFill>
                  <a:schemeClr val="lt1"/>
                </a:solidFill>
              </a:defRPr>
            </a:lvl2pPr>
            <a:lvl3pPr marL="1371600" lvl="2" indent="-228600" algn="l">
              <a:lnSpc>
                <a:spcPct val="100000"/>
              </a:lnSpc>
              <a:spcBef>
                <a:spcPts val="633"/>
              </a:spcBef>
              <a:spcAft>
                <a:spcPts val="0"/>
              </a:spcAft>
              <a:buClr>
                <a:schemeClr val="lt1"/>
              </a:buClr>
              <a:buSzPts val="738"/>
              <a:buFont typeface="Inter"/>
              <a:buNone/>
              <a:defRPr sz="738">
                <a:solidFill>
                  <a:schemeClr val="lt1"/>
                </a:solidFill>
              </a:defRPr>
            </a:lvl3pPr>
            <a:lvl4pPr marL="1828800" lvl="3" indent="-228600" algn="l">
              <a:lnSpc>
                <a:spcPct val="100000"/>
              </a:lnSpc>
              <a:spcBef>
                <a:spcPts val="633"/>
              </a:spcBef>
              <a:spcAft>
                <a:spcPts val="0"/>
              </a:spcAft>
              <a:buClr>
                <a:schemeClr val="lt1"/>
              </a:buClr>
              <a:buSzPts val="633"/>
              <a:buFont typeface="Inter"/>
              <a:buNone/>
              <a:defRPr sz="633">
                <a:solidFill>
                  <a:schemeClr val="lt1"/>
                </a:solidFill>
              </a:defRPr>
            </a:lvl4pPr>
            <a:lvl5pPr marL="2286000" lvl="4" indent="-228600" algn="l">
              <a:lnSpc>
                <a:spcPct val="100000"/>
              </a:lnSpc>
              <a:spcBef>
                <a:spcPts val="633"/>
              </a:spcBef>
              <a:spcAft>
                <a:spcPts val="0"/>
              </a:spcAft>
              <a:buClr>
                <a:schemeClr val="lt1"/>
              </a:buClr>
              <a:buSzPts val="633"/>
              <a:buFont typeface="Inter"/>
              <a:buNone/>
              <a:defRPr sz="633">
                <a:solidFill>
                  <a:schemeClr val="lt1"/>
                </a:solidFill>
              </a:defRPr>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178" name="Google Shape;10178;p255"/>
          <p:cNvSpPr txBox="1">
            <a:spLocks noGrp="1"/>
          </p:cNvSpPr>
          <p:nvPr>
            <p:ph type="body" idx="2"/>
          </p:nvPr>
        </p:nvSpPr>
        <p:spPr>
          <a:xfrm>
            <a:off x="4608081" y="1366242"/>
            <a:ext cx="1326018" cy="1350337"/>
          </a:xfrm>
          <a:prstGeom prst="rect">
            <a:avLst/>
          </a:prstGeom>
          <a:solidFill>
            <a:schemeClr val="accent2"/>
          </a:solidFill>
          <a:ln>
            <a:noFill/>
          </a:ln>
        </p:spPr>
        <p:txBody>
          <a:bodyPr spcFirstLastPara="1" wrap="square" lIns="137150" tIns="137150" rIns="137150" bIns="137150" anchor="t" anchorCtr="0">
            <a:noAutofit/>
          </a:bodyPr>
          <a:lstStyle>
            <a:lvl1pPr marL="457200" lvl="0" indent="-228600" algn="l">
              <a:lnSpc>
                <a:spcPct val="100000"/>
              </a:lnSpc>
              <a:spcBef>
                <a:spcPts val="0"/>
              </a:spcBef>
              <a:spcAft>
                <a:spcPts val="0"/>
              </a:spcAft>
              <a:buClr>
                <a:schemeClr val="lt1"/>
              </a:buClr>
              <a:buSzPts val="949"/>
              <a:buFont typeface="Inter"/>
              <a:buNone/>
              <a:defRPr sz="949">
                <a:solidFill>
                  <a:schemeClr val="lt1"/>
                </a:solidFill>
              </a:defRPr>
            </a:lvl1pPr>
            <a:lvl2pPr marL="914400" lvl="1" indent="-228600" algn="l">
              <a:lnSpc>
                <a:spcPct val="100000"/>
              </a:lnSpc>
              <a:spcBef>
                <a:spcPts val="633"/>
              </a:spcBef>
              <a:spcAft>
                <a:spcPts val="0"/>
              </a:spcAft>
              <a:buClr>
                <a:schemeClr val="lt1"/>
              </a:buClr>
              <a:buSzPts val="844"/>
              <a:buFont typeface="Inter"/>
              <a:buNone/>
              <a:defRPr sz="843">
                <a:solidFill>
                  <a:schemeClr val="lt1"/>
                </a:solidFill>
              </a:defRPr>
            </a:lvl2pPr>
            <a:lvl3pPr marL="1371600" lvl="2" indent="-228600" algn="l">
              <a:lnSpc>
                <a:spcPct val="100000"/>
              </a:lnSpc>
              <a:spcBef>
                <a:spcPts val="633"/>
              </a:spcBef>
              <a:spcAft>
                <a:spcPts val="0"/>
              </a:spcAft>
              <a:buClr>
                <a:schemeClr val="lt1"/>
              </a:buClr>
              <a:buSzPts val="738"/>
              <a:buFont typeface="Inter"/>
              <a:buNone/>
              <a:defRPr sz="738">
                <a:solidFill>
                  <a:schemeClr val="lt1"/>
                </a:solidFill>
              </a:defRPr>
            </a:lvl3pPr>
            <a:lvl4pPr marL="1828800" lvl="3" indent="-228600" algn="l">
              <a:lnSpc>
                <a:spcPct val="100000"/>
              </a:lnSpc>
              <a:spcBef>
                <a:spcPts val="633"/>
              </a:spcBef>
              <a:spcAft>
                <a:spcPts val="0"/>
              </a:spcAft>
              <a:buClr>
                <a:schemeClr val="lt1"/>
              </a:buClr>
              <a:buSzPts val="633"/>
              <a:buFont typeface="Inter"/>
              <a:buNone/>
              <a:defRPr sz="633">
                <a:solidFill>
                  <a:schemeClr val="lt1"/>
                </a:solidFill>
              </a:defRPr>
            </a:lvl4pPr>
            <a:lvl5pPr marL="2286000" lvl="4" indent="-228600" algn="l">
              <a:lnSpc>
                <a:spcPct val="100000"/>
              </a:lnSpc>
              <a:spcBef>
                <a:spcPts val="633"/>
              </a:spcBef>
              <a:spcAft>
                <a:spcPts val="0"/>
              </a:spcAft>
              <a:buClr>
                <a:schemeClr val="lt1"/>
              </a:buClr>
              <a:buSzPts val="633"/>
              <a:buFont typeface="Inter"/>
              <a:buNone/>
              <a:defRPr sz="633">
                <a:solidFill>
                  <a:schemeClr val="lt1"/>
                </a:solidFill>
              </a:defRPr>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179" name="Google Shape;10179;p255"/>
          <p:cNvSpPr txBox="1">
            <a:spLocks noGrp="1"/>
          </p:cNvSpPr>
          <p:nvPr>
            <p:ph type="body" idx="3"/>
          </p:nvPr>
        </p:nvSpPr>
        <p:spPr>
          <a:xfrm>
            <a:off x="6006260" y="1366242"/>
            <a:ext cx="1326018" cy="1350336"/>
          </a:xfrm>
          <a:prstGeom prst="rect">
            <a:avLst/>
          </a:prstGeom>
          <a:solidFill>
            <a:schemeClr val="accent2"/>
          </a:solidFill>
          <a:ln>
            <a:noFill/>
          </a:ln>
        </p:spPr>
        <p:txBody>
          <a:bodyPr spcFirstLastPara="1" wrap="square" lIns="137150" tIns="137150" rIns="137150" bIns="137150" anchor="t" anchorCtr="0">
            <a:noAutofit/>
          </a:bodyPr>
          <a:lstStyle>
            <a:lvl1pPr marL="457200" lvl="0" indent="-228600" algn="l">
              <a:lnSpc>
                <a:spcPct val="100000"/>
              </a:lnSpc>
              <a:spcBef>
                <a:spcPts val="0"/>
              </a:spcBef>
              <a:spcAft>
                <a:spcPts val="0"/>
              </a:spcAft>
              <a:buClr>
                <a:schemeClr val="lt1"/>
              </a:buClr>
              <a:buSzPts val="949"/>
              <a:buFont typeface="Inter"/>
              <a:buNone/>
              <a:defRPr sz="949">
                <a:solidFill>
                  <a:schemeClr val="lt1"/>
                </a:solidFill>
              </a:defRPr>
            </a:lvl1pPr>
            <a:lvl2pPr marL="914400" lvl="1" indent="-228600" algn="l">
              <a:lnSpc>
                <a:spcPct val="100000"/>
              </a:lnSpc>
              <a:spcBef>
                <a:spcPts val="633"/>
              </a:spcBef>
              <a:spcAft>
                <a:spcPts val="0"/>
              </a:spcAft>
              <a:buClr>
                <a:schemeClr val="lt1"/>
              </a:buClr>
              <a:buSzPts val="844"/>
              <a:buFont typeface="Inter"/>
              <a:buNone/>
              <a:defRPr sz="843">
                <a:solidFill>
                  <a:schemeClr val="lt1"/>
                </a:solidFill>
              </a:defRPr>
            </a:lvl2pPr>
            <a:lvl3pPr marL="1371600" lvl="2" indent="-228600" algn="l">
              <a:lnSpc>
                <a:spcPct val="100000"/>
              </a:lnSpc>
              <a:spcBef>
                <a:spcPts val="633"/>
              </a:spcBef>
              <a:spcAft>
                <a:spcPts val="0"/>
              </a:spcAft>
              <a:buClr>
                <a:schemeClr val="lt1"/>
              </a:buClr>
              <a:buSzPts val="738"/>
              <a:buFont typeface="Inter"/>
              <a:buNone/>
              <a:defRPr sz="738">
                <a:solidFill>
                  <a:schemeClr val="lt1"/>
                </a:solidFill>
              </a:defRPr>
            </a:lvl3pPr>
            <a:lvl4pPr marL="1828800" lvl="3" indent="-228600" algn="l">
              <a:lnSpc>
                <a:spcPct val="100000"/>
              </a:lnSpc>
              <a:spcBef>
                <a:spcPts val="633"/>
              </a:spcBef>
              <a:spcAft>
                <a:spcPts val="0"/>
              </a:spcAft>
              <a:buClr>
                <a:schemeClr val="lt1"/>
              </a:buClr>
              <a:buSzPts val="633"/>
              <a:buFont typeface="Inter"/>
              <a:buNone/>
              <a:defRPr sz="633">
                <a:solidFill>
                  <a:schemeClr val="lt1"/>
                </a:solidFill>
              </a:defRPr>
            </a:lvl4pPr>
            <a:lvl5pPr marL="2286000" lvl="4" indent="-228600" algn="l">
              <a:lnSpc>
                <a:spcPct val="100000"/>
              </a:lnSpc>
              <a:spcBef>
                <a:spcPts val="633"/>
              </a:spcBef>
              <a:spcAft>
                <a:spcPts val="0"/>
              </a:spcAft>
              <a:buClr>
                <a:schemeClr val="lt1"/>
              </a:buClr>
              <a:buSzPts val="633"/>
              <a:buFont typeface="Inter"/>
              <a:buNone/>
              <a:defRPr sz="633">
                <a:solidFill>
                  <a:schemeClr val="lt1"/>
                </a:solidFill>
              </a:defRPr>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180" name="Google Shape;10180;p255"/>
          <p:cNvSpPr txBox="1">
            <a:spLocks noGrp="1"/>
          </p:cNvSpPr>
          <p:nvPr>
            <p:ph type="body" idx="4"/>
          </p:nvPr>
        </p:nvSpPr>
        <p:spPr>
          <a:xfrm>
            <a:off x="7404439" y="1366242"/>
            <a:ext cx="1326018" cy="1350336"/>
          </a:xfrm>
          <a:prstGeom prst="rect">
            <a:avLst/>
          </a:prstGeom>
          <a:solidFill>
            <a:schemeClr val="accent2"/>
          </a:solidFill>
          <a:ln>
            <a:noFill/>
          </a:ln>
        </p:spPr>
        <p:txBody>
          <a:bodyPr spcFirstLastPara="1" wrap="square" lIns="137150" tIns="137150" rIns="137150" bIns="137150" anchor="t" anchorCtr="0">
            <a:noAutofit/>
          </a:bodyPr>
          <a:lstStyle>
            <a:lvl1pPr marL="457200" lvl="0" indent="-228600" algn="l">
              <a:lnSpc>
                <a:spcPct val="100000"/>
              </a:lnSpc>
              <a:spcBef>
                <a:spcPts val="0"/>
              </a:spcBef>
              <a:spcAft>
                <a:spcPts val="0"/>
              </a:spcAft>
              <a:buClr>
                <a:schemeClr val="lt1"/>
              </a:buClr>
              <a:buSzPts val="949"/>
              <a:buFont typeface="Inter"/>
              <a:buNone/>
              <a:defRPr sz="949">
                <a:solidFill>
                  <a:schemeClr val="lt1"/>
                </a:solidFill>
              </a:defRPr>
            </a:lvl1pPr>
            <a:lvl2pPr marL="914400" lvl="1" indent="-228600" algn="l">
              <a:lnSpc>
                <a:spcPct val="100000"/>
              </a:lnSpc>
              <a:spcBef>
                <a:spcPts val="633"/>
              </a:spcBef>
              <a:spcAft>
                <a:spcPts val="0"/>
              </a:spcAft>
              <a:buClr>
                <a:schemeClr val="lt1"/>
              </a:buClr>
              <a:buSzPts val="844"/>
              <a:buFont typeface="Inter"/>
              <a:buNone/>
              <a:defRPr sz="843">
                <a:solidFill>
                  <a:schemeClr val="lt1"/>
                </a:solidFill>
              </a:defRPr>
            </a:lvl2pPr>
            <a:lvl3pPr marL="1371600" lvl="2" indent="-228600" algn="l">
              <a:lnSpc>
                <a:spcPct val="100000"/>
              </a:lnSpc>
              <a:spcBef>
                <a:spcPts val="633"/>
              </a:spcBef>
              <a:spcAft>
                <a:spcPts val="0"/>
              </a:spcAft>
              <a:buClr>
                <a:schemeClr val="lt1"/>
              </a:buClr>
              <a:buSzPts val="738"/>
              <a:buFont typeface="Inter"/>
              <a:buNone/>
              <a:defRPr sz="738">
                <a:solidFill>
                  <a:schemeClr val="lt1"/>
                </a:solidFill>
              </a:defRPr>
            </a:lvl3pPr>
            <a:lvl4pPr marL="1828800" lvl="3" indent="-228600" algn="l">
              <a:lnSpc>
                <a:spcPct val="100000"/>
              </a:lnSpc>
              <a:spcBef>
                <a:spcPts val="633"/>
              </a:spcBef>
              <a:spcAft>
                <a:spcPts val="0"/>
              </a:spcAft>
              <a:buClr>
                <a:schemeClr val="lt1"/>
              </a:buClr>
              <a:buSzPts val="633"/>
              <a:buFont typeface="Inter"/>
              <a:buNone/>
              <a:defRPr sz="633">
                <a:solidFill>
                  <a:schemeClr val="lt1"/>
                </a:solidFill>
              </a:defRPr>
            </a:lvl4pPr>
            <a:lvl5pPr marL="2286000" lvl="4" indent="-228600" algn="l">
              <a:lnSpc>
                <a:spcPct val="100000"/>
              </a:lnSpc>
              <a:spcBef>
                <a:spcPts val="633"/>
              </a:spcBef>
              <a:spcAft>
                <a:spcPts val="0"/>
              </a:spcAft>
              <a:buClr>
                <a:schemeClr val="lt1"/>
              </a:buClr>
              <a:buSzPts val="633"/>
              <a:buFont typeface="Inter"/>
              <a:buNone/>
              <a:defRPr sz="633">
                <a:solidFill>
                  <a:schemeClr val="lt1"/>
                </a:solidFill>
              </a:defRPr>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181" name="Google Shape;10181;p255"/>
          <p:cNvSpPr txBox="1">
            <a:spLocks noGrp="1"/>
          </p:cNvSpPr>
          <p:nvPr>
            <p:ph type="body" idx="5"/>
          </p:nvPr>
        </p:nvSpPr>
        <p:spPr>
          <a:xfrm>
            <a:off x="3210236" y="2768651"/>
            <a:ext cx="1326018" cy="1350337"/>
          </a:xfrm>
          <a:prstGeom prst="rect">
            <a:avLst/>
          </a:prstGeom>
          <a:solidFill>
            <a:schemeClr val="accent2"/>
          </a:solidFill>
          <a:ln>
            <a:noFill/>
          </a:ln>
        </p:spPr>
        <p:txBody>
          <a:bodyPr spcFirstLastPara="1" wrap="square" lIns="137150" tIns="137150" rIns="137150" bIns="137150" anchor="t" anchorCtr="0">
            <a:noAutofit/>
          </a:bodyPr>
          <a:lstStyle>
            <a:lvl1pPr marL="457200" lvl="0" indent="-228600" algn="l">
              <a:lnSpc>
                <a:spcPct val="100000"/>
              </a:lnSpc>
              <a:spcBef>
                <a:spcPts val="0"/>
              </a:spcBef>
              <a:spcAft>
                <a:spcPts val="0"/>
              </a:spcAft>
              <a:buClr>
                <a:schemeClr val="lt1"/>
              </a:buClr>
              <a:buSzPts val="949"/>
              <a:buFont typeface="Inter"/>
              <a:buNone/>
              <a:defRPr sz="949">
                <a:solidFill>
                  <a:schemeClr val="lt1"/>
                </a:solidFill>
              </a:defRPr>
            </a:lvl1pPr>
            <a:lvl2pPr marL="914400" lvl="1" indent="-228600" algn="l">
              <a:lnSpc>
                <a:spcPct val="100000"/>
              </a:lnSpc>
              <a:spcBef>
                <a:spcPts val="633"/>
              </a:spcBef>
              <a:spcAft>
                <a:spcPts val="0"/>
              </a:spcAft>
              <a:buClr>
                <a:schemeClr val="lt1"/>
              </a:buClr>
              <a:buSzPts val="844"/>
              <a:buFont typeface="Inter"/>
              <a:buNone/>
              <a:defRPr sz="843">
                <a:solidFill>
                  <a:schemeClr val="lt1"/>
                </a:solidFill>
              </a:defRPr>
            </a:lvl2pPr>
            <a:lvl3pPr marL="1371600" lvl="2" indent="-228600" algn="l">
              <a:lnSpc>
                <a:spcPct val="100000"/>
              </a:lnSpc>
              <a:spcBef>
                <a:spcPts val="633"/>
              </a:spcBef>
              <a:spcAft>
                <a:spcPts val="0"/>
              </a:spcAft>
              <a:buClr>
                <a:schemeClr val="lt1"/>
              </a:buClr>
              <a:buSzPts val="738"/>
              <a:buFont typeface="Inter"/>
              <a:buNone/>
              <a:defRPr sz="738">
                <a:solidFill>
                  <a:schemeClr val="lt1"/>
                </a:solidFill>
              </a:defRPr>
            </a:lvl3pPr>
            <a:lvl4pPr marL="1828800" lvl="3" indent="-228600" algn="l">
              <a:lnSpc>
                <a:spcPct val="100000"/>
              </a:lnSpc>
              <a:spcBef>
                <a:spcPts val="633"/>
              </a:spcBef>
              <a:spcAft>
                <a:spcPts val="0"/>
              </a:spcAft>
              <a:buClr>
                <a:schemeClr val="lt1"/>
              </a:buClr>
              <a:buSzPts val="633"/>
              <a:buFont typeface="Inter"/>
              <a:buNone/>
              <a:defRPr sz="633">
                <a:solidFill>
                  <a:schemeClr val="lt1"/>
                </a:solidFill>
              </a:defRPr>
            </a:lvl4pPr>
            <a:lvl5pPr marL="2286000" lvl="4" indent="-228600" algn="l">
              <a:lnSpc>
                <a:spcPct val="100000"/>
              </a:lnSpc>
              <a:spcBef>
                <a:spcPts val="633"/>
              </a:spcBef>
              <a:spcAft>
                <a:spcPts val="0"/>
              </a:spcAft>
              <a:buClr>
                <a:schemeClr val="lt1"/>
              </a:buClr>
              <a:buSzPts val="633"/>
              <a:buFont typeface="Inter"/>
              <a:buNone/>
              <a:defRPr sz="633">
                <a:solidFill>
                  <a:schemeClr val="lt1"/>
                </a:solidFill>
              </a:defRPr>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182" name="Google Shape;10182;p255"/>
          <p:cNvSpPr txBox="1">
            <a:spLocks noGrp="1"/>
          </p:cNvSpPr>
          <p:nvPr>
            <p:ph type="body" idx="6"/>
          </p:nvPr>
        </p:nvSpPr>
        <p:spPr>
          <a:xfrm>
            <a:off x="4608582" y="2768651"/>
            <a:ext cx="1326018" cy="1350337"/>
          </a:xfrm>
          <a:prstGeom prst="rect">
            <a:avLst/>
          </a:prstGeom>
          <a:solidFill>
            <a:schemeClr val="accent2"/>
          </a:solidFill>
          <a:ln>
            <a:noFill/>
          </a:ln>
        </p:spPr>
        <p:txBody>
          <a:bodyPr spcFirstLastPara="1" wrap="square" lIns="137150" tIns="137150" rIns="137150" bIns="137150" anchor="t" anchorCtr="0">
            <a:noAutofit/>
          </a:bodyPr>
          <a:lstStyle>
            <a:lvl1pPr marL="457200" lvl="0" indent="-228600" algn="l">
              <a:lnSpc>
                <a:spcPct val="100000"/>
              </a:lnSpc>
              <a:spcBef>
                <a:spcPts val="0"/>
              </a:spcBef>
              <a:spcAft>
                <a:spcPts val="0"/>
              </a:spcAft>
              <a:buClr>
                <a:schemeClr val="lt1"/>
              </a:buClr>
              <a:buSzPts val="949"/>
              <a:buFont typeface="Inter"/>
              <a:buNone/>
              <a:defRPr sz="949">
                <a:solidFill>
                  <a:schemeClr val="lt1"/>
                </a:solidFill>
              </a:defRPr>
            </a:lvl1pPr>
            <a:lvl2pPr marL="914400" lvl="1" indent="-228600" algn="l">
              <a:lnSpc>
                <a:spcPct val="100000"/>
              </a:lnSpc>
              <a:spcBef>
                <a:spcPts val="633"/>
              </a:spcBef>
              <a:spcAft>
                <a:spcPts val="0"/>
              </a:spcAft>
              <a:buClr>
                <a:schemeClr val="lt1"/>
              </a:buClr>
              <a:buSzPts val="844"/>
              <a:buFont typeface="Inter"/>
              <a:buNone/>
              <a:defRPr sz="843">
                <a:solidFill>
                  <a:schemeClr val="lt1"/>
                </a:solidFill>
              </a:defRPr>
            </a:lvl2pPr>
            <a:lvl3pPr marL="1371600" lvl="2" indent="-228600" algn="l">
              <a:lnSpc>
                <a:spcPct val="100000"/>
              </a:lnSpc>
              <a:spcBef>
                <a:spcPts val="633"/>
              </a:spcBef>
              <a:spcAft>
                <a:spcPts val="0"/>
              </a:spcAft>
              <a:buClr>
                <a:schemeClr val="lt1"/>
              </a:buClr>
              <a:buSzPts val="738"/>
              <a:buFont typeface="Inter"/>
              <a:buNone/>
              <a:defRPr sz="738">
                <a:solidFill>
                  <a:schemeClr val="lt1"/>
                </a:solidFill>
              </a:defRPr>
            </a:lvl3pPr>
            <a:lvl4pPr marL="1828800" lvl="3" indent="-228600" algn="l">
              <a:lnSpc>
                <a:spcPct val="100000"/>
              </a:lnSpc>
              <a:spcBef>
                <a:spcPts val="633"/>
              </a:spcBef>
              <a:spcAft>
                <a:spcPts val="0"/>
              </a:spcAft>
              <a:buClr>
                <a:schemeClr val="lt1"/>
              </a:buClr>
              <a:buSzPts val="633"/>
              <a:buFont typeface="Inter"/>
              <a:buNone/>
              <a:defRPr sz="633">
                <a:solidFill>
                  <a:schemeClr val="lt1"/>
                </a:solidFill>
              </a:defRPr>
            </a:lvl4pPr>
            <a:lvl5pPr marL="2286000" lvl="4" indent="-228600" algn="l">
              <a:lnSpc>
                <a:spcPct val="100000"/>
              </a:lnSpc>
              <a:spcBef>
                <a:spcPts val="633"/>
              </a:spcBef>
              <a:spcAft>
                <a:spcPts val="0"/>
              </a:spcAft>
              <a:buClr>
                <a:schemeClr val="lt1"/>
              </a:buClr>
              <a:buSzPts val="633"/>
              <a:buFont typeface="Inter"/>
              <a:buNone/>
              <a:defRPr sz="633">
                <a:solidFill>
                  <a:schemeClr val="lt1"/>
                </a:solidFill>
              </a:defRPr>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183" name="Google Shape;10183;p255"/>
          <p:cNvSpPr txBox="1">
            <a:spLocks noGrp="1"/>
          </p:cNvSpPr>
          <p:nvPr>
            <p:ph type="body" idx="7"/>
          </p:nvPr>
        </p:nvSpPr>
        <p:spPr>
          <a:xfrm>
            <a:off x="6006928" y="2768651"/>
            <a:ext cx="1326018" cy="1350337"/>
          </a:xfrm>
          <a:prstGeom prst="rect">
            <a:avLst/>
          </a:prstGeom>
          <a:solidFill>
            <a:schemeClr val="accent2"/>
          </a:solidFill>
          <a:ln>
            <a:noFill/>
          </a:ln>
        </p:spPr>
        <p:txBody>
          <a:bodyPr spcFirstLastPara="1" wrap="square" lIns="137150" tIns="137150" rIns="137150" bIns="137150" anchor="t" anchorCtr="0">
            <a:noAutofit/>
          </a:bodyPr>
          <a:lstStyle>
            <a:lvl1pPr marL="457200" lvl="0" indent="-228600" algn="l">
              <a:lnSpc>
                <a:spcPct val="100000"/>
              </a:lnSpc>
              <a:spcBef>
                <a:spcPts val="0"/>
              </a:spcBef>
              <a:spcAft>
                <a:spcPts val="0"/>
              </a:spcAft>
              <a:buClr>
                <a:schemeClr val="lt1"/>
              </a:buClr>
              <a:buSzPts val="949"/>
              <a:buFont typeface="Inter"/>
              <a:buNone/>
              <a:defRPr sz="949">
                <a:solidFill>
                  <a:schemeClr val="lt1"/>
                </a:solidFill>
              </a:defRPr>
            </a:lvl1pPr>
            <a:lvl2pPr marL="914400" lvl="1" indent="-228600" algn="l">
              <a:lnSpc>
                <a:spcPct val="100000"/>
              </a:lnSpc>
              <a:spcBef>
                <a:spcPts val="633"/>
              </a:spcBef>
              <a:spcAft>
                <a:spcPts val="0"/>
              </a:spcAft>
              <a:buClr>
                <a:schemeClr val="lt1"/>
              </a:buClr>
              <a:buSzPts val="844"/>
              <a:buFont typeface="Inter"/>
              <a:buNone/>
              <a:defRPr sz="843">
                <a:solidFill>
                  <a:schemeClr val="lt1"/>
                </a:solidFill>
              </a:defRPr>
            </a:lvl2pPr>
            <a:lvl3pPr marL="1371600" lvl="2" indent="-228600" algn="l">
              <a:lnSpc>
                <a:spcPct val="100000"/>
              </a:lnSpc>
              <a:spcBef>
                <a:spcPts val="633"/>
              </a:spcBef>
              <a:spcAft>
                <a:spcPts val="0"/>
              </a:spcAft>
              <a:buClr>
                <a:schemeClr val="lt1"/>
              </a:buClr>
              <a:buSzPts val="738"/>
              <a:buFont typeface="Inter"/>
              <a:buNone/>
              <a:defRPr sz="738">
                <a:solidFill>
                  <a:schemeClr val="lt1"/>
                </a:solidFill>
              </a:defRPr>
            </a:lvl3pPr>
            <a:lvl4pPr marL="1828800" lvl="3" indent="-228600" algn="l">
              <a:lnSpc>
                <a:spcPct val="100000"/>
              </a:lnSpc>
              <a:spcBef>
                <a:spcPts val="633"/>
              </a:spcBef>
              <a:spcAft>
                <a:spcPts val="0"/>
              </a:spcAft>
              <a:buClr>
                <a:schemeClr val="lt1"/>
              </a:buClr>
              <a:buSzPts val="633"/>
              <a:buFont typeface="Inter"/>
              <a:buNone/>
              <a:defRPr sz="633">
                <a:solidFill>
                  <a:schemeClr val="lt1"/>
                </a:solidFill>
              </a:defRPr>
            </a:lvl4pPr>
            <a:lvl5pPr marL="2286000" lvl="4" indent="-228600" algn="l">
              <a:lnSpc>
                <a:spcPct val="100000"/>
              </a:lnSpc>
              <a:spcBef>
                <a:spcPts val="633"/>
              </a:spcBef>
              <a:spcAft>
                <a:spcPts val="0"/>
              </a:spcAft>
              <a:buClr>
                <a:schemeClr val="lt1"/>
              </a:buClr>
              <a:buSzPts val="633"/>
              <a:buFont typeface="Inter"/>
              <a:buNone/>
              <a:defRPr sz="633">
                <a:solidFill>
                  <a:schemeClr val="lt1"/>
                </a:solidFill>
              </a:defRPr>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184" name="Google Shape;10184;p255"/>
          <p:cNvSpPr txBox="1">
            <a:spLocks noGrp="1"/>
          </p:cNvSpPr>
          <p:nvPr>
            <p:ph type="body" idx="8"/>
          </p:nvPr>
        </p:nvSpPr>
        <p:spPr>
          <a:xfrm>
            <a:off x="7405275" y="2768651"/>
            <a:ext cx="1326018" cy="1350337"/>
          </a:xfrm>
          <a:prstGeom prst="rect">
            <a:avLst/>
          </a:prstGeom>
          <a:solidFill>
            <a:schemeClr val="accent2"/>
          </a:solidFill>
          <a:ln>
            <a:noFill/>
          </a:ln>
        </p:spPr>
        <p:txBody>
          <a:bodyPr spcFirstLastPara="1" wrap="square" lIns="137150" tIns="137150" rIns="137150" bIns="137150" anchor="t" anchorCtr="0">
            <a:noAutofit/>
          </a:bodyPr>
          <a:lstStyle>
            <a:lvl1pPr marL="457200" lvl="0" indent="-228600" algn="l">
              <a:lnSpc>
                <a:spcPct val="100000"/>
              </a:lnSpc>
              <a:spcBef>
                <a:spcPts val="0"/>
              </a:spcBef>
              <a:spcAft>
                <a:spcPts val="0"/>
              </a:spcAft>
              <a:buClr>
                <a:schemeClr val="lt1"/>
              </a:buClr>
              <a:buSzPts val="949"/>
              <a:buFont typeface="Inter"/>
              <a:buNone/>
              <a:defRPr sz="949">
                <a:solidFill>
                  <a:schemeClr val="lt1"/>
                </a:solidFill>
              </a:defRPr>
            </a:lvl1pPr>
            <a:lvl2pPr marL="914400" lvl="1" indent="-228600" algn="l">
              <a:lnSpc>
                <a:spcPct val="100000"/>
              </a:lnSpc>
              <a:spcBef>
                <a:spcPts val="633"/>
              </a:spcBef>
              <a:spcAft>
                <a:spcPts val="0"/>
              </a:spcAft>
              <a:buClr>
                <a:schemeClr val="lt1"/>
              </a:buClr>
              <a:buSzPts val="844"/>
              <a:buFont typeface="Inter"/>
              <a:buNone/>
              <a:defRPr sz="843">
                <a:solidFill>
                  <a:schemeClr val="lt1"/>
                </a:solidFill>
              </a:defRPr>
            </a:lvl2pPr>
            <a:lvl3pPr marL="1371600" lvl="2" indent="-228600" algn="l">
              <a:lnSpc>
                <a:spcPct val="100000"/>
              </a:lnSpc>
              <a:spcBef>
                <a:spcPts val="633"/>
              </a:spcBef>
              <a:spcAft>
                <a:spcPts val="0"/>
              </a:spcAft>
              <a:buClr>
                <a:schemeClr val="lt1"/>
              </a:buClr>
              <a:buSzPts val="738"/>
              <a:buFont typeface="Inter"/>
              <a:buNone/>
              <a:defRPr sz="738">
                <a:solidFill>
                  <a:schemeClr val="lt1"/>
                </a:solidFill>
              </a:defRPr>
            </a:lvl3pPr>
            <a:lvl4pPr marL="1828800" lvl="3" indent="-228600" algn="l">
              <a:lnSpc>
                <a:spcPct val="100000"/>
              </a:lnSpc>
              <a:spcBef>
                <a:spcPts val="633"/>
              </a:spcBef>
              <a:spcAft>
                <a:spcPts val="0"/>
              </a:spcAft>
              <a:buClr>
                <a:schemeClr val="lt1"/>
              </a:buClr>
              <a:buSzPts val="633"/>
              <a:buFont typeface="Inter"/>
              <a:buNone/>
              <a:defRPr sz="633">
                <a:solidFill>
                  <a:schemeClr val="lt1"/>
                </a:solidFill>
              </a:defRPr>
            </a:lvl4pPr>
            <a:lvl5pPr marL="2286000" lvl="4" indent="-228600" algn="l">
              <a:lnSpc>
                <a:spcPct val="100000"/>
              </a:lnSpc>
              <a:spcBef>
                <a:spcPts val="633"/>
              </a:spcBef>
              <a:spcAft>
                <a:spcPts val="0"/>
              </a:spcAft>
              <a:buClr>
                <a:schemeClr val="lt1"/>
              </a:buClr>
              <a:buSzPts val="633"/>
              <a:buFont typeface="Inter"/>
              <a:buNone/>
              <a:defRPr sz="633">
                <a:solidFill>
                  <a:schemeClr val="lt1"/>
                </a:solidFill>
              </a:defRPr>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185" name="Google Shape;10185;p255"/>
          <p:cNvSpPr txBox="1">
            <a:spLocks noGrp="1"/>
          </p:cNvSpPr>
          <p:nvPr>
            <p:ph type="body" idx="9"/>
          </p:nvPr>
        </p:nvSpPr>
        <p:spPr>
          <a:xfrm>
            <a:off x="413544" y="1366243"/>
            <a:ext cx="2724867" cy="2752576"/>
          </a:xfrm>
          <a:prstGeom prst="rect">
            <a:avLst/>
          </a:prstGeom>
          <a:solidFill>
            <a:schemeClr val="accent1"/>
          </a:solidFill>
          <a:ln>
            <a:noFill/>
          </a:ln>
        </p:spPr>
        <p:txBody>
          <a:bodyPr spcFirstLastPara="1" wrap="square" lIns="274300" tIns="274300" rIns="274300" bIns="274300" anchor="t" anchorCtr="0">
            <a:noAutofit/>
          </a:bodyPr>
          <a:lstStyle>
            <a:lvl1pPr marL="457200" lvl="0" indent="-228600" algn="l">
              <a:lnSpc>
                <a:spcPct val="100000"/>
              </a:lnSpc>
              <a:spcBef>
                <a:spcPts val="0"/>
              </a:spcBef>
              <a:spcAft>
                <a:spcPts val="0"/>
              </a:spcAft>
              <a:buClr>
                <a:schemeClr val="lt1"/>
              </a:buClr>
              <a:buSzPts val="1476"/>
              <a:buFont typeface="Inter"/>
              <a:buNone/>
              <a:defRPr sz="1476">
                <a:solidFill>
                  <a:schemeClr val="lt1"/>
                </a:solidFill>
              </a:defRPr>
            </a:lvl1pPr>
            <a:lvl2pPr marL="914400" lvl="1" indent="-228600" algn="l">
              <a:lnSpc>
                <a:spcPct val="100000"/>
              </a:lnSpc>
              <a:spcBef>
                <a:spcPts val="633"/>
              </a:spcBef>
              <a:spcAft>
                <a:spcPts val="0"/>
              </a:spcAft>
              <a:buClr>
                <a:schemeClr val="lt1"/>
              </a:buClr>
              <a:buSzPts val="949"/>
              <a:buFont typeface="Inter"/>
              <a:buNone/>
              <a:defRPr sz="949">
                <a:solidFill>
                  <a:schemeClr val="lt1"/>
                </a:solidFill>
              </a:defRPr>
            </a:lvl2pPr>
            <a:lvl3pPr marL="1371600" lvl="2" indent="-228600" algn="l">
              <a:lnSpc>
                <a:spcPct val="100000"/>
              </a:lnSpc>
              <a:spcBef>
                <a:spcPts val="633"/>
              </a:spcBef>
              <a:spcAft>
                <a:spcPts val="0"/>
              </a:spcAft>
              <a:buClr>
                <a:schemeClr val="lt1"/>
              </a:buClr>
              <a:buSzPts val="949"/>
              <a:buFont typeface="Inter"/>
              <a:buNone/>
              <a:defRPr sz="949">
                <a:solidFill>
                  <a:schemeClr val="lt1"/>
                </a:solidFill>
              </a:defRPr>
            </a:lvl3pPr>
            <a:lvl4pPr marL="1828800" lvl="3" indent="-228600" algn="l">
              <a:lnSpc>
                <a:spcPct val="100000"/>
              </a:lnSpc>
              <a:spcBef>
                <a:spcPts val="633"/>
              </a:spcBef>
              <a:spcAft>
                <a:spcPts val="0"/>
              </a:spcAft>
              <a:buClr>
                <a:schemeClr val="lt1"/>
              </a:buClr>
              <a:buSzPts val="844"/>
              <a:buFont typeface="Inter"/>
              <a:buNone/>
              <a:defRPr sz="843">
                <a:solidFill>
                  <a:schemeClr val="lt1"/>
                </a:solidFill>
              </a:defRPr>
            </a:lvl4pPr>
            <a:lvl5pPr marL="2286000" lvl="4" indent="-228600" algn="l">
              <a:lnSpc>
                <a:spcPct val="100000"/>
              </a:lnSpc>
              <a:spcBef>
                <a:spcPts val="633"/>
              </a:spcBef>
              <a:spcAft>
                <a:spcPts val="0"/>
              </a:spcAft>
              <a:buClr>
                <a:schemeClr val="lt1"/>
              </a:buClr>
              <a:buSzPts val="844"/>
              <a:buFont typeface="Inter"/>
              <a:buNone/>
              <a:defRPr sz="843">
                <a:solidFill>
                  <a:schemeClr val="lt1"/>
                </a:solidFill>
              </a:defRPr>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186" name="Google Shape;10186;p255"/>
          <p:cNvSpPr txBox="1">
            <a:spLocks noGrp="1"/>
          </p:cNvSpPr>
          <p:nvPr>
            <p:ph type="body" idx="13"/>
          </p:nvPr>
        </p:nvSpPr>
        <p:spPr>
          <a:xfrm>
            <a:off x="413099" y="752952"/>
            <a:ext cx="8317802" cy="32460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Clr>
                <a:schemeClr val="dk2"/>
              </a:buClr>
              <a:buSzPts val="1687"/>
              <a:buFont typeface="Inter"/>
              <a:buNone/>
              <a:defRPr sz="1687" b="0"/>
            </a:lvl1pPr>
            <a:lvl2pPr marL="914400" lvl="1" indent="-228600" algn="l">
              <a:lnSpc>
                <a:spcPct val="100000"/>
              </a:lnSpc>
              <a:spcBef>
                <a:spcPts val="633"/>
              </a:spcBef>
              <a:spcAft>
                <a:spcPts val="0"/>
              </a:spcAft>
              <a:buClr>
                <a:schemeClr val="dk2"/>
              </a:buClr>
              <a:buSzPts val="1800"/>
              <a:buNone/>
              <a:defRPr/>
            </a:lvl2pPr>
            <a:lvl3pPr marL="1371600" lvl="2" indent="-228600" algn="l">
              <a:lnSpc>
                <a:spcPct val="100000"/>
              </a:lnSpc>
              <a:spcBef>
                <a:spcPts val="633"/>
              </a:spcBef>
              <a:spcAft>
                <a:spcPts val="0"/>
              </a:spcAft>
              <a:buClr>
                <a:schemeClr val="dk2"/>
              </a:buClr>
              <a:buSzPts val="1800"/>
              <a:buNone/>
              <a:defRPr/>
            </a:lvl3pPr>
            <a:lvl4pPr marL="1828800" lvl="3" indent="-228600" algn="l">
              <a:lnSpc>
                <a:spcPct val="100000"/>
              </a:lnSpc>
              <a:spcBef>
                <a:spcPts val="633"/>
              </a:spcBef>
              <a:spcAft>
                <a:spcPts val="0"/>
              </a:spcAft>
              <a:buClr>
                <a:schemeClr val="dk2"/>
              </a:buClr>
              <a:buSzPts val="1800"/>
              <a:buNone/>
              <a:defRPr/>
            </a:lvl4pPr>
            <a:lvl5pPr marL="2286000" lvl="4" indent="-228600" algn="l">
              <a:lnSpc>
                <a:spcPct val="100000"/>
              </a:lnSpc>
              <a:spcBef>
                <a:spcPts val="633"/>
              </a:spcBef>
              <a:spcAft>
                <a:spcPts val="0"/>
              </a:spcAft>
              <a:buClr>
                <a:schemeClr val="dk2"/>
              </a:buClr>
              <a:buSzPts val="1800"/>
              <a:buNone/>
              <a:defRPr/>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Tree>
  </p:cSld>
  <p:clrMapOvr>
    <a:masterClrMapping/>
  </p:clrMapOvr>
  <p:extLst>
    <p:ext uri="{DCECCB84-F9BA-43D5-87BE-67443E8EF086}">
      <p15:sldGuideLst xmlns:p15="http://schemas.microsoft.com/office/powerpoint/2012/main">
        <p15:guide id="1">
          <p15:clr>
            <a:srgbClr val="FBAE40"/>
          </p15:clr>
        </p15:guide>
        <p15:guide id="2" pos="135">
          <p15:clr>
            <a:srgbClr val="FBAE40"/>
          </p15:clr>
        </p15:guide>
      </p15:sldGuideLst>
    </p:ext>
  </p:extLst>
</p:sldLayout>
</file>

<file path=ppt/slideLayouts/slideLayout147.xml><?xml version="1.0" encoding="utf-8"?>
<p:sldLayout xmlns:a="http://schemas.openxmlformats.org/drawingml/2006/main" xmlns:r="http://schemas.openxmlformats.org/officeDocument/2006/relationships" xmlns:p="http://schemas.openxmlformats.org/presentationml/2006/main" matchingName="6 Content_Multiple Size Squares">
  <p:cSld name="6 Content_Multiple Size Squares">
    <p:spTree>
      <p:nvGrpSpPr>
        <p:cNvPr id="1" name="Shape 10187"/>
        <p:cNvGrpSpPr/>
        <p:nvPr/>
      </p:nvGrpSpPr>
      <p:grpSpPr>
        <a:xfrm>
          <a:off x="0" y="0"/>
          <a:ext cx="0" cy="0"/>
          <a:chOff x="0" y="0"/>
          <a:chExt cx="0" cy="0"/>
        </a:xfrm>
      </p:grpSpPr>
      <p:sp>
        <p:nvSpPr>
          <p:cNvPr id="10188" name="Google Shape;10188;p256"/>
          <p:cNvSpPr txBox="1">
            <a:spLocks noGrp="1"/>
          </p:cNvSpPr>
          <p:nvPr>
            <p:ph type="title"/>
          </p:nvPr>
        </p:nvSpPr>
        <p:spPr>
          <a:xfrm>
            <a:off x="413099" y="303870"/>
            <a:ext cx="8317802" cy="49773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dk2"/>
              </a:buClr>
              <a:buSzPts val="2812"/>
              <a:buFont typeface="Inter Black"/>
              <a:buNone/>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a:endParaRPr/>
          </a:p>
        </p:txBody>
      </p:sp>
      <p:sp>
        <p:nvSpPr>
          <p:cNvPr id="10189" name="Google Shape;10189;p256"/>
          <p:cNvSpPr txBox="1">
            <a:spLocks noGrp="1"/>
          </p:cNvSpPr>
          <p:nvPr>
            <p:ph type="sldNum" idx="12"/>
          </p:nvPr>
        </p:nvSpPr>
        <p:spPr>
          <a:xfrm>
            <a:off x="8866230" y="4891187"/>
            <a:ext cx="117020" cy="118943"/>
          </a:xfrm>
          <a:prstGeom prst="rect">
            <a:avLst/>
          </a:prstGeom>
          <a:noFill/>
          <a:ln>
            <a:noFill/>
          </a:ln>
        </p:spPr>
        <p:txBody>
          <a:bodyPr spcFirstLastPara="1" wrap="square" lIns="0" tIns="0" rIns="0" bIns="0" anchor="t" anchorCtr="0">
            <a:spAutoFit/>
          </a:bodyPr>
          <a:lstStyle>
            <a:lvl1pPr marL="0" marR="0" lvl="0"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
              <a:t>‹#›</a:t>
            </a:fld>
            <a:endParaRPr/>
          </a:p>
        </p:txBody>
      </p:sp>
      <p:sp>
        <p:nvSpPr>
          <p:cNvPr id="10190" name="Google Shape;10190;p256"/>
          <p:cNvSpPr txBox="1">
            <a:spLocks noGrp="1"/>
          </p:cNvSpPr>
          <p:nvPr>
            <p:ph type="body" idx="1"/>
          </p:nvPr>
        </p:nvSpPr>
        <p:spPr>
          <a:xfrm>
            <a:off x="6006260" y="1366242"/>
            <a:ext cx="1326018" cy="1350336"/>
          </a:xfrm>
          <a:prstGeom prst="rect">
            <a:avLst/>
          </a:prstGeom>
          <a:solidFill>
            <a:schemeClr val="accent2"/>
          </a:solidFill>
          <a:ln>
            <a:noFill/>
          </a:ln>
        </p:spPr>
        <p:txBody>
          <a:bodyPr spcFirstLastPara="1" wrap="square" lIns="137150" tIns="137150" rIns="137150" bIns="137150" anchor="t" anchorCtr="0">
            <a:noAutofit/>
          </a:bodyPr>
          <a:lstStyle>
            <a:lvl1pPr marL="457200" lvl="0" indent="-228600" algn="l">
              <a:lnSpc>
                <a:spcPct val="100000"/>
              </a:lnSpc>
              <a:spcBef>
                <a:spcPts val="0"/>
              </a:spcBef>
              <a:spcAft>
                <a:spcPts val="0"/>
              </a:spcAft>
              <a:buClr>
                <a:schemeClr val="lt1"/>
              </a:buClr>
              <a:buSzPts val="949"/>
              <a:buFont typeface="Inter"/>
              <a:buNone/>
              <a:defRPr sz="949">
                <a:solidFill>
                  <a:schemeClr val="lt1"/>
                </a:solidFill>
              </a:defRPr>
            </a:lvl1pPr>
            <a:lvl2pPr marL="914400" lvl="1" indent="-228600" algn="l">
              <a:lnSpc>
                <a:spcPct val="100000"/>
              </a:lnSpc>
              <a:spcBef>
                <a:spcPts val="633"/>
              </a:spcBef>
              <a:spcAft>
                <a:spcPts val="0"/>
              </a:spcAft>
              <a:buClr>
                <a:schemeClr val="lt1"/>
              </a:buClr>
              <a:buSzPts val="844"/>
              <a:buFont typeface="Inter"/>
              <a:buNone/>
              <a:defRPr sz="843">
                <a:solidFill>
                  <a:schemeClr val="lt1"/>
                </a:solidFill>
              </a:defRPr>
            </a:lvl2pPr>
            <a:lvl3pPr marL="1371600" lvl="2" indent="-228600" algn="l">
              <a:lnSpc>
                <a:spcPct val="100000"/>
              </a:lnSpc>
              <a:spcBef>
                <a:spcPts val="633"/>
              </a:spcBef>
              <a:spcAft>
                <a:spcPts val="0"/>
              </a:spcAft>
              <a:buClr>
                <a:schemeClr val="lt1"/>
              </a:buClr>
              <a:buSzPts val="738"/>
              <a:buFont typeface="Inter"/>
              <a:buNone/>
              <a:defRPr sz="738">
                <a:solidFill>
                  <a:schemeClr val="lt1"/>
                </a:solidFill>
              </a:defRPr>
            </a:lvl3pPr>
            <a:lvl4pPr marL="1828800" lvl="3" indent="-228600" algn="l">
              <a:lnSpc>
                <a:spcPct val="100000"/>
              </a:lnSpc>
              <a:spcBef>
                <a:spcPts val="633"/>
              </a:spcBef>
              <a:spcAft>
                <a:spcPts val="0"/>
              </a:spcAft>
              <a:buClr>
                <a:schemeClr val="lt1"/>
              </a:buClr>
              <a:buSzPts val="633"/>
              <a:buFont typeface="Inter"/>
              <a:buNone/>
              <a:defRPr sz="633">
                <a:solidFill>
                  <a:schemeClr val="lt1"/>
                </a:solidFill>
              </a:defRPr>
            </a:lvl4pPr>
            <a:lvl5pPr marL="2286000" lvl="4" indent="-228600" algn="l">
              <a:lnSpc>
                <a:spcPct val="100000"/>
              </a:lnSpc>
              <a:spcBef>
                <a:spcPts val="633"/>
              </a:spcBef>
              <a:spcAft>
                <a:spcPts val="0"/>
              </a:spcAft>
              <a:buClr>
                <a:schemeClr val="lt1"/>
              </a:buClr>
              <a:buSzPts val="633"/>
              <a:buFont typeface="Inter"/>
              <a:buNone/>
              <a:defRPr sz="633">
                <a:solidFill>
                  <a:schemeClr val="lt1"/>
                </a:solidFill>
              </a:defRPr>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191" name="Google Shape;10191;p256"/>
          <p:cNvSpPr txBox="1">
            <a:spLocks noGrp="1"/>
          </p:cNvSpPr>
          <p:nvPr>
            <p:ph type="body" idx="2"/>
          </p:nvPr>
        </p:nvSpPr>
        <p:spPr>
          <a:xfrm>
            <a:off x="7404439" y="1366242"/>
            <a:ext cx="1326018" cy="1350336"/>
          </a:xfrm>
          <a:prstGeom prst="rect">
            <a:avLst/>
          </a:prstGeom>
          <a:solidFill>
            <a:schemeClr val="accent2"/>
          </a:solidFill>
          <a:ln>
            <a:noFill/>
          </a:ln>
        </p:spPr>
        <p:txBody>
          <a:bodyPr spcFirstLastPara="1" wrap="square" lIns="137150" tIns="137150" rIns="137150" bIns="137150" anchor="t" anchorCtr="0">
            <a:noAutofit/>
          </a:bodyPr>
          <a:lstStyle>
            <a:lvl1pPr marL="457200" lvl="0" indent="-228600" algn="l">
              <a:lnSpc>
                <a:spcPct val="100000"/>
              </a:lnSpc>
              <a:spcBef>
                <a:spcPts val="0"/>
              </a:spcBef>
              <a:spcAft>
                <a:spcPts val="0"/>
              </a:spcAft>
              <a:buClr>
                <a:schemeClr val="lt1"/>
              </a:buClr>
              <a:buSzPts val="949"/>
              <a:buFont typeface="Inter"/>
              <a:buNone/>
              <a:defRPr sz="949">
                <a:solidFill>
                  <a:schemeClr val="lt1"/>
                </a:solidFill>
              </a:defRPr>
            </a:lvl1pPr>
            <a:lvl2pPr marL="914400" lvl="1" indent="-228600" algn="l">
              <a:lnSpc>
                <a:spcPct val="100000"/>
              </a:lnSpc>
              <a:spcBef>
                <a:spcPts val="633"/>
              </a:spcBef>
              <a:spcAft>
                <a:spcPts val="0"/>
              </a:spcAft>
              <a:buClr>
                <a:schemeClr val="lt1"/>
              </a:buClr>
              <a:buSzPts val="844"/>
              <a:buFont typeface="Inter"/>
              <a:buNone/>
              <a:defRPr sz="843">
                <a:solidFill>
                  <a:schemeClr val="lt1"/>
                </a:solidFill>
              </a:defRPr>
            </a:lvl2pPr>
            <a:lvl3pPr marL="1371600" lvl="2" indent="-228600" algn="l">
              <a:lnSpc>
                <a:spcPct val="100000"/>
              </a:lnSpc>
              <a:spcBef>
                <a:spcPts val="633"/>
              </a:spcBef>
              <a:spcAft>
                <a:spcPts val="0"/>
              </a:spcAft>
              <a:buClr>
                <a:schemeClr val="lt1"/>
              </a:buClr>
              <a:buSzPts val="738"/>
              <a:buFont typeface="Inter"/>
              <a:buNone/>
              <a:defRPr sz="738">
                <a:solidFill>
                  <a:schemeClr val="lt1"/>
                </a:solidFill>
              </a:defRPr>
            </a:lvl3pPr>
            <a:lvl4pPr marL="1828800" lvl="3" indent="-228600" algn="l">
              <a:lnSpc>
                <a:spcPct val="100000"/>
              </a:lnSpc>
              <a:spcBef>
                <a:spcPts val="633"/>
              </a:spcBef>
              <a:spcAft>
                <a:spcPts val="0"/>
              </a:spcAft>
              <a:buClr>
                <a:schemeClr val="lt1"/>
              </a:buClr>
              <a:buSzPts val="633"/>
              <a:buFont typeface="Inter"/>
              <a:buNone/>
              <a:defRPr sz="633">
                <a:solidFill>
                  <a:schemeClr val="lt1"/>
                </a:solidFill>
              </a:defRPr>
            </a:lvl4pPr>
            <a:lvl5pPr marL="2286000" lvl="4" indent="-228600" algn="l">
              <a:lnSpc>
                <a:spcPct val="100000"/>
              </a:lnSpc>
              <a:spcBef>
                <a:spcPts val="633"/>
              </a:spcBef>
              <a:spcAft>
                <a:spcPts val="0"/>
              </a:spcAft>
              <a:buClr>
                <a:schemeClr val="lt1"/>
              </a:buClr>
              <a:buSzPts val="633"/>
              <a:buFont typeface="Inter"/>
              <a:buNone/>
              <a:defRPr sz="633">
                <a:solidFill>
                  <a:schemeClr val="lt1"/>
                </a:solidFill>
              </a:defRPr>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192" name="Google Shape;10192;p256"/>
          <p:cNvSpPr txBox="1">
            <a:spLocks noGrp="1"/>
          </p:cNvSpPr>
          <p:nvPr>
            <p:ph type="body" idx="3"/>
          </p:nvPr>
        </p:nvSpPr>
        <p:spPr>
          <a:xfrm>
            <a:off x="6006928" y="2768651"/>
            <a:ext cx="1326018" cy="1350337"/>
          </a:xfrm>
          <a:prstGeom prst="rect">
            <a:avLst/>
          </a:prstGeom>
          <a:solidFill>
            <a:schemeClr val="accent2"/>
          </a:solidFill>
          <a:ln>
            <a:noFill/>
          </a:ln>
        </p:spPr>
        <p:txBody>
          <a:bodyPr spcFirstLastPara="1" wrap="square" lIns="137150" tIns="137150" rIns="137150" bIns="137150" anchor="t" anchorCtr="0">
            <a:noAutofit/>
          </a:bodyPr>
          <a:lstStyle>
            <a:lvl1pPr marL="457200" lvl="0" indent="-228600" algn="l">
              <a:lnSpc>
                <a:spcPct val="100000"/>
              </a:lnSpc>
              <a:spcBef>
                <a:spcPts val="0"/>
              </a:spcBef>
              <a:spcAft>
                <a:spcPts val="0"/>
              </a:spcAft>
              <a:buClr>
                <a:schemeClr val="lt1"/>
              </a:buClr>
              <a:buSzPts val="949"/>
              <a:buFont typeface="Inter"/>
              <a:buNone/>
              <a:defRPr sz="949">
                <a:solidFill>
                  <a:schemeClr val="lt1"/>
                </a:solidFill>
              </a:defRPr>
            </a:lvl1pPr>
            <a:lvl2pPr marL="914400" lvl="1" indent="-228600" algn="l">
              <a:lnSpc>
                <a:spcPct val="100000"/>
              </a:lnSpc>
              <a:spcBef>
                <a:spcPts val="633"/>
              </a:spcBef>
              <a:spcAft>
                <a:spcPts val="0"/>
              </a:spcAft>
              <a:buClr>
                <a:schemeClr val="lt1"/>
              </a:buClr>
              <a:buSzPts val="844"/>
              <a:buFont typeface="Inter"/>
              <a:buNone/>
              <a:defRPr sz="843">
                <a:solidFill>
                  <a:schemeClr val="lt1"/>
                </a:solidFill>
              </a:defRPr>
            </a:lvl2pPr>
            <a:lvl3pPr marL="1371600" lvl="2" indent="-228600" algn="l">
              <a:lnSpc>
                <a:spcPct val="100000"/>
              </a:lnSpc>
              <a:spcBef>
                <a:spcPts val="633"/>
              </a:spcBef>
              <a:spcAft>
                <a:spcPts val="0"/>
              </a:spcAft>
              <a:buClr>
                <a:schemeClr val="lt1"/>
              </a:buClr>
              <a:buSzPts val="738"/>
              <a:buFont typeface="Inter"/>
              <a:buNone/>
              <a:defRPr sz="738">
                <a:solidFill>
                  <a:schemeClr val="lt1"/>
                </a:solidFill>
              </a:defRPr>
            </a:lvl3pPr>
            <a:lvl4pPr marL="1828800" lvl="3" indent="-228600" algn="l">
              <a:lnSpc>
                <a:spcPct val="100000"/>
              </a:lnSpc>
              <a:spcBef>
                <a:spcPts val="633"/>
              </a:spcBef>
              <a:spcAft>
                <a:spcPts val="0"/>
              </a:spcAft>
              <a:buClr>
                <a:schemeClr val="lt1"/>
              </a:buClr>
              <a:buSzPts val="633"/>
              <a:buFont typeface="Inter"/>
              <a:buNone/>
              <a:defRPr sz="633">
                <a:solidFill>
                  <a:schemeClr val="lt1"/>
                </a:solidFill>
              </a:defRPr>
            </a:lvl4pPr>
            <a:lvl5pPr marL="2286000" lvl="4" indent="-228600" algn="l">
              <a:lnSpc>
                <a:spcPct val="100000"/>
              </a:lnSpc>
              <a:spcBef>
                <a:spcPts val="633"/>
              </a:spcBef>
              <a:spcAft>
                <a:spcPts val="0"/>
              </a:spcAft>
              <a:buClr>
                <a:schemeClr val="lt1"/>
              </a:buClr>
              <a:buSzPts val="633"/>
              <a:buFont typeface="Inter"/>
              <a:buNone/>
              <a:defRPr sz="633">
                <a:solidFill>
                  <a:schemeClr val="lt1"/>
                </a:solidFill>
              </a:defRPr>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193" name="Google Shape;10193;p256"/>
          <p:cNvSpPr txBox="1">
            <a:spLocks noGrp="1"/>
          </p:cNvSpPr>
          <p:nvPr>
            <p:ph type="body" idx="4"/>
          </p:nvPr>
        </p:nvSpPr>
        <p:spPr>
          <a:xfrm>
            <a:off x="7405275" y="2768651"/>
            <a:ext cx="1326018" cy="1350337"/>
          </a:xfrm>
          <a:prstGeom prst="rect">
            <a:avLst/>
          </a:prstGeom>
          <a:solidFill>
            <a:schemeClr val="accent2"/>
          </a:solidFill>
          <a:ln>
            <a:noFill/>
          </a:ln>
        </p:spPr>
        <p:txBody>
          <a:bodyPr spcFirstLastPara="1" wrap="square" lIns="137150" tIns="137150" rIns="137150" bIns="137150" anchor="t" anchorCtr="0">
            <a:noAutofit/>
          </a:bodyPr>
          <a:lstStyle>
            <a:lvl1pPr marL="457200" lvl="0" indent="-228600" algn="l">
              <a:lnSpc>
                <a:spcPct val="100000"/>
              </a:lnSpc>
              <a:spcBef>
                <a:spcPts val="0"/>
              </a:spcBef>
              <a:spcAft>
                <a:spcPts val="0"/>
              </a:spcAft>
              <a:buClr>
                <a:schemeClr val="lt1"/>
              </a:buClr>
              <a:buSzPts val="949"/>
              <a:buFont typeface="Inter"/>
              <a:buNone/>
              <a:defRPr sz="949">
                <a:solidFill>
                  <a:schemeClr val="lt1"/>
                </a:solidFill>
              </a:defRPr>
            </a:lvl1pPr>
            <a:lvl2pPr marL="914400" lvl="1" indent="-228600" algn="l">
              <a:lnSpc>
                <a:spcPct val="100000"/>
              </a:lnSpc>
              <a:spcBef>
                <a:spcPts val="633"/>
              </a:spcBef>
              <a:spcAft>
                <a:spcPts val="0"/>
              </a:spcAft>
              <a:buClr>
                <a:schemeClr val="lt1"/>
              </a:buClr>
              <a:buSzPts val="844"/>
              <a:buFont typeface="Inter"/>
              <a:buNone/>
              <a:defRPr sz="843">
                <a:solidFill>
                  <a:schemeClr val="lt1"/>
                </a:solidFill>
              </a:defRPr>
            </a:lvl2pPr>
            <a:lvl3pPr marL="1371600" lvl="2" indent="-228600" algn="l">
              <a:lnSpc>
                <a:spcPct val="100000"/>
              </a:lnSpc>
              <a:spcBef>
                <a:spcPts val="633"/>
              </a:spcBef>
              <a:spcAft>
                <a:spcPts val="0"/>
              </a:spcAft>
              <a:buClr>
                <a:schemeClr val="lt1"/>
              </a:buClr>
              <a:buSzPts val="738"/>
              <a:buFont typeface="Inter"/>
              <a:buNone/>
              <a:defRPr sz="738">
                <a:solidFill>
                  <a:schemeClr val="lt1"/>
                </a:solidFill>
              </a:defRPr>
            </a:lvl3pPr>
            <a:lvl4pPr marL="1828800" lvl="3" indent="-228600" algn="l">
              <a:lnSpc>
                <a:spcPct val="100000"/>
              </a:lnSpc>
              <a:spcBef>
                <a:spcPts val="633"/>
              </a:spcBef>
              <a:spcAft>
                <a:spcPts val="0"/>
              </a:spcAft>
              <a:buClr>
                <a:schemeClr val="lt1"/>
              </a:buClr>
              <a:buSzPts val="633"/>
              <a:buFont typeface="Inter"/>
              <a:buNone/>
              <a:defRPr sz="633">
                <a:solidFill>
                  <a:schemeClr val="lt1"/>
                </a:solidFill>
              </a:defRPr>
            </a:lvl4pPr>
            <a:lvl5pPr marL="2286000" lvl="4" indent="-228600" algn="l">
              <a:lnSpc>
                <a:spcPct val="100000"/>
              </a:lnSpc>
              <a:spcBef>
                <a:spcPts val="633"/>
              </a:spcBef>
              <a:spcAft>
                <a:spcPts val="0"/>
              </a:spcAft>
              <a:buClr>
                <a:schemeClr val="lt1"/>
              </a:buClr>
              <a:buSzPts val="633"/>
              <a:buFont typeface="Inter"/>
              <a:buNone/>
              <a:defRPr sz="633">
                <a:solidFill>
                  <a:schemeClr val="lt1"/>
                </a:solidFill>
              </a:defRPr>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194" name="Google Shape;10194;p256"/>
          <p:cNvSpPr txBox="1">
            <a:spLocks noGrp="1"/>
          </p:cNvSpPr>
          <p:nvPr>
            <p:ph type="body" idx="5"/>
          </p:nvPr>
        </p:nvSpPr>
        <p:spPr>
          <a:xfrm>
            <a:off x="413544" y="1366243"/>
            <a:ext cx="2724867" cy="2752576"/>
          </a:xfrm>
          <a:prstGeom prst="rect">
            <a:avLst/>
          </a:prstGeom>
          <a:solidFill>
            <a:schemeClr val="accent1"/>
          </a:solidFill>
          <a:ln>
            <a:noFill/>
          </a:ln>
        </p:spPr>
        <p:txBody>
          <a:bodyPr spcFirstLastPara="1" wrap="square" lIns="274300" tIns="274300" rIns="274300" bIns="274300" anchor="t" anchorCtr="0">
            <a:noAutofit/>
          </a:bodyPr>
          <a:lstStyle>
            <a:lvl1pPr marL="457200" lvl="0" indent="-228600" algn="l">
              <a:lnSpc>
                <a:spcPct val="100000"/>
              </a:lnSpc>
              <a:spcBef>
                <a:spcPts val="0"/>
              </a:spcBef>
              <a:spcAft>
                <a:spcPts val="0"/>
              </a:spcAft>
              <a:buClr>
                <a:schemeClr val="lt1"/>
              </a:buClr>
              <a:buSzPts val="1476"/>
              <a:buFont typeface="Inter"/>
              <a:buNone/>
              <a:defRPr sz="1476">
                <a:solidFill>
                  <a:schemeClr val="lt1"/>
                </a:solidFill>
              </a:defRPr>
            </a:lvl1pPr>
            <a:lvl2pPr marL="914400" lvl="1" indent="-228600" algn="l">
              <a:lnSpc>
                <a:spcPct val="100000"/>
              </a:lnSpc>
              <a:spcBef>
                <a:spcPts val="633"/>
              </a:spcBef>
              <a:spcAft>
                <a:spcPts val="0"/>
              </a:spcAft>
              <a:buClr>
                <a:schemeClr val="lt1"/>
              </a:buClr>
              <a:buSzPts val="949"/>
              <a:buFont typeface="Inter"/>
              <a:buNone/>
              <a:defRPr sz="949">
                <a:solidFill>
                  <a:schemeClr val="lt1"/>
                </a:solidFill>
              </a:defRPr>
            </a:lvl2pPr>
            <a:lvl3pPr marL="1371600" lvl="2" indent="-228600" algn="l">
              <a:lnSpc>
                <a:spcPct val="100000"/>
              </a:lnSpc>
              <a:spcBef>
                <a:spcPts val="633"/>
              </a:spcBef>
              <a:spcAft>
                <a:spcPts val="0"/>
              </a:spcAft>
              <a:buClr>
                <a:schemeClr val="lt1"/>
              </a:buClr>
              <a:buSzPts val="949"/>
              <a:buFont typeface="Inter"/>
              <a:buNone/>
              <a:defRPr sz="949">
                <a:solidFill>
                  <a:schemeClr val="lt1"/>
                </a:solidFill>
              </a:defRPr>
            </a:lvl3pPr>
            <a:lvl4pPr marL="1828800" lvl="3" indent="-228600" algn="l">
              <a:lnSpc>
                <a:spcPct val="100000"/>
              </a:lnSpc>
              <a:spcBef>
                <a:spcPts val="633"/>
              </a:spcBef>
              <a:spcAft>
                <a:spcPts val="0"/>
              </a:spcAft>
              <a:buClr>
                <a:schemeClr val="lt1"/>
              </a:buClr>
              <a:buSzPts val="844"/>
              <a:buFont typeface="Inter"/>
              <a:buNone/>
              <a:defRPr sz="843">
                <a:solidFill>
                  <a:schemeClr val="lt1"/>
                </a:solidFill>
              </a:defRPr>
            </a:lvl4pPr>
            <a:lvl5pPr marL="2286000" lvl="4" indent="-228600" algn="l">
              <a:lnSpc>
                <a:spcPct val="100000"/>
              </a:lnSpc>
              <a:spcBef>
                <a:spcPts val="633"/>
              </a:spcBef>
              <a:spcAft>
                <a:spcPts val="0"/>
              </a:spcAft>
              <a:buClr>
                <a:schemeClr val="lt1"/>
              </a:buClr>
              <a:buSzPts val="844"/>
              <a:buFont typeface="Inter"/>
              <a:buNone/>
              <a:defRPr sz="843">
                <a:solidFill>
                  <a:schemeClr val="lt1"/>
                </a:solidFill>
              </a:defRPr>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195" name="Google Shape;10195;p256"/>
          <p:cNvSpPr txBox="1">
            <a:spLocks noGrp="1"/>
          </p:cNvSpPr>
          <p:nvPr>
            <p:ph type="body" idx="6"/>
          </p:nvPr>
        </p:nvSpPr>
        <p:spPr>
          <a:xfrm>
            <a:off x="3212313" y="1366242"/>
            <a:ext cx="2721619" cy="2752576"/>
          </a:xfrm>
          <a:prstGeom prst="rect">
            <a:avLst/>
          </a:prstGeom>
          <a:solidFill>
            <a:schemeClr val="accent1"/>
          </a:solidFill>
          <a:ln>
            <a:noFill/>
          </a:ln>
        </p:spPr>
        <p:txBody>
          <a:bodyPr spcFirstLastPara="1" wrap="square" lIns="274300" tIns="274300" rIns="274300" bIns="274300" anchor="t" anchorCtr="0">
            <a:noAutofit/>
          </a:bodyPr>
          <a:lstStyle>
            <a:lvl1pPr marL="457200" lvl="0" indent="-228600" algn="l">
              <a:lnSpc>
                <a:spcPct val="100000"/>
              </a:lnSpc>
              <a:spcBef>
                <a:spcPts val="0"/>
              </a:spcBef>
              <a:spcAft>
                <a:spcPts val="0"/>
              </a:spcAft>
              <a:buClr>
                <a:schemeClr val="lt1"/>
              </a:buClr>
              <a:buSzPts val="1476"/>
              <a:buFont typeface="Inter"/>
              <a:buNone/>
              <a:defRPr sz="1476">
                <a:solidFill>
                  <a:schemeClr val="lt1"/>
                </a:solidFill>
              </a:defRPr>
            </a:lvl1pPr>
            <a:lvl2pPr marL="914400" lvl="1" indent="-228600" algn="l">
              <a:lnSpc>
                <a:spcPct val="100000"/>
              </a:lnSpc>
              <a:spcBef>
                <a:spcPts val="633"/>
              </a:spcBef>
              <a:spcAft>
                <a:spcPts val="0"/>
              </a:spcAft>
              <a:buClr>
                <a:schemeClr val="lt1"/>
              </a:buClr>
              <a:buSzPts val="949"/>
              <a:buFont typeface="Inter"/>
              <a:buNone/>
              <a:defRPr sz="949">
                <a:solidFill>
                  <a:schemeClr val="lt1"/>
                </a:solidFill>
              </a:defRPr>
            </a:lvl2pPr>
            <a:lvl3pPr marL="1371600" lvl="2" indent="-228600" algn="l">
              <a:lnSpc>
                <a:spcPct val="100000"/>
              </a:lnSpc>
              <a:spcBef>
                <a:spcPts val="633"/>
              </a:spcBef>
              <a:spcAft>
                <a:spcPts val="0"/>
              </a:spcAft>
              <a:buClr>
                <a:schemeClr val="lt1"/>
              </a:buClr>
              <a:buSzPts val="949"/>
              <a:buFont typeface="Inter"/>
              <a:buNone/>
              <a:defRPr sz="949">
                <a:solidFill>
                  <a:schemeClr val="lt1"/>
                </a:solidFill>
              </a:defRPr>
            </a:lvl3pPr>
            <a:lvl4pPr marL="1828800" lvl="3" indent="-228600" algn="l">
              <a:lnSpc>
                <a:spcPct val="100000"/>
              </a:lnSpc>
              <a:spcBef>
                <a:spcPts val="633"/>
              </a:spcBef>
              <a:spcAft>
                <a:spcPts val="0"/>
              </a:spcAft>
              <a:buClr>
                <a:schemeClr val="lt1"/>
              </a:buClr>
              <a:buSzPts val="844"/>
              <a:buFont typeface="Inter"/>
              <a:buNone/>
              <a:defRPr sz="843">
                <a:solidFill>
                  <a:schemeClr val="lt1"/>
                </a:solidFill>
              </a:defRPr>
            </a:lvl4pPr>
            <a:lvl5pPr marL="2286000" lvl="4" indent="-228600" algn="l">
              <a:lnSpc>
                <a:spcPct val="100000"/>
              </a:lnSpc>
              <a:spcBef>
                <a:spcPts val="633"/>
              </a:spcBef>
              <a:spcAft>
                <a:spcPts val="0"/>
              </a:spcAft>
              <a:buClr>
                <a:schemeClr val="lt1"/>
              </a:buClr>
              <a:buSzPts val="844"/>
              <a:buFont typeface="Inter"/>
              <a:buNone/>
              <a:defRPr sz="843">
                <a:solidFill>
                  <a:schemeClr val="lt1"/>
                </a:solidFill>
              </a:defRPr>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196" name="Google Shape;10196;p256"/>
          <p:cNvSpPr txBox="1">
            <a:spLocks noGrp="1"/>
          </p:cNvSpPr>
          <p:nvPr>
            <p:ph type="body" idx="7"/>
          </p:nvPr>
        </p:nvSpPr>
        <p:spPr>
          <a:xfrm>
            <a:off x="413099" y="752952"/>
            <a:ext cx="8317802" cy="32460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Clr>
                <a:schemeClr val="dk2"/>
              </a:buClr>
              <a:buSzPts val="1687"/>
              <a:buFont typeface="Inter"/>
              <a:buNone/>
              <a:defRPr sz="1687" b="0"/>
            </a:lvl1pPr>
            <a:lvl2pPr marL="914400" lvl="1" indent="-228600" algn="l">
              <a:lnSpc>
                <a:spcPct val="100000"/>
              </a:lnSpc>
              <a:spcBef>
                <a:spcPts val="633"/>
              </a:spcBef>
              <a:spcAft>
                <a:spcPts val="0"/>
              </a:spcAft>
              <a:buClr>
                <a:schemeClr val="dk2"/>
              </a:buClr>
              <a:buSzPts val="1800"/>
              <a:buNone/>
              <a:defRPr/>
            </a:lvl2pPr>
            <a:lvl3pPr marL="1371600" lvl="2" indent="-228600" algn="l">
              <a:lnSpc>
                <a:spcPct val="100000"/>
              </a:lnSpc>
              <a:spcBef>
                <a:spcPts val="633"/>
              </a:spcBef>
              <a:spcAft>
                <a:spcPts val="0"/>
              </a:spcAft>
              <a:buClr>
                <a:schemeClr val="dk2"/>
              </a:buClr>
              <a:buSzPts val="1800"/>
              <a:buNone/>
              <a:defRPr/>
            </a:lvl3pPr>
            <a:lvl4pPr marL="1828800" lvl="3" indent="-228600" algn="l">
              <a:lnSpc>
                <a:spcPct val="100000"/>
              </a:lnSpc>
              <a:spcBef>
                <a:spcPts val="633"/>
              </a:spcBef>
              <a:spcAft>
                <a:spcPts val="0"/>
              </a:spcAft>
              <a:buClr>
                <a:schemeClr val="dk2"/>
              </a:buClr>
              <a:buSzPts val="1800"/>
              <a:buNone/>
              <a:defRPr/>
            </a:lvl4pPr>
            <a:lvl5pPr marL="2286000" lvl="4" indent="-228600" algn="l">
              <a:lnSpc>
                <a:spcPct val="100000"/>
              </a:lnSpc>
              <a:spcBef>
                <a:spcPts val="633"/>
              </a:spcBef>
              <a:spcAft>
                <a:spcPts val="0"/>
              </a:spcAft>
              <a:buClr>
                <a:schemeClr val="dk2"/>
              </a:buClr>
              <a:buSzPts val="1800"/>
              <a:buNone/>
              <a:defRPr/>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Tree>
  </p:cSld>
  <p:clrMapOvr>
    <a:masterClrMapping/>
  </p:clrMapOvr>
</p:sldLayout>
</file>

<file path=ppt/slideLayouts/slideLayout148.xml><?xml version="1.0" encoding="utf-8"?>
<p:sldLayout xmlns:a="http://schemas.openxmlformats.org/drawingml/2006/main" xmlns:r="http://schemas.openxmlformats.org/officeDocument/2006/relationships" xmlns:p="http://schemas.openxmlformats.org/presentationml/2006/main" matchingName="7 Content_Multiple Size Squares">
  <p:cSld name="7 Content_Multiple Size Squares">
    <p:spTree>
      <p:nvGrpSpPr>
        <p:cNvPr id="1" name="Shape 10197"/>
        <p:cNvGrpSpPr/>
        <p:nvPr/>
      </p:nvGrpSpPr>
      <p:grpSpPr>
        <a:xfrm>
          <a:off x="0" y="0"/>
          <a:ext cx="0" cy="0"/>
          <a:chOff x="0" y="0"/>
          <a:chExt cx="0" cy="0"/>
        </a:xfrm>
      </p:grpSpPr>
      <p:sp>
        <p:nvSpPr>
          <p:cNvPr id="10198" name="Google Shape;10198;p257"/>
          <p:cNvSpPr txBox="1">
            <a:spLocks noGrp="1"/>
          </p:cNvSpPr>
          <p:nvPr>
            <p:ph type="title"/>
          </p:nvPr>
        </p:nvSpPr>
        <p:spPr>
          <a:xfrm>
            <a:off x="413099" y="303870"/>
            <a:ext cx="8317802" cy="49773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dk2"/>
              </a:buClr>
              <a:buSzPts val="2812"/>
              <a:buFont typeface="Inter Black"/>
              <a:buNone/>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a:endParaRPr/>
          </a:p>
        </p:txBody>
      </p:sp>
      <p:sp>
        <p:nvSpPr>
          <p:cNvPr id="10199" name="Google Shape;10199;p257"/>
          <p:cNvSpPr txBox="1">
            <a:spLocks noGrp="1"/>
          </p:cNvSpPr>
          <p:nvPr>
            <p:ph type="sldNum" idx="12"/>
          </p:nvPr>
        </p:nvSpPr>
        <p:spPr>
          <a:xfrm>
            <a:off x="8866230" y="4891187"/>
            <a:ext cx="117020" cy="118943"/>
          </a:xfrm>
          <a:prstGeom prst="rect">
            <a:avLst/>
          </a:prstGeom>
          <a:noFill/>
          <a:ln>
            <a:noFill/>
          </a:ln>
        </p:spPr>
        <p:txBody>
          <a:bodyPr spcFirstLastPara="1" wrap="square" lIns="0" tIns="0" rIns="0" bIns="0" anchor="t" anchorCtr="0">
            <a:spAutoFit/>
          </a:bodyPr>
          <a:lstStyle>
            <a:lvl1pPr marL="0" marR="0" lvl="0"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
              <a:t>‹#›</a:t>
            </a:fld>
            <a:endParaRPr/>
          </a:p>
        </p:txBody>
      </p:sp>
      <p:sp>
        <p:nvSpPr>
          <p:cNvPr id="10200" name="Google Shape;10200;p257"/>
          <p:cNvSpPr txBox="1">
            <a:spLocks noGrp="1"/>
          </p:cNvSpPr>
          <p:nvPr>
            <p:ph type="body" idx="1"/>
          </p:nvPr>
        </p:nvSpPr>
        <p:spPr>
          <a:xfrm>
            <a:off x="4608081" y="1366242"/>
            <a:ext cx="1326018" cy="1350337"/>
          </a:xfrm>
          <a:prstGeom prst="rect">
            <a:avLst/>
          </a:prstGeom>
          <a:solidFill>
            <a:schemeClr val="accent2"/>
          </a:solidFill>
          <a:ln>
            <a:noFill/>
          </a:ln>
        </p:spPr>
        <p:txBody>
          <a:bodyPr spcFirstLastPara="1" wrap="square" lIns="137150" tIns="137150" rIns="137150" bIns="137150" anchor="t" anchorCtr="0">
            <a:noAutofit/>
          </a:bodyPr>
          <a:lstStyle>
            <a:lvl1pPr marL="457200" lvl="0" indent="-228600" algn="l">
              <a:lnSpc>
                <a:spcPct val="100000"/>
              </a:lnSpc>
              <a:spcBef>
                <a:spcPts val="0"/>
              </a:spcBef>
              <a:spcAft>
                <a:spcPts val="0"/>
              </a:spcAft>
              <a:buClr>
                <a:schemeClr val="lt1"/>
              </a:buClr>
              <a:buSzPts val="949"/>
              <a:buFont typeface="Inter"/>
              <a:buNone/>
              <a:defRPr sz="949">
                <a:solidFill>
                  <a:schemeClr val="lt1"/>
                </a:solidFill>
              </a:defRPr>
            </a:lvl1pPr>
            <a:lvl2pPr marL="914400" lvl="1" indent="-228600" algn="l">
              <a:lnSpc>
                <a:spcPct val="100000"/>
              </a:lnSpc>
              <a:spcBef>
                <a:spcPts val="633"/>
              </a:spcBef>
              <a:spcAft>
                <a:spcPts val="0"/>
              </a:spcAft>
              <a:buClr>
                <a:schemeClr val="lt1"/>
              </a:buClr>
              <a:buSzPts val="844"/>
              <a:buFont typeface="Inter"/>
              <a:buNone/>
              <a:defRPr sz="843">
                <a:solidFill>
                  <a:schemeClr val="lt1"/>
                </a:solidFill>
              </a:defRPr>
            </a:lvl2pPr>
            <a:lvl3pPr marL="1371600" lvl="2" indent="-228600" algn="l">
              <a:lnSpc>
                <a:spcPct val="100000"/>
              </a:lnSpc>
              <a:spcBef>
                <a:spcPts val="633"/>
              </a:spcBef>
              <a:spcAft>
                <a:spcPts val="0"/>
              </a:spcAft>
              <a:buClr>
                <a:schemeClr val="lt1"/>
              </a:buClr>
              <a:buSzPts val="738"/>
              <a:buFont typeface="Inter"/>
              <a:buNone/>
              <a:defRPr sz="738">
                <a:solidFill>
                  <a:schemeClr val="lt1"/>
                </a:solidFill>
              </a:defRPr>
            </a:lvl3pPr>
            <a:lvl4pPr marL="1828800" lvl="3" indent="-228600" algn="l">
              <a:lnSpc>
                <a:spcPct val="100000"/>
              </a:lnSpc>
              <a:spcBef>
                <a:spcPts val="633"/>
              </a:spcBef>
              <a:spcAft>
                <a:spcPts val="0"/>
              </a:spcAft>
              <a:buClr>
                <a:schemeClr val="lt1"/>
              </a:buClr>
              <a:buSzPts val="633"/>
              <a:buFont typeface="Inter"/>
              <a:buNone/>
              <a:defRPr sz="633">
                <a:solidFill>
                  <a:schemeClr val="lt1"/>
                </a:solidFill>
              </a:defRPr>
            </a:lvl4pPr>
            <a:lvl5pPr marL="2286000" lvl="4" indent="-228600" algn="l">
              <a:lnSpc>
                <a:spcPct val="100000"/>
              </a:lnSpc>
              <a:spcBef>
                <a:spcPts val="633"/>
              </a:spcBef>
              <a:spcAft>
                <a:spcPts val="0"/>
              </a:spcAft>
              <a:buClr>
                <a:schemeClr val="lt1"/>
              </a:buClr>
              <a:buSzPts val="633"/>
              <a:buFont typeface="Inter"/>
              <a:buNone/>
              <a:defRPr sz="633">
                <a:solidFill>
                  <a:schemeClr val="lt1"/>
                </a:solidFill>
              </a:defRPr>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201" name="Google Shape;10201;p257"/>
          <p:cNvSpPr txBox="1">
            <a:spLocks noGrp="1"/>
          </p:cNvSpPr>
          <p:nvPr>
            <p:ph type="body" idx="2"/>
          </p:nvPr>
        </p:nvSpPr>
        <p:spPr>
          <a:xfrm>
            <a:off x="6006260" y="1366242"/>
            <a:ext cx="1326018" cy="1350336"/>
          </a:xfrm>
          <a:prstGeom prst="rect">
            <a:avLst/>
          </a:prstGeom>
          <a:solidFill>
            <a:schemeClr val="accent2"/>
          </a:solidFill>
          <a:ln>
            <a:noFill/>
          </a:ln>
        </p:spPr>
        <p:txBody>
          <a:bodyPr spcFirstLastPara="1" wrap="square" lIns="137150" tIns="137150" rIns="137150" bIns="137150" anchor="t" anchorCtr="0">
            <a:noAutofit/>
          </a:bodyPr>
          <a:lstStyle>
            <a:lvl1pPr marL="457200" lvl="0" indent="-228600" algn="l">
              <a:lnSpc>
                <a:spcPct val="100000"/>
              </a:lnSpc>
              <a:spcBef>
                <a:spcPts val="0"/>
              </a:spcBef>
              <a:spcAft>
                <a:spcPts val="0"/>
              </a:spcAft>
              <a:buClr>
                <a:schemeClr val="lt1"/>
              </a:buClr>
              <a:buSzPts val="949"/>
              <a:buFont typeface="Inter"/>
              <a:buNone/>
              <a:defRPr sz="949">
                <a:solidFill>
                  <a:schemeClr val="lt1"/>
                </a:solidFill>
              </a:defRPr>
            </a:lvl1pPr>
            <a:lvl2pPr marL="914400" lvl="1" indent="-228600" algn="l">
              <a:lnSpc>
                <a:spcPct val="100000"/>
              </a:lnSpc>
              <a:spcBef>
                <a:spcPts val="633"/>
              </a:spcBef>
              <a:spcAft>
                <a:spcPts val="0"/>
              </a:spcAft>
              <a:buClr>
                <a:schemeClr val="lt1"/>
              </a:buClr>
              <a:buSzPts val="844"/>
              <a:buFont typeface="Inter"/>
              <a:buNone/>
              <a:defRPr sz="843">
                <a:solidFill>
                  <a:schemeClr val="lt1"/>
                </a:solidFill>
              </a:defRPr>
            </a:lvl2pPr>
            <a:lvl3pPr marL="1371600" lvl="2" indent="-228600" algn="l">
              <a:lnSpc>
                <a:spcPct val="100000"/>
              </a:lnSpc>
              <a:spcBef>
                <a:spcPts val="633"/>
              </a:spcBef>
              <a:spcAft>
                <a:spcPts val="0"/>
              </a:spcAft>
              <a:buClr>
                <a:schemeClr val="lt1"/>
              </a:buClr>
              <a:buSzPts val="738"/>
              <a:buFont typeface="Inter"/>
              <a:buNone/>
              <a:defRPr sz="738">
                <a:solidFill>
                  <a:schemeClr val="lt1"/>
                </a:solidFill>
              </a:defRPr>
            </a:lvl3pPr>
            <a:lvl4pPr marL="1828800" lvl="3" indent="-228600" algn="l">
              <a:lnSpc>
                <a:spcPct val="100000"/>
              </a:lnSpc>
              <a:spcBef>
                <a:spcPts val="633"/>
              </a:spcBef>
              <a:spcAft>
                <a:spcPts val="0"/>
              </a:spcAft>
              <a:buClr>
                <a:schemeClr val="lt1"/>
              </a:buClr>
              <a:buSzPts val="633"/>
              <a:buFont typeface="Inter"/>
              <a:buNone/>
              <a:defRPr sz="633">
                <a:solidFill>
                  <a:schemeClr val="lt1"/>
                </a:solidFill>
              </a:defRPr>
            </a:lvl4pPr>
            <a:lvl5pPr marL="2286000" lvl="4" indent="-228600" algn="l">
              <a:lnSpc>
                <a:spcPct val="100000"/>
              </a:lnSpc>
              <a:spcBef>
                <a:spcPts val="633"/>
              </a:spcBef>
              <a:spcAft>
                <a:spcPts val="0"/>
              </a:spcAft>
              <a:buClr>
                <a:schemeClr val="lt1"/>
              </a:buClr>
              <a:buSzPts val="633"/>
              <a:buFont typeface="Inter"/>
              <a:buNone/>
              <a:defRPr sz="633">
                <a:solidFill>
                  <a:schemeClr val="lt1"/>
                </a:solidFill>
              </a:defRPr>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202" name="Google Shape;10202;p257"/>
          <p:cNvSpPr txBox="1">
            <a:spLocks noGrp="1"/>
          </p:cNvSpPr>
          <p:nvPr>
            <p:ph type="body" idx="3"/>
          </p:nvPr>
        </p:nvSpPr>
        <p:spPr>
          <a:xfrm>
            <a:off x="7404439" y="1366242"/>
            <a:ext cx="1326018" cy="1350336"/>
          </a:xfrm>
          <a:prstGeom prst="rect">
            <a:avLst/>
          </a:prstGeom>
          <a:solidFill>
            <a:schemeClr val="accent2"/>
          </a:solidFill>
          <a:ln>
            <a:noFill/>
          </a:ln>
        </p:spPr>
        <p:txBody>
          <a:bodyPr spcFirstLastPara="1" wrap="square" lIns="137150" tIns="137150" rIns="137150" bIns="137150" anchor="t" anchorCtr="0">
            <a:noAutofit/>
          </a:bodyPr>
          <a:lstStyle>
            <a:lvl1pPr marL="457200" lvl="0" indent="-228600" algn="l">
              <a:lnSpc>
                <a:spcPct val="100000"/>
              </a:lnSpc>
              <a:spcBef>
                <a:spcPts val="0"/>
              </a:spcBef>
              <a:spcAft>
                <a:spcPts val="0"/>
              </a:spcAft>
              <a:buClr>
                <a:schemeClr val="lt1"/>
              </a:buClr>
              <a:buSzPts val="949"/>
              <a:buFont typeface="Inter"/>
              <a:buNone/>
              <a:defRPr sz="949">
                <a:solidFill>
                  <a:schemeClr val="lt1"/>
                </a:solidFill>
              </a:defRPr>
            </a:lvl1pPr>
            <a:lvl2pPr marL="914400" lvl="1" indent="-228600" algn="l">
              <a:lnSpc>
                <a:spcPct val="100000"/>
              </a:lnSpc>
              <a:spcBef>
                <a:spcPts val="633"/>
              </a:spcBef>
              <a:spcAft>
                <a:spcPts val="0"/>
              </a:spcAft>
              <a:buClr>
                <a:schemeClr val="lt1"/>
              </a:buClr>
              <a:buSzPts val="844"/>
              <a:buFont typeface="Inter"/>
              <a:buNone/>
              <a:defRPr sz="843">
                <a:solidFill>
                  <a:schemeClr val="lt1"/>
                </a:solidFill>
              </a:defRPr>
            </a:lvl2pPr>
            <a:lvl3pPr marL="1371600" lvl="2" indent="-228600" algn="l">
              <a:lnSpc>
                <a:spcPct val="100000"/>
              </a:lnSpc>
              <a:spcBef>
                <a:spcPts val="633"/>
              </a:spcBef>
              <a:spcAft>
                <a:spcPts val="0"/>
              </a:spcAft>
              <a:buClr>
                <a:schemeClr val="lt1"/>
              </a:buClr>
              <a:buSzPts val="738"/>
              <a:buFont typeface="Inter"/>
              <a:buNone/>
              <a:defRPr sz="738">
                <a:solidFill>
                  <a:schemeClr val="lt1"/>
                </a:solidFill>
              </a:defRPr>
            </a:lvl3pPr>
            <a:lvl4pPr marL="1828800" lvl="3" indent="-228600" algn="l">
              <a:lnSpc>
                <a:spcPct val="100000"/>
              </a:lnSpc>
              <a:spcBef>
                <a:spcPts val="633"/>
              </a:spcBef>
              <a:spcAft>
                <a:spcPts val="0"/>
              </a:spcAft>
              <a:buClr>
                <a:schemeClr val="lt1"/>
              </a:buClr>
              <a:buSzPts val="633"/>
              <a:buFont typeface="Inter"/>
              <a:buNone/>
              <a:defRPr sz="633">
                <a:solidFill>
                  <a:schemeClr val="lt1"/>
                </a:solidFill>
              </a:defRPr>
            </a:lvl4pPr>
            <a:lvl5pPr marL="2286000" lvl="4" indent="-228600" algn="l">
              <a:lnSpc>
                <a:spcPct val="100000"/>
              </a:lnSpc>
              <a:spcBef>
                <a:spcPts val="633"/>
              </a:spcBef>
              <a:spcAft>
                <a:spcPts val="0"/>
              </a:spcAft>
              <a:buClr>
                <a:schemeClr val="lt1"/>
              </a:buClr>
              <a:buSzPts val="633"/>
              <a:buFont typeface="Inter"/>
              <a:buNone/>
              <a:defRPr sz="633">
                <a:solidFill>
                  <a:schemeClr val="lt1"/>
                </a:solidFill>
              </a:defRPr>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203" name="Google Shape;10203;p257"/>
          <p:cNvSpPr txBox="1">
            <a:spLocks noGrp="1"/>
          </p:cNvSpPr>
          <p:nvPr>
            <p:ph type="body" idx="4"/>
          </p:nvPr>
        </p:nvSpPr>
        <p:spPr>
          <a:xfrm>
            <a:off x="4608582" y="2768651"/>
            <a:ext cx="1326018" cy="1350337"/>
          </a:xfrm>
          <a:prstGeom prst="rect">
            <a:avLst/>
          </a:prstGeom>
          <a:solidFill>
            <a:schemeClr val="accent2"/>
          </a:solidFill>
          <a:ln>
            <a:noFill/>
          </a:ln>
        </p:spPr>
        <p:txBody>
          <a:bodyPr spcFirstLastPara="1" wrap="square" lIns="137150" tIns="137150" rIns="137150" bIns="137150" anchor="t" anchorCtr="0">
            <a:noAutofit/>
          </a:bodyPr>
          <a:lstStyle>
            <a:lvl1pPr marL="457200" lvl="0" indent="-228600" algn="l">
              <a:lnSpc>
                <a:spcPct val="100000"/>
              </a:lnSpc>
              <a:spcBef>
                <a:spcPts val="0"/>
              </a:spcBef>
              <a:spcAft>
                <a:spcPts val="0"/>
              </a:spcAft>
              <a:buClr>
                <a:schemeClr val="lt1"/>
              </a:buClr>
              <a:buSzPts val="949"/>
              <a:buFont typeface="Inter"/>
              <a:buNone/>
              <a:defRPr sz="949">
                <a:solidFill>
                  <a:schemeClr val="lt1"/>
                </a:solidFill>
              </a:defRPr>
            </a:lvl1pPr>
            <a:lvl2pPr marL="914400" lvl="1" indent="-228600" algn="l">
              <a:lnSpc>
                <a:spcPct val="100000"/>
              </a:lnSpc>
              <a:spcBef>
                <a:spcPts val="633"/>
              </a:spcBef>
              <a:spcAft>
                <a:spcPts val="0"/>
              </a:spcAft>
              <a:buClr>
                <a:schemeClr val="lt1"/>
              </a:buClr>
              <a:buSzPts val="844"/>
              <a:buFont typeface="Inter"/>
              <a:buNone/>
              <a:defRPr sz="843">
                <a:solidFill>
                  <a:schemeClr val="lt1"/>
                </a:solidFill>
              </a:defRPr>
            </a:lvl2pPr>
            <a:lvl3pPr marL="1371600" lvl="2" indent="-228600" algn="l">
              <a:lnSpc>
                <a:spcPct val="100000"/>
              </a:lnSpc>
              <a:spcBef>
                <a:spcPts val="633"/>
              </a:spcBef>
              <a:spcAft>
                <a:spcPts val="0"/>
              </a:spcAft>
              <a:buClr>
                <a:schemeClr val="lt1"/>
              </a:buClr>
              <a:buSzPts val="738"/>
              <a:buFont typeface="Inter"/>
              <a:buNone/>
              <a:defRPr sz="738">
                <a:solidFill>
                  <a:schemeClr val="lt1"/>
                </a:solidFill>
              </a:defRPr>
            </a:lvl3pPr>
            <a:lvl4pPr marL="1828800" lvl="3" indent="-228600" algn="l">
              <a:lnSpc>
                <a:spcPct val="100000"/>
              </a:lnSpc>
              <a:spcBef>
                <a:spcPts val="633"/>
              </a:spcBef>
              <a:spcAft>
                <a:spcPts val="0"/>
              </a:spcAft>
              <a:buClr>
                <a:schemeClr val="lt1"/>
              </a:buClr>
              <a:buSzPts val="633"/>
              <a:buFont typeface="Inter"/>
              <a:buNone/>
              <a:defRPr sz="633">
                <a:solidFill>
                  <a:schemeClr val="lt1"/>
                </a:solidFill>
              </a:defRPr>
            </a:lvl4pPr>
            <a:lvl5pPr marL="2286000" lvl="4" indent="-228600" algn="l">
              <a:lnSpc>
                <a:spcPct val="100000"/>
              </a:lnSpc>
              <a:spcBef>
                <a:spcPts val="633"/>
              </a:spcBef>
              <a:spcAft>
                <a:spcPts val="0"/>
              </a:spcAft>
              <a:buClr>
                <a:schemeClr val="lt1"/>
              </a:buClr>
              <a:buSzPts val="633"/>
              <a:buFont typeface="Inter"/>
              <a:buNone/>
              <a:defRPr sz="633">
                <a:solidFill>
                  <a:schemeClr val="lt1"/>
                </a:solidFill>
              </a:defRPr>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204" name="Google Shape;10204;p257"/>
          <p:cNvSpPr txBox="1">
            <a:spLocks noGrp="1"/>
          </p:cNvSpPr>
          <p:nvPr>
            <p:ph type="body" idx="5"/>
          </p:nvPr>
        </p:nvSpPr>
        <p:spPr>
          <a:xfrm>
            <a:off x="6006928" y="2768651"/>
            <a:ext cx="1326018" cy="1350337"/>
          </a:xfrm>
          <a:prstGeom prst="rect">
            <a:avLst/>
          </a:prstGeom>
          <a:solidFill>
            <a:schemeClr val="accent2"/>
          </a:solidFill>
          <a:ln>
            <a:noFill/>
          </a:ln>
        </p:spPr>
        <p:txBody>
          <a:bodyPr spcFirstLastPara="1" wrap="square" lIns="137150" tIns="137150" rIns="137150" bIns="137150" anchor="t" anchorCtr="0">
            <a:noAutofit/>
          </a:bodyPr>
          <a:lstStyle>
            <a:lvl1pPr marL="457200" lvl="0" indent="-228600" algn="l">
              <a:lnSpc>
                <a:spcPct val="100000"/>
              </a:lnSpc>
              <a:spcBef>
                <a:spcPts val="0"/>
              </a:spcBef>
              <a:spcAft>
                <a:spcPts val="0"/>
              </a:spcAft>
              <a:buClr>
                <a:schemeClr val="lt1"/>
              </a:buClr>
              <a:buSzPts val="949"/>
              <a:buFont typeface="Inter"/>
              <a:buNone/>
              <a:defRPr sz="949">
                <a:solidFill>
                  <a:schemeClr val="lt1"/>
                </a:solidFill>
              </a:defRPr>
            </a:lvl1pPr>
            <a:lvl2pPr marL="914400" lvl="1" indent="-228600" algn="l">
              <a:lnSpc>
                <a:spcPct val="100000"/>
              </a:lnSpc>
              <a:spcBef>
                <a:spcPts val="633"/>
              </a:spcBef>
              <a:spcAft>
                <a:spcPts val="0"/>
              </a:spcAft>
              <a:buClr>
                <a:schemeClr val="lt1"/>
              </a:buClr>
              <a:buSzPts val="844"/>
              <a:buFont typeface="Inter"/>
              <a:buNone/>
              <a:defRPr sz="843">
                <a:solidFill>
                  <a:schemeClr val="lt1"/>
                </a:solidFill>
              </a:defRPr>
            </a:lvl2pPr>
            <a:lvl3pPr marL="1371600" lvl="2" indent="-228600" algn="l">
              <a:lnSpc>
                <a:spcPct val="100000"/>
              </a:lnSpc>
              <a:spcBef>
                <a:spcPts val="633"/>
              </a:spcBef>
              <a:spcAft>
                <a:spcPts val="0"/>
              </a:spcAft>
              <a:buClr>
                <a:schemeClr val="lt1"/>
              </a:buClr>
              <a:buSzPts val="738"/>
              <a:buFont typeface="Inter"/>
              <a:buNone/>
              <a:defRPr sz="738">
                <a:solidFill>
                  <a:schemeClr val="lt1"/>
                </a:solidFill>
              </a:defRPr>
            </a:lvl3pPr>
            <a:lvl4pPr marL="1828800" lvl="3" indent="-228600" algn="l">
              <a:lnSpc>
                <a:spcPct val="100000"/>
              </a:lnSpc>
              <a:spcBef>
                <a:spcPts val="633"/>
              </a:spcBef>
              <a:spcAft>
                <a:spcPts val="0"/>
              </a:spcAft>
              <a:buClr>
                <a:schemeClr val="lt1"/>
              </a:buClr>
              <a:buSzPts val="633"/>
              <a:buFont typeface="Inter"/>
              <a:buNone/>
              <a:defRPr sz="633">
                <a:solidFill>
                  <a:schemeClr val="lt1"/>
                </a:solidFill>
              </a:defRPr>
            </a:lvl4pPr>
            <a:lvl5pPr marL="2286000" lvl="4" indent="-228600" algn="l">
              <a:lnSpc>
                <a:spcPct val="100000"/>
              </a:lnSpc>
              <a:spcBef>
                <a:spcPts val="633"/>
              </a:spcBef>
              <a:spcAft>
                <a:spcPts val="0"/>
              </a:spcAft>
              <a:buClr>
                <a:schemeClr val="lt1"/>
              </a:buClr>
              <a:buSzPts val="633"/>
              <a:buFont typeface="Inter"/>
              <a:buNone/>
              <a:defRPr sz="633">
                <a:solidFill>
                  <a:schemeClr val="lt1"/>
                </a:solidFill>
              </a:defRPr>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205" name="Google Shape;10205;p257"/>
          <p:cNvSpPr txBox="1">
            <a:spLocks noGrp="1"/>
          </p:cNvSpPr>
          <p:nvPr>
            <p:ph type="body" idx="6"/>
          </p:nvPr>
        </p:nvSpPr>
        <p:spPr>
          <a:xfrm>
            <a:off x="7405275" y="2768651"/>
            <a:ext cx="1326018" cy="1350337"/>
          </a:xfrm>
          <a:prstGeom prst="rect">
            <a:avLst/>
          </a:prstGeom>
          <a:solidFill>
            <a:schemeClr val="accent2"/>
          </a:solidFill>
          <a:ln>
            <a:noFill/>
          </a:ln>
        </p:spPr>
        <p:txBody>
          <a:bodyPr spcFirstLastPara="1" wrap="square" lIns="137150" tIns="137150" rIns="137150" bIns="137150" anchor="t" anchorCtr="0">
            <a:noAutofit/>
          </a:bodyPr>
          <a:lstStyle>
            <a:lvl1pPr marL="457200" lvl="0" indent="-228600" algn="l">
              <a:lnSpc>
                <a:spcPct val="100000"/>
              </a:lnSpc>
              <a:spcBef>
                <a:spcPts val="0"/>
              </a:spcBef>
              <a:spcAft>
                <a:spcPts val="0"/>
              </a:spcAft>
              <a:buClr>
                <a:schemeClr val="lt1"/>
              </a:buClr>
              <a:buSzPts val="949"/>
              <a:buFont typeface="Inter"/>
              <a:buNone/>
              <a:defRPr sz="949">
                <a:solidFill>
                  <a:schemeClr val="lt1"/>
                </a:solidFill>
              </a:defRPr>
            </a:lvl1pPr>
            <a:lvl2pPr marL="914400" lvl="1" indent="-228600" algn="l">
              <a:lnSpc>
                <a:spcPct val="100000"/>
              </a:lnSpc>
              <a:spcBef>
                <a:spcPts val="633"/>
              </a:spcBef>
              <a:spcAft>
                <a:spcPts val="0"/>
              </a:spcAft>
              <a:buClr>
                <a:schemeClr val="lt1"/>
              </a:buClr>
              <a:buSzPts val="844"/>
              <a:buFont typeface="Inter"/>
              <a:buNone/>
              <a:defRPr sz="843">
                <a:solidFill>
                  <a:schemeClr val="lt1"/>
                </a:solidFill>
              </a:defRPr>
            </a:lvl2pPr>
            <a:lvl3pPr marL="1371600" lvl="2" indent="-228600" algn="l">
              <a:lnSpc>
                <a:spcPct val="100000"/>
              </a:lnSpc>
              <a:spcBef>
                <a:spcPts val="633"/>
              </a:spcBef>
              <a:spcAft>
                <a:spcPts val="0"/>
              </a:spcAft>
              <a:buClr>
                <a:schemeClr val="lt1"/>
              </a:buClr>
              <a:buSzPts val="738"/>
              <a:buFont typeface="Inter"/>
              <a:buNone/>
              <a:defRPr sz="738">
                <a:solidFill>
                  <a:schemeClr val="lt1"/>
                </a:solidFill>
              </a:defRPr>
            </a:lvl3pPr>
            <a:lvl4pPr marL="1828800" lvl="3" indent="-228600" algn="l">
              <a:lnSpc>
                <a:spcPct val="100000"/>
              </a:lnSpc>
              <a:spcBef>
                <a:spcPts val="633"/>
              </a:spcBef>
              <a:spcAft>
                <a:spcPts val="0"/>
              </a:spcAft>
              <a:buClr>
                <a:schemeClr val="lt1"/>
              </a:buClr>
              <a:buSzPts val="633"/>
              <a:buFont typeface="Inter"/>
              <a:buNone/>
              <a:defRPr sz="633">
                <a:solidFill>
                  <a:schemeClr val="lt1"/>
                </a:solidFill>
              </a:defRPr>
            </a:lvl4pPr>
            <a:lvl5pPr marL="2286000" lvl="4" indent="-228600" algn="l">
              <a:lnSpc>
                <a:spcPct val="100000"/>
              </a:lnSpc>
              <a:spcBef>
                <a:spcPts val="633"/>
              </a:spcBef>
              <a:spcAft>
                <a:spcPts val="0"/>
              </a:spcAft>
              <a:buClr>
                <a:schemeClr val="lt1"/>
              </a:buClr>
              <a:buSzPts val="633"/>
              <a:buFont typeface="Inter"/>
              <a:buNone/>
              <a:defRPr sz="633">
                <a:solidFill>
                  <a:schemeClr val="lt1"/>
                </a:solidFill>
              </a:defRPr>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206" name="Google Shape;10206;p257"/>
          <p:cNvSpPr txBox="1">
            <a:spLocks noGrp="1"/>
          </p:cNvSpPr>
          <p:nvPr>
            <p:ph type="body" idx="7"/>
          </p:nvPr>
        </p:nvSpPr>
        <p:spPr>
          <a:xfrm>
            <a:off x="413543" y="1366243"/>
            <a:ext cx="4123716" cy="2752576"/>
          </a:xfrm>
          <a:prstGeom prst="rect">
            <a:avLst/>
          </a:prstGeom>
          <a:solidFill>
            <a:schemeClr val="dk1"/>
          </a:solidFill>
          <a:ln>
            <a:noFill/>
          </a:ln>
        </p:spPr>
        <p:txBody>
          <a:bodyPr spcFirstLastPara="1" wrap="square" lIns="365750" tIns="365750" rIns="365750" bIns="365750" anchor="t" anchorCtr="0">
            <a:noAutofit/>
          </a:bodyPr>
          <a:lstStyle>
            <a:lvl1pPr marL="457200" lvl="0" indent="-228600" algn="l">
              <a:lnSpc>
                <a:spcPct val="100000"/>
              </a:lnSpc>
              <a:spcBef>
                <a:spcPts val="0"/>
              </a:spcBef>
              <a:spcAft>
                <a:spcPts val="0"/>
              </a:spcAft>
              <a:buClr>
                <a:schemeClr val="lt1"/>
              </a:buClr>
              <a:buSzPts val="1687"/>
              <a:buFont typeface="Inter"/>
              <a:buNone/>
              <a:defRPr>
                <a:solidFill>
                  <a:schemeClr val="lt1"/>
                </a:solidFill>
              </a:defRPr>
            </a:lvl1pPr>
            <a:lvl2pPr marL="914400" lvl="1" indent="-228600" algn="l">
              <a:lnSpc>
                <a:spcPct val="100000"/>
              </a:lnSpc>
              <a:spcBef>
                <a:spcPts val="633"/>
              </a:spcBef>
              <a:spcAft>
                <a:spcPts val="0"/>
              </a:spcAft>
              <a:buClr>
                <a:schemeClr val="lt1"/>
              </a:buClr>
              <a:buSzPts val="1266"/>
              <a:buFont typeface="Inter"/>
              <a:buNone/>
              <a:defRPr>
                <a:solidFill>
                  <a:schemeClr val="lt1"/>
                </a:solidFill>
              </a:defRPr>
            </a:lvl2pPr>
            <a:lvl3pPr marL="1371600" lvl="2" indent="-228600" algn="l">
              <a:lnSpc>
                <a:spcPct val="100000"/>
              </a:lnSpc>
              <a:spcBef>
                <a:spcPts val="633"/>
              </a:spcBef>
              <a:spcAft>
                <a:spcPts val="0"/>
              </a:spcAft>
              <a:buClr>
                <a:schemeClr val="lt1"/>
              </a:buClr>
              <a:buSzPts val="984"/>
              <a:buFont typeface="Inter"/>
              <a:buNone/>
              <a:defRPr>
                <a:solidFill>
                  <a:schemeClr val="lt1"/>
                </a:solidFill>
              </a:defRPr>
            </a:lvl3pPr>
            <a:lvl4pPr marL="1828800" lvl="3" indent="-228600" algn="l">
              <a:lnSpc>
                <a:spcPct val="100000"/>
              </a:lnSpc>
              <a:spcBef>
                <a:spcPts val="633"/>
              </a:spcBef>
              <a:spcAft>
                <a:spcPts val="0"/>
              </a:spcAft>
              <a:buClr>
                <a:schemeClr val="lt1"/>
              </a:buClr>
              <a:buSzPts val="844"/>
              <a:buFont typeface="Inter"/>
              <a:buNone/>
              <a:defRPr>
                <a:solidFill>
                  <a:schemeClr val="lt1"/>
                </a:solidFill>
              </a:defRPr>
            </a:lvl4pPr>
            <a:lvl5pPr marL="2286000" lvl="4" indent="-228600" algn="l">
              <a:lnSpc>
                <a:spcPct val="100000"/>
              </a:lnSpc>
              <a:spcBef>
                <a:spcPts val="633"/>
              </a:spcBef>
              <a:spcAft>
                <a:spcPts val="0"/>
              </a:spcAft>
              <a:buClr>
                <a:schemeClr val="lt1"/>
              </a:buClr>
              <a:buSzPts val="844"/>
              <a:buFont typeface="Inter"/>
              <a:buNone/>
              <a:defRPr>
                <a:solidFill>
                  <a:schemeClr val="lt1"/>
                </a:solidFill>
              </a:defRPr>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207" name="Google Shape;10207;p257"/>
          <p:cNvSpPr txBox="1">
            <a:spLocks noGrp="1"/>
          </p:cNvSpPr>
          <p:nvPr>
            <p:ph type="body" idx="8"/>
          </p:nvPr>
        </p:nvSpPr>
        <p:spPr>
          <a:xfrm>
            <a:off x="413099" y="752952"/>
            <a:ext cx="8317802" cy="32460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Clr>
                <a:schemeClr val="dk2"/>
              </a:buClr>
              <a:buSzPts val="1687"/>
              <a:buFont typeface="Inter"/>
              <a:buNone/>
              <a:defRPr sz="1687" b="0"/>
            </a:lvl1pPr>
            <a:lvl2pPr marL="914400" lvl="1" indent="-228600" algn="l">
              <a:lnSpc>
                <a:spcPct val="100000"/>
              </a:lnSpc>
              <a:spcBef>
                <a:spcPts val="633"/>
              </a:spcBef>
              <a:spcAft>
                <a:spcPts val="0"/>
              </a:spcAft>
              <a:buClr>
                <a:schemeClr val="dk2"/>
              </a:buClr>
              <a:buSzPts val="1800"/>
              <a:buNone/>
              <a:defRPr/>
            </a:lvl2pPr>
            <a:lvl3pPr marL="1371600" lvl="2" indent="-228600" algn="l">
              <a:lnSpc>
                <a:spcPct val="100000"/>
              </a:lnSpc>
              <a:spcBef>
                <a:spcPts val="633"/>
              </a:spcBef>
              <a:spcAft>
                <a:spcPts val="0"/>
              </a:spcAft>
              <a:buClr>
                <a:schemeClr val="dk2"/>
              </a:buClr>
              <a:buSzPts val="1800"/>
              <a:buNone/>
              <a:defRPr/>
            </a:lvl3pPr>
            <a:lvl4pPr marL="1828800" lvl="3" indent="-228600" algn="l">
              <a:lnSpc>
                <a:spcPct val="100000"/>
              </a:lnSpc>
              <a:spcBef>
                <a:spcPts val="633"/>
              </a:spcBef>
              <a:spcAft>
                <a:spcPts val="0"/>
              </a:spcAft>
              <a:buClr>
                <a:schemeClr val="dk2"/>
              </a:buClr>
              <a:buSzPts val="1800"/>
              <a:buNone/>
              <a:defRPr/>
            </a:lvl4pPr>
            <a:lvl5pPr marL="2286000" lvl="4" indent="-228600" algn="l">
              <a:lnSpc>
                <a:spcPct val="100000"/>
              </a:lnSpc>
              <a:spcBef>
                <a:spcPts val="633"/>
              </a:spcBef>
              <a:spcAft>
                <a:spcPts val="0"/>
              </a:spcAft>
              <a:buClr>
                <a:schemeClr val="dk2"/>
              </a:buClr>
              <a:buSzPts val="1800"/>
              <a:buNone/>
              <a:defRPr/>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Tree>
  </p:cSld>
  <p:clrMapOvr>
    <a:masterClrMapping/>
  </p:clrMapOvr>
</p:sldLayout>
</file>

<file path=ppt/slideLayouts/slideLayout149.xml><?xml version="1.0" encoding="utf-8"?>
<p:sldLayout xmlns:a="http://schemas.openxmlformats.org/drawingml/2006/main" xmlns:r="http://schemas.openxmlformats.org/officeDocument/2006/relationships" xmlns:p="http://schemas.openxmlformats.org/presentationml/2006/main" matchingName="2 Content Rectangles_Blue Left">
  <p:cSld name="2 Content Rectangles_Blue Left">
    <p:spTree>
      <p:nvGrpSpPr>
        <p:cNvPr id="1" name="Shape 10208"/>
        <p:cNvGrpSpPr/>
        <p:nvPr/>
      </p:nvGrpSpPr>
      <p:grpSpPr>
        <a:xfrm>
          <a:off x="0" y="0"/>
          <a:ext cx="0" cy="0"/>
          <a:chOff x="0" y="0"/>
          <a:chExt cx="0" cy="0"/>
        </a:xfrm>
      </p:grpSpPr>
      <p:sp>
        <p:nvSpPr>
          <p:cNvPr id="10209" name="Google Shape;10209;p258"/>
          <p:cNvSpPr txBox="1">
            <a:spLocks noGrp="1"/>
          </p:cNvSpPr>
          <p:nvPr>
            <p:ph type="sldNum" idx="12"/>
          </p:nvPr>
        </p:nvSpPr>
        <p:spPr>
          <a:xfrm>
            <a:off x="8866230" y="4891187"/>
            <a:ext cx="117020" cy="118943"/>
          </a:xfrm>
          <a:prstGeom prst="rect">
            <a:avLst/>
          </a:prstGeom>
          <a:noFill/>
          <a:ln>
            <a:noFill/>
          </a:ln>
        </p:spPr>
        <p:txBody>
          <a:bodyPr spcFirstLastPara="1" wrap="square" lIns="0" tIns="0" rIns="0" bIns="0" anchor="t" anchorCtr="0">
            <a:spAutoFit/>
          </a:bodyPr>
          <a:lstStyle>
            <a:lvl1pPr marL="0" marR="0" lvl="0"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
              <a:t>‹#›</a:t>
            </a:fld>
            <a:endParaRPr/>
          </a:p>
        </p:txBody>
      </p:sp>
      <p:sp>
        <p:nvSpPr>
          <p:cNvPr id="10210" name="Google Shape;10210;p258"/>
          <p:cNvSpPr txBox="1">
            <a:spLocks noGrp="1"/>
          </p:cNvSpPr>
          <p:nvPr>
            <p:ph type="body" idx="1"/>
          </p:nvPr>
        </p:nvSpPr>
        <p:spPr>
          <a:xfrm>
            <a:off x="1" y="1366243"/>
            <a:ext cx="4110321" cy="2752576"/>
          </a:xfrm>
          <a:prstGeom prst="rect">
            <a:avLst/>
          </a:prstGeom>
          <a:solidFill>
            <a:schemeClr val="accent1"/>
          </a:solidFill>
          <a:ln>
            <a:noFill/>
          </a:ln>
        </p:spPr>
        <p:txBody>
          <a:bodyPr spcFirstLastPara="1" wrap="square" lIns="365750" tIns="365750" rIns="365750" bIns="365750" anchor="t" anchorCtr="0">
            <a:noAutofit/>
          </a:bodyPr>
          <a:lstStyle>
            <a:lvl1pPr marL="457200" lvl="0" indent="-228600" algn="l">
              <a:lnSpc>
                <a:spcPct val="100000"/>
              </a:lnSpc>
              <a:spcBef>
                <a:spcPts val="0"/>
              </a:spcBef>
              <a:spcAft>
                <a:spcPts val="0"/>
              </a:spcAft>
              <a:buClr>
                <a:schemeClr val="lt1"/>
              </a:buClr>
              <a:buSzPts val="1687"/>
              <a:buFont typeface="Inter"/>
              <a:buNone/>
              <a:defRPr>
                <a:solidFill>
                  <a:schemeClr val="lt1"/>
                </a:solidFill>
              </a:defRPr>
            </a:lvl1pPr>
            <a:lvl2pPr marL="914400" lvl="1" indent="-228600" algn="l">
              <a:lnSpc>
                <a:spcPct val="100000"/>
              </a:lnSpc>
              <a:spcBef>
                <a:spcPts val="633"/>
              </a:spcBef>
              <a:spcAft>
                <a:spcPts val="0"/>
              </a:spcAft>
              <a:buClr>
                <a:schemeClr val="lt1"/>
              </a:buClr>
              <a:buSzPts val="1266"/>
              <a:buFont typeface="Inter"/>
              <a:buNone/>
              <a:defRPr>
                <a:solidFill>
                  <a:schemeClr val="lt1"/>
                </a:solidFill>
              </a:defRPr>
            </a:lvl2pPr>
            <a:lvl3pPr marL="1371600" lvl="2" indent="-228600" algn="l">
              <a:lnSpc>
                <a:spcPct val="100000"/>
              </a:lnSpc>
              <a:spcBef>
                <a:spcPts val="633"/>
              </a:spcBef>
              <a:spcAft>
                <a:spcPts val="0"/>
              </a:spcAft>
              <a:buClr>
                <a:schemeClr val="lt1"/>
              </a:buClr>
              <a:buSzPts val="984"/>
              <a:buFont typeface="Inter"/>
              <a:buNone/>
              <a:defRPr>
                <a:solidFill>
                  <a:schemeClr val="lt1"/>
                </a:solidFill>
              </a:defRPr>
            </a:lvl3pPr>
            <a:lvl4pPr marL="1828800" lvl="3" indent="-228600" algn="l">
              <a:lnSpc>
                <a:spcPct val="100000"/>
              </a:lnSpc>
              <a:spcBef>
                <a:spcPts val="633"/>
              </a:spcBef>
              <a:spcAft>
                <a:spcPts val="0"/>
              </a:spcAft>
              <a:buClr>
                <a:schemeClr val="lt1"/>
              </a:buClr>
              <a:buSzPts val="844"/>
              <a:buFont typeface="Inter"/>
              <a:buNone/>
              <a:defRPr>
                <a:solidFill>
                  <a:schemeClr val="lt1"/>
                </a:solidFill>
              </a:defRPr>
            </a:lvl4pPr>
            <a:lvl5pPr marL="2286000" lvl="4" indent="-228600" algn="l">
              <a:lnSpc>
                <a:spcPct val="100000"/>
              </a:lnSpc>
              <a:spcBef>
                <a:spcPts val="633"/>
              </a:spcBef>
              <a:spcAft>
                <a:spcPts val="0"/>
              </a:spcAft>
              <a:buClr>
                <a:schemeClr val="lt1"/>
              </a:buClr>
              <a:buSzPts val="844"/>
              <a:buFont typeface="Inter"/>
              <a:buNone/>
              <a:defRPr>
                <a:solidFill>
                  <a:schemeClr val="lt1"/>
                </a:solidFill>
              </a:defRPr>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211" name="Google Shape;10211;p258"/>
          <p:cNvSpPr txBox="1">
            <a:spLocks noGrp="1"/>
          </p:cNvSpPr>
          <p:nvPr>
            <p:ph type="body" idx="2"/>
          </p:nvPr>
        </p:nvSpPr>
        <p:spPr>
          <a:xfrm>
            <a:off x="4593347" y="1366243"/>
            <a:ext cx="4138784" cy="2752576"/>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Clr>
                <a:schemeClr val="dk2"/>
              </a:buClr>
              <a:buSzPts val="1687"/>
              <a:buFont typeface="Inter"/>
              <a:buNone/>
              <a:defRPr/>
            </a:lvl1pPr>
            <a:lvl2pPr marL="914400" lvl="1" indent="-228600" algn="l">
              <a:lnSpc>
                <a:spcPct val="100000"/>
              </a:lnSpc>
              <a:spcBef>
                <a:spcPts val="633"/>
              </a:spcBef>
              <a:spcAft>
                <a:spcPts val="0"/>
              </a:spcAft>
              <a:buClr>
                <a:schemeClr val="dk2"/>
              </a:buClr>
              <a:buSzPts val="1266"/>
              <a:buFont typeface="Inter"/>
              <a:buNone/>
              <a:defRPr/>
            </a:lvl2pPr>
            <a:lvl3pPr marL="1371600" lvl="2" indent="-228600" algn="l">
              <a:lnSpc>
                <a:spcPct val="100000"/>
              </a:lnSpc>
              <a:spcBef>
                <a:spcPts val="633"/>
              </a:spcBef>
              <a:spcAft>
                <a:spcPts val="0"/>
              </a:spcAft>
              <a:buClr>
                <a:schemeClr val="dk2"/>
              </a:buClr>
              <a:buSzPts val="984"/>
              <a:buFont typeface="Inter"/>
              <a:buNone/>
              <a:defRPr/>
            </a:lvl3pPr>
            <a:lvl4pPr marL="1828800" lvl="3" indent="-228600" algn="l">
              <a:lnSpc>
                <a:spcPct val="100000"/>
              </a:lnSpc>
              <a:spcBef>
                <a:spcPts val="633"/>
              </a:spcBef>
              <a:spcAft>
                <a:spcPts val="0"/>
              </a:spcAft>
              <a:buClr>
                <a:schemeClr val="dk2"/>
              </a:buClr>
              <a:buSzPts val="844"/>
              <a:buFont typeface="Inter"/>
              <a:buNone/>
              <a:defRPr/>
            </a:lvl4pPr>
            <a:lvl5pPr marL="2286000" lvl="4" indent="-228600" algn="l">
              <a:lnSpc>
                <a:spcPct val="100000"/>
              </a:lnSpc>
              <a:spcBef>
                <a:spcPts val="633"/>
              </a:spcBef>
              <a:spcAft>
                <a:spcPts val="0"/>
              </a:spcAft>
              <a:buClr>
                <a:schemeClr val="dk2"/>
              </a:buClr>
              <a:buSzPts val="844"/>
              <a:buFont typeface="Inter"/>
              <a:buNone/>
              <a:defRPr/>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212" name="Google Shape;10212;p258"/>
          <p:cNvSpPr txBox="1">
            <a:spLocks noGrp="1"/>
          </p:cNvSpPr>
          <p:nvPr>
            <p:ph type="title"/>
          </p:nvPr>
        </p:nvSpPr>
        <p:spPr>
          <a:xfrm>
            <a:off x="413099" y="303870"/>
            <a:ext cx="8317802" cy="49773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dk2"/>
              </a:buClr>
              <a:buSzPts val="2812"/>
              <a:buFont typeface="Inter Black"/>
              <a:buNone/>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a:endParaRPr/>
          </a:p>
        </p:txBody>
      </p:sp>
      <p:sp>
        <p:nvSpPr>
          <p:cNvPr id="10213" name="Google Shape;10213;p258"/>
          <p:cNvSpPr txBox="1">
            <a:spLocks noGrp="1"/>
          </p:cNvSpPr>
          <p:nvPr>
            <p:ph type="body" idx="3"/>
          </p:nvPr>
        </p:nvSpPr>
        <p:spPr>
          <a:xfrm>
            <a:off x="413099" y="752952"/>
            <a:ext cx="8317802" cy="32460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Clr>
                <a:schemeClr val="dk2"/>
              </a:buClr>
              <a:buSzPts val="1687"/>
              <a:buFont typeface="Inter"/>
              <a:buNone/>
              <a:defRPr sz="1687" b="0"/>
            </a:lvl1pPr>
            <a:lvl2pPr marL="914400" lvl="1" indent="-228600" algn="l">
              <a:lnSpc>
                <a:spcPct val="100000"/>
              </a:lnSpc>
              <a:spcBef>
                <a:spcPts val="633"/>
              </a:spcBef>
              <a:spcAft>
                <a:spcPts val="0"/>
              </a:spcAft>
              <a:buClr>
                <a:schemeClr val="dk2"/>
              </a:buClr>
              <a:buSzPts val="1800"/>
              <a:buNone/>
              <a:defRPr/>
            </a:lvl2pPr>
            <a:lvl3pPr marL="1371600" lvl="2" indent="-228600" algn="l">
              <a:lnSpc>
                <a:spcPct val="100000"/>
              </a:lnSpc>
              <a:spcBef>
                <a:spcPts val="633"/>
              </a:spcBef>
              <a:spcAft>
                <a:spcPts val="0"/>
              </a:spcAft>
              <a:buClr>
                <a:schemeClr val="dk2"/>
              </a:buClr>
              <a:buSzPts val="1800"/>
              <a:buNone/>
              <a:defRPr/>
            </a:lvl3pPr>
            <a:lvl4pPr marL="1828800" lvl="3" indent="-228600" algn="l">
              <a:lnSpc>
                <a:spcPct val="100000"/>
              </a:lnSpc>
              <a:spcBef>
                <a:spcPts val="633"/>
              </a:spcBef>
              <a:spcAft>
                <a:spcPts val="0"/>
              </a:spcAft>
              <a:buClr>
                <a:schemeClr val="dk2"/>
              </a:buClr>
              <a:buSzPts val="1800"/>
              <a:buNone/>
              <a:defRPr/>
            </a:lvl4pPr>
            <a:lvl5pPr marL="2286000" lvl="4" indent="-228600" algn="l">
              <a:lnSpc>
                <a:spcPct val="100000"/>
              </a:lnSpc>
              <a:spcBef>
                <a:spcPts val="633"/>
              </a:spcBef>
              <a:spcAft>
                <a:spcPts val="0"/>
              </a:spcAft>
              <a:buClr>
                <a:schemeClr val="dk2"/>
              </a:buClr>
              <a:buSzPts val="1800"/>
              <a:buNone/>
              <a:defRPr/>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Title and two columns" type="twoColTx">
  <p:cSld name="TITLE_AND_TWO_COLUMNS">
    <p:spTree>
      <p:nvGrpSpPr>
        <p:cNvPr id="1" name="Shape 2045"/>
        <p:cNvGrpSpPr/>
        <p:nvPr/>
      </p:nvGrpSpPr>
      <p:grpSpPr>
        <a:xfrm>
          <a:off x="0" y="0"/>
          <a:ext cx="0" cy="0"/>
          <a:chOff x="0" y="0"/>
          <a:chExt cx="0" cy="0"/>
        </a:xfrm>
      </p:grpSpPr>
      <p:sp>
        <p:nvSpPr>
          <p:cNvPr id="2046" name="Google Shape;2046;p105"/>
          <p:cNvSpPr txBox="1">
            <a:spLocks noGrp="1"/>
          </p:cNvSpPr>
          <p:nvPr>
            <p:ph type="title"/>
          </p:nvPr>
        </p:nvSpPr>
        <p:spPr>
          <a:xfrm>
            <a:off x="244353" y="200600"/>
            <a:ext cx="8661600" cy="5727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2047" name="Google Shape;2047;p105"/>
          <p:cNvSpPr txBox="1">
            <a:spLocks noGrp="1"/>
          </p:cNvSpPr>
          <p:nvPr>
            <p:ph type="body" idx="1"/>
          </p:nvPr>
        </p:nvSpPr>
        <p:spPr>
          <a:xfrm>
            <a:off x="311700" y="1152475"/>
            <a:ext cx="3999900" cy="3416400"/>
          </a:xfrm>
          <a:prstGeom prst="rect">
            <a:avLst/>
          </a:prstGeom>
          <a:noFill/>
          <a:ln>
            <a:noFill/>
          </a:ln>
        </p:spPr>
        <p:txBody>
          <a:bodyPr spcFirstLastPara="1" wrap="square" lIns="91425" tIns="91425" rIns="91425" bIns="91425" anchor="t" anchorCtr="0">
            <a:normAutofit/>
          </a:bodyPr>
          <a:lstStyle>
            <a:lvl1pPr marL="457200" lvl="0" indent="-317500" algn="l">
              <a:lnSpc>
                <a:spcPct val="115000"/>
              </a:lnSpc>
              <a:spcBef>
                <a:spcPts val="0"/>
              </a:spcBef>
              <a:spcAft>
                <a:spcPts val="0"/>
              </a:spcAft>
              <a:buSzPts val="1400"/>
              <a:buChar char="●"/>
              <a:defRPr sz="1400"/>
            </a:lvl1pPr>
            <a:lvl2pPr marL="914400" lvl="1" indent="-292100" algn="l">
              <a:lnSpc>
                <a:spcPct val="115000"/>
              </a:lnSpc>
              <a:spcBef>
                <a:spcPts val="0"/>
              </a:spcBef>
              <a:spcAft>
                <a:spcPts val="0"/>
              </a:spcAft>
              <a:buSzPts val="1000"/>
              <a:buChar char="○"/>
              <a:defRPr sz="1000"/>
            </a:lvl2pPr>
            <a:lvl3pPr marL="1371600" lvl="2" indent="-292100" algn="l">
              <a:lnSpc>
                <a:spcPct val="115000"/>
              </a:lnSpc>
              <a:spcBef>
                <a:spcPts val="0"/>
              </a:spcBef>
              <a:spcAft>
                <a:spcPts val="0"/>
              </a:spcAft>
              <a:buSzPts val="1000"/>
              <a:buChar char="■"/>
              <a:defRPr sz="1000"/>
            </a:lvl3pPr>
            <a:lvl4pPr marL="1828800" lvl="3" indent="-292100" algn="l">
              <a:lnSpc>
                <a:spcPct val="115000"/>
              </a:lnSpc>
              <a:spcBef>
                <a:spcPts val="0"/>
              </a:spcBef>
              <a:spcAft>
                <a:spcPts val="0"/>
              </a:spcAft>
              <a:buSzPts val="1000"/>
              <a:buChar char="●"/>
              <a:defRPr sz="1000"/>
            </a:lvl4pPr>
            <a:lvl5pPr marL="2286000" lvl="4" indent="-292100" algn="l">
              <a:lnSpc>
                <a:spcPct val="115000"/>
              </a:lnSpc>
              <a:spcBef>
                <a:spcPts val="0"/>
              </a:spcBef>
              <a:spcAft>
                <a:spcPts val="0"/>
              </a:spcAft>
              <a:buSzPts val="1000"/>
              <a:buChar char="○"/>
              <a:defRPr/>
            </a:lvl5pPr>
            <a:lvl6pPr marL="2743200" lvl="5" indent="-279400" algn="l">
              <a:lnSpc>
                <a:spcPct val="115000"/>
              </a:lnSpc>
              <a:spcBef>
                <a:spcPts val="0"/>
              </a:spcBef>
              <a:spcAft>
                <a:spcPts val="0"/>
              </a:spcAft>
              <a:buSzPts val="800"/>
              <a:buChar char="■"/>
              <a:defRPr sz="800"/>
            </a:lvl6pPr>
            <a:lvl7pPr marL="3200400" lvl="6" indent="-279400" algn="l">
              <a:lnSpc>
                <a:spcPct val="115000"/>
              </a:lnSpc>
              <a:spcBef>
                <a:spcPts val="0"/>
              </a:spcBef>
              <a:spcAft>
                <a:spcPts val="0"/>
              </a:spcAft>
              <a:buSzPts val="800"/>
              <a:buChar char="●"/>
              <a:defRPr sz="800"/>
            </a:lvl7pPr>
            <a:lvl8pPr marL="3657600" lvl="7" indent="-279400" algn="l">
              <a:lnSpc>
                <a:spcPct val="115000"/>
              </a:lnSpc>
              <a:spcBef>
                <a:spcPts val="0"/>
              </a:spcBef>
              <a:spcAft>
                <a:spcPts val="0"/>
              </a:spcAft>
              <a:buSzPts val="800"/>
              <a:buChar char="○"/>
              <a:defRPr sz="800"/>
            </a:lvl8pPr>
            <a:lvl9pPr marL="4114800" lvl="8" indent="-279400" algn="l">
              <a:lnSpc>
                <a:spcPct val="115000"/>
              </a:lnSpc>
              <a:spcBef>
                <a:spcPts val="0"/>
              </a:spcBef>
              <a:spcAft>
                <a:spcPts val="0"/>
              </a:spcAft>
              <a:buSzPts val="800"/>
              <a:buChar char="■"/>
              <a:defRPr sz="800"/>
            </a:lvl9pPr>
          </a:lstStyle>
          <a:p>
            <a:endParaRPr/>
          </a:p>
        </p:txBody>
      </p:sp>
      <p:sp>
        <p:nvSpPr>
          <p:cNvPr id="2048" name="Google Shape;2048;p105"/>
          <p:cNvSpPr txBox="1">
            <a:spLocks noGrp="1"/>
          </p:cNvSpPr>
          <p:nvPr>
            <p:ph type="body" idx="2"/>
          </p:nvPr>
        </p:nvSpPr>
        <p:spPr>
          <a:xfrm>
            <a:off x="4832400" y="1152475"/>
            <a:ext cx="3999900" cy="3416400"/>
          </a:xfrm>
          <a:prstGeom prst="rect">
            <a:avLst/>
          </a:prstGeom>
          <a:noFill/>
          <a:ln>
            <a:noFill/>
          </a:ln>
        </p:spPr>
        <p:txBody>
          <a:bodyPr spcFirstLastPara="1" wrap="square" lIns="91425" tIns="91425" rIns="91425" bIns="91425" anchor="t" anchorCtr="0">
            <a:normAutofit/>
          </a:bodyPr>
          <a:lstStyle>
            <a:lvl1pPr marL="457200" lvl="0" indent="-317500" algn="l">
              <a:lnSpc>
                <a:spcPct val="115000"/>
              </a:lnSpc>
              <a:spcBef>
                <a:spcPts val="0"/>
              </a:spcBef>
              <a:spcAft>
                <a:spcPts val="0"/>
              </a:spcAft>
              <a:buSzPts val="1400"/>
              <a:buChar char="●"/>
              <a:defRPr sz="1400"/>
            </a:lvl1pPr>
            <a:lvl2pPr marL="914400" lvl="1" indent="-292100" algn="l">
              <a:lnSpc>
                <a:spcPct val="115000"/>
              </a:lnSpc>
              <a:spcBef>
                <a:spcPts val="0"/>
              </a:spcBef>
              <a:spcAft>
                <a:spcPts val="0"/>
              </a:spcAft>
              <a:buSzPts val="1000"/>
              <a:buChar char="○"/>
              <a:defRPr sz="1000"/>
            </a:lvl2pPr>
            <a:lvl3pPr marL="1371600" lvl="2" indent="-292100" algn="l">
              <a:lnSpc>
                <a:spcPct val="115000"/>
              </a:lnSpc>
              <a:spcBef>
                <a:spcPts val="0"/>
              </a:spcBef>
              <a:spcAft>
                <a:spcPts val="0"/>
              </a:spcAft>
              <a:buSzPts val="1000"/>
              <a:buChar char="■"/>
              <a:defRPr sz="1000"/>
            </a:lvl3pPr>
            <a:lvl4pPr marL="1828800" lvl="3" indent="-292100" algn="l">
              <a:lnSpc>
                <a:spcPct val="115000"/>
              </a:lnSpc>
              <a:spcBef>
                <a:spcPts val="0"/>
              </a:spcBef>
              <a:spcAft>
                <a:spcPts val="0"/>
              </a:spcAft>
              <a:buSzPts val="1000"/>
              <a:buChar char="●"/>
              <a:defRPr sz="1000"/>
            </a:lvl4pPr>
            <a:lvl5pPr marL="2286000" lvl="4" indent="-292100" algn="l">
              <a:lnSpc>
                <a:spcPct val="115000"/>
              </a:lnSpc>
              <a:spcBef>
                <a:spcPts val="0"/>
              </a:spcBef>
              <a:spcAft>
                <a:spcPts val="0"/>
              </a:spcAft>
              <a:buSzPts val="1000"/>
              <a:buChar char="○"/>
              <a:defRPr/>
            </a:lvl5pPr>
            <a:lvl6pPr marL="2743200" lvl="5" indent="-279400" algn="l">
              <a:lnSpc>
                <a:spcPct val="115000"/>
              </a:lnSpc>
              <a:spcBef>
                <a:spcPts val="0"/>
              </a:spcBef>
              <a:spcAft>
                <a:spcPts val="0"/>
              </a:spcAft>
              <a:buSzPts val="800"/>
              <a:buChar char="■"/>
              <a:defRPr sz="800"/>
            </a:lvl6pPr>
            <a:lvl7pPr marL="3200400" lvl="6" indent="-279400" algn="l">
              <a:lnSpc>
                <a:spcPct val="115000"/>
              </a:lnSpc>
              <a:spcBef>
                <a:spcPts val="0"/>
              </a:spcBef>
              <a:spcAft>
                <a:spcPts val="0"/>
              </a:spcAft>
              <a:buSzPts val="800"/>
              <a:buChar char="●"/>
              <a:defRPr sz="800"/>
            </a:lvl7pPr>
            <a:lvl8pPr marL="3657600" lvl="7" indent="-279400" algn="l">
              <a:lnSpc>
                <a:spcPct val="115000"/>
              </a:lnSpc>
              <a:spcBef>
                <a:spcPts val="0"/>
              </a:spcBef>
              <a:spcAft>
                <a:spcPts val="0"/>
              </a:spcAft>
              <a:buSzPts val="800"/>
              <a:buChar char="○"/>
              <a:defRPr sz="800"/>
            </a:lvl8pPr>
            <a:lvl9pPr marL="4114800" lvl="8" indent="-279400" algn="l">
              <a:lnSpc>
                <a:spcPct val="115000"/>
              </a:lnSpc>
              <a:spcBef>
                <a:spcPts val="0"/>
              </a:spcBef>
              <a:spcAft>
                <a:spcPts val="0"/>
              </a:spcAft>
              <a:buSzPts val="800"/>
              <a:buChar char="■"/>
              <a:defRPr sz="800"/>
            </a:lvl9pPr>
          </a:lstStyle>
          <a:p>
            <a:endParaRPr/>
          </a:p>
        </p:txBody>
      </p:sp>
      <p:sp>
        <p:nvSpPr>
          <p:cNvPr id="2049" name="Google Shape;2049;p105"/>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grpSp>
        <p:nvGrpSpPr>
          <p:cNvPr id="2050" name="Google Shape;2050;p105"/>
          <p:cNvGrpSpPr/>
          <p:nvPr/>
        </p:nvGrpSpPr>
        <p:grpSpPr>
          <a:xfrm>
            <a:off x="8041173" y="4778596"/>
            <a:ext cx="598277" cy="170409"/>
            <a:chOff x="238125" y="1822850"/>
            <a:chExt cx="7080200" cy="2016675"/>
          </a:xfrm>
        </p:grpSpPr>
        <p:sp>
          <p:nvSpPr>
            <p:cNvPr id="2051" name="Google Shape;2051;p105"/>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52" name="Google Shape;2052;p105"/>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53" name="Google Shape;2053;p105"/>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54" name="Google Shape;2054;p105"/>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55" name="Google Shape;2055;p105"/>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56" name="Google Shape;2056;p105"/>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57" name="Google Shape;2057;p105"/>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2058" name="Google Shape;2058;p105"/>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150.xml><?xml version="1.0" encoding="utf-8"?>
<p:sldLayout xmlns:a="http://schemas.openxmlformats.org/drawingml/2006/main" xmlns:r="http://schemas.openxmlformats.org/officeDocument/2006/relationships" xmlns:p="http://schemas.openxmlformats.org/presentationml/2006/main" matchingName="3 Content Rectangles_Blue Left">
  <p:cSld name="3 Content Rectangles_Blue Left">
    <p:spTree>
      <p:nvGrpSpPr>
        <p:cNvPr id="1" name="Shape 10214"/>
        <p:cNvGrpSpPr/>
        <p:nvPr/>
      </p:nvGrpSpPr>
      <p:grpSpPr>
        <a:xfrm>
          <a:off x="0" y="0"/>
          <a:ext cx="0" cy="0"/>
          <a:chOff x="0" y="0"/>
          <a:chExt cx="0" cy="0"/>
        </a:xfrm>
      </p:grpSpPr>
      <p:sp>
        <p:nvSpPr>
          <p:cNvPr id="10215" name="Google Shape;10215;p259"/>
          <p:cNvSpPr txBox="1">
            <a:spLocks noGrp="1"/>
          </p:cNvSpPr>
          <p:nvPr>
            <p:ph type="title"/>
          </p:nvPr>
        </p:nvSpPr>
        <p:spPr>
          <a:xfrm>
            <a:off x="413099" y="303870"/>
            <a:ext cx="8317802" cy="49773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dk2"/>
              </a:buClr>
              <a:buSzPts val="2812"/>
              <a:buFont typeface="Inter Black"/>
              <a:buNone/>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a:endParaRPr/>
          </a:p>
        </p:txBody>
      </p:sp>
      <p:sp>
        <p:nvSpPr>
          <p:cNvPr id="10216" name="Google Shape;10216;p259"/>
          <p:cNvSpPr txBox="1">
            <a:spLocks noGrp="1"/>
          </p:cNvSpPr>
          <p:nvPr>
            <p:ph type="sldNum" idx="12"/>
          </p:nvPr>
        </p:nvSpPr>
        <p:spPr>
          <a:xfrm>
            <a:off x="8866230" y="4891187"/>
            <a:ext cx="117020" cy="118943"/>
          </a:xfrm>
          <a:prstGeom prst="rect">
            <a:avLst/>
          </a:prstGeom>
          <a:noFill/>
          <a:ln>
            <a:noFill/>
          </a:ln>
        </p:spPr>
        <p:txBody>
          <a:bodyPr spcFirstLastPara="1" wrap="square" lIns="0" tIns="0" rIns="0" bIns="0" anchor="t" anchorCtr="0">
            <a:spAutoFit/>
          </a:bodyPr>
          <a:lstStyle>
            <a:lvl1pPr marL="0" marR="0" lvl="0"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
              <a:t>‹#›</a:t>
            </a:fld>
            <a:endParaRPr/>
          </a:p>
        </p:txBody>
      </p:sp>
      <p:sp>
        <p:nvSpPr>
          <p:cNvPr id="10217" name="Google Shape;10217;p259"/>
          <p:cNvSpPr txBox="1">
            <a:spLocks noGrp="1"/>
          </p:cNvSpPr>
          <p:nvPr>
            <p:ph type="body" idx="1"/>
          </p:nvPr>
        </p:nvSpPr>
        <p:spPr>
          <a:xfrm>
            <a:off x="3199521" y="1366243"/>
            <a:ext cx="2742446" cy="2752576"/>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Clr>
                <a:schemeClr val="dk2"/>
              </a:buClr>
              <a:buSzPts val="1476"/>
              <a:buFont typeface="Inter"/>
              <a:buNone/>
              <a:defRPr sz="1476"/>
            </a:lvl1pPr>
            <a:lvl2pPr marL="914400" lvl="1" indent="-228600" algn="l">
              <a:lnSpc>
                <a:spcPct val="100000"/>
              </a:lnSpc>
              <a:spcBef>
                <a:spcPts val="633"/>
              </a:spcBef>
              <a:spcAft>
                <a:spcPts val="0"/>
              </a:spcAft>
              <a:buClr>
                <a:schemeClr val="dk2"/>
              </a:buClr>
              <a:buSzPts val="949"/>
              <a:buFont typeface="Inter"/>
              <a:buNone/>
              <a:defRPr sz="949"/>
            </a:lvl2pPr>
            <a:lvl3pPr marL="1371600" lvl="2" indent="-228600" algn="l">
              <a:lnSpc>
                <a:spcPct val="100000"/>
              </a:lnSpc>
              <a:spcBef>
                <a:spcPts val="633"/>
              </a:spcBef>
              <a:spcAft>
                <a:spcPts val="0"/>
              </a:spcAft>
              <a:buClr>
                <a:schemeClr val="dk2"/>
              </a:buClr>
              <a:buSzPts val="949"/>
              <a:buFont typeface="Inter"/>
              <a:buNone/>
              <a:defRPr sz="949"/>
            </a:lvl3pPr>
            <a:lvl4pPr marL="1828800" lvl="3" indent="-228600" algn="l">
              <a:lnSpc>
                <a:spcPct val="100000"/>
              </a:lnSpc>
              <a:spcBef>
                <a:spcPts val="633"/>
              </a:spcBef>
              <a:spcAft>
                <a:spcPts val="0"/>
              </a:spcAft>
              <a:buClr>
                <a:schemeClr val="dk2"/>
              </a:buClr>
              <a:buSzPts val="844"/>
              <a:buFont typeface="Inter"/>
              <a:buNone/>
              <a:defRPr sz="843"/>
            </a:lvl4pPr>
            <a:lvl5pPr marL="2286000" lvl="4" indent="-228600" algn="l">
              <a:lnSpc>
                <a:spcPct val="100000"/>
              </a:lnSpc>
              <a:spcBef>
                <a:spcPts val="633"/>
              </a:spcBef>
              <a:spcAft>
                <a:spcPts val="0"/>
              </a:spcAft>
              <a:buClr>
                <a:schemeClr val="dk2"/>
              </a:buClr>
              <a:buSzPts val="844"/>
              <a:buFont typeface="Inter"/>
              <a:buNone/>
              <a:defRPr sz="843"/>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218" name="Google Shape;10218;p259"/>
          <p:cNvSpPr txBox="1">
            <a:spLocks noGrp="1"/>
          </p:cNvSpPr>
          <p:nvPr>
            <p:ph type="body" idx="2"/>
          </p:nvPr>
        </p:nvSpPr>
        <p:spPr>
          <a:xfrm>
            <a:off x="5987174" y="1366243"/>
            <a:ext cx="2744121" cy="2752576"/>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Clr>
                <a:schemeClr val="dk2"/>
              </a:buClr>
              <a:buSzPts val="1476"/>
              <a:buFont typeface="Inter"/>
              <a:buNone/>
              <a:defRPr sz="1476"/>
            </a:lvl1pPr>
            <a:lvl2pPr marL="914400" lvl="1" indent="-228600" algn="l">
              <a:lnSpc>
                <a:spcPct val="100000"/>
              </a:lnSpc>
              <a:spcBef>
                <a:spcPts val="633"/>
              </a:spcBef>
              <a:spcAft>
                <a:spcPts val="0"/>
              </a:spcAft>
              <a:buClr>
                <a:schemeClr val="dk2"/>
              </a:buClr>
              <a:buSzPts val="949"/>
              <a:buFont typeface="Inter"/>
              <a:buNone/>
              <a:defRPr sz="949"/>
            </a:lvl2pPr>
            <a:lvl3pPr marL="1371600" lvl="2" indent="-228600" algn="l">
              <a:lnSpc>
                <a:spcPct val="100000"/>
              </a:lnSpc>
              <a:spcBef>
                <a:spcPts val="633"/>
              </a:spcBef>
              <a:spcAft>
                <a:spcPts val="0"/>
              </a:spcAft>
              <a:buClr>
                <a:schemeClr val="dk2"/>
              </a:buClr>
              <a:buSzPts val="949"/>
              <a:buFont typeface="Inter"/>
              <a:buNone/>
              <a:defRPr sz="949"/>
            </a:lvl3pPr>
            <a:lvl4pPr marL="1828800" lvl="3" indent="-228600" algn="l">
              <a:lnSpc>
                <a:spcPct val="100000"/>
              </a:lnSpc>
              <a:spcBef>
                <a:spcPts val="633"/>
              </a:spcBef>
              <a:spcAft>
                <a:spcPts val="0"/>
              </a:spcAft>
              <a:buClr>
                <a:schemeClr val="dk2"/>
              </a:buClr>
              <a:buSzPts val="844"/>
              <a:buFont typeface="Inter"/>
              <a:buNone/>
              <a:defRPr sz="843"/>
            </a:lvl4pPr>
            <a:lvl5pPr marL="2286000" lvl="4" indent="-228600" algn="l">
              <a:lnSpc>
                <a:spcPct val="100000"/>
              </a:lnSpc>
              <a:spcBef>
                <a:spcPts val="633"/>
              </a:spcBef>
              <a:spcAft>
                <a:spcPts val="0"/>
              </a:spcAft>
              <a:buClr>
                <a:schemeClr val="dk2"/>
              </a:buClr>
              <a:buSzPts val="844"/>
              <a:buFont typeface="Inter"/>
              <a:buNone/>
              <a:defRPr sz="843"/>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219" name="Google Shape;10219;p259"/>
          <p:cNvSpPr txBox="1">
            <a:spLocks noGrp="1"/>
          </p:cNvSpPr>
          <p:nvPr>
            <p:ph type="body" idx="3"/>
          </p:nvPr>
        </p:nvSpPr>
        <p:spPr>
          <a:xfrm>
            <a:off x="0" y="1366243"/>
            <a:ext cx="2742446" cy="2752576"/>
          </a:xfrm>
          <a:prstGeom prst="rect">
            <a:avLst/>
          </a:prstGeom>
          <a:solidFill>
            <a:schemeClr val="accent1"/>
          </a:solidFill>
          <a:ln>
            <a:noFill/>
          </a:ln>
        </p:spPr>
        <p:txBody>
          <a:bodyPr spcFirstLastPara="1" wrap="square" lIns="274300" tIns="274300" rIns="274300" bIns="274300" anchor="t" anchorCtr="0">
            <a:noAutofit/>
          </a:bodyPr>
          <a:lstStyle>
            <a:lvl1pPr marL="457200" lvl="0" indent="-228600" algn="l">
              <a:lnSpc>
                <a:spcPct val="100000"/>
              </a:lnSpc>
              <a:spcBef>
                <a:spcPts val="0"/>
              </a:spcBef>
              <a:spcAft>
                <a:spcPts val="0"/>
              </a:spcAft>
              <a:buClr>
                <a:schemeClr val="lt1"/>
              </a:buClr>
              <a:buSzPts val="1476"/>
              <a:buFont typeface="Inter"/>
              <a:buNone/>
              <a:defRPr sz="1476">
                <a:solidFill>
                  <a:schemeClr val="lt1"/>
                </a:solidFill>
              </a:defRPr>
            </a:lvl1pPr>
            <a:lvl2pPr marL="914400" lvl="1" indent="-228600" algn="l">
              <a:lnSpc>
                <a:spcPct val="100000"/>
              </a:lnSpc>
              <a:spcBef>
                <a:spcPts val="633"/>
              </a:spcBef>
              <a:spcAft>
                <a:spcPts val="0"/>
              </a:spcAft>
              <a:buClr>
                <a:schemeClr val="lt1"/>
              </a:buClr>
              <a:buSzPts val="949"/>
              <a:buFont typeface="Inter"/>
              <a:buNone/>
              <a:defRPr sz="949">
                <a:solidFill>
                  <a:schemeClr val="lt1"/>
                </a:solidFill>
              </a:defRPr>
            </a:lvl2pPr>
            <a:lvl3pPr marL="1371600" lvl="2" indent="-228600" algn="l">
              <a:lnSpc>
                <a:spcPct val="100000"/>
              </a:lnSpc>
              <a:spcBef>
                <a:spcPts val="633"/>
              </a:spcBef>
              <a:spcAft>
                <a:spcPts val="0"/>
              </a:spcAft>
              <a:buClr>
                <a:schemeClr val="lt1"/>
              </a:buClr>
              <a:buSzPts val="949"/>
              <a:buFont typeface="Inter"/>
              <a:buNone/>
              <a:defRPr sz="949">
                <a:solidFill>
                  <a:schemeClr val="lt1"/>
                </a:solidFill>
              </a:defRPr>
            </a:lvl3pPr>
            <a:lvl4pPr marL="1828800" lvl="3" indent="-228600" algn="l">
              <a:lnSpc>
                <a:spcPct val="100000"/>
              </a:lnSpc>
              <a:spcBef>
                <a:spcPts val="633"/>
              </a:spcBef>
              <a:spcAft>
                <a:spcPts val="0"/>
              </a:spcAft>
              <a:buClr>
                <a:schemeClr val="lt1"/>
              </a:buClr>
              <a:buSzPts val="844"/>
              <a:buFont typeface="Inter"/>
              <a:buNone/>
              <a:defRPr sz="843">
                <a:solidFill>
                  <a:schemeClr val="lt1"/>
                </a:solidFill>
              </a:defRPr>
            </a:lvl4pPr>
            <a:lvl5pPr marL="2286000" lvl="4" indent="-228600" algn="l">
              <a:lnSpc>
                <a:spcPct val="100000"/>
              </a:lnSpc>
              <a:spcBef>
                <a:spcPts val="633"/>
              </a:spcBef>
              <a:spcAft>
                <a:spcPts val="0"/>
              </a:spcAft>
              <a:buClr>
                <a:schemeClr val="lt1"/>
              </a:buClr>
              <a:buSzPts val="844"/>
              <a:buFont typeface="Inter"/>
              <a:buNone/>
              <a:defRPr sz="843">
                <a:solidFill>
                  <a:schemeClr val="lt1"/>
                </a:solidFill>
              </a:defRPr>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220" name="Google Shape;10220;p259"/>
          <p:cNvSpPr txBox="1">
            <a:spLocks noGrp="1"/>
          </p:cNvSpPr>
          <p:nvPr>
            <p:ph type="body" idx="4"/>
          </p:nvPr>
        </p:nvSpPr>
        <p:spPr>
          <a:xfrm>
            <a:off x="413099" y="752952"/>
            <a:ext cx="8317802" cy="32460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Clr>
                <a:schemeClr val="dk2"/>
              </a:buClr>
              <a:buSzPts val="1687"/>
              <a:buFont typeface="Inter"/>
              <a:buNone/>
              <a:defRPr sz="1687" b="0"/>
            </a:lvl1pPr>
            <a:lvl2pPr marL="914400" lvl="1" indent="-228600" algn="l">
              <a:lnSpc>
                <a:spcPct val="100000"/>
              </a:lnSpc>
              <a:spcBef>
                <a:spcPts val="633"/>
              </a:spcBef>
              <a:spcAft>
                <a:spcPts val="0"/>
              </a:spcAft>
              <a:buClr>
                <a:schemeClr val="dk2"/>
              </a:buClr>
              <a:buSzPts val="1800"/>
              <a:buNone/>
              <a:defRPr/>
            </a:lvl2pPr>
            <a:lvl3pPr marL="1371600" lvl="2" indent="-228600" algn="l">
              <a:lnSpc>
                <a:spcPct val="100000"/>
              </a:lnSpc>
              <a:spcBef>
                <a:spcPts val="633"/>
              </a:spcBef>
              <a:spcAft>
                <a:spcPts val="0"/>
              </a:spcAft>
              <a:buClr>
                <a:schemeClr val="dk2"/>
              </a:buClr>
              <a:buSzPts val="1800"/>
              <a:buNone/>
              <a:defRPr/>
            </a:lvl3pPr>
            <a:lvl4pPr marL="1828800" lvl="3" indent="-228600" algn="l">
              <a:lnSpc>
                <a:spcPct val="100000"/>
              </a:lnSpc>
              <a:spcBef>
                <a:spcPts val="633"/>
              </a:spcBef>
              <a:spcAft>
                <a:spcPts val="0"/>
              </a:spcAft>
              <a:buClr>
                <a:schemeClr val="dk2"/>
              </a:buClr>
              <a:buSzPts val="1800"/>
              <a:buNone/>
              <a:defRPr/>
            </a:lvl4pPr>
            <a:lvl5pPr marL="2286000" lvl="4" indent="-228600" algn="l">
              <a:lnSpc>
                <a:spcPct val="100000"/>
              </a:lnSpc>
              <a:spcBef>
                <a:spcPts val="633"/>
              </a:spcBef>
              <a:spcAft>
                <a:spcPts val="0"/>
              </a:spcAft>
              <a:buClr>
                <a:schemeClr val="dk2"/>
              </a:buClr>
              <a:buSzPts val="1800"/>
              <a:buNone/>
              <a:defRPr/>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Tree>
  </p:cSld>
  <p:clrMapOvr>
    <a:masterClrMapping/>
  </p:clrMapOvr>
</p:sldLayout>
</file>

<file path=ppt/slideLayouts/slideLayout151.xml><?xml version="1.0" encoding="utf-8"?>
<p:sldLayout xmlns:a="http://schemas.openxmlformats.org/drawingml/2006/main" xmlns:r="http://schemas.openxmlformats.org/officeDocument/2006/relationships" xmlns:p="http://schemas.openxmlformats.org/presentationml/2006/main" matchingName="5 Content Rectangles_Blue Left">
  <p:cSld name="5 Content Rectangles_Blue Left">
    <p:spTree>
      <p:nvGrpSpPr>
        <p:cNvPr id="1" name="Shape 10221"/>
        <p:cNvGrpSpPr/>
        <p:nvPr/>
      </p:nvGrpSpPr>
      <p:grpSpPr>
        <a:xfrm>
          <a:off x="0" y="0"/>
          <a:ext cx="0" cy="0"/>
          <a:chOff x="0" y="0"/>
          <a:chExt cx="0" cy="0"/>
        </a:xfrm>
      </p:grpSpPr>
      <p:sp>
        <p:nvSpPr>
          <p:cNvPr id="10222" name="Google Shape;10222;p260"/>
          <p:cNvSpPr txBox="1">
            <a:spLocks noGrp="1"/>
          </p:cNvSpPr>
          <p:nvPr>
            <p:ph type="title"/>
          </p:nvPr>
        </p:nvSpPr>
        <p:spPr>
          <a:xfrm>
            <a:off x="413099" y="303870"/>
            <a:ext cx="8317802" cy="49773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dk2"/>
              </a:buClr>
              <a:buSzPts val="2812"/>
              <a:buFont typeface="Inter Black"/>
              <a:buNone/>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a:endParaRPr/>
          </a:p>
        </p:txBody>
      </p:sp>
      <p:sp>
        <p:nvSpPr>
          <p:cNvPr id="10223" name="Google Shape;10223;p260"/>
          <p:cNvSpPr txBox="1">
            <a:spLocks noGrp="1"/>
          </p:cNvSpPr>
          <p:nvPr>
            <p:ph type="sldNum" idx="12"/>
          </p:nvPr>
        </p:nvSpPr>
        <p:spPr>
          <a:xfrm>
            <a:off x="8866230" y="4891187"/>
            <a:ext cx="117020" cy="118943"/>
          </a:xfrm>
          <a:prstGeom prst="rect">
            <a:avLst/>
          </a:prstGeom>
          <a:noFill/>
          <a:ln>
            <a:noFill/>
          </a:ln>
        </p:spPr>
        <p:txBody>
          <a:bodyPr spcFirstLastPara="1" wrap="square" lIns="0" tIns="0" rIns="0" bIns="0" anchor="t" anchorCtr="0">
            <a:spAutoFit/>
          </a:bodyPr>
          <a:lstStyle>
            <a:lvl1pPr marL="0" marR="0" lvl="0"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
              <a:t>‹#›</a:t>
            </a:fld>
            <a:endParaRPr/>
          </a:p>
        </p:txBody>
      </p:sp>
      <p:sp>
        <p:nvSpPr>
          <p:cNvPr id="10224" name="Google Shape;10224;p260"/>
          <p:cNvSpPr txBox="1">
            <a:spLocks noGrp="1"/>
          </p:cNvSpPr>
          <p:nvPr>
            <p:ph type="body" idx="1"/>
          </p:nvPr>
        </p:nvSpPr>
        <p:spPr>
          <a:xfrm>
            <a:off x="2092765" y="1366243"/>
            <a:ext cx="1600866" cy="2752576"/>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Clr>
                <a:schemeClr val="dk2"/>
              </a:buClr>
              <a:buSzPts val="1055"/>
              <a:buFont typeface="Inter"/>
              <a:buNone/>
              <a:defRPr sz="1055"/>
            </a:lvl1pPr>
            <a:lvl2pPr marL="914400" lvl="1" indent="-228600" algn="l">
              <a:lnSpc>
                <a:spcPct val="100000"/>
              </a:lnSpc>
              <a:spcBef>
                <a:spcPts val="633"/>
              </a:spcBef>
              <a:spcAft>
                <a:spcPts val="0"/>
              </a:spcAft>
              <a:buClr>
                <a:schemeClr val="dk2"/>
              </a:buClr>
              <a:buSzPts val="738"/>
              <a:buFont typeface="Inter"/>
              <a:buNone/>
              <a:defRPr sz="738"/>
            </a:lvl2pPr>
            <a:lvl3pPr marL="1371600" lvl="2" indent="-228600" algn="l">
              <a:lnSpc>
                <a:spcPct val="100000"/>
              </a:lnSpc>
              <a:spcBef>
                <a:spcPts val="633"/>
              </a:spcBef>
              <a:spcAft>
                <a:spcPts val="0"/>
              </a:spcAft>
              <a:buClr>
                <a:schemeClr val="dk2"/>
              </a:buClr>
              <a:buSzPts val="738"/>
              <a:buFont typeface="Inter"/>
              <a:buNone/>
              <a:defRPr sz="738"/>
            </a:lvl3pPr>
            <a:lvl4pPr marL="1828800" lvl="3" indent="-228600" algn="l">
              <a:lnSpc>
                <a:spcPct val="100000"/>
              </a:lnSpc>
              <a:spcBef>
                <a:spcPts val="633"/>
              </a:spcBef>
              <a:spcAft>
                <a:spcPts val="0"/>
              </a:spcAft>
              <a:buClr>
                <a:schemeClr val="dk2"/>
              </a:buClr>
              <a:buSzPts val="633"/>
              <a:buFont typeface="Inter"/>
              <a:buNone/>
              <a:defRPr sz="633"/>
            </a:lvl4pPr>
            <a:lvl5pPr marL="2286000" lvl="4" indent="-228600" algn="l">
              <a:lnSpc>
                <a:spcPct val="100000"/>
              </a:lnSpc>
              <a:spcBef>
                <a:spcPts val="633"/>
              </a:spcBef>
              <a:spcAft>
                <a:spcPts val="0"/>
              </a:spcAft>
              <a:buClr>
                <a:schemeClr val="dk2"/>
              </a:buClr>
              <a:buSzPts val="633"/>
              <a:buFont typeface="Inter"/>
              <a:buNone/>
              <a:defRPr sz="633"/>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225" name="Google Shape;10225;p260"/>
          <p:cNvSpPr txBox="1">
            <a:spLocks noGrp="1"/>
          </p:cNvSpPr>
          <p:nvPr>
            <p:ph type="body" idx="2"/>
          </p:nvPr>
        </p:nvSpPr>
        <p:spPr>
          <a:xfrm>
            <a:off x="3771986" y="1366243"/>
            <a:ext cx="1600866" cy="2752576"/>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Clr>
                <a:schemeClr val="dk2"/>
              </a:buClr>
              <a:buSzPts val="1055"/>
              <a:buFont typeface="Inter"/>
              <a:buNone/>
              <a:defRPr sz="1055"/>
            </a:lvl1pPr>
            <a:lvl2pPr marL="914400" lvl="1" indent="-228600" algn="l">
              <a:lnSpc>
                <a:spcPct val="100000"/>
              </a:lnSpc>
              <a:spcBef>
                <a:spcPts val="633"/>
              </a:spcBef>
              <a:spcAft>
                <a:spcPts val="0"/>
              </a:spcAft>
              <a:buClr>
                <a:schemeClr val="dk2"/>
              </a:buClr>
              <a:buSzPts val="738"/>
              <a:buFont typeface="Inter"/>
              <a:buNone/>
              <a:defRPr sz="738"/>
            </a:lvl2pPr>
            <a:lvl3pPr marL="1371600" lvl="2" indent="-228600" algn="l">
              <a:lnSpc>
                <a:spcPct val="100000"/>
              </a:lnSpc>
              <a:spcBef>
                <a:spcPts val="633"/>
              </a:spcBef>
              <a:spcAft>
                <a:spcPts val="0"/>
              </a:spcAft>
              <a:buClr>
                <a:schemeClr val="dk2"/>
              </a:buClr>
              <a:buSzPts val="738"/>
              <a:buFont typeface="Inter"/>
              <a:buNone/>
              <a:defRPr sz="738"/>
            </a:lvl3pPr>
            <a:lvl4pPr marL="1828800" lvl="3" indent="-228600" algn="l">
              <a:lnSpc>
                <a:spcPct val="100000"/>
              </a:lnSpc>
              <a:spcBef>
                <a:spcPts val="633"/>
              </a:spcBef>
              <a:spcAft>
                <a:spcPts val="0"/>
              </a:spcAft>
              <a:buClr>
                <a:schemeClr val="dk2"/>
              </a:buClr>
              <a:buSzPts val="633"/>
              <a:buFont typeface="Inter"/>
              <a:buNone/>
              <a:defRPr sz="633"/>
            </a:lvl4pPr>
            <a:lvl5pPr marL="2286000" lvl="4" indent="-228600" algn="l">
              <a:lnSpc>
                <a:spcPct val="100000"/>
              </a:lnSpc>
              <a:spcBef>
                <a:spcPts val="633"/>
              </a:spcBef>
              <a:spcAft>
                <a:spcPts val="0"/>
              </a:spcAft>
              <a:buClr>
                <a:schemeClr val="dk2"/>
              </a:buClr>
              <a:buSzPts val="633"/>
              <a:buFont typeface="Inter"/>
              <a:buNone/>
              <a:defRPr sz="633"/>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226" name="Google Shape;10226;p260"/>
          <p:cNvSpPr txBox="1">
            <a:spLocks noGrp="1"/>
          </p:cNvSpPr>
          <p:nvPr>
            <p:ph type="body" idx="3"/>
          </p:nvPr>
        </p:nvSpPr>
        <p:spPr>
          <a:xfrm>
            <a:off x="5451207" y="1366243"/>
            <a:ext cx="1600866" cy="2752576"/>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Clr>
                <a:schemeClr val="dk2"/>
              </a:buClr>
              <a:buSzPts val="1055"/>
              <a:buFont typeface="Inter"/>
              <a:buNone/>
              <a:defRPr sz="1055"/>
            </a:lvl1pPr>
            <a:lvl2pPr marL="914400" lvl="1" indent="-228600" algn="l">
              <a:lnSpc>
                <a:spcPct val="100000"/>
              </a:lnSpc>
              <a:spcBef>
                <a:spcPts val="633"/>
              </a:spcBef>
              <a:spcAft>
                <a:spcPts val="0"/>
              </a:spcAft>
              <a:buClr>
                <a:schemeClr val="dk2"/>
              </a:buClr>
              <a:buSzPts val="738"/>
              <a:buFont typeface="Inter"/>
              <a:buNone/>
              <a:defRPr sz="738"/>
            </a:lvl2pPr>
            <a:lvl3pPr marL="1371600" lvl="2" indent="-228600" algn="l">
              <a:lnSpc>
                <a:spcPct val="100000"/>
              </a:lnSpc>
              <a:spcBef>
                <a:spcPts val="633"/>
              </a:spcBef>
              <a:spcAft>
                <a:spcPts val="0"/>
              </a:spcAft>
              <a:buClr>
                <a:schemeClr val="dk2"/>
              </a:buClr>
              <a:buSzPts val="738"/>
              <a:buFont typeface="Inter"/>
              <a:buNone/>
              <a:defRPr sz="738"/>
            </a:lvl3pPr>
            <a:lvl4pPr marL="1828800" lvl="3" indent="-228600" algn="l">
              <a:lnSpc>
                <a:spcPct val="100000"/>
              </a:lnSpc>
              <a:spcBef>
                <a:spcPts val="633"/>
              </a:spcBef>
              <a:spcAft>
                <a:spcPts val="0"/>
              </a:spcAft>
              <a:buClr>
                <a:schemeClr val="dk2"/>
              </a:buClr>
              <a:buSzPts val="633"/>
              <a:buFont typeface="Inter"/>
              <a:buNone/>
              <a:defRPr sz="633"/>
            </a:lvl4pPr>
            <a:lvl5pPr marL="2286000" lvl="4" indent="-228600" algn="l">
              <a:lnSpc>
                <a:spcPct val="100000"/>
              </a:lnSpc>
              <a:spcBef>
                <a:spcPts val="633"/>
              </a:spcBef>
              <a:spcAft>
                <a:spcPts val="0"/>
              </a:spcAft>
              <a:buClr>
                <a:schemeClr val="dk2"/>
              </a:buClr>
              <a:buSzPts val="633"/>
              <a:buFont typeface="Inter"/>
              <a:buNone/>
              <a:defRPr sz="633"/>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227" name="Google Shape;10227;p260"/>
          <p:cNvSpPr txBox="1">
            <a:spLocks noGrp="1"/>
          </p:cNvSpPr>
          <p:nvPr>
            <p:ph type="body" idx="4"/>
          </p:nvPr>
        </p:nvSpPr>
        <p:spPr>
          <a:xfrm>
            <a:off x="7130429" y="1366243"/>
            <a:ext cx="1600866" cy="2752576"/>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Clr>
                <a:schemeClr val="dk2"/>
              </a:buClr>
              <a:buSzPts val="1055"/>
              <a:buFont typeface="Inter"/>
              <a:buNone/>
              <a:defRPr sz="1055"/>
            </a:lvl1pPr>
            <a:lvl2pPr marL="914400" lvl="1" indent="-228600" algn="l">
              <a:lnSpc>
                <a:spcPct val="100000"/>
              </a:lnSpc>
              <a:spcBef>
                <a:spcPts val="633"/>
              </a:spcBef>
              <a:spcAft>
                <a:spcPts val="0"/>
              </a:spcAft>
              <a:buClr>
                <a:schemeClr val="dk2"/>
              </a:buClr>
              <a:buSzPts val="738"/>
              <a:buFont typeface="Inter"/>
              <a:buNone/>
              <a:defRPr sz="738"/>
            </a:lvl2pPr>
            <a:lvl3pPr marL="1371600" lvl="2" indent="-228600" algn="l">
              <a:lnSpc>
                <a:spcPct val="100000"/>
              </a:lnSpc>
              <a:spcBef>
                <a:spcPts val="633"/>
              </a:spcBef>
              <a:spcAft>
                <a:spcPts val="0"/>
              </a:spcAft>
              <a:buClr>
                <a:schemeClr val="dk2"/>
              </a:buClr>
              <a:buSzPts val="738"/>
              <a:buFont typeface="Inter"/>
              <a:buNone/>
              <a:defRPr sz="738"/>
            </a:lvl3pPr>
            <a:lvl4pPr marL="1828800" lvl="3" indent="-228600" algn="l">
              <a:lnSpc>
                <a:spcPct val="100000"/>
              </a:lnSpc>
              <a:spcBef>
                <a:spcPts val="633"/>
              </a:spcBef>
              <a:spcAft>
                <a:spcPts val="0"/>
              </a:spcAft>
              <a:buClr>
                <a:schemeClr val="dk2"/>
              </a:buClr>
              <a:buSzPts val="633"/>
              <a:buFont typeface="Inter"/>
              <a:buNone/>
              <a:defRPr sz="633"/>
            </a:lvl4pPr>
            <a:lvl5pPr marL="2286000" lvl="4" indent="-228600" algn="l">
              <a:lnSpc>
                <a:spcPct val="100000"/>
              </a:lnSpc>
              <a:spcBef>
                <a:spcPts val="633"/>
              </a:spcBef>
              <a:spcAft>
                <a:spcPts val="0"/>
              </a:spcAft>
              <a:buClr>
                <a:schemeClr val="dk2"/>
              </a:buClr>
              <a:buSzPts val="633"/>
              <a:buFont typeface="Inter"/>
              <a:buNone/>
              <a:defRPr sz="633"/>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228" name="Google Shape;10228;p260"/>
          <p:cNvSpPr txBox="1">
            <a:spLocks noGrp="1"/>
          </p:cNvSpPr>
          <p:nvPr>
            <p:ph type="body" idx="5"/>
          </p:nvPr>
        </p:nvSpPr>
        <p:spPr>
          <a:xfrm>
            <a:off x="0" y="1366243"/>
            <a:ext cx="1600865" cy="2752576"/>
          </a:xfrm>
          <a:prstGeom prst="rect">
            <a:avLst/>
          </a:prstGeom>
          <a:solidFill>
            <a:schemeClr val="dk1"/>
          </a:solidFill>
          <a:ln>
            <a:noFill/>
          </a:ln>
        </p:spPr>
        <p:txBody>
          <a:bodyPr spcFirstLastPara="1" wrap="square" lIns="228600" tIns="182875" rIns="182875" bIns="182875" anchor="t" anchorCtr="0">
            <a:noAutofit/>
          </a:bodyPr>
          <a:lstStyle>
            <a:lvl1pPr marL="457200" lvl="0" indent="-228600" algn="l">
              <a:lnSpc>
                <a:spcPct val="100000"/>
              </a:lnSpc>
              <a:spcBef>
                <a:spcPts val="0"/>
              </a:spcBef>
              <a:spcAft>
                <a:spcPts val="0"/>
              </a:spcAft>
              <a:buClr>
                <a:schemeClr val="lt1"/>
              </a:buClr>
              <a:buSzPts val="1055"/>
              <a:buFont typeface="Inter"/>
              <a:buNone/>
              <a:defRPr sz="1055">
                <a:solidFill>
                  <a:schemeClr val="lt1"/>
                </a:solidFill>
              </a:defRPr>
            </a:lvl1pPr>
            <a:lvl2pPr marL="914400" lvl="1" indent="-228600" algn="l">
              <a:lnSpc>
                <a:spcPct val="100000"/>
              </a:lnSpc>
              <a:spcBef>
                <a:spcPts val="633"/>
              </a:spcBef>
              <a:spcAft>
                <a:spcPts val="0"/>
              </a:spcAft>
              <a:buClr>
                <a:schemeClr val="lt1"/>
              </a:buClr>
              <a:buSzPts val="738"/>
              <a:buFont typeface="Inter"/>
              <a:buNone/>
              <a:defRPr sz="738">
                <a:solidFill>
                  <a:schemeClr val="lt1"/>
                </a:solidFill>
              </a:defRPr>
            </a:lvl2pPr>
            <a:lvl3pPr marL="1371600" lvl="2" indent="-228600" algn="l">
              <a:lnSpc>
                <a:spcPct val="100000"/>
              </a:lnSpc>
              <a:spcBef>
                <a:spcPts val="633"/>
              </a:spcBef>
              <a:spcAft>
                <a:spcPts val="0"/>
              </a:spcAft>
              <a:buClr>
                <a:schemeClr val="lt1"/>
              </a:buClr>
              <a:buSzPts val="738"/>
              <a:buFont typeface="Inter"/>
              <a:buNone/>
              <a:defRPr sz="738">
                <a:solidFill>
                  <a:schemeClr val="lt1"/>
                </a:solidFill>
              </a:defRPr>
            </a:lvl3pPr>
            <a:lvl4pPr marL="1828800" lvl="3" indent="-228600" algn="l">
              <a:lnSpc>
                <a:spcPct val="100000"/>
              </a:lnSpc>
              <a:spcBef>
                <a:spcPts val="633"/>
              </a:spcBef>
              <a:spcAft>
                <a:spcPts val="0"/>
              </a:spcAft>
              <a:buClr>
                <a:schemeClr val="lt1"/>
              </a:buClr>
              <a:buSzPts val="633"/>
              <a:buFont typeface="Inter"/>
              <a:buNone/>
              <a:defRPr sz="633">
                <a:solidFill>
                  <a:schemeClr val="lt1"/>
                </a:solidFill>
              </a:defRPr>
            </a:lvl4pPr>
            <a:lvl5pPr marL="2286000" lvl="4" indent="-228600" algn="l">
              <a:lnSpc>
                <a:spcPct val="100000"/>
              </a:lnSpc>
              <a:spcBef>
                <a:spcPts val="633"/>
              </a:spcBef>
              <a:spcAft>
                <a:spcPts val="0"/>
              </a:spcAft>
              <a:buClr>
                <a:schemeClr val="lt1"/>
              </a:buClr>
              <a:buSzPts val="633"/>
              <a:buFont typeface="Inter"/>
              <a:buNone/>
              <a:defRPr sz="633">
                <a:solidFill>
                  <a:schemeClr val="lt1"/>
                </a:solidFill>
              </a:defRPr>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229" name="Google Shape;10229;p260"/>
          <p:cNvSpPr txBox="1">
            <a:spLocks noGrp="1"/>
          </p:cNvSpPr>
          <p:nvPr>
            <p:ph type="body" idx="6"/>
          </p:nvPr>
        </p:nvSpPr>
        <p:spPr>
          <a:xfrm>
            <a:off x="413099" y="752952"/>
            <a:ext cx="8317802" cy="32460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Clr>
                <a:schemeClr val="dk2"/>
              </a:buClr>
              <a:buSzPts val="1687"/>
              <a:buFont typeface="Inter"/>
              <a:buNone/>
              <a:defRPr sz="1687" b="0"/>
            </a:lvl1pPr>
            <a:lvl2pPr marL="914400" lvl="1" indent="-228600" algn="l">
              <a:lnSpc>
                <a:spcPct val="100000"/>
              </a:lnSpc>
              <a:spcBef>
                <a:spcPts val="633"/>
              </a:spcBef>
              <a:spcAft>
                <a:spcPts val="0"/>
              </a:spcAft>
              <a:buClr>
                <a:schemeClr val="dk2"/>
              </a:buClr>
              <a:buSzPts val="1800"/>
              <a:buNone/>
              <a:defRPr/>
            </a:lvl2pPr>
            <a:lvl3pPr marL="1371600" lvl="2" indent="-228600" algn="l">
              <a:lnSpc>
                <a:spcPct val="100000"/>
              </a:lnSpc>
              <a:spcBef>
                <a:spcPts val="633"/>
              </a:spcBef>
              <a:spcAft>
                <a:spcPts val="0"/>
              </a:spcAft>
              <a:buClr>
                <a:schemeClr val="dk2"/>
              </a:buClr>
              <a:buSzPts val="1800"/>
              <a:buNone/>
              <a:defRPr/>
            </a:lvl3pPr>
            <a:lvl4pPr marL="1828800" lvl="3" indent="-228600" algn="l">
              <a:lnSpc>
                <a:spcPct val="100000"/>
              </a:lnSpc>
              <a:spcBef>
                <a:spcPts val="633"/>
              </a:spcBef>
              <a:spcAft>
                <a:spcPts val="0"/>
              </a:spcAft>
              <a:buClr>
                <a:schemeClr val="dk2"/>
              </a:buClr>
              <a:buSzPts val="1800"/>
              <a:buNone/>
              <a:defRPr/>
            </a:lvl4pPr>
            <a:lvl5pPr marL="2286000" lvl="4" indent="-228600" algn="l">
              <a:lnSpc>
                <a:spcPct val="100000"/>
              </a:lnSpc>
              <a:spcBef>
                <a:spcPts val="633"/>
              </a:spcBef>
              <a:spcAft>
                <a:spcPts val="0"/>
              </a:spcAft>
              <a:buClr>
                <a:schemeClr val="dk2"/>
              </a:buClr>
              <a:buSzPts val="1800"/>
              <a:buNone/>
              <a:defRPr/>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Tree>
  </p:cSld>
  <p:clrMapOvr>
    <a:masterClrMapping/>
  </p:clrMapOvr>
</p:sldLayout>
</file>

<file path=ppt/slideLayouts/slideLayout152.xml><?xml version="1.0" encoding="utf-8"?>
<p:sldLayout xmlns:a="http://schemas.openxmlformats.org/drawingml/2006/main" xmlns:r="http://schemas.openxmlformats.org/officeDocument/2006/relationships" xmlns:p="http://schemas.openxmlformats.org/presentationml/2006/main" matchingName="Title Only">
  <p:cSld name="Title Only">
    <p:spTree>
      <p:nvGrpSpPr>
        <p:cNvPr id="1" name="Shape 10230"/>
        <p:cNvGrpSpPr/>
        <p:nvPr/>
      </p:nvGrpSpPr>
      <p:grpSpPr>
        <a:xfrm>
          <a:off x="0" y="0"/>
          <a:ext cx="0" cy="0"/>
          <a:chOff x="0" y="0"/>
          <a:chExt cx="0" cy="0"/>
        </a:xfrm>
      </p:grpSpPr>
      <p:sp>
        <p:nvSpPr>
          <p:cNvPr id="10231" name="Google Shape;10231;p261"/>
          <p:cNvSpPr txBox="1">
            <a:spLocks noGrp="1"/>
          </p:cNvSpPr>
          <p:nvPr>
            <p:ph type="title"/>
          </p:nvPr>
        </p:nvSpPr>
        <p:spPr>
          <a:xfrm>
            <a:off x="413099" y="303870"/>
            <a:ext cx="8317802" cy="49773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dk2"/>
              </a:buClr>
              <a:buSzPts val="2812"/>
              <a:buFont typeface="Inter Black"/>
              <a:buNone/>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a:endParaRPr/>
          </a:p>
        </p:txBody>
      </p:sp>
      <p:sp>
        <p:nvSpPr>
          <p:cNvPr id="10232" name="Google Shape;10232;p261"/>
          <p:cNvSpPr txBox="1">
            <a:spLocks noGrp="1"/>
          </p:cNvSpPr>
          <p:nvPr>
            <p:ph type="sldNum" idx="12"/>
          </p:nvPr>
        </p:nvSpPr>
        <p:spPr>
          <a:xfrm>
            <a:off x="8866230" y="4891187"/>
            <a:ext cx="117020" cy="118943"/>
          </a:xfrm>
          <a:prstGeom prst="rect">
            <a:avLst/>
          </a:prstGeom>
          <a:noFill/>
          <a:ln>
            <a:noFill/>
          </a:ln>
        </p:spPr>
        <p:txBody>
          <a:bodyPr spcFirstLastPara="1" wrap="square" lIns="0" tIns="0" rIns="0" bIns="0" anchor="t" anchorCtr="0">
            <a:spAutoFit/>
          </a:bodyPr>
          <a:lstStyle>
            <a:lvl1pPr marL="0" marR="0" lvl="0"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
              <a:t>‹#›</a:t>
            </a:fld>
            <a:endParaRPr/>
          </a:p>
        </p:txBody>
      </p:sp>
      <p:sp>
        <p:nvSpPr>
          <p:cNvPr id="10233" name="Google Shape;10233;p261"/>
          <p:cNvSpPr txBox="1">
            <a:spLocks noGrp="1"/>
          </p:cNvSpPr>
          <p:nvPr>
            <p:ph type="body" idx="1"/>
          </p:nvPr>
        </p:nvSpPr>
        <p:spPr>
          <a:xfrm>
            <a:off x="413099" y="752952"/>
            <a:ext cx="8317802" cy="32460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Clr>
                <a:schemeClr val="dk2"/>
              </a:buClr>
              <a:buSzPts val="1687"/>
              <a:buFont typeface="Inter"/>
              <a:buNone/>
              <a:defRPr sz="1687" b="0"/>
            </a:lvl1pPr>
            <a:lvl2pPr marL="914400" lvl="1" indent="-228600" algn="l">
              <a:lnSpc>
                <a:spcPct val="100000"/>
              </a:lnSpc>
              <a:spcBef>
                <a:spcPts val="633"/>
              </a:spcBef>
              <a:spcAft>
                <a:spcPts val="0"/>
              </a:spcAft>
              <a:buClr>
                <a:schemeClr val="dk2"/>
              </a:buClr>
              <a:buSzPts val="1800"/>
              <a:buNone/>
              <a:defRPr/>
            </a:lvl2pPr>
            <a:lvl3pPr marL="1371600" lvl="2" indent="-228600" algn="l">
              <a:lnSpc>
                <a:spcPct val="100000"/>
              </a:lnSpc>
              <a:spcBef>
                <a:spcPts val="633"/>
              </a:spcBef>
              <a:spcAft>
                <a:spcPts val="0"/>
              </a:spcAft>
              <a:buClr>
                <a:schemeClr val="dk2"/>
              </a:buClr>
              <a:buSzPts val="1800"/>
              <a:buNone/>
              <a:defRPr/>
            </a:lvl3pPr>
            <a:lvl4pPr marL="1828800" lvl="3" indent="-228600" algn="l">
              <a:lnSpc>
                <a:spcPct val="100000"/>
              </a:lnSpc>
              <a:spcBef>
                <a:spcPts val="633"/>
              </a:spcBef>
              <a:spcAft>
                <a:spcPts val="0"/>
              </a:spcAft>
              <a:buClr>
                <a:schemeClr val="dk2"/>
              </a:buClr>
              <a:buSzPts val="1800"/>
              <a:buNone/>
              <a:defRPr/>
            </a:lvl4pPr>
            <a:lvl5pPr marL="2286000" lvl="4" indent="-228600" algn="l">
              <a:lnSpc>
                <a:spcPct val="100000"/>
              </a:lnSpc>
              <a:spcBef>
                <a:spcPts val="633"/>
              </a:spcBef>
              <a:spcAft>
                <a:spcPts val="0"/>
              </a:spcAft>
              <a:buClr>
                <a:schemeClr val="dk2"/>
              </a:buClr>
              <a:buSzPts val="1800"/>
              <a:buNone/>
              <a:defRPr/>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Tree>
  </p:cSld>
  <p:clrMapOvr>
    <a:masterClrMapping/>
  </p:clrMapOvr>
</p:sldLayout>
</file>

<file path=ppt/slideLayouts/slideLayout153.xml><?xml version="1.0" encoding="utf-8"?>
<p:sldLayout xmlns:a="http://schemas.openxmlformats.org/drawingml/2006/main" xmlns:r="http://schemas.openxmlformats.org/officeDocument/2006/relationships" xmlns:p="http://schemas.openxmlformats.org/presentationml/2006/main" matchingName="Title Only_White">
  <p:cSld name="Title Only_White">
    <p:bg>
      <p:bgPr>
        <a:solidFill>
          <a:srgbClr val="FFFFFF"/>
        </a:solidFill>
        <a:effectLst/>
      </p:bgPr>
    </p:bg>
    <p:spTree>
      <p:nvGrpSpPr>
        <p:cNvPr id="1" name="Shape 10234"/>
        <p:cNvGrpSpPr/>
        <p:nvPr/>
      </p:nvGrpSpPr>
      <p:grpSpPr>
        <a:xfrm>
          <a:off x="0" y="0"/>
          <a:ext cx="0" cy="0"/>
          <a:chOff x="0" y="0"/>
          <a:chExt cx="0" cy="0"/>
        </a:xfrm>
      </p:grpSpPr>
      <p:sp>
        <p:nvSpPr>
          <p:cNvPr id="10235" name="Google Shape;10235;p262"/>
          <p:cNvSpPr txBox="1">
            <a:spLocks noGrp="1"/>
          </p:cNvSpPr>
          <p:nvPr>
            <p:ph type="sldNum" idx="12"/>
          </p:nvPr>
        </p:nvSpPr>
        <p:spPr>
          <a:xfrm>
            <a:off x="8866230" y="4891187"/>
            <a:ext cx="117020" cy="118943"/>
          </a:xfrm>
          <a:prstGeom prst="rect">
            <a:avLst/>
          </a:prstGeom>
          <a:noFill/>
          <a:ln>
            <a:noFill/>
          </a:ln>
        </p:spPr>
        <p:txBody>
          <a:bodyPr spcFirstLastPara="1" wrap="square" lIns="0" tIns="0" rIns="0" bIns="0" anchor="t" anchorCtr="0">
            <a:spAutoFit/>
          </a:bodyPr>
          <a:lstStyle>
            <a:lvl1pPr marL="0" marR="0" lvl="0"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
              <a:t>‹#›</a:t>
            </a:fld>
            <a:endParaRPr/>
          </a:p>
        </p:txBody>
      </p:sp>
      <p:sp>
        <p:nvSpPr>
          <p:cNvPr id="10236" name="Google Shape;10236;p262"/>
          <p:cNvSpPr txBox="1">
            <a:spLocks noGrp="1"/>
          </p:cNvSpPr>
          <p:nvPr>
            <p:ph type="title"/>
          </p:nvPr>
        </p:nvSpPr>
        <p:spPr>
          <a:xfrm>
            <a:off x="413099" y="301210"/>
            <a:ext cx="8317802" cy="50305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dk2"/>
              </a:buClr>
              <a:buSzPts val="2812"/>
              <a:buFont typeface="Inter Black"/>
              <a:buNone/>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a:endParaRPr/>
          </a:p>
        </p:txBody>
      </p:sp>
      <p:sp>
        <p:nvSpPr>
          <p:cNvPr id="10237" name="Google Shape;10237;p262"/>
          <p:cNvSpPr txBox="1">
            <a:spLocks noGrp="1"/>
          </p:cNvSpPr>
          <p:nvPr>
            <p:ph type="body" idx="1"/>
          </p:nvPr>
        </p:nvSpPr>
        <p:spPr>
          <a:xfrm>
            <a:off x="413099" y="752952"/>
            <a:ext cx="8317802" cy="32460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Clr>
                <a:schemeClr val="dk2"/>
              </a:buClr>
              <a:buSzPts val="1687"/>
              <a:buFont typeface="Inter"/>
              <a:buNone/>
              <a:defRPr sz="1687" b="0"/>
            </a:lvl1pPr>
            <a:lvl2pPr marL="914400" lvl="1" indent="-228600" algn="l">
              <a:lnSpc>
                <a:spcPct val="100000"/>
              </a:lnSpc>
              <a:spcBef>
                <a:spcPts val="633"/>
              </a:spcBef>
              <a:spcAft>
                <a:spcPts val="0"/>
              </a:spcAft>
              <a:buClr>
                <a:schemeClr val="dk2"/>
              </a:buClr>
              <a:buSzPts val="1800"/>
              <a:buNone/>
              <a:defRPr/>
            </a:lvl2pPr>
            <a:lvl3pPr marL="1371600" lvl="2" indent="-228600" algn="l">
              <a:lnSpc>
                <a:spcPct val="100000"/>
              </a:lnSpc>
              <a:spcBef>
                <a:spcPts val="633"/>
              </a:spcBef>
              <a:spcAft>
                <a:spcPts val="0"/>
              </a:spcAft>
              <a:buClr>
                <a:schemeClr val="dk2"/>
              </a:buClr>
              <a:buSzPts val="1800"/>
              <a:buNone/>
              <a:defRPr/>
            </a:lvl3pPr>
            <a:lvl4pPr marL="1828800" lvl="3" indent="-228600" algn="l">
              <a:lnSpc>
                <a:spcPct val="100000"/>
              </a:lnSpc>
              <a:spcBef>
                <a:spcPts val="633"/>
              </a:spcBef>
              <a:spcAft>
                <a:spcPts val="0"/>
              </a:spcAft>
              <a:buClr>
                <a:schemeClr val="dk2"/>
              </a:buClr>
              <a:buSzPts val="1800"/>
              <a:buNone/>
              <a:defRPr/>
            </a:lvl4pPr>
            <a:lvl5pPr marL="2286000" lvl="4" indent="-228600" algn="l">
              <a:lnSpc>
                <a:spcPct val="100000"/>
              </a:lnSpc>
              <a:spcBef>
                <a:spcPts val="633"/>
              </a:spcBef>
              <a:spcAft>
                <a:spcPts val="0"/>
              </a:spcAft>
              <a:buClr>
                <a:schemeClr val="dk2"/>
              </a:buClr>
              <a:buSzPts val="1800"/>
              <a:buNone/>
              <a:defRPr/>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Tree>
  </p:cSld>
  <p:clrMapOvr>
    <a:masterClrMapping/>
  </p:clrMapOvr>
</p:sldLayout>
</file>

<file path=ppt/slideLayouts/slideLayout154.xml><?xml version="1.0" encoding="utf-8"?>
<p:sldLayout xmlns:a="http://schemas.openxmlformats.org/drawingml/2006/main" xmlns:r="http://schemas.openxmlformats.org/officeDocument/2006/relationships" xmlns:p="http://schemas.openxmlformats.org/presentationml/2006/main" matchingName="Demo">
  <p:cSld name="Demo">
    <p:bg>
      <p:bgPr>
        <a:blipFill>
          <a:blip r:embed="rId2">
            <a:alphaModFix/>
          </a:blip>
          <a:stretch>
            <a:fillRect/>
          </a:stretch>
        </a:blipFill>
        <a:effectLst/>
      </p:bgPr>
    </p:bg>
    <p:spTree>
      <p:nvGrpSpPr>
        <p:cNvPr id="1" name="Shape 10238"/>
        <p:cNvGrpSpPr/>
        <p:nvPr/>
      </p:nvGrpSpPr>
      <p:grpSpPr>
        <a:xfrm>
          <a:off x="0" y="0"/>
          <a:ext cx="0" cy="0"/>
          <a:chOff x="0" y="0"/>
          <a:chExt cx="0" cy="0"/>
        </a:xfrm>
      </p:grpSpPr>
      <p:sp>
        <p:nvSpPr>
          <p:cNvPr id="10239" name="Google Shape;10239;p263"/>
          <p:cNvSpPr txBox="1">
            <a:spLocks noGrp="1"/>
          </p:cNvSpPr>
          <p:nvPr>
            <p:ph type="title"/>
          </p:nvPr>
        </p:nvSpPr>
        <p:spPr>
          <a:xfrm>
            <a:off x="413099" y="2189157"/>
            <a:ext cx="8317802" cy="503052"/>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chemeClr val="lt1"/>
              </a:buClr>
              <a:buSzPts val="2812"/>
              <a:buFont typeface="Inter Black"/>
              <a:buNone/>
              <a:defRPr>
                <a:solidFill>
                  <a:schemeClr val="lt1"/>
                </a:solidFill>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a:endParaRPr/>
          </a:p>
        </p:txBody>
      </p:sp>
      <p:sp>
        <p:nvSpPr>
          <p:cNvPr id="10240" name="Google Shape;10240;p263"/>
          <p:cNvSpPr txBox="1">
            <a:spLocks noGrp="1"/>
          </p:cNvSpPr>
          <p:nvPr>
            <p:ph type="sldNum" idx="12"/>
          </p:nvPr>
        </p:nvSpPr>
        <p:spPr>
          <a:xfrm>
            <a:off x="8866230" y="4891187"/>
            <a:ext cx="117020" cy="118943"/>
          </a:xfrm>
          <a:prstGeom prst="rect">
            <a:avLst/>
          </a:prstGeom>
          <a:noFill/>
          <a:ln>
            <a:noFill/>
          </a:ln>
        </p:spPr>
        <p:txBody>
          <a:bodyPr spcFirstLastPara="1" wrap="square" lIns="0" tIns="0" rIns="0" bIns="0" anchor="t" anchorCtr="0">
            <a:spAutoFit/>
          </a:bodyPr>
          <a:lstStyle>
            <a:lvl1pPr marL="0" marR="0" lvl="0" indent="0" algn="r">
              <a:lnSpc>
                <a:spcPct val="100000"/>
              </a:lnSpc>
              <a:spcBef>
                <a:spcPts val="0"/>
              </a:spcBef>
              <a:spcAft>
                <a:spcPts val="0"/>
              </a:spcAft>
              <a:buClr>
                <a:srgbClr val="000000"/>
              </a:buClr>
              <a:buSzPts val="773"/>
              <a:buFont typeface="Arial"/>
              <a:buNone/>
              <a:defRPr sz="773" b="0" i="0" u="none" strike="noStrike" cap="none">
                <a:solidFill>
                  <a:srgbClr val="FFFFFF"/>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773"/>
              <a:buFont typeface="Arial"/>
              <a:buNone/>
              <a:defRPr sz="773" b="0" i="0" u="none" strike="noStrike" cap="none">
                <a:solidFill>
                  <a:srgbClr val="FFFFFF"/>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773"/>
              <a:buFont typeface="Arial"/>
              <a:buNone/>
              <a:defRPr sz="773" b="0" i="0" u="none" strike="noStrike" cap="none">
                <a:solidFill>
                  <a:srgbClr val="FFFFFF"/>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773"/>
              <a:buFont typeface="Arial"/>
              <a:buNone/>
              <a:defRPr sz="773" b="0" i="0" u="none" strike="noStrike" cap="none">
                <a:solidFill>
                  <a:srgbClr val="FFFFFF"/>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773"/>
              <a:buFont typeface="Arial"/>
              <a:buNone/>
              <a:defRPr sz="773" b="0" i="0" u="none" strike="noStrike" cap="none">
                <a:solidFill>
                  <a:srgbClr val="FFFFFF"/>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773"/>
              <a:buFont typeface="Arial"/>
              <a:buNone/>
              <a:defRPr sz="773" b="0" i="0" u="none" strike="noStrike" cap="none">
                <a:solidFill>
                  <a:srgbClr val="FFFFFF"/>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773"/>
              <a:buFont typeface="Arial"/>
              <a:buNone/>
              <a:defRPr sz="773" b="0" i="0" u="none" strike="noStrike" cap="none">
                <a:solidFill>
                  <a:srgbClr val="FFFFFF"/>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773"/>
              <a:buFont typeface="Arial"/>
              <a:buNone/>
              <a:defRPr sz="773" b="0" i="0" u="none" strike="noStrike" cap="none">
                <a:solidFill>
                  <a:srgbClr val="FFFFFF"/>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773"/>
              <a:buFont typeface="Arial"/>
              <a:buNone/>
              <a:defRPr sz="773" b="0" i="0" u="none" strike="noStrike" cap="none">
                <a:solidFill>
                  <a:srgbClr val="FFFFFF"/>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
              <a:t>‹#›</a:t>
            </a:fld>
            <a:endParaRPr/>
          </a:p>
        </p:txBody>
      </p:sp>
      <p:sp>
        <p:nvSpPr>
          <p:cNvPr id="10241" name="Google Shape;10241;p263"/>
          <p:cNvSpPr txBox="1">
            <a:spLocks noGrp="1"/>
          </p:cNvSpPr>
          <p:nvPr>
            <p:ph type="body" idx="1"/>
          </p:nvPr>
        </p:nvSpPr>
        <p:spPr>
          <a:xfrm>
            <a:off x="413099" y="2665691"/>
            <a:ext cx="8317802" cy="324608"/>
          </a:xfrm>
          <a:prstGeom prst="rect">
            <a:avLst/>
          </a:prstGeom>
          <a:noFill/>
          <a:ln>
            <a:noFill/>
          </a:ln>
        </p:spPr>
        <p:txBody>
          <a:bodyPr spcFirstLastPara="1" wrap="square" lIns="91425" tIns="45700" rIns="91425" bIns="45700" anchor="t" anchorCtr="0">
            <a:noAutofit/>
          </a:bodyPr>
          <a:lstStyle>
            <a:lvl1pPr marL="457200" lvl="0" indent="-228600" algn="ctr">
              <a:lnSpc>
                <a:spcPct val="100000"/>
              </a:lnSpc>
              <a:spcBef>
                <a:spcPts val="0"/>
              </a:spcBef>
              <a:spcAft>
                <a:spcPts val="0"/>
              </a:spcAft>
              <a:buClr>
                <a:schemeClr val="lt1"/>
              </a:buClr>
              <a:buSzPts val="1687"/>
              <a:buFont typeface="Inter"/>
              <a:buNone/>
              <a:defRPr sz="1687" b="0">
                <a:solidFill>
                  <a:schemeClr val="lt1"/>
                </a:solidFill>
              </a:defRPr>
            </a:lvl1pPr>
            <a:lvl2pPr marL="914400" lvl="1" indent="-228600" algn="l">
              <a:lnSpc>
                <a:spcPct val="100000"/>
              </a:lnSpc>
              <a:spcBef>
                <a:spcPts val="633"/>
              </a:spcBef>
              <a:spcAft>
                <a:spcPts val="0"/>
              </a:spcAft>
              <a:buClr>
                <a:schemeClr val="dk2"/>
              </a:buClr>
              <a:buSzPts val="1800"/>
              <a:buNone/>
              <a:defRPr/>
            </a:lvl2pPr>
            <a:lvl3pPr marL="1371600" lvl="2" indent="-228600" algn="l">
              <a:lnSpc>
                <a:spcPct val="100000"/>
              </a:lnSpc>
              <a:spcBef>
                <a:spcPts val="633"/>
              </a:spcBef>
              <a:spcAft>
                <a:spcPts val="0"/>
              </a:spcAft>
              <a:buClr>
                <a:schemeClr val="dk2"/>
              </a:buClr>
              <a:buSzPts val="1800"/>
              <a:buNone/>
              <a:defRPr/>
            </a:lvl3pPr>
            <a:lvl4pPr marL="1828800" lvl="3" indent="-228600" algn="l">
              <a:lnSpc>
                <a:spcPct val="100000"/>
              </a:lnSpc>
              <a:spcBef>
                <a:spcPts val="633"/>
              </a:spcBef>
              <a:spcAft>
                <a:spcPts val="0"/>
              </a:spcAft>
              <a:buClr>
                <a:schemeClr val="dk2"/>
              </a:buClr>
              <a:buSzPts val="1800"/>
              <a:buNone/>
              <a:defRPr/>
            </a:lvl4pPr>
            <a:lvl5pPr marL="2286000" lvl="4" indent="-228600" algn="l">
              <a:lnSpc>
                <a:spcPct val="100000"/>
              </a:lnSpc>
              <a:spcBef>
                <a:spcPts val="633"/>
              </a:spcBef>
              <a:spcAft>
                <a:spcPts val="0"/>
              </a:spcAft>
              <a:buClr>
                <a:schemeClr val="dk2"/>
              </a:buClr>
              <a:buSzPts val="1800"/>
              <a:buNone/>
              <a:defRPr/>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242" name="Google Shape;10242;p263"/>
          <p:cNvSpPr txBox="1"/>
          <p:nvPr/>
        </p:nvSpPr>
        <p:spPr>
          <a:xfrm>
            <a:off x="1015723" y="1378015"/>
            <a:ext cx="7112556" cy="270428"/>
          </a:xfrm>
          <a:prstGeom prst="rect">
            <a:avLst/>
          </a:prstGeom>
          <a:noFill/>
          <a:ln>
            <a:noFill/>
          </a:ln>
        </p:spPr>
        <p:txBody>
          <a:bodyPr spcFirstLastPara="1" wrap="square" lIns="26775" tIns="26775" rIns="26775" bIns="26775" anchor="ctr" anchorCtr="0">
            <a:spAutoFit/>
          </a:bodyPr>
          <a:lstStyle/>
          <a:p>
            <a:pPr marL="0" marR="0" lvl="0" indent="0" algn="ctr" rtl="0">
              <a:lnSpc>
                <a:spcPct val="100000"/>
              </a:lnSpc>
              <a:spcBef>
                <a:spcPts val="0"/>
              </a:spcBef>
              <a:spcAft>
                <a:spcPts val="0"/>
              </a:spcAft>
              <a:buClr>
                <a:schemeClr val="accent5"/>
              </a:buClr>
              <a:buSzPts val="1406"/>
              <a:buFont typeface="Arial"/>
              <a:buNone/>
            </a:pPr>
            <a:r>
              <a:rPr lang="en" sz="1406" b="0" i="0" u="none" strike="noStrike" cap="none">
                <a:solidFill>
                  <a:schemeClr val="accent5"/>
                </a:solidFill>
                <a:latin typeface="Calibri"/>
                <a:ea typeface="Calibri"/>
                <a:cs typeface="Calibri"/>
                <a:sym typeface="Calibri"/>
              </a:rPr>
              <a:t>DEMO</a:t>
            </a:r>
            <a:endParaRPr sz="1400" b="0" i="0" u="none" strike="noStrike" cap="none">
              <a:solidFill>
                <a:srgbClr val="000000"/>
              </a:solidFill>
              <a:latin typeface="Arial"/>
              <a:ea typeface="Arial"/>
              <a:cs typeface="Arial"/>
              <a:sym typeface="Arial"/>
            </a:endParaRPr>
          </a:p>
        </p:txBody>
      </p:sp>
      <p:grpSp>
        <p:nvGrpSpPr>
          <p:cNvPr id="10243" name="Google Shape;10243;p263"/>
          <p:cNvGrpSpPr/>
          <p:nvPr/>
        </p:nvGrpSpPr>
        <p:grpSpPr>
          <a:xfrm>
            <a:off x="4431688" y="1128144"/>
            <a:ext cx="280624" cy="244421"/>
            <a:chOff x="9439275" y="6796088"/>
            <a:chExt cx="639763" cy="557212"/>
          </a:xfrm>
        </p:grpSpPr>
        <p:sp>
          <p:nvSpPr>
            <p:cNvPr id="10244" name="Google Shape;10244;p263"/>
            <p:cNvSpPr/>
            <p:nvPr/>
          </p:nvSpPr>
          <p:spPr>
            <a:xfrm>
              <a:off x="9737725" y="7158038"/>
              <a:ext cx="150813" cy="195262"/>
            </a:xfrm>
            <a:custGeom>
              <a:avLst/>
              <a:gdLst/>
              <a:ahLst/>
              <a:cxnLst/>
              <a:rect l="l" t="t" r="r" b="b"/>
              <a:pathLst>
                <a:path w="52" h="67" extrusionOk="0">
                  <a:moveTo>
                    <a:pt x="46" y="67"/>
                  </a:moveTo>
                  <a:cubicBezTo>
                    <a:pt x="45" y="67"/>
                    <a:pt x="44" y="66"/>
                    <a:pt x="43" y="66"/>
                  </a:cubicBezTo>
                  <a:cubicBezTo>
                    <a:pt x="2" y="38"/>
                    <a:pt x="2" y="38"/>
                    <a:pt x="2" y="38"/>
                  </a:cubicBezTo>
                  <a:cubicBezTo>
                    <a:pt x="1" y="37"/>
                    <a:pt x="0" y="35"/>
                    <a:pt x="0" y="33"/>
                  </a:cubicBezTo>
                  <a:cubicBezTo>
                    <a:pt x="0" y="31"/>
                    <a:pt x="1" y="30"/>
                    <a:pt x="2" y="29"/>
                  </a:cubicBezTo>
                  <a:cubicBezTo>
                    <a:pt x="43" y="1"/>
                    <a:pt x="43" y="1"/>
                    <a:pt x="43" y="1"/>
                  </a:cubicBezTo>
                  <a:cubicBezTo>
                    <a:pt x="45" y="0"/>
                    <a:pt x="47" y="0"/>
                    <a:pt x="49" y="1"/>
                  </a:cubicBezTo>
                  <a:cubicBezTo>
                    <a:pt x="51" y="2"/>
                    <a:pt x="52" y="4"/>
                    <a:pt x="52" y="6"/>
                  </a:cubicBezTo>
                  <a:cubicBezTo>
                    <a:pt x="52" y="61"/>
                    <a:pt x="52" y="61"/>
                    <a:pt x="52" y="61"/>
                  </a:cubicBezTo>
                  <a:cubicBezTo>
                    <a:pt x="52" y="63"/>
                    <a:pt x="51" y="65"/>
                    <a:pt x="49" y="66"/>
                  </a:cubicBezTo>
                  <a:cubicBezTo>
                    <a:pt x="48" y="66"/>
                    <a:pt x="47" y="67"/>
                    <a:pt x="46" y="67"/>
                  </a:cubicBezTo>
                  <a:close/>
                  <a:moveTo>
                    <a:pt x="16" y="33"/>
                  </a:moveTo>
                  <a:cubicBezTo>
                    <a:pt x="41" y="50"/>
                    <a:pt x="41" y="50"/>
                    <a:pt x="41" y="50"/>
                  </a:cubicBezTo>
                  <a:cubicBezTo>
                    <a:pt x="41" y="17"/>
                    <a:pt x="41" y="17"/>
                    <a:pt x="41" y="17"/>
                  </a:cubicBezTo>
                  <a:lnTo>
                    <a:pt x="16" y="33"/>
                  </a:lnTo>
                  <a:close/>
                </a:path>
              </a:pathLst>
            </a:custGeom>
            <a:solidFill>
              <a:schemeClr val="accent5"/>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405"/>
                <a:buFont typeface="Arial"/>
                <a:buNone/>
              </a:pPr>
              <a:endParaRPr sz="1405" b="0" i="0" u="none" strike="noStrike" cap="none">
                <a:solidFill>
                  <a:srgbClr val="000000"/>
                </a:solidFill>
                <a:latin typeface="Arial"/>
                <a:ea typeface="Arial"/>
                <a:cs typeface="Arial"/>
                <a:sym typeface="Arial"/>
              </a:endParaRPr>
            </a:p>
          </p:txBody>
        </p:sp>
        <p:sp>
          <p:nvSpPr>
            <p:cNvPr id="10245" name="Google Shape;10245;p263"/>
            <p:cNvSpPr/>
            <p:nvPr/>
          </p:nvSpPr>
          <p:spPr>
            <a:xfrm>
              <a:off x="9439275" y="6796088"/>
              <a:ext cx="639763" cy="476250"/>
            </a:xfrm>
            <a:custGeom>
              <a:avLst/>
              <a:gdLst/>
              <a:ahLst/>
              <a:cxnLst/>
              <a:rect l="l" t="t" r="r" b="b"/>
              <a:pathLst>
                <a:path w="221" h="164" extrusionOk="0">
                  <a:moveTo>
                    <a:pt x="194" y="164"/>
                  </a:moveTo>
                  <a:cubicBezTo>
                    <a:pt x="150" y="164"/>
                    <a:pt x="150" y="164"/>
                    <a:pt x="150" y="164"/>
                  </a:cubicBezTo>
                  <a:cubicBezTo>
                    <a:pt x="147" y="164"/>
                    <a:pt x="145" y="161"/>
                    <a:pt x="145" y="158"/>
                  </a:cubicBezTo>
                  <a:cubicBezTo>
                    <a:pt x="145" y="155"/>
                    <a:pt x="147" y="153"/>
                    <a:pt x="150" y="153"/>
                  </a:cubicBezTo>
                  <a:cubicBezTo>
                    <a:pt x="194" y="153"/>
                    <a:pt x="194" y="153"/>
                    <a:pt x="194" y="153"/>
                  </a:cubicBezTo>
                  <a:cubicBezTo>
                    <a:pt x="203" y="153"/>
                    <a:pt x="210" y="145"/>
                    <a:pt x="210" y="137"/>
                  </a:cubicBezTo>
                  <a:cubicBezTo>
                    <a:pt x="210" y="27"/>
                    <a:pt x="210" y="27"/>
                    <a:pt x="210" y="27"/>
                  </a:cubicBezTo>
                  <a:cubicBezTo>
                    <a:pt x="210" y="18"/>
                    <a:pt x="203" y="11"/>
                    <a:pt x="194" y="11"/>
                  </a:cubicBezTo>
                  <a:cubicBezTo>
                    <a:pt x="27" y="11"/>
                    <a:pt x="27" y="11"/>
                    <a:pt x="27" y="11"/>
                  </a:cubicBezTo>
                  <a:cubicBezTo>
                    <a:pt x="18" y="11"/>
                    <a:pt x="11" y="18"/>
                    <a:pt x="11" y="27"/>
                  </a:cubicBezTo>
                  <a:cubicBezTo>
                    <a:pt x="11" y="137"/>
                    <a:pt x="11" y="137"/>
                    <a:pt x="11" y="137"/>
                  </a:cubicBezTo>
                  <a:cubicBezTo>
                    <a:pt x="11" y="145"/>
                    <a:pt x="18" y="153"/>
                    <a:pt x="27" y="153"/>
                  </a:cubicBezTo>
                  <a:cubicBezTo>
                    <a:pt x="71" y="153"/>
                    <a:pt x="71" y="153"/>
                    <a:pt x="71" y="153"/>
                  </a:cubicBezTo>
                  <a:cubicBezTo>
                    <a:pt x="74" y="153"/>
                    <a:pt x="77" y="155"/>
                    <a:pt x="77" y="158"/>
                  </a:cubicBezTo>
                  <a:cubicBezTo>
                    <a:pt x="77" y="161"/>
                    <a:pt x="74" y="164"/>
                    <a:pt x="71" y="164"/>
                  </a:cubicBezTo>
                  <a:cubicBezTo>
                    <a:pt x="27" y="164"/>
                    <a:pt x="27" y="164"/>
                    <a:pt x="27" y="164"/>
                  </a:cubicBezTo>
                  <a:cubicBezTo>
                    <a:pt x="12" y="164"/>
                    <a:pt x="0" y="152"/>
                    <a:pt x="0" y="137"/>
                  </a:cubicBezTo>
                  <a:cubicBezTo>
                    <a:pt x="0" y="27"/>
                    <a:pt x="0" y="27"/>
                    <a:pt x="0" y="27"/>
                  </a:cubicBezTo>
                  <a:cubicBezTo>
                    <a:pt x="0" y="12"/>
                    <a:pt x="12" y="0"/>
                    <a:pt x="27" y="0"/>
                  </a:cubicBezTo>
                  <a:cubicBezTo>
                    <a:pt x="194" y="0"/>
                    <a:pt x="194" y="0"/>
                    <a:pt x="194" y="0"/>
                  </a:cubicBezTo>
                  <a:cubicBezTo>
                    <a:pt x="209" y="0"/>
                    <a:pt x="221" y="12"/>
                    <a:pt x="221" y="27"/>
                  </a:cubicBezTo>
                  <a:cubicBezTo>
                    <a:pt x="221" y="137"/>
                    <a:pt x="221" y="137"/>
                    <a:pt x="221" y="137"/>
                  </a:cubicBezTo>
                  <a:cubicBezTo>
                    <a:pt x="221" y="152"/>
                    <a:pt x="209" y="164"/>
                    <a:pt x="194" y="164"/>
                  </a:cubicBezTo>
                  <a:close/>
                </a:path>
              </a:pathLst>
            </a:custGeom>
            <a:solidFill>
              <a:schemeClr val="accent5"/>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405"/>
                <a:buFont typeface="Arial"/>
                <a:buNone/>
              </a:pPr>
              <a:endParaRPr sz="1405" b="0" i="0" u="none" strike="noStrike" cap="none">
                <a:solidFill>
                  <a:srgbClr val="000000"/>
                </a:solidFill>
                <a:latin typeface="Arial"/>
                <a:ea typeface="Arial"/>
                <a:cs typeface="Arial"/>
                <a:sym typeface="Arial"/>
              </a:endParaRPr>
            </a:p>
          </p:txBody>
        </p:sp>
      </p:grpSp>
      <p:sp>
        <p:nvSpPr>
          <p:cNvPr id="10246" name="Google Shape;10246;p263"/>
          <p:cNvSpPr txBox="1"/>
          <p:nvPr/>
        </p:nvSpPr>
        <p:spPr>
          <a:xfrm>
            <a:off x="1824594" y="770029"/>
            <a:ext cx="0" cy="0"/>
          </a:xfrm>
          <a:prstGeom prst="rect">
            <a:avLst/>
          </a:prstGeom>
          <a:noFill/>
          <a:ln>
            <a:noFill/>
          </a:ln>
        </p:spPr>
        <p:txBody>
          <a:bodyPr spcFirstLastPara="1" wrap="square" lIns="64275" tIns="32125" rIns="64275" bIns="32125" anchor="t" anchorCtr="0">
            <a:noAutofit/>
          </a:bodyPr>
          <a:lstStyle/>
          <a:p>
            <a:pPr marL="0" marR="0" lvl="0" indent="0" algn="l" rtl="0">
              <a:lnSpc>
                <a:spcPct val="100000"/>
              </a:lnSpc>
              <a:spcBef>
                <a:spcPts val="0"/>
              </a:spcBef>
              <a:spcAft>
                <a:spcPts val="633"/>
              </a:spcAft>
              <a:buClr>
                <a:srgbClr val="000000"/>
              </a:buClr>
              <a:buSzPts val="1406"/>
              <a:buFont typeface="Arial"/>
              <a:buNone/>
            </a:pPr>
            <a:endParaRPr sz="1406" b="0" i="0" u="none" strike="noStrike" cap="none">
              <a:solidFill>
                <a:srgbClr val="000000"/>
              </a:solidFill>
              <a:latin typeface="Calibri"/>
              <a:ea typeface="Calibri"/>
              <a:cs typeface="Calibri"/>
              <a:sym typeface="Calibri"/>
            </a:endParaRPr>
          </a:p>
        </p:txBody>
      </p:sp>
    </p:spTree>
  </p:cSld>
  <p:clrMapOvr>
    <a:masterClrMapping/>
  </p:clrMapOvr>
</p:sldLayout>
</file>

<file path=ppt/slideLayouts/slideLayout155.xml><?xml version="1.0" encoding="utf-8"?>
<p:sldLayout xmlns:a="http://schemas.openxmlformats.org/drawingml/2006/main" xmlns:r="http://schemas.openxmlformats.org/officeDocument/2006/relationships" xmlns:p="http://schemas.openxmlformats.org/presentationml/2006/main" matchingName="Announcing">
  <p:cSld name="Announcing">
    <p:bg>
      <p:bgPr>
        <a:blipFill>
          <a:blip r:embed="rId2">
            <a:alphaModFix/>
          </a:blip>
          <a:stretch>
            <a:fillRect/>
          </a:stretch>
        </a:blipFill>
        <a:effectLst/>
      </p:bgPr>
    </p:bg>
    <p:spTree>
      <p:nvGrpSpPr>
        <p:cNvPr id="1" name="Shape 10247"/>
        <p:cNvGrpSpPr/>
        <p:nvPr/>
      </p:nvGrpSpPr>
      <p:grpSpPr>
        <a:xfrm>
          <a:off x="0" y="0"/>
          <a:ext cx="0" cy="0"/>
          <a:chOff x="0" y="0"/>
          <a:chExt cx="0" cy="0"/>
        </a:xfrm>
      </p:grpSpPr>
      <p:sp>
        <p:nvSpPr>
          <p:cNvPr id="10248" name="Google Shape;10248;p264"/>
          <p:cNvSpPr txBox="1">
            <a:spLocks noGrp="1"/>
          </p:cNvSpPr>
          <p:nvPr>
            <p:ph type="title"/>
          </p:nvPr>
        </p:nvSpPr>
        <p:spPr>
          <a:xfrm>
            <a:off x="413100" y="2189157"/>
            <a:ext cx="8317801" cy="503052"/>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chemeClr val="lt1"/>
              </a:buClr>
              <a:buSzPts val="2812"/>
              <a:buFont typeface="Inter Black"/>
              <a:buNone/>
              <a:defRPr>
                <a:solidFill>
                  <a:schemeClr val="lt1"/>
                </a:solidFill>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a:endParaRPr/>
          </a:p>
        </p:txBody>
      </p:sp>
      <p:sp>
        <p:nvSpPr>
          <p:cNvPr id="10249" name="Google Shape;10249;p264"/>
          <p:cNvSpPr txBox="1">
            <a:spLocks noGrp="1"/>
          </p:cNvSpPr>
          <p:nvPr>
            <p:ph type="sldNum" idx="12"/>
          </p:nvPr>
        </p:nvSpPr>
        <p:spPr>
          <a:xfrm>
            <a:off x="8866230" y="4891187"/>
            <a:ext cx="117020" cy="118943"/>
          </a:xfrm>
          <a:prstGeom prst="rect">
            <a:avLst/>
          </a:prstGeom>
          <a:noFill/>
          <a:ln>
            <a:noFill/>
          </a:ln>
        </p:spPr>
        <p:txBody>
          <a:bodyPr spcFirstLastPara="1" wrap="square" lIns="0" tIns="0" rIns="0" bIns="0" anchor="t" anchorCtr="0">
            <a:spAutoFit/>
          </a:bodyPr>
          <a:lstStyle>
            <a:lvl1pPr marL="0" marR="0" lvl="0" indent="0" algn="r">
              <a:lnSpc>
                <a:spcPct val="100000"/>
              </a:lnSpc>
              <a:spcBef>
                <a:spcPts val="0"/>
              </a:spcBef>
              <a:spcAft>
                <a:spcPts val="0"/>
              </a:spcAft>
              <a:buClr>
                <a:srgbClr val="000000"/>
              </a:buClr>
              <a:buSzPts val="773"/>
              <a:buFont typeface="Arial"/>
              <a:buNone/>
              <a:defRPr sz="773" b="0" i="0" u="none" strike="noStrike" cap="none">
                <a:solidFill>
                  <a:srgbClr val="FFFFFF"/>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773"/>
              <a:buFont typeface="Arial"/>
              <a:buNone/>
              <a:defRPr sz="773" b="0" i="0" u="none" strike="noStrike" cap="none">
                <a:solidFill>
                  <a:srgbClr val="FFFFFF"/>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773"/>
              <a:buFont typeface="Arial"/>
              <a:buNone/>
              <a:defRPr sz="773" b="0" i="0" u="none" strike="noStrike" cap="none">
                <a:solidFill>
                  <a:srgbClr val="FFFFFF"/>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773"/>
              <a:buFont typeface="Arial"/>
              <a:buNone/>
              <a:defRPr sz="773" b="0" i="0" u="none" strike="noStrike" cap="none">
                <a:solidFill>
                  <a:srgbClr val="FFFFFF"/>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773"/>
              <a:buFont typeface="Arial"/>
              <a:buNone/>
              <a:defRPr sz="773" b="0" i="0" u="none" strike="noStrike" cap="none">
                <a:solidFill>
                  <a:srgbClr val="FFFFFF"/>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773"/>
              <a:buFont typeface="Arial"/>
              <a:buNone/>
              <a:defRPr sz="773" b="0" i="0" u="none" strike="noStrike" cap="none">
                <a:solidFill>
                  <a:srgbClr val="FFFFFF"/>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773"/>
              <a:buFont typeface="Arial"/>
              <a:buNone/>
              <a:defRPr sz="773" b="0" i="0" u="none" strike="noStrike" cap="none">
                <a:solidFill>
                  <a:srgbClr val="FFFFFF"/>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773"/>
              <a:buFont typeface="Arial"/>
              <a:buNone/>
              <a:defRPr sz="773" b="0" i="0" u="none" strike="noStrike" cap="none">
                <a:solidFill>
                  <a:srgbClr val="FFFFFF"/>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773"/>
              <a:buFont typeface="Arial"/>
              <a:buNone/>
              <a:defRPr sz="773" b="0" i="0" u="none" strike="noStrike" cap="none">
                <a:solidFill>
                  <a:srgbClr val="FFFFFF"/>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
              <a:t>‹#›</a:t>
            </a:fld>
            <a:endParaRPr/>
          </a:p>
        </p:txBody>
      </p:sp>
      <p:grpSp>
        <p:nvGrpSpPr>
          <p:cNvPr id="10250" name="Google Shape;10250;p264"/>
          <p:cNvGrpSpPr/>
          <p:nvPr/>
        </p:nvGrpSpPr>
        <p:grpSpPr>
          <a:xfrm>
            <a:off x="4430992" y="1128143"/>
            <a:ext cx="282016" cy="205426"/>
            <a:chOff x="12003088" y="6784975"/>
            <a:chExt cx="642937" cy="468313"/>
          </a:xfrm>
        </p:grpSpPr>
        <p:sp>
          <p:nvSpPr>
            <p:cNvPr id="10251" name="Google Shape;10251;p264"/>
            <p:cNvSpPr/>
            <p:nvPr/>
          </p:nvSpPr>
          <p:spPr>
            <a:xfrm>
              <a:off x="12058650" y="6784975"/>
              <a:ext cx="587375" cy="442913"/>
            </a:xfrm>
            <a:custGeom>
              <a:avLst/>
              <a:gdLst/>
              <a:ahLst/>
              <a:cxnLst/>
              <a:rect l="l" t="t" r="r" b="b"/>
              <a:pathLst>
                <a:path w="203" h="152" extrusionOk="0">
                  <a:moveTo>
                    <a:pt x="197" y="152"/>
                  </a:moveTo>
                  <a:cubicBezTo>
                    <a:pt x="197" y="152"/>
                    <a:pt x="196" y="152"/>
                    <a:pt x="196" y="152"/>
                  </a:cubicBezTo>
                  <a:cubicBezTo>
                    <a:pt x="5" y="116"/>
                    <a:pt x="5" y="116"/>
                    <a:pt x="5" y="116"/>
                  </a:cubicBezTo>
                  <a:cubicBezTo>
                    <a:pt x="2" y="115"/>
                    <a:pt x="0" y="113"/>
                    <a:pt x="0" y="110"/>
                  </a:cubicBezTo>
                  <a:cubicBezTo>
                    <a:pt x="0" y="42"/>
                    <a:pt x="0" y="42"/>
                    <a:pt x="0" y="42"/>
                  </a:cubicBezTo>
                  <a:cubicBezTo>
                    <a:pt x="0" y="40"/>
                    <a:pt x="2" y="37"/>
                    <a:pt x="5" y="37"/>
                  </a:cubicBezTo>
                  <a:cubicBezTo>
                    <a:pt x="196" y="0"/>
                    <a:pt x="196" y="0"/>
                    <a:pt x="196" y="0"/>
                  </a:cubicBezTo>
                  <a:cubicBezTo>
                    <a:pt x="198" y="0"/>
                    <a:pt x="199" y="0"/>
                    <a:pt x="201" y="1"/>
                  </a:cubicBezTo>
                  <a:cubicBezTo>
                    <a:pt x="202" y="3"/>
                    <a:pt x="203" y="4"/>
                    <a:pt x="203" y="6"/>
                  </a:cubicBezTo>
                  <a:cubicBezTo>
                    <a:pt x="203" y="147"/>
                    <a:pt x="203" y="147"/>
                    <a:pt x="203" y="147"/>
                  </a:cubicBezTo>
                  <a:cubicBezTo>
                    <a:pt x="203" y="148"/>
                    <a:pt x="202" y="150"/>
                    <a:pt x="201" y="151"/>
                  </a:cubicBezTo>
                  <a:cubicBezTo>
                    <a:pt x="200" y="152"/>
                    <a:pt x="198" y="152"/>
                    <a:pt x="197" y="152"/>
                  </a:cubicBezTo>
                  <a:close/>
                  <a:moveTo>
                    <a:pt x="11" y="105"/>
                  </a:moveTo>
                  <a:cubicBezTo>
                    <a:pt x="191" y="140"/>
                    <a:pt x="191" y="140"/>
                    <a:pt x="191" y="140"/>
                  </a:cubicBezTo>
                  <a:cubicBezTo>
                    <a:pt x="191" y="13"/>
                    <a:pt x="191" y="13"/>
                    <a:pt x="191" y="13"/>
                  </a:cubicBezTo>
                  <a:cubicBezTo>
                    <a:pt x="11" y="47"/>
                    <a:pt x="11" y="47"/>
                    <a:pt x="11" y="47"/>
                  </a:cubicBezTo>
                  <a:lnTo>
                    <a:pt x="11" y="105"/>
                  </a:lnTo>
                  <a:close/>
                </a:path>
              </a:pathLst>
            </a:custGeom>
            <a:solidFill>
              <a:schemeClr val="accent5"/>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405"/>
                <a:buFont typeface="Arial"/>
                <a:buNone/>
              </a:pPr>
              <a:endParaRPr sz="1405" b="0" i="0" u="none" strike="noStrike" cap="none">
                <a:solidFill>
                  <a:srgbClr val="000000"/>
                </a:solidFill>
                <a:latin typeface="Arial"/>
                <a:ea typeface="Arial"/>
                <a:cs typeface="Arial"/>
                <a:sym typeface="Arial"/>
              </a:endParaRPr>
            </a:p>
          </p:txBody>
        </p:sp>
        <p:sp>
          <p:nvSpPr>
            <p:cNvPr id="10252" name="Google Shape;10252;p264"/>
            <p:cNvSpPr/>
            <p:nvPr/>
          </p:nvSpPr>
          <p:spPr>
            <a:xfrm>
              <a:off x="12003088" y="6869113"/>
              <a:ext cx="87312" cy="276225"/>
            </a:xfrm>
            <a:custGeom>
              <a:avLst/>
              <a:gdLst/>
              <a:ahLst/>
              <a:cxnLst/>
              <a:rect l="l" t="t" r="r" b="b"/>
              <a:pathLst>
                <a:path w="30" h="95" extrusionOk="0">
                  <a:moveTo>
                    <a:pt x="6" y="95"/>
                  </a:moveTo>
                  <a:cubicBezTo>
                    <a:pt x="5" y="95"/>
                    <a:pt x="3" y="94"/>
                    <a:pt x="2" y="94"/>
                  </a:cubicBezTo>
                  <a:cubicBezTo>
                    <a:pt x="1" y="93"/>
                    <a:pt x="0" y="91"/>
                    <a:pt x="0" y="89"/>
                  </a:cubicBezTo>
                  <a:cubicBezTo>
                    <a:pt x="0" y="6"/>
                    <a:pt x="0" y="6"/>
                    <a:pt x="0" y="6"/>
                  </a:cubicBezTo>
                  <a:cubicBezTo>
                    <a:pt x="0" y="4"/>
                    <a:pt x="1" y="2"/>
                    <a:pt x="2" y="1"/>
                  </a:cubicBezTo>
                  <a:cubicBezTo>
                    <a:pt x="4" y="0"/>
                    <a:pt x="6" y="0"/>
                    <a:pt x="8" y="0"/>
                  </a:cubicBezTo>
                  <a:cubicBezTo>
                    <a:pt x="27" y="8"/>
                    <a:pt x="27" y="8"/>
                    <a:pt x="27" y="8"/>
                  </a:cubicBezTo>
                  <a:cubicBezTo>
                    <a:pt x="29" y="9"/>
                    <a:pt x="30" y="11"/>
                    <a:pt x="30" y="13"/>
                  </a:cubicBezTo>
                  <a:cubicBezTo>
                    <a:pt x="30" y="81"/>
                    <a:pt x="30" y="81"/>
                    <a:pt x="30" y="81"/>
                  </a:cubicBezTo>
                  <a:cubicBezTo>
                    <a:pt x="30" y="84"/>
                    <a:pt x="29" y="86"/>
                    <a:pt x="27" y="87"/>
                  </a:cubicBezTo>
                  <a:cubicBezTo>
                    <a:pt x="8" y="94"/>
                    <a:pt x="8" y="94"/>
                    <a:pt x="8" y="94"/>
                  </a:cubicBezTo>
                  <a:cubicBezTo>
                    <a:pt x="7" y="95"/>
                    <a:pt x="6" y="95"/>
                    <a:pt x="6" y="95"/>
                  </a:cubicBezTo>
                  <a:close/>
                  <a:moveTo>
                    <a:pt x="11" y="14"/>
                  </a:moveTo>
                  <a:cubicBezTo>
                    <a:pt x="11" y="81"/>
                    <a:pt x="11" y="81"/>
                    <a:pt x="11" y="81"/>
                  </a:cubicBezTo>
                  <a:cubicBezTo>
                    <a:pt x="19" y="77"/>
                    <a:pt x="19" y="77"/>
                    <a:pt x="19" y="77"/>
                  </a:cubicBezTo>
                  <a:cubicBezTo>
                    <a:pt x="19" y="17"/>
                    <a:pt x="19" y="17"/>
                    <a:pt x="19" y="17"/>
                  </a:cubicBezTo>
                  <a:lnTo>
                    <a:pt x="11" y="14"/>
                  </a:lnTo>
                  <a:close/>
                </a:path>
              </a:pathLst>
            </a:custGeom>
            <a:solidFill>
              <a:schemeClr val="accent5"/>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405"/>
                <a:buFont typeface="Arial"/>
                <a:buNone/>
              </a:pPr>
              <a:endParaRPr sz="1405" b="0" i="0" u="none" strike="noStrike" cap="none">
                <a:solidFill>
                  <a:srgbClr val="000000"/>
                </a:solidFill>
                <a:latin typeface="Arial"/>
                <a:ea typeface="Arial"/>
                <a:cs typeface="Arial"/>
                <a:sym typeface="Arial"/>
              </a:endParaRPr>
            </a:p>
          </p:txBody>
        </p:sp>
        <p:sp>
          <p:nvSpPr>
            <p:cNvPr id="10253" name="Google Shape;10253;p264"/>
            <p:cNvSpPr/>
            <p:nvPr/>
          </p:nvSpPr>
          <p:spPr>
            <a:xfrm>
              <a:off x="12084050" y="7096125"/>
              <a:ext cx="252412" cy="157163"/>
            </a:xfrm>
            <a:custGeom>
              <a:avLst/>
              <a:gdLst/>
              <a:ahLst/>
              <a:cxnLst/>
              <a:rect l="l" t="t" r="r" b="b"/>
              <a:pathLst>
                <a:path w="87" h="54" extrusionOk="0">
                  <a:moveTo>
                    <a:pt x="45" y="54"/>
                  </a:moveTo>
                  <a:cubicBezTo>
                    <a:pt x="42" y="54"/>
                    <a:pt x="40" y="54"/>
                    <a:pt x="37" y="54"/>
                  </a:cubicBezTo>
                  <a:cubicBezTo>
                    <a:pt x="15" y="50"/>
                    <a:pt x="0" y="28"/>
                    <a:pt x="4" y="5"/>
                  </a:cubicBezTo>
                  <a:cubicBezTo>
                    <a:pt x="4" y="2"/>
                    <a:pt x="7" y="0"/>
                    <a:pt x="11" y="0"/>
                  </a:cubicBezTo>
                  <a:cubicBezTo>
                    <a:pt x="14" y="1"/>
                    <a:pt x="16" y="4"/>
                    <a:pt x="15" y="7"/>
                  </a:cubicBezTo>
                  <a:cubicBezTo>
                    <a:pt x="12" y="24"/>
                    <a:pt x="23" y="39"/>
                    <a:pt x="39" y="43"/>
                  </a:cubicBezTo>
                  <a:cubicBezTo>
                    <a:pt x="56" y="46"/>
                    <a:pt x="72" y="35"/>
                    <a:pt x="75" y="18"/>
                  </a:cubicBezTo>
                  <a:cubicBezTo>
                    <a:pt x="75" y="15"/>
                    <a:pt x="78" y="13"/>
                    <a:pt x="81" y="14"/>
                  </a:cubicBezTo>
                  <a:cubicBezTo>
                    <a:pt x="85" y="14"/>
                    <a:pt x="87" y="17"/>
                    <a:pt x="86" y="20"/>
                  </a:cubicBezTo>
                  <a:cubicBezTo>
                    <a:pt x="82" y="40"/>
                    <a:pt x="65" y="54"/>
                    <a:pt x="45" y="54"/>
                  </a:cubicBezTo>
                  <a:close/>
                </a:path>
              </a:pathLst>
            </a:custGeom>
            <a:solidFill>
              <a:schemeClr val="accent5"/>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405"/>
                <a:buFont typeface="Arial"/>
                <a:buNone/>
              </a:pPr>
              <a:endParaRPr sz="1405" b="0" i="0" u="none" strike="noStrike" cap="none">
                <a:solidFill>
                  <a:srgbClr val="000000"/>
                </a:solidFill>
                <a:latin typeface="Arial"/>
                <a:ea typeface="Arial"/>
                <a:cs typeface="Arial"/>
                <a:sym typeface="Arial"/>
              </a:endParaRPr>
            </a:p>
          </p:txBody>
        </p:sp>
      </p:grpSp>
      <p:sp>
        <p:nvSpPr>
          <p:cNvPr id="10254" name="Google Shape;10254;p264"/>
          <p:cNvSpPr txBox="1"/>
          <p:nvPr/>
        </p:nvSpPr>
        <p:spPr>
          <a:xfrm>
            <a:off x="1015723" y="1378015"/>
            <a:ext cx="7112556" cy="270428"/>
          </a:xfrm>
          <a:prstGeom prst="rect">
            <a:avLst/>
          </a:prstGeom>
          <a:noFill/>
          <a:ln>
            <a:noFill/>
          </a:ln>
        </p:spPr>
        <p:txBody>
          <a:bodyPr spcFirstLastPara="1" wrap="square" lIns="26775" tIns="26775" rIns="26775" bIns="26775" anchor="ctr" anchorCtr="0">
            <a:spAutoFit/>
          </a:bodyPr>
          <a:lstStyle/>
          <a:p>
            <a:pPr marL="0" marR="0" lvl="0" indent="0" algn="ctr" rtl="0">
              <a:lnSpc>
                <a:spcPct val="100000"/>
              </a:lnSpc>
              <a:spcBef>
                <a:spcPts val="0"/>
              </a:spcBef>
              <a:spcAft>
                <a:spcPts val="0"/>
              </a:spcAft>
              <a:buClr>
                <a:schemeClr val="accent5"/>
              </a:buClr>
              <a:buSzPts val="1406"/>
              <a:buFont typeface="Arial"/>
              <a:buNone/>
            </a:pPr>
            <a:r>
              <a:rPr lang="en" sz="1406" b="0" i="0" u="none" strike="noStrike" cap="none">
                <a:solidFill>
                  <a:schemeClr val="accent5"/>
                </a:solidFill>
                <a:latin typeface="Calibri"/>
                <a:ea typeface="Calibri"/>
                <a:cs typeface="Calibri"/>
                <a:sym typeface="Calibri"/>
              </a:rPr>
              <a:t>ANNOUNCING</a:t>
            </a:r>
            <a:endParaRPr sz="1400" b="0" i="0" u="none" strike="noStrike" cap="none">
              <a:solidFill>
                <a:srgbClr val="000000"/>
              </a:solidFill>
              <a:latin typeface="Arial"/>
              <a:ea typeface="Arial"/>
              <a:cs typeface="Arial"/>
              <a:sym typeface="Arial"/>
            </a:endParaRPr>
          </a:p>
        </p:txBody>
      </p:sp>
      <p:sp>
        <p:nvSpPr>
          <p:cNvPr id="10255" name="Google Shape;10255;p264"/>
          <p:cNvSpPr txBox="1">
            <a:spLocks noGrp="1"/>
          </p:cNvSpPr>
          <p:nvPr>
            <p:ph type="body" idx="1"/>
          </p:nvPr>
        </p:nvSpPr>
        <p:spPr>
          <a:xfrm>
            <a:off x="413099" y="2665691"/>
            <a:ext cx="8317802" cy="324608"/>
          </a:xfrm>
          <a:prstGeom prst="rect">
            <a:avLst/>
          </a:prstGeom>
          <a:noFill/>
          <a:ln>
            <a:noFill/>
          </a:ln>
        </p:spPr>
        <p:txBody>
          <a:bodyPr spcFirstLastPara="1" wrap="square" lIns="91425" tIns="45700" rIns="91425" bIns="45700" anchor="t" anchorCtr="0">
            <a:noAutofit/>
          </a:bodyPr>
          <a:lstStyle>
            <a:lvl1pPr marL="457200" lvl="0" indent="-228600" algn="ctr">
              <a:lnSpc>
                <a:spcPct val="100000"/>
              </a:lnSpc>
              <a:spcBef>
                <a:spcPts val="0"/>
              </a:spcBef>
              <a:spcAft>
                <a:spcPts val="0"/>
              </a:spcAft>
              <a:buClr>
                <a:schemeClr val="lt1"/>
              </a:buClr>
              <a:buSzPts val="1687"/>
              <a:buFont typeface="Inter"/>
              <a:buNone/>
              <a:defRPr sz="1687" b="0">
                <a:solidFill>
                  <a:schemeClr val="lt1"/>
                </a:solidFill>
              </a:defRPr>
            </a:lvl1pPr>
            <a:lvl2pPr marL="914400" lvl="1" indent="-228600" algn="l">
              <a:lnSpc>
                <a:spcPct val="100000"/>
              </a:lnSpc>
              <a:spcBef>
                <a:spcPts val="633"/>
              </a:spcBef>
              <a:spcAft>
                <a:spcPts val="0"/>
              </a:spcAft>
              <a:buClr>
                <a:schemeClr val="dk2"/>
              </a:buClr>
              <a:buSzPts val="1800"/>
              <a:buNone/>
              <a:defRPr/>
            </a:lvl2pPr>
            <a:lvl3pPr marL="1371600" lvl="2" indent="-228600" algn="l">
              <a:lnSpc>
                <a:spcPct val="100000"/>
              </a:lnSpc>
              <a:spcBef>
                <a:spcPts val="633"/>
              </a:spcBef>
              <a:spcAft>
                <a:spcPts val="0"/>
              </a:spcAft>
              <a:buClr>
                <a:schemeClr val="dk2"/>
              </a:buClr>
              <a:buSzPts val="1800"/>
              <a:buNone/>
              <a:defRPr/>
            </a:lvl3pPr>
            <a:lvl4pPr marL="1828800" lvl="3" indent="-228600" algn="l">
              <a:lnSpc>
                <a:spcPct val="100000"/>
              </a:lnSpc>
              <a:spcBef>
                <a:spcPts val="633"/>
              </a:spcBef>
              <a:spcAft>
                <a:spcPts val="0"/>
              </a:spcAft>
              <a:buClr>
                <a:schemeClr val="dk2"/>
              </a:buClr>
              <a:buSzPts val="1800"/>
              <a:buNone/>
              <a:defRPr/>
            </a:lvl4pPr>
            <a:lvl5pPr marL="2286000" lvl="4" indent="-228600" algn="l">
              <a:lnSpc>
                <a:spcPct val="100000"/>
              </a:lnSpc>
              <a:spcBef>
                <a:spcPts val="633"/>
              </a:spcBef>
              <a:spcAft>
                <a:spcPts val="0"/>
              </a:spcAft>
              <a:buClr>
                <a:schemeClr val="dk2"/>
              </a:buClr>
              <a:buSzPts val="1800"/>
              <a:buNone/>
              <a:defRPr/>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Tree>
  </p:cSld>
  <p:clrMapOvr>
    <a:masterClrMapping/>
  </p:clrMapOvr>
</p:sldLayout>
</file>

<file path=ppt/slideLayouts/slideLayout156.xml><?xml version="1.0" encoding="utf-8"?>
<p:sldLayout xmlns:a="http://schemas.openxmlformats.org/drawingml/2006/main" xmlns:r="http://schemas.openxmlformats.org/officeDocument/2006/relationships" xmlns:p="http://schemas.openxmlformats.org/presentationml/2006/main" matchingName="Video">
  <p:cSld name="Video">
    <p:bg>
      <p:bgPr>
        <a:blipFill>
          <a:blip r:embed="rId2">
            <a:alphaModFix/>
          </a:blip>
          <a:stretch>
            <a:fillRect/>
          </a:stretch>
        </a:blipFill>
        <a:effectLst/>
      </p:bgPr>
    </p:bg>
    <p:spTree>
      <p:nvGrpSpPr>
        <p:cNvPr id="1" name="Shape 10256"/>
        <p:cNvGrpSpPr/>
        <p:nvPr/>
      </p:nvGrpSpPr>
      <p:grpSpPr>
        <a:xfrm>
          <a:off x="0" y="0"/>
          <a:ext cx="0" cy="0"/>
          <a:chOff x="0" y="0"/>
          <a:chExt cx="0" cy="0"/>
        </a:xfrm>
      </p:grpSpPr>
      <p:sp>
        <p:nvSpPr>
          <p:cNvPr id="10257" name="Google Shape;10257;p265"/>
          <p:cNvSpPr txBox="1">
            <a:spLocks noGrp="1"/>
          </p:cNvSpPr>
          <p:nvPr>
            <p:ph type="title"/>
          </p:nvPr>
        </p:nvSpPr>
        <p:spPr>
          <a:xfrm>
            <a:off x="413099" y="2189157"/>
            <a:ext cx="8317802" cy="503052"/>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chemeClr val="lt1"/>
              </a:buClr>
              <a:buSzPts val="2812"/>
              <a:buFont typeface="Inter Black"/>
              <a:buNone/>
              <a:defRPr>
                <a:solidFill>
                  <a:schemeClr val="lt1"/>
                </a:solidFill>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a:endParaRPr/>
          </a:p>
        </p:txBody>
      </p:sp>
      <p:sp>
        <p:nvSpPr>
          <p:cNvPr id="10258" name="Google Shape;10258;p265"/>
          <p:cNvSpPr txBox="1">
            <a:spLocks noGrp="1"/>
          </p:cNvSpPr>
          <p:nvPr>
            <p:ph type="sldNum" idx="12"/>
          </p:nvPr>
        </p:nvSpPr>
        <p:spPr>
          <a:xfrm>
            <a:off x="8866230" y="4891187"/>
            <a:ext cx="117020" cy="118943"/>
          </a:xfrm>
          <a:prstGeom prst="rect">
            <a:avLst/>
          </a:prstGeom>
          <a:noFill/>
          <a:ln>
            <a:noFill/>
          </a:ln>
        </p:spPr>
        <p:txBody>
          <a:bodyPr spcFirstLastPara="1" wrap="square" lIns="0" tIns="0" rIns="0" bIns="0" anchor="t" anchorCtr="0">
            <a:spAutoFit/>
          </a:bodyPr>
          <a:lstStyle>
            <a:lvl1pPr marL="0" marR="0" lvl="0" indent="0" algn="r">
              <a:lnSpc>
                <a:spcPct val="100000"/>
              </a:lnSpc>
              <a:spcBef>
                <a:spcPts val="0"/>
              </a:spcBef>
              <a:spcAft>
                <a:spcPts val="0"/>
              </a:spcAft>
              <a:buClr>
                <a:srgbClr val="000000"/>
              </a:buClr>
              <a:buSzPts val="773"/>
              <a:buFont typeface="Arial"/>
              <a:buNone/>
              <a:defRPr sz="773" b="0" i="0" u="none" strike="noStrike" cap="none">
                <a:solidFill>
                  <a:srgbClr val="FFFFFF"/>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773"/>
              <a:buFont typeface="Arial"/>
              <a:buNone/>
              <a:defRPr sz="773" b="0" i="0" u="none" strike="noStrike" cap="none">
                <a:solidFill>
                  <a:srgbClr val="FFFFFF"/>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773"/>
              <a:buFont typeface="Arial"/>
              <a:buNone/>
              <a:defRPr sz="773" b="0" i="0" u="none" strike="noStrike" cap="none">
                <a:solidFill>
                  <a:srgbClr val="FFFFFF"/>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773"/>
              <a:buFont typeface="Arial"/>
              <a:buNone/>
              <a:defRPr sz="773" b="0" i="0" u="none" strike="noStrike" cap="none">
                <a:solidFill>
                  <a:srgbClr val="FFFFFF"/>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773"/>
              <a:buFont typeface="Arial"/>
              <a:buNone/>
              <a:defRPr sz="773" b="0" i="0" u="none" strike="noStrike" cap="none">
                <a:solidFill>
                  <a:srgbClr val="FFFFFF"/>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773"/>
              <a:buFont typeface="Arial"/>
              <a:buNone/>
              <a:defRPr sz="773" b="0" i="0" u="none" strike="noStrike" cap="none">
                <a:solidFill>
                  <a:srgbClr val="FFFFFF"/>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773"/>
              <a:buFont typeface="Arial"/>
              <a:buNone/>
              <a:defRPr sz="773" b="0" i="0" u="none" strike="noStrike" cap="none">
                <a:solidFill>
                  <a:srgbClr val="FFFFFF"/>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773"/>
              <a:buFont typeface="Arial"/>
              <a:buNone/>
              <a:defRPr sz="773" b="0" i="0" u="none" strike="noStrike" cap="none">
                <a:solidFill>
                  <a:srgbClr val="FFFFFF"/>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773"/>
              <a:buFont typeface="Arial"/>
              <a:buNone/>
              <a:defRPr sz="773" b="0" i="0" u="none" strike="noStrike" cap="none">
                <a:solidFill>
                  <a:srgbClr val="FFFFFF"/>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
              <a:t>‹#›</a:t>
            </a:fld>
            <a:endParaRPr/>
          </a:p>
        </p:txBody>
      </p:sp>
      <p:sp>
        <p:nvSpPr>
          <p:cNvPr id="10259" name="Google Shape;10259;p265"/>
          <p:cNvSpPr txBox="1"/>
          <p:nvPr/>
        </p:nvSpPr>
        <p:spPr>
          <a:xfrm>
            <a:off x="1015723" y="1378015"/>
            <a:ext cx="7112556" cy="270428"/>
          </a:xfrm>
          <a:prstGeom prst="rect">
            <a:avLst/>
          </a:prstGeom>
          <a:noFill/>
          <a:ln>
            <a:noFill/>
          </a:ln>
        </p:spPr>
        <p:txBody>
          <a:bodyPr spcFirstLastPara="1" wrap="square" lIns="26775" tIns="26775" rIns="26775" bIns="26775" anchor="ctr" anchorCtr="0">
            <a:spAutoFit/>
          </a:bodyPr>
          <a:lstStyle/>
          <a:p>
            <a:pPr marL="0" marR="0" lvl="0" indent="0" algn="ctr" rtl="0">
              <a:lnSpc>
                <a:spcPct val="100000"/>
              </a:lnSpc>
              <a:spcBef>
                <a:spcPts val="0"/>
              </a:spcBef>
              <a:spcAft>
                <a:spcPts val="0"/>
              </a:spcAft>
              <a:buClr>
                <a:schemeClr val="accent5"/>
              </a:buClr>
              <a:buSzPts val="1406"/>
              <a:buFont typeface="Arial"/>
              <a:buNone/>
            </a:pPr>
            <a:r>
              <a:rPr lang="en" sz="1406" b="0" i="0" u="none" strike="noStrike" cap="none">
                <a:solidFill>
                  <a:schemeClr val="accent5"/>
                </a:solidFill>
                <a:latin typeface="Calibri"/>
                <a:ea typeface="Calibri"/>
                <a:cs typeface="Calibri"/>
                <a:sym typeface="Calibri"/>
              </a:rPr>
              <a:t>VIDEO</a:t>
            </a:r>
            <a:endParaRPr sz="1400" b="0" i="0" u="none" strike="noStrike" cap="none">
              <a:solidFill>
                <a:srgbClr val="000000"/>
              </a:solidFill>
              <a:latin typeface="Arial"/>
              <a:ea typeface="Arial"/>
              <a:cs typeface="Arial"/>
              <a:sym typeface="Arial"/>
            </a:endParaRPr>
          </a:p>
        </p:txBody>
      </p:sp>
      <p:grpSp>
        <p:nvGrpSpPr>
          <p:cNvPr id="10260" name="Google Shape;10260;p265"/>
          <p:cNvGrpSpPr/>
          <p:nvPr/>
        </p:nvGrpSpPr>
        <p:grpSpPr>
          <a:xfrm>
            <a:off x="4409714" y="1126654"/>
            <a:ext cx="324571" cy="198462"/>
            <a:chOff x="7391400" y="6900863"/>
            <a:chExt cx="804863" cy="492125"/>
          </a:xfrm>
        </p:grpSpPr>
        <p:sp>
          <p:nvSpPr>
            <p:cNvPr id="10261" name="Google Shape;10261;p265"/>
            <p:cNvSpPr/>
            <p:nvPr/>
          </p:nvSpPr>
          <p:spPr>
            <a:xfrm>
              <a:off x="7391400" y="6900863"/>
              <a:ext cx="617538" cy="492125"/>
            </a:xfrm>
            <a:custGeom>
              <a:avLst/>
              <a:gdLst/>
              <a:ahLst/>
              <a:cxnLst/>
              <a:rect l="l" t="t" r="r" b="b"/>
              <a:pathLst>
                <a:path w="214" h="170" extrusionOk="0">
                  <a:moveTo>
                    <a:pt x="198" y="170"/>
                  </a:moveTo>
                  <a:cubicBezTo>
                    <a:pt x="16" y="170"/>
                    <a:pt x="16" y="170"/>
                    <a:pt x="16" y="170"/>
                  </a:cubicBezTo>
                  <a:cubicBezTo>
                    <a:pt x="7" y="170"/>
                    <a:pt x="0" y="163"/>
                    <a:pt x="0" y="154"/>
                  </a:cubicBezTo>
                  <a:cubicBezTo>
                    <a:pt x="0" y="16"/>
                    <a:pt x="0" y="16"/>
                    <a:pt x="0" y="16"/>
                  </a:cubicBezTo>
                  <a:cubicBezTo>
                    <a:pt x="0" y="7"/>
                    <a:pt x="7" y="0"/>
                    <a:pt x="16" y="0"/>
                  </a:cubicBezTo>
                  <a:cubicBezTo>
                    <a:pt x="198" y="0"/>
                    <a:pt x="198" y="0"/>
                    <a:pt x="198" y="0"/>
                  </a:cubicBezTo>
                  <a:cubicBezTo>
                    <a:pt x="207" y="0"/>
                    <a:pt x="214" y="7"/>
                    <a:pt x="214" y="16"/>
                  </a:cubicBezTo>
                  <a:cubicBezTo>
                    <a:pt x="214" y="154"/>
                    <a:pt x="214" y="154"/>
                    <a:pt x="214" y="154"/>
                  </a:cubicBezTo>
                  <a:cubicBezTo>
                    <a:pt x="214" y="163"/>
                    <a:pt x="207" y="170"/>
                    <a:pt x="198" y="170"/>
                  </a:cubicBezTo>
                  <a:close/>
                  <a:moveTo>
                    <a:pt x="16" y="12"/>
                  </a:moveTo>
                  <a:cubicBezTo>
                    <a:pt x="14" y="12"/>
                    <a:pt x="12" y="13"/>
                    <a:pt x="12" y="16"/>
                  </a:cubicBezTo>
                  <a:cubicBezTo>
                    <a:pt x="12" y="154"/>
                    <a:pt x="12" y="154"/>
                    <a:pt x="12" y="154"/>
                  </a:cubicBezTo>
                  <a:cubicBezTo>
                    <a:pt x="12" y="156"/>
                    <a:pt x="14" y="158"/>
                    <a:pt x="16" y="158"/>
                  </a:cubicBezTo>
                  <a:cubicBezTo>
                    <a:pt x="198" y="158"/>
                    <a:pt x="198" y="158"/>
                    <a:pt x="198" y="158"/>
                  </a:cubicBezTo>
                  <a:cubicBezTo>
                    <a:pt x="200" y="158"/>
                    <a:pt x="202" y="156"/>
                    <a:pt x="202" y="154"/>
                  </a:cubicBezTo>
                  <a:cubicBezTo>
                    <a:pt x="202" y="16"/>
                    <a:pt x="202" y="16"/>
                    <a:pt x="202" y="16"/>
                  </a:cubicBezTo>
                  <a:cubicBezTo>
                    <a:pt x="202" y="13"/>
                    <a:pt x="200" y="12"/>
                    <a:pt x="198" y="12"/>
                  </a:cubicBezTo>
                  <a:lnTo>
                    <a:pt x="16" y="12"/>
                  </a:lnTo>
                  <a:close/>
                </a:path>
              </a:pathLst>
            </a:custGeom>
            <a:solidFill>
              <a:schemeClr val="accent5"/>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405"/>
                <a:buFont typeface="Arial"/>
                <a:buNone/>
              </a:pPr>
              <a:endParaRPr sz="1405" b="0" i="0" u="none" strike="noStrike" cap="none">
                <a:solidFill>
                  <a:srgbClr val="000000"/>
                </a:solidFill>
                <a:latin typeface="Arial"/>
                <a:ea typeface="Arial"/>
                <a:cs typeface="Arial"/>
                <a:sym typeface="Arial"/>
              </a:endParaRPr>
            </a:p>
          </p:txBody>
        </p:sp>
        <p:sp>
          <p:nvSpPr>
            <p:cNvPr id="10262" name="Google Shape;10262;p265"/>
            <p:cNvSpPr/>
            <p:nvPr/>
          </p:nvSpPr>
          <p:spPr>
            <a:xfrm>
              <a:off x="7977188" y="6943726"/>
              <a:ext cx="219075" cy="406400"/>
            </a:xfrm>
            <a:custGeom>
              <a:avLst/>
              <a:gdLst/>
              <a:ahLst/>
              <a:cxnLst/>
              <a:rect l="l" t="t" r="r" b="b"/>
              <a:pathLst>
                <a:path w="76" h="140" extrusionOk="0">
                  <a:moveTo>
                    <a:pt x="70" y="140"/>
                  </a:moveTo>
                  <a:cubicBezTo>
                    <a:pt x="69" y="140"/>
                    <a:pt x="68" y="140"/>
                    <a:pt x="67" y="139"/>
                  </a:cubicBezTo>
                  <a:cubicBezTo>
                    <a:pt x="3" y="100"/>
                    <a:pt x="3" y="100"/>
                    <a:pt x="3" y="100"/>
                  </a:cubicBezTo>
                  <a:cubicBezTo>
                    <a:pt x="0" y="98"/>
                    <a:pt x="0" y="95"/>
                    <a:pt x="1" y="92"/>
                  </a:cubicBezTo>
                  <a:cubicBezTo>
                    <a:pt x="3" y="89"/>
                    <a:pt x="7" y="88"/>
                    <a:pt x="9" y="90"/>
                  </a:cubicBezTo>
                  <a:cubicBezTo>
                    <a:pt x="64" y="123"/>
                    <a:pt x="64" y="123"/>
                    <a:pt x="64" y="123"/>
                  </a:cubicBezTo>
                  <a:cubicBezTo>
                    <a:pt x="64" y="17"/>
                    <a:pt x="64" y="17"/>
                    <a:pt x="64" y="17"/>
                  </a:cubicBezTo>
                  <a:cubicBezTo>
                    <a:pt x="9" y="50"/>
                    <a:pt x="9" y="50"/>
                    <a:pt x="9" y="50"/>
                  </a:cubicBezTo>
                  <a:cubicBezTo>
                    <a:pt x="7" y="52"/>
                    <a:pt x="3" y="51"/>
                    <a:pt x="1" y="48"/>
                  </a:cubicBezTo>
                  <a:cubicBezTo>
                    <a:pt x="0" y="45"/>
                    <a:pt x="0" y="41"/>
                    <a:pt x="3" y="40"/>
                  </a:cubicBezTo>
                  <a:cubicBezTo>
                    <a:pt x="67" y="1"/>
                    <a:pt x="67" y="1"/>
                    <a:pt x="67" y="1"/>
                  </a:cubicBezTo>
                  <a:cubicBezTo>
                    <a:pt x="69" y="0"/>
                    <a:pt x="71" y="0"/>
                    <a:pt x="73" y="1"/>
                  </a:cubicBezTo>
                  <a:cubicBezTo>
                    <a:pt x="75" y="2"/>
                    <a:pt x="76" y="4"/>
                    <a:pt x="76" y="6"/>
                  </a:cubicBezTo>
                  <a:cubicBezTo>
                    <a:pt x="76" y="134"/>
                    <a:pt x="76" y="134"/>
                    <a:pt x="76" y="134"/>
                  </a:cubicBezTo>
                  <a:cubicBezTo>
                    <a:pt x="76" y="136"/>
                    <a:pt x="75" y="138"/>
                    <a:pt x="73" y="139"/>
                  </a:cubicBezTo>
                  <a:cubicBezTo>
                    <a:pt x="72" y="140"/>
                    <a:pt x="71" y="140"/>
                    <a:pt x="70" y="140"/>
                  </a:cubicBezTo>
                  <a:close/>
                </a:path>
              </a:pathLst>
            </a:custGeom>
            <a:solidFill>
              <a:schemeClr val="accent5"/>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405"/>
                <a:buFont typeface="Arial"/>
                <a:buNone/>
              </a:pPr>
              <a:endParaRPr sz="1405" b="0" i="0" u="none" strike="noStrike" cap="none">
                <a:solidFill>
                  <a:srgbClr val="000000"/>
                </a:solidFill>
                <a:latin typeface="Arial"/>
                <a:ea typeface="Arial"/>
                <a:cs typeface="Arial"/>
                <a:sym typeface="Arial"/>
              </a:endParaRPr>
            </a:p>
          </p:txBody>
        </p:sp>
      </p:grpSp>
      <p:sp>
        <p:nvSpPr>
          <p:cNvPr id="10263" name="Google Shape;10263;p265"/>
          <p:cNvSpPr txBox="1">
            <a:spLocks noGrp="1"/>
          </p:cNvSpPr>
          <p:nvPr>
            <p:ph type="body" idx="1"/>
          </p:nvPr>
        </p:nvSpPr>
        <p:spPr>
          <a:xfrm>
            <a:off x="413099" y="2665691"/>
            <a:ext cx="8317802" cy="324608"/>
          </a:xfrm>
          <a:prstGeom prst="rect">
            <a:avLst/>
          </a:prstGeom>
          <a:noFill/>
          <a:ln>
            <a:noFill/>
          </a:ln>
        </p:spPr>
        <p:txBody>
          <a:bodyPr spcFirstLastPara="1" wrap="square" lIns="91425" tIns="45700" rIns="91425" bIns="45700" anchor="t" anchorCtr="0">
            <a:noAutofit/>
          </a:bodyPr>
          <a:lstStyle>
            <a:lvl1pPr marL="457200" lvl="0" indent="-228600" algn="ctr">
              <a:lnSpc>
                <a:spcPct val="100000"/>
              </a:lnSpc>
              <a:spcBef>
                <a:spcPts val="0"/>
              </a:spcBef>
              <a:spcAft>
                <a:spcPts val="0"/>
              </a:spcAft>
              <a:buClr>
                <a:schemeClr val="lt1"/>
              </a:buClr>
              <a:buSzPts val="1687"/>
              <a:buFont typeface="Inter"/>
              <a:buNone/>
              <a:defRPr sz="1687" b="0">
                <a:solidFill>
                  <a:schemeClr val="lt1"/>
                </a:solidFill>
              </a:defRPr>
            </a:lvl1pPr>
            <a:lvl2pPr marL="914400" lvl="1" indent="-228600" algn="l">
              <a:lnSpc>
                <a:spcPct val="100000"/>
              </a:lnSpc>
              <a:spcBef>
                <a:spcPts val="633"/>
              </a:spcBef>
              <a:spcAft>
                <a:spcPts val="0"/>
              </a:spcAft>
              <a:buClr>
                <a:schemeClr val="dk2"/>
              </a:buClr>
              <a:buSzPts val="1800"/>
              <a:buNone/>
              <a:defRPr/>
            </a:lvl2pPr>
            <a:lvl3pPr marL="1371600" lvl="2" indent="-228600" algn="l">
              <a:lnSpc>
                <a:spcPct val="100000"/>
              </a:lnSpc>
              <a:spcBef>
                <a:spcPts val="633"/>
              </a:spcBef>
              <a:spcAft>
                <a:spcPts val="0"/>
              </a:spcAft>
              <a:buClr>
                <a:schemeClr val="dk2"/>
              </a:buClr>
              <a:buSzPts val="1800"/>
              <a:buNone/>
              <a:defRPr/>
            </a:lvl3pPr>
            <a:lvl4pPr marL="1828800" lvl="3" indent="-228600" algn="l">
              <a:lnSpc>
                <a:spcPct val="100000"/>
              </a:lnSpc>
              <a:spcBef>
                <a:spcPts val="633"/>
              </a:spcBef>
              <a:spcAft>
                <a:spcPts val="0"/>
              </a:spcAft>
              <a:buClr>
                <a:schemeClr val="dk2"/>
              </a:buClr>
              <a:buSzPts val="1800"/>
              <a:buNone/>
              <a:defRPr/>
            </a:lvl4pPr>
            <a:lvl5pPr marL="2286000" lvl="4" indent="-228600" algn="l">
              <a:lnSpc>
                <a:spcPct val="100000"/>
              </a:lnSpc>
              <a:spcBef>
                <a:spcPts val="633"/>
              </a:spcBef>
              <a:spcAft>
                <a:spcPts val="0"/>
              </a:spcAft>
              <a:buClr>
                <a:schemeClr val="dk2"/>
              </a:buClr>
              <a:buSzPts val="1800"/>
              <a:buNone/>
              <a:defRPr/>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Tree>
  </p:cSld>
  <p:clrMapOvr>
    <a:masterClrMapping/>
  </p:clrMapOvr>
</p:sldLayout>
</file>

<file path=ppt/slideLayouts/slideLayout157.xml><?xml version="1.0" encoding="utf-8"?>
<p:sldLayout xmlns:a="http://schemas.openxmlformats.org/drawingml/2006/main" xmlns:r="http://schemas.openxmlformats.org/officeDocument/2006/relationships" xmlns:p="http://schemas.openxmlformats.org/presentationml/2006/main" matchingName="Q&amp;A">
  <p:cSld name="Q&amp;A">
    <p:bg>
      <p:bgPr>
        <a:blipFill>
          <a:blip r:embed="rId2">
            <a:alphaModFix/>
          </a:blip>
          <a:stretch>
            <a:fillRect/>
          </a:stretch>
        </a:blipFill>
        <a:effectLst/>
      </p:bgPr>
    </p:bg>
    <p:spTree>
      <p:nvGrpSpPr>
        <p:cNvPr id="1" name="Shape 10264"/>
        <p:cNvGrpSpPr/>
        <p:nvPr/>
      </p:nvGrpSpPr>
      <p:grpSpPr>
        <a:xfrm>
          <a:off x="0" y="0"/>
          <a:ext cx="0" cy="0"/>
          <a:chOff x="0" y="0"/>
          <a:chExt cx="0" cy="0"/>
        </a:xfrm>
      </p:grpSpPr>
      <p:sp>
        <p:nvSpPr>
          <p:cNvPr id="10265" name="Google Shape;10265;p266"/>
          <p:cNvSpPr txBox="1">
            <a:spLocks noGrp="1"/>
          </p:cNvSpPr>
          <p:nvPr>
            <p:ph type="title"/>
          </p:nvPr>
        </p:nvSpPr>
        <p:spPr>
          <a:xfrm>
            <a:off x="413099" y="2189157"/>
            <a:ext cx="8317802" cy="503052"/>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chemeClr val="lt1"/>
              </a:buClr>
              <a:buSzPts val="2812"/>
              <a:buFont typeface="Inter Black"/>
              <a:buNone/>
              <a:defRPr>
                <a:solidFill>
                  <a:schemeClr val="lt1"/>
                </a:solidFill>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a:endParaRPr/>
          </a:p>
        </p:txBody>
      </p:sp>
      <p:sp>
        <p:nvSpPr>
          <p:cNvPr id="10266" name="Google Shape;10266;p266"/>
          <p:cNvSpPr txBox="1">
            <a:spLocks noGrp="1"/>
          </p:cNvSpPr>
          <p:nvPr>
            <p:ph type="sldNum" idx="12"/>
          </p:nvPr>
        </p:nvSpPr>
        <p:spPr>
          <a:xfrm>
            <a:off x="8866230" y="4891187"/>
            <a:ext cx="117020" cy="118943"/>
          </a:xfrm>
          <a:prstGeom prst="rect">
            <a:avLst/>
          </a:prstGeom>
          <a:noFill/>
          <a:ln>
            <a:noFill/>
          </a:ln>
        </p:spPr>
        <p:txBody>
          <a:bodyPr spcFirstLastPara="1" wrap="square" lIns="0" tIns="0" rIns="0" bIns="0" anchor="t" anchorCtr="0">
            <a:spAutoFit/>
          </a:bodyPr>
          <a:lstStyle>
            <a:lvl1pPr marL="0" marR="0" lvl="0" indent="0" algn="r">
              <a:lnSpc>
                <a:spcPct val="100000"/>
              </a:lnSpc>
              <a:spcBef>
                <a:spcPts val="0"/>
              </a:spcBef>
              <a:spcAft>
                <a:spcPts val="0"/>
              </a:spcAft>
              <a:buClr>
                <a:srgbClr val="000000"/>
              </a:buClr>
              <a:buSzPts val="773"/>
              <a:buFont typeface="Arial"/>
              <a:buNone/>
              <a:defRPr sz="773" b="0" i="0" u="none" strike="noStrike" cap="none">
                <a:solidFill>
                  <a:srgbClr val="FFFFFF"/>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773"/>
              <a:buFont typeface="Arial"/>
              <a:buNone/>
              <a:defRPr sz="773" b="0" i="0" u="none" strike="noStrike" cap="none">
                <a:solidFill>
                  <a:srgbClr val="FFFFFF"/>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773"/>
              <a:buFont typeface="Arial"/>
              <a:buNone/>
              <a:defRPr sz="773" b="0" i="0" u="none" strike="noStrike" cap="none">
                <a:solidFill>
                  <a:srgbClr val="FFFFFF"/>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773"/>
              <a:buFont typeface="Arial"/>
              <a:buNone/>
              <a:defRPr sz="773" b="0" i="0" u="none" strike="noStrike" cap="none">
                <a:solidFill>
                  <a:srgbClr val="FFFFFF"/>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773"/>
              <a:buFont typeface="Arial"/>
              <a:buNone/>
              <a:defRPr sz="773" b="0" i="0" u="none" strike="noStrike" cap="none">
                <a:solidFill>
                  <a:srgbClr val="FFFFFF"/>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773"/>
              <a:buFont typeface="Arial"/>
              <a:buNone/>
              <a:defRPr sz="773" b="0" i="0" u="none" strike="noStrike" cap="none">
                <a:solidFill>
                  <a:srgbClr val="FFFFFF"/>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773"/>
              <a:buFont typeface="Arial"/>
              <a:buNone/>
              <a:defRPr sz="773" b="0" i="0" u="none" strike="noStrike" cap="none">
                <a:solidFill>
                  <a:srgbClr val="FFFFFF"/>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773"/>
              <a:buFont typeface="Arial"/>
              <a:buNone/>
              <a:defRPr sz="773" b="0" i="0" u="none" strike="noStrike" cap="none">
                <a:solidFill>
                  <a:srgbClr val="FFFFFF"/>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773"/>
              <a:buFont typeface="Arial"/>
              <a:buNone/>
              <a:defRPr sz="773" b="0" i="0" u="none" strike="noStrike" cap="none">
                <a:solidFill>
                  <a:srgbClr val="FFFFFF"/>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
              <a:t>‹#›</a:t>
            </a:fld>
            <a:endParaRPr/>
          </a:p>
        </p:txBody>
      </p:sp>
      <p:sp>
        <p:nvSpPr>
          <p:cNvPr id="10267" name="Google Shape;10267;p266"/>
          <p:cNvSpPr txBox="1"/>
          <p:nvPr/>
        </p:nvSpPr>
        <p:spPr>
          <a:xfrm>
            <a:off x="1015723" y="1356373"/>
            <a:ext cx="7112556" cy="313710"/>
          </a:xfrm>
          <a:prstGeom prst="rect">
            <a:avLst/>
          </a:prstGeom>
          <a:noFill/>
          <a:ln>
            <a:noFill/>
          </a:ln>
        </p:spPr>
        <p:txBody>
          <a:bodyPr spcFirstLastPara="1" wrap="square" lIns="26775" tIns="26775" rIns="26775" bIns="26775" anchor="ctr" anchorCtr="0">
            <a:spAutoFit/>
          </a:bodyPr>
          <a:lstStyle/>
          <a:p>
            <a:pPr marL="0" marR="0" lvl="0" indent="0" algn="ctr" rtl="0">
              <a:lnSpc>
                <a:spcPct val="100000"/>
              </a:lnSpc>
              <a:spcBef>
                <a:spcPts val="0"/>
              </a:spcBef>
              <a:spcAft>
                <a:spcPts val="0"/>
              </a:spcAft>
              <a:buClr>
                <a:schemeClr val="accent5"/>
              </a:buClr>
              <a:buSzPts val="1687"/>
              <a:buFont typeface="Arial"/>
              <a:buNone/>
            </a:pPr>
            <a:r>
              <a:rPr lang="en" sz="1687" b="0" i="0" u="none" strike="noStrike" cap="none">
                <a:solidFill>
                  <a:schemeClr val="accent5"/>
                </a:solidFill>
                <a:latin typeface="Calibri"/>
                <a:ea typeface="Calibri"/>
                <a:cs typeface="Calibri"/>
                <a:sym typeface="Calibri"/>
              </a:rPr>
              <a:t>Q&amp;A</a:t>
            </a:r>
            <a:endParaRPr sz="1400" b="0" i="0" u="none" strike="noStrike" cap="none">
              <a:solidFill>
                <a:srgbClr val="000000"/>
              </a:solidFill>
              <a:latin typeface="Arial"/>
              <a:ea typeface="Arial"/>
              <a:cs typeface="Arial"/>
              <a:sym typeface="Arial"/>
            </a:endParaRPr>
          </a:p>
        </p:txBody>
      </p:sp>
      <p:grpSp>
        <p:nvGrpSpPr>
          <p:cNvPr id="10268" name="Google Shape;10268;p266"/>
          <p:cNvGrpSpPr/>
          <p:nvPr/>
        </p:nvGrpSpPr>
        <p:grpSpPr>
          <a:xfrm>
            <a:off x="4409714" y="1108134"/>
            <a:ext cx="324571" cy="261821"/>
            <a:chOff x="3017838" y="2587625"/>
            <a:chExt cx="812801" cy="655638"/>
          </a:xfrm>
        </p:grpSpPr>
        <p:sp>
          <p:nvSpPr>
            <p:cNvPr id="10269" name="Google Shape;10269;p266"/>
            <p:cNvSpPr/>
            <p:nvPr/>
          </p:nvSpPr>
          <p:spPr>
            <a:xfrm>
              <a:off x="3292476" y="2728913"/>
              <a:ext cx="538163" cy="514350"/>
            </a:xfrm>
            <a:custGeom>
              <a:avLst/>
              <a:gdLst/>
              <a:ahLst/>
              <a:cxnLst/>
              <a:rect l="l" t="t" r="r" b="b"/>
              <a:pathLst>
                <a:path w="186" h="178" extrusionOk="0">
                  <a:moveTo>
                    <a:pt x="150" y="178"/>
                  </a:moveTo>
                  <a:cubicBezTo>
                    <a:pt x="148" y="178"/>
                    <a:pt x="147" y="178"/>
                    <a:pt x="146" y="177"/>
                  </a:cubicBezTo>
                  <a:cubicBezTo>
                    <a:pt x="101" y="132"/>
                    <a:pt x="101" y="132"/>
                    <a:pt x="101" y="132"/>
                  </a:cubicBezTo>
                  <a:cubicBezTo>
                    <a:pt x="23" y="132"/>
                    <a:pt x="23" y="132"/>
                    <a:pt x="23" y="132"/>
                  </a:cubicBezTo>
                  <a:cubicBezTo>
                    <a:pt x="10" y="132"/>
                    <a:pt x="0" y="121"/>
                    <a:pt x="0" y="109"/>
                  </a:cubicBezTo>
                  <a:cubicBezTo>
                    <a:pt x="0" y="23"/>
                    <a:pt x="0" y="23"/>
                    <a:pt x="0" y="23"/>
                  </a:cubicBezTo>
                  <a:cubicBezTo>
                    <a:pt x="0" y="10"/>
                    <a:pt x="10" y="0"/>
                    <a:pt x="23" y="0"/>
                  </a:cubicBezTo>
                  <a:cubicBezTo>
                    <a:pt x="163" y="0"/>
                    <a:pt x="163" y="0"/>
                    <a:pt x="163" y="0"/>
                  </a:cubicBezTo>
                  <a:cubicBezTo>
                    <a:pt x="176" y="0"/>
                    <a:pt x="186" y="10"/>
                    <a:pt x="186" y="23"/>
                  </a:cubicBezTo>
                  <a:cubicBezTo>
                    <a:pt x="186" y="109"/>
                    <a:pt x="186" y="109"/>
                    <a:pt x="186" y="109"/>
                  </a:cubicBezTo>
                  <a:cubicBezTo>
                    <a:pt x="186" y="121"/>
                    <a:pt x="176" y="132"/>
                    <a:pt x="163" y="132"/>
                  </a:cubicBezTo>
                  <a:cubicBezTo>
                    <a:pt x="156" y="132"/>
                    <a:pt x="156" y="132"/>
                    <a:pt x="156" y="132"/>
                  </a:cubicBezTo>
                  <a:cubicBezTo>
                    <a:pt x="156" y="172"/>
                    <a:pt x="156" y="172"/>
                    <a:pt x="156" y="172"/>
                  </a:cubicBezTo>
                  <a:cubicBezTo>
                    <a:pt x="156" y="175"/>
                    <a:pt x="154" y="177"/>
                    <a:pt x="152" y="178"/>
                  </a:cubicBezTo>
                  <a:cubicBezTo>
                    <a:pt x="151" y="178"/>
                    <a:pt x="151" y="178"/>
                    <a:pt x="150" y="178"/>
                  </a:cubicBezTo>
                  <a:close/>
                  <a:moveTo>
                    <a:pt x="23" y="12"/>
                  </a:moveTo>
                  <a:cubicBezTo>
                    <a:pt x="17" y="12"/>
                    <a:pt x="12" y="17"/>
                    <a:pt x="12" y="23"/>
                  </a:cubicBezTo>
                  <a:cubicBezTo>
                    <a:pt x="12" y="109"/>
                    <a:pt x="12" y="109"/>
                    <a:pt x="12" y="109"/>
                  </a:cubicBezTo>
                  <a:cubicBezTo>
                    <a:pt x="12" y="115"/>
                    <a:pt x="17" y="120"/>
                    <a:pt x="23" y="120"/>
                  </a:cubicBezTo>
                  <a:cubicBezTo>
                    <a:pt x="103" y="120"/>
                    <a:pt x="103" y="120"/>
                    <a:pt x="103" y="120"/>
                  </a:cubicBezTo>
                  <a:cubicBezTo>
                    <a:pt x="105" y="120"/>
                    <a:pt x="106" y="120"/>
                    <a:pt x="107" y="121"/>
                  </a:cubicBezTo>
                  <a:cubicBezTo>
                    <a:pt x="144" y="158"/>
                    <a:pt x="144" y="158"/>
                    <a:pt x="144" y="158"/>
                  </a:cubicBezTo>
                  <a:cubicBezTo>
                    <a:pt x="144" y="126"/>
                    <a:pt x="144" y="126"/>
                    <a:pt x="144" y="126"/>
                  </a:cubicBezTo>
                  <a:cubicBezTo>
                    <a:pt x="144" y="122"/>
                    <a:pt x="147" y="120"/>
                    <a:pt x="150" y="120"/>
                  </a:cubicBezTo>
                  <a:cubicBezTo>
                    <a:pt x="163" y="120"/>
                    <a:pt x="163" y="120"/>
                    <a:pt x="163" y="120"/>
                  </a:cubicBezTo>
                  <a:cubicBezTo>
                    <a:pt x="169" y="120"/>
                    <a:pt x="174" y="115"/>
                    <a:pt x="174" y="109"/>
                  </a:cubicBezTo>
                  <a:cubicBezTo>
                    <a:pt x="174" y="23"/>
                    <a:pt x="174" y="23"/>
                    <a:pt x="174" y="23"/>
                  </a:cubicBezTo>
                  <a:cubicBezTo>
                    <a:pt x="174" y="17"/>
                    <a:pt x="169" y="12"/>
                    <a:pt x="163" y="12"/>
                  </a:cubicBezTo>
                  <a:lnTo>
                    <a:pt x="23" y="12"/>
                  </a:lnTo>
                  <a:close/>
                </a:path>
              </a:pathLst>
            </a:custGeom>
            <a:solidFill>
              <a:schemeClr val="accent5"/>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405"/>
                <a:buFont typeface="Arial"/>
                <a:buNone/>
              </a:pPr>
              <a:endParaRPr sz="1405" b="0" i="0" u="none" strike="noStrike" cap="none">
                <a:solidFill>
                  <a:srgbClr val="000000"/>
                </a:solidFill>
                <a:latin typeface="Arial"/>
                <a:ea typeface="Arial"/>
                <a:cs typeface="Arial"/>
                <a:sym typeface="Arial"/>
              </a:endParaRPr>
            </a:p>
          </p:txBody>
        </p:sp>
        <p:sp>
          <p:nvSpPr>
            <p:cNvPr id="10270" name="Google Shape;10270;p266"/>
            <p:cNvSpPr/>
            <p:nvPr/>
          </p:nvSpPr>
          <p:spPr>
            <a:xfrm>
              <a:off x="3017838" y="2587625"/>
              <a:ext cx="450850" cy="433388"/>
            </a:xfrm>
            <a:custGeom>
              <a:avLst/>
              <a:gdLst/>
              <a:ahLst/>
              <a:cxnLst/>
              <a:rect l="l" t="t" r="r" b="b"/>
              <a:pathLst>
                <a:path w="156" h="150" extrusionOk="0">
                  <a:moveTo>
                    <a:pt x="31" y="150"/>
                  </a:moveTo>
                  <a:cubicBezTo>
                    <a:pt x="30" y="150"/>
                    <a:pt x="29" y="150"/>
                    <a:pt x="29" y="150"/>
                  </a:cubicBezTo>
                  <a:cubicBezTo>
                    <a:pt x="26" y="149"/>
                    <a:pt x="25" y="147"/>
                    <a:pt x="25" y="144"/>
                  </a:cubicBezTo>
                  <a:cubicBezTo>
                    <a:pt x="25" y="112"/>
                    <a:pt x="25" y="112"/>
                    <a:pt x="25" y="112"/>
                  </a:cubicBezTo>
                  <a:cubicBezTo>
                    <a:pt x="20" y="112"/>
                    <a:pt x="20" y="112"/>
                    <a:pt x="20" y="112"/>
                  </a:cubicBezTo>
                  <a:cubicBezTo>
                    <a:pt x="9" y="112"/>
                    <a:pt x="0" y="103"/>
                    <a:pt x="0" y="91"/>
                  </a:cubicBezTo>
                  <a:cubicBezTo>
                    <a:pt x="0" y="20"/>
                    <a:pt x="0" y="20"/>
                    <a:pt x="0" y="20"/>
                  </a:cubicBezTo>
                  <a:cubicBezTo>
                    <a:pt x="0" y="9"/>
                    <a:pt x="9" y="0"/>
                    <a:pt x="20" y="0"/>
                  </a:cubicBezTo>
                  <a:cubicBezTo>
                    <a:pt x="136" y="0"/>
                    <a:pt x="136" y="0"/>
                    <a:pt x="136" y="0"/>
                  </a:cubicBezTo>
                  <a:cubicBezTo>
                    <a:pt x="147" y="0"/>
                    <a:pt x="156" y="9"/>
                    <a:pt x="156" y="20"/>
                  </a:cubicBezTo>
                  <a:cubicBezTo>
                    <a:pt x="156" y="33"/>
                    <a:pt x="156" y="33"/>
                    <a:pt x="156" y="33"/>
                  </a:cubicBezTo>
                  <a:cubicBezTo>
                    <a:pt x="156" y="36"/>
                    <a:pt x="153" y="39"/>
                    <a:pt x="150" y="39"/>
                  </a:cubicBezTo>
                  <a:cubicBezTo>
                    <a:pt x="147" y="39"/>
                    <a:pt x="144" y="36"/>
                    <a:pt x="144" y="33"/>
                  </a:cubicBezTo>
                  <a:cubicBezTo>
                    <a:pt x="144" y="20"/>
                    <a:pt x="144" y="20"/>
                    <a:pt x="144" y="20"/>
                  </a:cubicBezTo>
                  <a:cubicBezTo>
                    <a:pt x="144" y="16"/>
                    <a:pt x="140" y="12"/>
                    <a:pt x="136" y="12"/>
                  </a:cubicBezTo>
                  <a:cubicBezTo>
                    <a:pt x="20" y="12"/>
                    <a:pt x="20" y="12"/>
                    <a:pt x="20" y="12"/>
                  </a:cubicBezTo>
                  <a:cubicBezTo>
                    <a:pt x="15" y="12"/>
                    <a:pt x="12" y="16"/>
                    <a:pt x="12" y="20"/>
                  </a:cubicBezTo>
                  <a:cubicBezTo>
                    <a:pt x="12" y="91"/>
                    <a:pt x="12" y="91"/>
                    <a:pt x="12" y="91"/>
                  </a:cubicBezTo>
                  <a:cubicBezTo>
                    <a:pt x="12" y="96"/>
                    <a:pt x="15" y="100"/>
                    <a:pt x="20" y="100"/>
                  </a:cubicBezTo>
                  <a:cubicBezTo>
                    <a:pt x="31" y="100"/>
                    <a:pt x="31" y="100"/>
                    <a:pt x="31" y="100"/>
                  </a:cubicBezTo>
                  <a:cubicBezTo>
                    <a:pt x="34" y="100"/>
                    <a:pt x="37" y="102"/>
                    <a:pt x="37" y="106"/>
                  </a:cubicBezTo>
                  <a:cubicBezTo>
                    <a:pt x="37" y="130"/>
                    <a:pt x="37" y="130"/>
                    <a:pt x="37" y="130"/>
                  </a:cubicBezTo>
                  <a:cubicBezTo>
                    <a:pt x="65" y="101"/>
                    <a:pt x="65" y="101"/>
                    <a:pt x="65" y="101"/>
                  </a:cubicBezTo>
                  <a:cubicBezTo>
                    <a:pt x="67" y="100"/>
                    <a:pt x="68" y="100"/>
                    <a:pt x="70" y="100"/>
                  </a:cubicBezTo>
                  <a:cubicBezTo>
                    <a:pt x="79" y="100"/>
                    <a:pt x="79" y="100"/>
                    <a:pt x="79" y="100"/>
                  </a:cubicBezTo>
                  <a:cubicBezTo>
                    <a:pt x="83" y="100"/>
                    <a:pt x="85" y="102"/>
                    <a:pt x="85" y="106"/>
                  </a:cubicBezTo>
                  <a:cubicBezTo>
                    <a:pt x="85" y="109"/>
                    <a:pt x="83" y="112"/>
                    <a:pt x="79" y="112"/>
                  </a:cubicBezTo>
                  <a:cubicBezTo>
                    <a:pt x="72" y="112"/>
                    <a:pt x="72" y="112"/>
                    <a:pt x="72" y="112"/>
                  </a:cubicBezTo>
                  <a:cubicBezTo>
                    <a:pt x="35" y="149"/>
                    <a:pt x="35" y="149"/>
                    <a:pt x="35" y="149"/>
                  </a:cubicBezTo>
                  <a:cubicBezTo>
                    <a:pt x="34" y="150"/>
                    <a:pt x="32" y="150"/>
                    <a:pt x="31" y="150"/>
                  </a:cubicBezTo>
                  <a:close/>
                </a:path>
              </a:pathLst>
            </a:custGeom>
            <a:solidFill>
              <a:schemeClr val="accent5"/>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405"/>
                <a:buFont typeface="Arial"/>
                <a:buNone/>
              </a:pPr>
              <a:endParaRPr sz="1405" b="0" i="0" u="none" strike="noStrike" cap="none">
                <a:solidFill>
                  <a:schemeClr val="accent5"/>
                </a:solidFill>
                <a:latin typeface="Arial"/>
                <a:ea typeface="Arial"/>
                <a:cs typeface="Arial"/>
                <a:sym typeface="Arial"/>
              </a:endParaRPr>
            </a:p>
          </p:txBody>
        </p:sp>
      </p:grpSp>
      <p:sp>
        <p:nvSpPr>
          <p:cNvPr id="10271" name="Google Shape;10271;p266"/>
          <p:cNvSpPr txBox="1">
            <a:spLocks noGrp="1"/>
          </p:cNvSpPr>
          <p:nvPr>
            <p:ph type="body" idx="1"/>
          </p:nvPr>
        </p:nvSpPr>
        <p:spPr>
          <a:xfrm>
            <a:off x="413099" y="2665691"/>
            <a:ext cx="8317802" cy="324608"/>
          </a:xfrm>
          <a:prstGeom prst="rect">
            <a:avLst/>
          </a:prstGeom>
          <a:noFill/>
          <a:ln>
            <a:noFill/>
          </a:ln>
        </p:spPr>
        <p:txBody>
          <a:bodyPr spcFirstLastPara="1" wrap="square" lIns="91425" tIns="45700" rIns="91425" bIns="45700" anchor="t" anchorCtr="0">
            <a:noAutofit/>
          </a:bodyPr>
          <a:lstStyle>
            <a:lvl1pPr marL="457200" lvl="0" indent="-228600" algn="ctr">
              <a:lnSpc>
                <a:spcPct val="100000"/>
              </a:lnSpc>
              <a:spcBef>
                <a:spcPts val="0"/>
              </a:spcBef>
              <a:spcAft>
                <a:spcPts val="0"/>
              </a:spcAft>
              <a:buClr>
                <a:schemeClr val="lt1"/>
              </a:buClr>
              <a:buSzPts val="1687"/>
              <a:buFont typeface="Inter"/>
              <a:buNone/>
              <a:defRPr sz="1687" b="0">
                <a:solidFill>
                  <a:schemeClr val="lt1"/>
                </a:solidFill>
              </a:defRPr>
            </a:lvl1pPr>
            <a:lvl2pPr marL="914400" lvl="1" indent="-228600" algn="l">
              <a:lnSpc>
                <a:spcPct val="100000"/>
              </a:lnSpc>
              <a:spcBef>
                <a:spcPts val="633"/>
              </a:spcBef>
              <a:spcAft>
                <a:spcPts val="0"/>
              </a:spcAft>
              <a:buClr>
                <a:schemeClr val="dk2"/>
              </a:buClr>
              <a:buSzPts val="1800"/>
              <a:buNone/>
              <a:defRPr/>
            </a:lvl2pPr>
            <a:lvl3pPr marL="1371600" lvl="2" indent="-228600" algn="l">
              <a:lnSpc>
                <a:spcPct val="100000"/>
              </a:lnSpc>
              <a:spcBef>
                <a:spcPts val="633"/>
              </a:spcBef>
              <a:spcAft>
                <a:spcPts val="0"/>
              </a:spcAft>
              <a:buClr>
                <a:schemeClr val="dk2"/>
              </a:buClr>
              <a:buSzPts val="1800"/>
              <a:buNone/>
              <a:defRPr/>
            </a:lvl3pPr>
            <a:lvl4pPr marL="1828800" lvl="3" indent="-228600" algn="l">
              <a:lnSpc>
                <a:spcPct val="100000"/>
              </a:lnSpc>
              <a:spcBef>
                <a:spcPts val="633"/>
              </a:spcBef>
              <a:spcAft>
                <a:spcPts val="0"/>
              </a:spcAft>
              <a:buClr>
                <a:schemeClr val="dk2"/>
              </a:buClr>
              <a:buSzPts val="1800"/>
              <a:buNone/>
              <a:defRPr/>
            </a:lvl4pPr>
            <a:lvl5pPr marL="2286000" lvl="4" indent="-228600" algn="l">
              <a:lnSpc>
                <a:spcPct val="100000"/>
              </a:lnSpc>
              <a:spcBef>
                <a:spcPts val="633"/>
              </a:spcBef>
              <a:spcAft>
                <a:spcPts val="0"/>
              </a:spcAft>
              <a:buClr>
                <a:schemeClr val="dk2"/>
              </a:buClr>
              <a:buSzPts val="1800"/>
              <a:buNone/>
              <a:defRPr/>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Tree>
  </p:cSld>
  <p:clrMapOvr>
    <a:masterClrMapping/>
  </p:clrMapOvr>
</p:sldLayout>
</file>

<file path=ppt/slideLayouts/slideLayout158.xml><?xml version="1.0" encoding="utf-8"?>
<p:sldLayout xmlns:a="http://schemas.openxmlformats.org/drawingml/2006/main" xmlns:r="http://schemas.openxmlformats.org/officeDocument/2006/relationships" xmlns:p="http://schemas.openxmlformats.org/presentationml/2006/main" matchingName="Special Custom">
  <p:cSld name="Special Custom">
    <p:bg>
      <p:bgPr>
        <a:blipFill>
          <a:blip r:embed="rId2">
            <a:alphaModFix/>
          </a:blip>
          <a:stretch>
            <a:fillRect/>
          </a:stretch>
        </a:blipFill>
        <a:effectLst/>
      </p:bgPr>
    </p:bg>
    <p:spTree>
      <p:nvGrpSpPr>
        <p:cNvPr id="1" name="Shape 10272"/>
        <p:cNvGrpSpPr/>
        <p:nvPr/>
      </p:nvGrpSpPr>
      <p:grpSpPr>
        <a:xfrm>
          <a:off x="0" y="0"/>
          <a:ext cx="0" cy="0"/>
          <a:chOff x="0" y="0"/>
          <a:chExt cx="0" cy="0"/>
        </a:xfrm>
      </p:grpSpPr>
      <p:sp>
        <p:nvSpPr>
          <p:cNvPr id="10273" name="Google Shape;10273;p267"/>
          <p:cNvSpPr txBox="1">
            <a:spLocks noGrp="1"/>
          </p:cNvSpPr>
          <p:nvPr>
            <p:ph type="title"/>
          </p:nvPr>
        </p:nvSpPr>
        <p:spPr>
          <a:xfrm>
            <a:off x="413099" y="2189157"/>
            <a:ext cx="8317802" cy="503052"/>
          </a:xfrm>
          <a:prstGeom prst="rect">
            <a:avLst/>
          </a:prstGeom>
          <a:noFill/>
          <a:ln>
            <a:noFill/>
          </a:ln>
        </p:spPr>
        <p:txBody>
          <a:bodyPr spcFirstLastPara="1" wrap="square" lIns="0" tIns="0" rIns="0" bIns="0" anchor="ctr" anchorCtr="0">
            <a:noAutofit/>
          </a:bodyPr>
          <a:lstStyle>
            <a:lvl1pPr lvl="0" algn="ctr">
              <a:lnSpc>
                <a:spcPct val="100000"/>
              </a:lnSpc>
              <a:spcBef>
                <a:spcPts val="0"/>
              </a:spcBef>
              <a:spcAft>
                <a:spcPts val="0"/>
              </a:spcAft>
              <a:buClr>
                <a:schemeClr val="lt1"/>
              </a:buClr>
              <a:buSzPts val="2812"/>
              <a:buFont typeface="Inter Black"/>
              <a:buNone/>
              <a:defRPr>
                <a:solidFill>
                  <a:schemeClr val="lt1"/>
                </a:solidFill>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a:endParaRPr/>
          </a:p>
        </p:txBody>
      </p:sp>
      <p:sp>
        <p:nvSpPr>
          <p:cNvPr id="10274" name="Google Shape;10274;p267"/>
          <p:cNvSpPr txBox="1">
            <a:spLocks noGrp="1"/>
          </p:cNvSpPr>
          <p:nvPr>
            <p:ph type="sldNum" idx="12"/>
          </p:nvPr>
        </p:nvSpPr>
        <p:spPr>
          <a:xfrm>
            <a:off x="8866230" y="4891187"/>
            <a:ext cx="117020" cy="118943"/>
          </a:xfrm>
          <a:prstGeom prst="rect">
            <a:avLst/>
          </a:prstGeom>
          <a:noFill/>
          <a:ln>
            <a:noFill/>
          </a:ln>
        </p:spPr>
        <p:txBody>
          <a:bodyPr spcFirstLastPara="1" wrap="square" lIns="0" tIns="0" rIns="0" bIns="0" anchor="t" anchorCtr="0">
            <a:spAutoFit/>
          </a:bodyPr>
          <a:lstStyle>
            <a:lvl1pPr marL="0" marR="0" lvl="0" indent="0" algn="r">
              <a:lnSpc>
                <a:spcPct val="100000"/>
              </a:lnSpc>
              <a:spcBef>
                <a:spcPts val="0"/>
              </a:spcBef>
              <a:spcAft>
                <a:spcPts val="0"/>
              </a:spcAft>
              <a:buClr>
                <a:srgbClr val="000000"/>
              </a:buClr>
              <a:buSzPts val="773"/>
              <a:buFont typeface="Arial"/>
              <a:buNone/>
              <a:defRPr sz="773" b="0" i="0" u="none" strike="noStrike" cap="none">
                <a:solidFill>
                  <a:srgbClr val="FFFFFF"/>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773"/>
              <a:buFont typeface="Arial"/>
              <a:buNone/>
              <a:defRPr sz="773" b="0" i="0" u="none" strike="noStrike" cap="none">
                <a:solidFill>
                  <a:srgbClr val="FFFFFF"/>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773"/>
              <a:buFont typeface="Arial"/>
              <a:buNone/>
              <a:defRPr sz="773" b="0" i="0" u="none" strike="noStrike" cap="none">
                <a:solidFill>
                  <a:srgbClr val="FFFFFF"/>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773"/>
              <a:buFont typeface="Arial"/>
              <a:buNone/>
              <a:defRPr sz="773" b="0" i="0" u="none" strike="noStrike" cap="none">
                <a:solidFill>
                  <a:srgbClr val="FFFFFF"/>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773"/>
              <a:buFont typeface="Arial"/>
              <a:buNone/>
              <a:defRPr sz="773" b="0" i="0" u="none" strike="noStrike" cap="none">
                <a:solidFill>
                  <a:srgbClr val="FFFFFF"/>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773"/>
              <a:buFont typeface="Arial"/>
              <a:buNone/>
              <a:defRPr sz="773" b="0" i="0" u="none" strike="noStrike" cap="none">
                <a:solidFill>
                  <a:srgbClr val="FFFFFF"/>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773"/>
              <a:buFont typeface="Arial"/>
              <a:buNone/>
              <a:defRPr sz="773" b="0" i="0" u="none" strike="noStrike" cap="none">
                <a:solidFill>
                  <a:srgbClr val="FFFFFF"/>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773"/>
              <a:buFont typeface="Arial"/>
              <a:buNone/>
              <a:defRPr sz="773" b="0" i="0" u="none" strike="noStrike" cap="none">
                <a:solidFill>
                  <a:srgbClr val="FFFFFF"/>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773"/>
              <a:buFont typeface="Arial"/>
              <a:buNone/>
              <a:defRPr sz="773" b="0" i="0" u="none" strike="noStrike" cap="none">
                <a:solidFill>
                  <a:srgbClr val="FFFFFF"/>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
              <a:t>‹#›</a:t>
            </a:fld>
            <a:endParaRPr/>
          </a:p>
        </p:txBody>
      </p:sp>
      <p:sp>
        <p:nvSpPr>
          <p:cNvPr id="10275" name="Google Shape;10275;p267"/>
          <p:cNvSpPr txBox="1">
            <a:spLocks noGrp="1"/>
          </p:cNvSpPr>
          <p:nvPr>
            <p:ph type="body" idx="1"/>
          </p:nvPr>
        </p:nvSpPr>
        <p:spPr>
          <a:xfrm>
            <a:off x="413099" y="2665691"/>
            <a:ext cx="8317802" cy="324608"/>
          </a:xfrm>
          <a:prstGeom prst="rect">
            <a:avLst/>
          </a:prstGeom>
          <a:noFill/>
          <a:ln>
            <a:noFill/>
          </a:ln>
        </p:spPr>
        <p:txBody>
          <a:bodyPr spcFirstLastPara="1" wrap="square" lIns="91425" tIns="45700" rIns="91425" bIns="45700" anchor="t" anchorCtr="0">
            <a:noAutofit/>
          </a:bodyPr>
          <a:lstStyle>
            <a:lvl1pPr marL="457200" lvl="0" indent="-228600" algn="ctr">
              <a:lnSpc>
                <a:spcPct val="100000"/>
              </a:lnSpc>
              <a:spcBef>
                <a:spcPts val="0"/>
              </a:spcBef>
              <a:spcAft>
                <a:spcPts val="0"/>
              </a:spcAft>
              <a:buClr>
                <a:schemeClr val="lt1"/>
              </a:buClr>
              <a:buSzPts val="1687"/>
              <a:buFont typeface="Inter"/>
              <a:buNone/>
              <a:defRPr sz="1687" b="0">
                <a:solidFill>
                  <a:schemeClr val="lt1"/>
                </a:solidFill>
              </a:defRPr>
            </a:lvl1pPr>
            <a:lvl2pPr marL="914400" lvl="1" indent="-228600" algn="l">
              <a:lnSpc>
                <a:spcPct val="100000"/>
              </a:lnSpc>
              <a:spcBef>
                <a:spcPts val="633"/>
              </a:spcBef>
              <a:spcAft>
                <a:spcPts val="0"/>
              </a:spcAft>
              <a:buClr>
                <a:schemeClr val="dk2"/>
              </a:buClr>
              <a:buSzPts val="1800"/>
              <a:buNone/>
              <a:defRPr/>
            </a:lvl2pPr>
            <a:lvl3pPr marL="1371600" lvl="2" indent="-228600" algn="l">
              <a:lnSpc>
                <a:spcPct val="100000"/>
              </a:lnSpc>
              <a:spcBef>
                <a:spcPts val="633"/>
              </a:spcBef>
              <a:spcAft>
                <a:spcPts val="0"/>
              </a:spcAft>
              <a:buClr>
                <a:schemeClr val="dk2"/>
              </a:buClr>
              <a:buSzPts val="1800"/>
              <a:buNone/>
              <a:defRPr/>
            </a:lvl3pPr>
            <a:lvl4pPr marL="1828800" lvl="3" indent="-228600" algn="l">
              <a:lnSpc>
                <a:spcPct val="100000"/>
              </a:lnSpc>
              <a:spcBef>
                <a:spcPts val="633"/>
              </a:spcBef>
              <a:spcAft>
                <a:spcPts val="0"/>
              </a:spcAft>
              <a:buClr>
                <a:schemeClr val="dk2"/>
              </a:buClr>
              <a:buSzPts val="1800"/>
              <a:buNone/>
              <a:defRPr/>
            </a:lvl4pPr>
            <a:lvl5pPr marL="2286000" lvl="4" indent="-228600" algn="l">
              <a:lnSpc>
                <a:spcPct val="100000"/>
              </a:lnSpc>
              <a:spcBef>
                <a:spcPts val="633"/>
              </a:spcBef>
              <a:spcAft>
                <a:spcPts val="0"/>
              </a:spcAft>
              <a:buClr>
                <a:schemeClr val="dk2"/>
              </a:buClr>
              <a:buSzPts val="1800"/>
              <a:buNone/>
              <a:defRPr/>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276" name="Google Shape;10276;p267"/>
          <p:cNvSpPr txBox="1">
            <a:spLocks noGrp="1"/>
          </p:cNvSpPr>
          <p:nvPr>
            <p:ph type="body" idx="2"/>
          </p:nvPr>
        </p:nvSpPr>
        <p:spPr>
          <a:xfrm>
            <a:off x="413099" y="1366243"/>
            <a:ext cx="8317802" cy="275917"/>
          </a:xfrm>
          <a:prstGeom prst="rect">
            <a:avLst/>
          </a:prstGeom>
          <a:noFill/>
          <a:ln>
            <a:noFill/>
          </a:ln>
        </p:spPr>
        <p:txBody>
          <a:bodyPr spcFirstLastPara="1" wrap="square" lIns="91425" tIns="45700" rIns="91425" bIns="45700" anchor="t" anchorCtr="0">
            <a:noAutofit/>
          </a:bodyPr>
          <a:lstStyle>
            <a:lvl1pPr marL="457200" lvl="0" indent="-228600" algn="ctr">
              <a:lnSpc>
                <a:spcPct val="100000"/>
              </a:lnSpc>
              <a:spcBef>
                <a:spcPts val="0"/>
              </a:spcBef>
              <a:spcAft>
                <a:spcPts val="0"/>
              </a:spcAft>
              <a:buClr>
                <a:schemeClr val="accent5"/>
              </a:buClr>
              <a:buSzPts val="1406"/>
              <a:buFont typeface="Inter"/>
              <a:buNone/>
              <a:defRPr sz="1406" b="0" cap="none">
                <a:solidFill>
                  <a:schemeClr val="accent5"/>
                </a:solidFill>
              </a:defRPr>
            </a:lvl1pPr>
            <a:lvl2pPr marL="914400" lvl="1" indent="-228600" algn="l">
              <a:lnSpc>
                <a:spcPct val="100000"/>
              </a:lnSpc>
              <a:spcBef>
                <a:spcPts val="633"/>
              </a:spcBef>
              <a:spcAft>
                <a:spcPts val="0"/>
              </a:spcAft>
              <a:buClr>
                <a:schemeClr val="dk2"/>
              </a:buClr>
              <a:buSzPts val="1800"/>
              <a:buNone/>
              <a:defRPr/>
            </a:lvl2pPr>
            <a:lvl3pPr marL="1371600" lvl="2" indent="-228600" algn="l">
              <a:lnSpc>
                <a:spcPct val="100000"/>
              </a:lnSpc>
              <a:spcBef>
                <a:spcPts val="633"/>
              </a:spcBef>
              <a:spcAft>
                <a:spcPts val="0"/>
              </a:spcAft>
              <a:buClr>
                <a:schemeClr val="dk2"/>
              </a:buClr>
              <a:buSzPts val="1800"/>
              <a:buNone/>
              <a:defRPr/>
            </a:lvl3pPr>
            <a:lvl4pPr marL="1828800" lvl="3" indent="-228600" algn="l">
              <a:lnSpc>
                <a:spcPct val="100000"/>
              </a:lnSpc>
              <a:spcBef>
                <a:spcPts val="633"/>
              </a:spcBef>
              <a:spcAft>
                <a:spcPts val="0"/>
              </a:spcAft>
              <a:buClr>
                <a:schemeClr val="dk2"/>
              </a:buClr>
              <a:buSzPts val="1800"/>
              <a:buNone/>
              <a:defRPr/>
            </a:lvl4pPr>
            <a:lvl5pPr marL="2286000" lvl="4" indent="-228600" algn="l">
              <a:lnSpc>
                <a:spcPct val="100000"/>
              </a:lnSpc>
              <a:spcBef>
                <a:spcPts val="633"/>
              </a:spcBef>
              <a:spcAft>
                <a:spcPts val="0"/>
              </a:spcAft>
              <a:buClr>
                <a:schemeClr val="dk2"/>
              </a:buClr>
              <a:buSzPts val="1800"/>
              <a:buNone/>
              <a:defRPr/>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277" name="Google Shape;10277;p267"/>
          <p:cNvSpPr>
            <a:spLocks noGrp="1"/>
          </p:cNvSpPr>
          <p:nvPr>
            <p:ph type="pic" idx="3"/>
          </p:nvPr>
        </p:nvSpPr>
        <p:spPr>
          <a:xfrm>
            <a:off x="4365998" y="1090325"/>
            <a:ext cx="404428" cy="275917"/>
          </a:xfrm>
          <a:prstGeom prst="rect">
            <a:avLst/>
          </a:prstGeom>
          <a:noFill/>
          <a:ln>
            <a:noFill/>
          </a:ln>
        </p:spPr>
      </p:sp>
    </p:spTree>
  </p:cSld>
  <p:clrMapOvr>
    <a:masterClrMapping/>
  </p:clrMapOvr>
</p:sldLayout>
</file>

<file path=ppt/slideLayouts/slideLayout159.xml><?xml version="1.0" encoding="utf-8"?>
<p:sldLayout xmlns:a="http://schemas.openxmlformats.org/drawingml/2006/main" xmlns:r="http://schemas.openxmlformats.org/officeDocument/2006/relationships" xmlns:p="http://schemas.openxmlformats.org/presentationml/2006/main" matchingName="Closing Slide">
  <p:cSld name="Closing Slide">
    <p:bg>
      <p:bgPr>
        <a:blipFill>
          <a:blip r:embed="rId2">
            <a:alphaModFix/>
          </a:blip>
          <a:stretch>
            <a:fillRect/>
          </a:stretch>
        </a:blipFill>
        <a:effectLst/>
      </p:bgPr>
    </p:bg>
    <p:spTree>
      <p:nvGrpSpPr>
        <p:cNvPr id="1" name="Shape 10278"/>
        <p:cNvGrpSpPr/>
        <p:nvPr/>
      </p:nvGrpSpPr>
      <p:grpSpPr>
        <a:xfrm>
          <a:off x="0" y="0"/>
          <a:ext cx="0" cy="0"/>
          <a:chOff x="0" y="0"/>
          <a:chExt cx="0" cy="0"/>
        </a:xfrm>
      </p:grpSpPr>
      <p:sp>
        <p:nvSpPr>
          <p:cNvPr id="10279" name="Google Shape;10279;p268"/>
          <p:cNvSpPr txBox="1">
            <a:spLocks noGrp="1"/>
          </p:cNvSpPr>
          <p:nvPr>
            <p:ph type="sldNum" idx="12"/>
          </p:nvPr>
        </p:nvSpPr>
        <p:spPr>
          <a:xfrm>
            <a:off x="8866230" y="4891187"/>
            <a:ext cx="117020" cy="118943"/>
          </a:xfrm>
          <a:prstGeom prst="rect">
            <a:avLst/>
          </a:prstGeom>
          <a:noFill/>
          <a:ln>
            <a:noFill/>
          </a:ln>
        </p:spPr>
        <p:txBody>
          <a:bodyPr spcFirstLastPara="1" wrap="square" lIns="0" tIns="0" rIns="0" bIns="0" anchor="t" anchorCtr="0">
            <a:spAutoFit/>
          </a:bodyPr>
          <a:lstStyle>
            <a:lvl1pPr marL="0" marR="0" lvl="0"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
              <a:t>‹#›</a:t>
            </a:fld>
            <a:endParaRPr/>
          </a:p>
        </p:txBody>
      </p:sp>
      <p:sp>
        <p:nvSpPr>
          <p:cNvPr id="10280" name="Google Shape;10280;p268"/>
          <p:cNvSpPr/>
          <p:nvPr/>
        </p:nvSpPr>
        <p:spPr>
          <a:xfrm>
            <a:off x="294410" y="4856522"/>
            <a:ext cx="1013419" cy="211276"/>
          </a:xfrm>
          <a:prstGeom prst="rect">
            <a:avLst/>
          </a:prstGeom>
          <a:noFill/>
          <a:ln>
            <a:noFill/>
          </a:ln>
        </p:spPr>
        <p:txBody>
          <a:bodyPr spcFirstLastPara="1" wrap="square" lIns="91425" tIns="45700" rIns="91425" bIns="45700" anchor="t" anchorCtr="0">
            <a:spAutoFit/>
          </a:bodyPr>
          <a:lstStyle/>
          <a:p>
            <a:pPr marL="0" marR="0" lvl="0" indent="0" algn="l" rtl="0">
              <a:lnSpc>
                <a:spcPct val="100000"/>
              </a:lnSpc>
              <a:spcBef>
                <a:spcPts val="0"/>
              </a:spcBef>
              <a:spcAft>
                <a:spcPts val="0"/>
              </a:spcAft>
              <a:buClr>
                <a:srgbClr val="000000"/>
              </a:buClr>
              <a:buSzPts val="773"/>
              <a:buFont typeface="Arial"/>
              <a:buNone/>
            </a:pPr>
            <a:r>
              <a:rPr lang="en" sz="773" b="0" i="0" u="none" strike="noStrike" cap="none">
                <a:solidFill>
                  <a:schemeClr val="lt1"/>
                </a:solidFill>
                <a:latin typeface="Inter Black"/>
                <a:ea typeface="Inter Black"/>
                <a:cs typeface="Inter Black"/>
                <a:sym typeface="Inter Black"/>
              </a:rPr>
              <a:t>© 2021 WEX Inc.</a:t>
            </a:r>
            <a:endParaRPr sz="773" b="0" i="0" u="none" strike="noStrike" cap="none">
              <a:solidFill>
                <a:schemeClr val="lt1"/>
              </a:solidFill>
              <a:latin typeface="Arial"/>
              <a:ea typeface="Arial"/>
              <a:cs typeface="Arial"/>
              <a:sym typeface="Arial"/>
            </a:endParaRPr>
          </a:p>
        </p:txBody>
      </p:sp>
      <p:sp>
        <p:nvSpPr>
          <p:cNvPr id="10281" name="Google Shape;10281;p268"/>
          <p:cNvSpPr txBox="1">
            <a:spLocks noGrp="1"/>
          </p:cNvSpPr>
          <p:nvPr>
            <p:ph type="ctrTitle"/>
          </p:nvPr>
        </p:nvSpPr>
        <p:spPr>
          <a:xfrm>
            <a:off x="2493386" y="1166259"/>
            <a:ext cx="4157228" cy="1958717"/>
          </a:xfrm>
          <a:prstGeom prst="rect">
            <a:avLst/>
          </a:prstGeom>
          <a:noFill/>
          <a:ln>
            <a:noFill/>
          </a:ln>
        </p:spPr>
        <p:txBody>
          <a:bodyPr spcFirstLastPara="1" wrap="square" lIns="91425" tIns="45700" rIns="91425" bIns="45700" anchor="ctr" anchorCtr="0">
            <a:noAutofit/>
          </a:bodyPr>
          <a:lstStyle>
            <a:lvl1pPr lvl="0" algn="ctr">
              <a:lnSpc>
                <a:spcPct val="90000"/>
              </a:lnSpc>
              <a:spcBef>
                <a:spcPts val="0"/>
              </a:spcBef>
              <a:spcAft>
                <a:spcPts val="0"/>
              </a:spcAft>
              <a:buClr>
                <a:srgbClr val="FFFFFF"/>
              </a:buClr>
              <a:buSzPts val="5062"/>
              <a:buFont typeface="Inter Black"/>
              <a:buNone/>
              <a:defRPr sz="5062">
                <a:solidFill>
                  <a:srgbClr val="FFFFFF"/>
                </a:solidFill>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a:endParaRPr/>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Title only w/sidebar">
  <p:cSld name="TITLE_ONLY_1">
    <p:spTree>
      <p:nvGrpSpPr>
        <p:cNvPr id="1" name="Shape 2059"/>
        <p:cNvGrpSpPr/>
        <p:nvPr/>
      </p:nvGrpSpPr>
      <p:grpSpPr>
        <a:xfrm>
          <a:off x="0" y="0"/>
          <a:ext cx="0" cy="0"/>
          <a:chOff x="0" y="0"/>
          <a:chExt cx="0" cy="0"/>
        </a:xfrm>
      </p:grpSpPr>
      <p:sp>
        <p:nvSpPr>
          <p:cNvPr id="2060" name="Google Shape;2060;p106"/>
          <p:cNvSpPr/>
          <p:nvPr/>
        </p:nvSpPr>
        <p:spPr>
          <a:xfrm>
            <a:off x="0" y="0"/>
            <a:ext cx="6399000" cy="5143500"/>
          </a:xfrm>
          <a:prstGeom prst="rect">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61" name="Google Shape;2061;p106"/>
          <p:cNvSpPr txBox="1">
            <a:spLocks noGrp="1"/>
          </p:cNvSpPr>
          <p:nvPr>
            <p:ph type="title"/>
          </p:nvPr>
        </p:nvSpPr>
        <p:spPr>
          <a:xfrm>
            <a:off x="244353" y="200600"/>
            <a:ext cx="8661600" cy="5727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2062" name="Google Shape;2062;p106"/>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2063" name="Google Shape;2063;p106"/>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160.xml><?xml version="1.0" encoding="utf-8"?>
<p:sldLayout xmlns:a="http://schemas.openxmlformats.org/drawingml/2006/main" xmlns:r="http://schemas.openxmlformats.org/officeDocument/2006/relationships" xmlns:p="http://schemas.openxmlformats.org/presentationml/2006/main" matchingName="Title and Content" type="obj">
  <p:cSld name="OBJECT">
    <p:spTree>
      <p:nvGrpSpPr>
        <p:cNvPr id="1" name="Shape 10288"/>
        <p:cNvGrpSpPr/>
        <p:nvPr/>
      </p:nvGrpSpPr>
      <p:grpSpPr>
        <a:xfrm>
          <a:off x="0" y="0"/>
          <a:ext cx="0" cy="0"/>
          <a:chOff x="0" y="0"/>
          <a:chExt cx="0" cy="0"/>
        </a:xfrm>
      </p:grpSpPr>
      <p:sp>
        <p:nvSpPr>
          <p:cNvPr id="10289" name="Google Shape;10289;p84"/>
          <p:cNvSpPr txBox="1">
            <a:spLocks noGrp="1"/>
          </p:cNvSpPr>
          <p:nvPr>
            <p:ph type="title"/>
          </p:nvPr>
        </p:nvSpPr>
        <p:spPr>
          <a:xfrm>
            <a:off x="628650" y="273844"/>
            <a:ext cx="7886700" cy="994172"/>
          </a:xfrm>
          <a:prstGeom prst="rect">
            <a:avLst/>
          </a:prstGeom>
          <a:noFill/>
          <a:ln>
            <a:noFill/>
          </a:ln>
        </p:spPr>
        <p:txBody>
          <a:bodyPr spcFirstLastPara="1" wrap="square" lIns="91425" tIns="45700" rIns="91425" bIns="45700" anchor="ctr" anchorCtr="0">
            <a:normAutofit/>
          </a:bodyPr>
          <a:lstStyle>
            <a:lvl1pPr lvl="0" algn="l">
              <a:lnSpc>
                <a:spcPct val="90000"/>
              </a:lnSpc>
              <a:spcBef>
                <a:spcPts val="0"/>
              </a:spcBef>
              <a:spcAft>
                <a:spcPts val="0"/>
              </a:spcAft>
              <a:buClr>
                <a:schemeClr val="dk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0290" name="Google Shape;10290;p84"/>
          <p:cNvSpPr txBox="1">
            <a:spLocks noGrp="1"/>
          </p:cNvSpPr>
          <p:nvPr>
            <p:ph type="body" idx="1"/>
          </p:nvPr>
        </p:nvSpPr>
        <p:spPr>
          <a:xfrm>
            <a:off x="628650" y="1369219"/>
            <a:ext cx="7886700" cy="3263504"/>
          </a:xfrm>
          <a:prstGeom prst="rect">
            <a:avLst/>
          </a:prstGeom>
          <a:noFill/>
          <a:ln>
            <a:noFill/>
          </a:ln>
        </p:spPr>
        <p:txBody>
          <a:bodyPr spcFirstLastPara="1" wrap="square" lIns="91425" tIns="45700" rIns="91425" bIns="45700" anchor="t" anchorCtr="0">
            <a:normAutofit/>
          </a:bodyPr>
          <a:lstStyle>
            <a:lvl1pPr marL="457200" lvl="0" indent="-342900" algn="l">
              <a:lnSpc>
                <a:spcPct val="90000"/>
              </a:lnSpc>
              <a:spcBef>
                <a:spcPts val="750"/>
              </a:spcBef>
              <a:spcAft>
                <a:spcPts val="0"/>
              </a:spcAft>
              <a:buClr>
                <a:schemeClr val="dk1"/>
              </a:buClr>
              <a:buSzPts val="1800"/>
              <a:buChar char="•"/>
              <a:defRPr/>
            </a:lvl1pPr>
            <a:lvl2pPr marL="914400" lvl="1" indent="-342900" algn="l">
              <a:lnSpc>
                <a:spcPct val="90000"/>
              </a:lnSpc>
              <a:spcBef>
                <a:spcPts val="375"/>
              </a:spcBef>
              <a:spcAft>
                <a:spcPts val="0"/>
              </a:spcAft>
              <a:buClr>
                <a:schemeClr val="dk1"/>
              </a:buClr>
              <a:buSzPts val="1800"/>
              <a:buChar char="•"/>
              <a:defRPr/>
            </a:lvl2pPr>
            <a:lvl3pPr marL="1371600" lvl="2" indent="-342900" algn="l">
              <a:lnSpc>
                <a:spcPct val="90000"/>
              </a:lnSpc>
              <a:spcBef>
                <a:spcPts val="375"/>
              </a:spcBef>
              <a:spcAft>
                <a:spcPts val="0"/>
              </a:spcAft>
              <a:buClr>
                <a:schemeClr val="dk1"/>
              </a:buClr>
              <a:buSzPts val="1800"/>
              <a:buChar char="•"/>
              <a:defRPr/>
            </a:lvl3pPr>
            <a:lvl4pPr marL="1828800" lvl="3" indent="-342900" algn="l">
              <a:lnSpc>
                <a:spcPct val="90000"/>
              </a:lnSpc>
              <a:spcBef>
                <a:spcPts val="375"/>
              </a:spcBef>
              <a:spcAft>
                <a:spcPts val="0"/>
              </a:spcAft>
              <a:buClr>
                <a:schemeClr val="dk1"/>
              </a:buClr>
              <a:buSzPts val="1800"/>
              <a:buChar char="•"/>
              <a:defRPr/>
            </a:lvl4pPr>
            <a:lvl5pPr marL="2286000" lvl="4" indent="-342900" algn="l">
              <a:lnSpc>
                <a:spcPct val="90000"/>
              </a:lnSpc>
              <a:spcBef>
                <a:spcPts val="375"/>
              </a:spcBef>
              <a:spcAft>
                <a:spcPts val="0"/>
              </a:spcAft>
              <a:buClr>
                <a:schemeClr val="dk1"/>
              </a:buClr>
              <a:buSzPts val="1800"/>
              <a:buChar char="•"/>
              <a:defRPr/>
            </a:lvl5pPr>
            <a:lvl6pPr marL="2743200" lvl="5" indent="-342900" algn="l">
              <a:lnSpc>
                <a:spcPct val="90000"/>
              </a:lnSpc>
              <a:spcBef>
                <a:spcPts val="375"/>
              </a:spcBef>
              <a:spcAft>
                <a:spcPts val="0"/>
              </a:spcAft>
              <a:buClr>
                <a:schemeClr val="dk1"/>
              </a:buClr>
              <a:buSzPts val="1800"/>
              <a:buChar char="•"/>
              <a:defRPr/>
            </a:lvl6pPr>
            <a:lvl7pPr marL="3200400" lvl="6" indent="-342900" algn="l">
              <a:lnSpc>
                <a:spcPct val="90000"/>
              </a:lnSpc>
              <a:spcBef>
                <a:spcPts val="375"/>
              </a:spcBef>
              <a:spcAft>
                <a:spcPts val="0"/>
              </a:spcAft>
              <a:buClr>
                <a:schemeClr val="dk1"/>
              </a:buClr>
              <a:buSzPts val="1800"/>
              <a:buChar char="•"/>
              <a:defRPr/>
            </a:lvl7pPr>
            <a:lvl8pPr marL="3657600" lvl="7" indent="-342900" algn="l">
              <a:lnSpc>
                <a:spcPct val="90000"/>
              </a:lnSpc>
              <a:spcBef>
                <a:spcPts val="375"/>
              </a:spcBef>
              <a:spcAft>
                <a:spcPts val="0"/>
              </a:spcAft>
              <a:buClr>
                <a:schemeClr val="dk1"/>
              </a:buClr>
              <a:buSzPts val="1800"/>
              <a:buChar char="•"/>
              <a:defRPr/>
            </a:lvl8pPr>
            <a:lvl9pPr marL="4114800" lvl="8" indent="-342900" algn="l">
              <a:lnSpc>
                <a:spcPct val="90000"/>
              </a:lnSpc>
              <a:spcBef>
                <a:spcPts val="375"/>
              </a:spcBef>
              <a:spcAft>
                <a:spcPts val="0"/>
              </a:spcAft>
              <a:buClr>
                <a:schemeClr val="dk1"/>
              </a:buClr>
              <a:buSzPts val="1800"/>
              <a:buChar char="•"/>
              <a:defRPr/>
            </a:lvl9pPr>
          </a:lstStyle>
          <a:p>
            <a:endParaRPr/>
          </a:p>
        </p:txBody>
      </p:sp>
      <p:sp>
        <p:nvSpPr>
          <p:cNvPr id="10291" name="Google Shape;10291;p84"/>
          <p:cNvSpPr txBox="1">
            <a:spLocks noGrp="1"/>
          </p:cNvSpPr>
          <p:nvPr>
            <p:ph type="dt" idx="10"/>
          </p:nvPr>
        </p:nvSpPr>
        <p:spPr>
          <a:xfrm>
            <a:off x="628650" y="4767263"/>
            <a:ext cx="2057400" cy="273844"/>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0292" name="Google Shape;10292;p84"/>
          <p:cNvSpPr txBox="1">
            <a:spLocks noGrp="1"/>
          </p:cNvSpPr>
          <p:nvPr>
            <p:ph type="ftr" idx="11"/>
          </p:nvPr>
        </p:nvSpPr>
        <p:spPr>
          <a:xfrm>
            <a:off x="3028950" y="4767263"/>
            <a:ext cx="3086100" cy="273844"/>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0293" name="Google Shape;10293;p84"/>
          <p:cNvSpPr txBox="1">
            <a:spLocks noGrp="1"/>
          </p:cNvSpPr>
          <p:nvPr>
            <p:ph type="sldNum" idx="12"/>
          </p:nvPr>
        </p:nvSpPr>
        <p:spPr>
          <a:xfrm>
            <a:off x="6457950" y="4767263"/>
            <a:ext cx="2057400" cy="273844"/>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61.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spTree>
      <p:nvGrpSpPr>
        <p:cNvPr id="1" name="Shape 10294"/>
        <p:cNvGrpSpPr/>
        <p:nvPr/>
      </p:nvGrpSpPr>
      <p:grpSpPr>
        <a:xfrm>
          <a:off x="0" y="0"/>
          <a:ext cx="0" cy="0"/>
          <a:chOff x="0" y="0"/>
          <a:chExt cx="0" cy="0"/>
        </a:xfrm>
      </p:grpSpPr>
      <p:sp>
        <p:nvSpPr>
          <p:cNvPr id="10295" name="Google Shape;10295;p175"/>
          <p:cNvSpPr txBox="1">
            <a:spLocks noGrp="1"/>
          </p:cNvSpPr>
          <p:nvPr>
            <p:ph type="title"/>
          </p:nvPr>
        </p:nvSpPr>
        <p:spPr>
          <a:xfrm>
            <a:off x="623888" y="1282304"/>
            <a:ext cx="7886700" cy="2139553"/>
          </a:xfrm>
          <a:prstGeom prst="rect">
            <a:avLst/>
          </a:prstGeom>
          <a:noFill/>
          <a:ln>
            <a:noFill/>
          </a:ln>
        </p:spPr>
        <p:txBody>
          <a:bodyPr spcFirstLastPara="1" wrap="square" lIns="91425" tIns="45700" rIns="91425" bIns="45700" anchor="b" anchorCtr="0">
            <a:normAutofit/>
          </a:bodyPr>
          <a:lstStyle>
            <a:lvl1pPr lvl="0" algn="l">
              <a:lnSpc>
                <a:spcPct val="90000"/>
              </a:lnSpc>
              <a:spcBef>
                <a:spcPts val="0"/>
              </a:spcBef>
              <a:spcAft>
                <a:spcPts val="0"/>
              </a:spcAft>
              <a:buClr>
                <a:schemeClr val="dk1"/>
              </a:buClr>
              <a:buSzPts val="6000"/>
              <a:buFont typeface="Calibri"/>
              <a:buNone/>
              <a:defRPr sz="45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0296" name="Google Shape;10296;p175"/>
          <p:cNvSpPr txBox="1">
            <a:spLocks noGrp="1"/>
          </p:cNvSpPr>
          <p:nvPr>
            <p:ph type="body" idx="1"/>
          </p:nvPr>
        </p:nvSpPr>
        <p:spPr>
          <a:xfrm>
            <a:off x="623888" y="3442098"/>
            <a:ext cx="7886700" cy="1125140"/>
          </a:xfrm>
          <a:prstGeom prst="rect">
            <a:avLst/>
          </a:prstGeom>
          <a:noFill/>
          <a:ln>
            <a:noFill/>
          </a:ln>
        </p:spPr>
        <p:txBody>
          <a:bodyPr spcFirstLastPara="1" wrap="square" lIns="91425" tIns="45700" rIns="91425" bIns="45700" anchor="t" anchorCtr="0">
            <a:normAutofit/>
          </a:bodyPr>
          <a:lstStyle>
            <a:lvl1pPr marL="457200" lvl="0" indent="-228600" algn="l">
              <a:lnSpc>
                <a:spcPct val="90000"/>
              </a:lnSpc>
              <a:spcBef>
                <a:spcPts val="750"/>
              </a:spcBef>
              <a:spcAft>
                <a:spcPts val="0"/>
              </a:spcAft>
              <a:buClr>
                <a:srgbClr val="888888"/>
              </a:buClr>
              <a:buSzPts val="2400"/>
              <a:buNone/>
              <a:defRPr sz="1800">
                <a:solidFill>
                  <a:srgbClr val="888888"/>
                </a:solidFill>
              </a:defRPr>
            </a:lvl1pPr>
            <a:lvl2pPr marL="914400" lvl="1" indent="-228600" algn="l">
              <a:lnSpc>
                <a:spcPct val="90000"/>
              </a:lnSpc>
              <a:spcBef>
                <a:spcPts val="375"/>
              </a:spcBef>
              <a:spcAft>
                <a:spcPts val="0"/>
              </a:spcAft>
              <a:buClr>
                <a:srgbClr val="888888"/>
              </a:buClr>
              <a:buSzPts val="2000"/>
              <a:buNone/>
              <a:defRPr sz="1500">
                <a:solidFill>
                  <a:srgbClr val="888888"/>
                </a:solidFill>
              </a:defRPr>
            </a:lvl2pPr>
            <a:lvl3pPr marL="1371600" lvl="2" indent="-228600" algn="l">
              <a:lnSpc>
                <a:spcPct val="90000"/>
              </a:lnSpc>
              <a:spcBef>
                <a:spcPts val="375"/>
              </a:spcBef>
              <a:spcAft>
                <a:spcPts val="0"/>
              </a:spcAft>
              <a:buClr>
                <a:srgbClr val="888888"/>
              </a:buClr>
              <a:buSzPts val="1800"/>
              <a:buNone/>
              <a:defRPr sz="1350">
                <a:solidFill>
                  <a:srgbClr val="888888"/>
                </a:solidFill>
              </a:defRPr>
            </a:lvl3pPr>
            <a:lvl4pPr marL="1828800" lvl="3" indent="-228600" algn="l">
              <a:lnSpc>
                <a:spcPct val="90000"/>
              </a:lnSpc>
              <a:spcBef>
                <a:spcPts val="375"/>
              </a:spcBef>
              <a:spcAft>
                <a:spcPts val="0"/>
              </a:spcAft>
              <a:buClr>
                <a:srgbClr val="888888"/>
              </a:buClr>
              <a:buSzPts val="1600"/>
              <a:buNone/>
              <a:defRPr sz="1200">
                <a:solidFill>
                  <a:srgbClr val="888888"/>
                </a:solidFill>
              </a:defRPr>
            </a:lvl4pPr>
            <a:lvl5pPr marL="2286000" lvl="4" indent="-228600" algn="l">
              <a:lnSpc>
                <a:spcPct val="90000"/>
              </a:lnSpc>
              <a:spcBef>
                <a:spcPts val="375"/>
              </a:spcBef>
              <a:spcAft>
                <a:spcPts val="0"/>
              </a:spcAft>
              <a:buClr>
                <a:srgbClr val="888888"/>
              </a:buClr>
              <a:buSzPts val="1600"/>
              <a:buNone/>
              <a:defRPr sz="1200">
                <a:solidFill>
                  <a:srgbClr val="888888"/>
                </a:solidFill>
              </a:defRPr>
            </a:lvl5pPr>
            <a:lvl6pPr marL="2743200" lvl="5" indent="-228600" algn="l">
              <a:lnSpc>
                <a:spcPct val="90000"/>
              </a:lnSpc>
              <a:spcBef>
                <a:spcPts val="375"/>
              </a:spcBef>
              <a:spcAft>
                <a:spcPts val="0"/>
              </a:spcAft>
              <a:buClr>
                <a:srgbClr val="888888"/>
              </a:buClr>
              <a:buSzPts val="1600"/>
              <a:buNone/>
              <a:defRPr sz="1200">
                <a:solidFill>
                  <a:srgbClr val="888888"/>
                </a:solidFill>
              </a:defRPr>
            </a:lvl6pPr>
            <a:lvl7pPr marL="3200400" lvl="6" indent="-228600" algn="l">
              <a:lnSpc>
                <a:spcPct val="90000"/>
              </a:lnSpc>
              <a:spcBef>
                <a:spcPts val="375"/>
              </a:spcBef>
              <a:spcAft>
                <a:spcPts val="0"/>
              </a:spcAft>
              <a:buClr>
                <a:srgbClr val="888888"/>
              </a:buClr>
              <a:buSzPts val="1600"/>
              <a:buNone/>
              <a:defRPr sz="1200">
                <a:solidFill>
                  <a:srgbClr val="888888"/>
                </a:solidFill>
              </a:defRPr>
            </a:lvl7pPr>
            <a:lvl8pPr marL="3657600" lvl="7" indent="-228600" algn="l">
              <a:lnSpc>
                <a:spcPct val="90000"/>
              </a:lnSpc>
              <a:spcBef>
                <a:spcPts val="375"/>
              </a:spcBef>
              <a:spcAft>
                <a:spcPts val="0"/>
              </a:spcAft>
              <a:buClr>
                <a:srgbClr val="888888"/>
              </a:buClr>
              <a:buSzPts val="1600"/>
              <a:buNone/>
              <a:defRPr sz="1200">
                <a:solidFill>
                  <a:srgbClr val="888888"/>
                </a:solidFill>
              </a:defRPr>
            </a:lvl8pPr>
            <a:lvl9pPr marL="4114800" lvl="8" indent="-228600" algn="l">
              <a:lnSpc>
                <a:spcPct val="90000"/>
              </a:lnSpc>
              <a:spcBef>
                <a:spcPts val="375"/>
              </a:spcBef>
              <a:spcAft>
                <a:spcPts val="0"/>
              </a:spcAft>
              <a:buClr>
                <a:srgbClr val="888888"/>
              </a:buClr>
              <a:buSzPts val="1600"/>
              <a:buNone/>
              <a:defRPr sz="1200">
                <a:solidFill>
                  <a:srgbClr val="888888"/>
                </a:solidFill>
              </a:defRPr>
            </a:lvl9pPr>
          </a:lstStyle>
          <a:p>
            <a:endParaRPr/>
          </a:p>
        </p:txBody>
      </p:sp>
      <p:sp>
        <p:nvSpPr>
          <p:cNvPr id="10297" name="Google Shape;10297;p175"/>
          <p:cNvSpPr txBox="1">
            <a:spLocks noGrp="1"/>
          </p:cNvSpPr>
          <p:nvPr>
            <p:ph type="dt" idx="10"/>
          </p:nvPr>
        </p:nvSpPr>
        <p:spPr>
          <a:xfrm>
            <a:off x="628650" y="4767263"/>
            <a:ext cx="2057400" cy="273844"/>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0298" name="Google Shape;10298;p175"/>
          <p:cNvSpPr txBox="1">
            <a:spLocks noGrp="1"/>
          </p:cNvSpPr>
          <p:nvPr>
            <p:ph type="ftr" idx="11"/>
          </p:nvPr>
        </p:nvSpPr>
        <p:spPr>
          <a:xfrm>
            <a:off x="3028950" y="4767263"/>
            <a:ext cx="3086100" cy="273844"/>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0299" name="Google Shape;10299;p175"/>
          <p:cNvSpPr txBox="1">
            <a:spLocks noGrp="1"/>
          </p:cNvSpPr>
          <p:nvPr>
            <p:ph type="sldNum" idx="12"/>
          </p:nvPr>
        </p:nvSpPr>
        <p:spPr>
          <a:xfrm>
            <a:off x="6457950" y="4767263"/>
            <a:ext cx="2057400" cy="273844"/>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62.xml><?xml version="1.0" encoding="utf-8"?>
<p:sldLayout xmlns:a="http://schemas.openxmlformats.org/drawingml/2006/main" xmlns:r="http://schemas.openxmlformats.org/officeDocument/2006/relationships" xmlns:p="http://schemas.openxmlformats.org/presentationml/2006/main" matchingName="Two Content" type="twoObj">
  <p:cSld name="TWO_OBJECTS">
    <p:spTree>
      <p:nvGrpSpPr>
        <p:cNvPr id="1" name="Shape 10300"/>
        <p:cNvGrpSpPr/>
        <p:nvPr/>
      </p:nvGrpSpPr>
      <p:grpSpPr>
        <a:xfrm>
          <a:off x="0" y="0"/>
          <a:ext cx="0" cy="0"/>
          <a:chOff x="0" y="0"/>
          <a:chExt cx="0" cy="0"/>
        </a:xfrm>
      </p:grpSpPr>
      <p:sp>
        <p:nvSpPr>
          <p:cNvPr id="10301" name="Google Shape;10301;p176"/>
          <p:cNvSpPr txBox="1">
            <a:spLocks noGrp="1"/>
          </p:cNvSpPr>
          <p:nvPr>
            <p:ph type="title"/>
          </p:nvPr>
        </p:nvSpPr>
        <p:spPr>
          <a:xfrm>
            <a:off x="628650" y="273844"/>
            <a:ext cx="7886700" cy="994172"/>
          </a:xfrm>
          <a:prstGeom prst="rect">
            <a:avLst/>
          </a:prstGeom>
          <a:noFill/>
          <a:ln>
            <a:noFill/>
          </a:ln>
        </p:spPr>
        <p:txBody>
          <a:bodyPr spcFirstLastPara="1" wrap="square" lIns="91425" tIns="45700" rIns="91425" bIns="45700" anchor="ctr" anchorCtr="0">
            <a:normAutofit/>
          </a:bodyPr>
          <a:lstStyle>
            <a:lvl1pPr lvl="0" algn="l">
              <a:lnSpc>
                <a:spcPct val="90000"/>
              </a:lnSpc>
              <a:spcBef>
                <a:spcPts val="0"/>
              </a:spcBef>
              <a:spcAft>
                <a:spcPts val="0"/>
              </a:spcAft>
              <a:buClr>
                <a:schemeClr val="dk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0302" name="Google Shape;10302;p176"/>
          <p:cNvSpPr txBox="1">
            <a:spLocks noGrp="1"/>
          </p:cNvSpPr>
          <p:nvPr>
            <p:ph type="body" idx="1"/>
          </p:nvPr>
        </p:nvSpPr>
        <p:spPr>
          <a:xfrm>
            <a:off x="628650" y="1369219"/>
            <a:ext cx="3886200" cy="3263504"/>
          </a:xfrm>
          <a:prstGeom prst="rect">
            <a:avLst/>
          </a:prstGeom>
          <a:noFill/>
          <a:ln>
            <a:noFill/>
          </a:ln>
        </p:spPr>
        <p:txBody>
          <a:bodyPr spcFirstLastPara="1" wrap="square" lIns="91425" tIns="45700" rIns="91425" bIns="45700" anchor="t" anchorCtr="0">
            <a:normAutofit/>
          </a:bodyPr>
          <a:lstStyle>
            <a:lvl1pPr marL="457200" lvl="0" indent="-342900" algn="l">
              <a:lnSpc>
                <a:spcPct val="90000"/>
              </a:lnSpc>
              <a:spcBef>
                <a:spcPts val="750"/>
              </a:spcBef>
              <a:spcAft>
                <a:spcPts val="0"/>
              </a:spcAft>
              <a:buClr>
                <a:schemeClr val="dk1"/>
              </a:buClr>
              <a:buSzPts val="1800"/>
              <a:buChar char="•"/>
              <a:defRPr/>
            </a:lvl1pPr>
            <a:lvl2pPr marL="914400" lvl="1" indent="-342900" algn="l">
              <a:lnSpc>
                <a:spcPct val="90000"/>
              </a:lnSpc>
              <a:spcBef>
                <a:spcPts val="375"/>
              </a:spcBef>
              <a:spcAft>
                <a:spcPts val="0"/>
              </a:spcAft>
              <a:buClr>
                <a:schemeClr val="dk1"/>
              </a:buClr>
              <a:buSzPts val="1800"/>
              <a:buChar char="•"/>
              <a:defRPr/>
            </a:lvl2pPr>
            <a:lvl3pPr marL="1371600" lvl="2" indent="-342900" algn="l">
              <a:lnSpc>
                <a:spcPct val="90000"/>
              </a:lnSpc>
              <a:spcBef>
                <a:spcPts val="375"/>
              </a:spcBef>
              <a:spcAft>
                <a:spcPts val="0"/>
              </a:spcAft>
              <a:buClr>
                <a:schemeClr val="dk1"/>
              </a:buClr>
              <a:buSzPts val="1800"/>
              <a:buChar char="•"/>
              <a:defRPr/>
            </a:lvl3pPr>
            <a:lvl4pPr marL="1828800" lvl="3" indent="-342900" algn="l">
              <a:lnSpc>
                <a:spcPct val="90000"/>
              </a:lnSpc>
              <a:spcBef>
                <a:spcPts val="375"/>
              </a:spcBef>
              <a:spcAft>
                <a:spcPts val="0"/>
              </a:spcAft>
              <a:buClr>
                <a:schemeClr val="dk1"/>
              </a:buClr>
              <a:buSzPts val="1800"/>
              <a:buChar char="•"/>
              <a:defRPr/>
            </a:lvl4pPr>
            <a:lvl5pPr marL="2286000" lvl="4" indent="-342900" algn="l">
              <a:lnSpc>
                <a:spcPct val="90000"/>
              </a:lnSpc>
              <a:spcBef>
                <a:spcPts val="375"/>
              </a:spcBef>
              <a:spcAft>
                <a:spcPts val="0"/>
              </a:spcAft>
              <a:buClr>
                <a:schemeClr val="dk1"/>
              </a:buClr>
              <a:buSzPts val="1800"/>
              <a:buChar char="•"/>
              <a:defRPr/>
            </a:lvl5pPr>
            <a:lvl6pPr marL="2743200" lvl="5" indent="-342900" algn="l">
              <a:lnSpc>
                <a:spcPct val="90000"/>
              </a:lnSpc>
              <a:spcBef>
                <a:spcPts val="375"/>
              </a:spcBef>
              <a:spcAft>
                <a:spcPts val="0"/>
              </a:spcAft>
              <a:buClr>
                <a:schemeClr val="dk1"/>
              </a:buClr>
              <a:buSzPts val="1800"/>
              <a:buChar char="•"/>
              <a:defRPr/>
            </a:lvl6pPr>
            <a:lvl7pPr marL="3200400" lvl="6" indent="-342900" algn="l">
              <a:lnSpc>
                <a:spcPct val="90000"/>
              </a:lnSpc>
              <a:spcBef>
                <a:spcPts val="375"/>
              </a:spcBef>
              <a:spcAft>
                <a:spcPts val="0"/>
              </a:spcAft>
              <a:buClr>
                <a:schemeClr val="dk1"/>
              </a:buClr>
              <a:buSzPts val="1800"/>
              <a:buChar char="•"/>
              <a:defRPr/>
            </a:lvl7pPr>
            <a:lvl8pPr marL="3657600" lvl="7" indent="-342900" algn="l">
              <a:lnSpc>
                <a:spcPct val="90000"/>
              </a:lnSpc>
              <a:spcBef>
                <a:spcPts val="375"/>
              </a:spcBef>
              <a:spcAft>
                <a:spcPts val="0"/>
              </a:spcAft>
              <a:buClr>
                <a:schemeClr val="dk1"/>
              </a:buClr>
              <a:buSzPts val="1800"/>
              <a:buChar char="•"/>
              <a:defRPr/>
            </a:lvl8pPr>
            <a:lvl9pPr marL="4114800" lvl="8" indent="-342900" algn="l">
              <a:lnSpc>
                <a:spcPct val="90000"/>
              </a:lnSpc>
              <a:spcBef>
                <a:spcPts val="375"/>
              </a:spcBef>
              <a:spcAft>
                <a:spcPts val="0"/>
              </a:spcAft>
              <a:buClr>
                <a:schemeClr val="dk1"/>
              </a:buClr>
              <a:buSzPts val="1800"/>
              <a:buChar char="•"/>
              <a:defRPr/>
            </a:lvl9pPr>
          </a:lstStyle>
          <a:p>
            <a:endParaRPr/>
          </a:p>
        </p:txBody>
      </p:sp>
      <p:sp>
        <p:nvSpPr>
          <p:cNvPr id="10303" name="Google Shape;10303;p176"/>
          <p:cNvSpPr txBox="1">
            <a:spLocks noGrp="1"/>
          </p:cNvSpPr>
          <p:nvPr>
            <p:ph type="body" idx="2"/>
          </p:nvPr>
        </p:nvSpPr>
        <p:spPr>
          <a:xfrm>
            <a:off x="4629150" y="1369219"/>
            <a:ext cx="3886200" cy="3263504"/>
          </a:xfrm>
          <a:prstGeom prst="rect">
            <a:avLst/>
          </a:prstGeom>
          <a:noFill/>
          <a:ln>
            <a:noFill/>
          </a:ln>
        </p:spPr>
        <p:txBody>
          <a:bodyPr spcFirstLastPara="1" wrap="square" lIns="91425" tIns="45700" rIns="91425" bIns="45700" anchor="t" anchorCtr="0">
            <a:normAutofit/>
          </a:bodyPr>
          <a:lstStyle>
            <a:lvl1pPr marL="457200" lvl="0" indent="-342900" algn="l">
              <a:lnSpc>
                <a:spcPct val="90000"/>
              </a:lnSpc>
              <a:spcBef>
                <a:spcPts val="750"/>
              </a:spcBef>
              <a:spcAft>
                <a:spcPts val="0"/>
              </a:spcAft>
              <a:buClr>
                <a:schemeClr val="dk1"/>
              </a:buClr>
              <a:buSzPts val="1800"/>
              <a:buChar char="•"/>
              <a:defRPr/>
            </a:lvl1pPr>
            <a:lvl2pPr marL="914400" lvl="1" indent="-342900" algn="l">
              <a:lnSpc>
                <a:spcPct val="90000"/>
              </a:lnSpc>
              <a:spcBef>
                <a:spcPts val="375"/>
              </a:spcBef>
              <a:spcAft>
                <a:spcPts val="0"/>
              </a:spcAft>
              <a:buClr>
                <a:schemeClr val="dk1"/>
              </a:buClr>
              <a:buSzPts val="1800"/>
              <a:buChar char="•"/>
              <a:defRPr/>
            </a:lvl2pPr>
            <a:lvl3pPr marL="1371600" lvl="2" indent="-342900" algn="l">
              <a:lnSpc>
                <a:spcPct val="90000"/>
              </a:lnSpc>
              <a:spcBef>
                <a:spcPts val="375"/>
              </a:spcBef>
              <a:spcAft>
                <a:spcPts val="0"/>
              </a:spcAft>
              <a:buClr>
                <a:schemeClr val="dk1"/>
              </a:buClr>
              <a:buSzPts val="1800"/>
              <a:buChar char="•"/>
              <a:defRPr/>
            </a:lvl3pPr>
            <a:lvl4pPr marL="1828800" lvl="3" indent="-342900" algn="l">
              <a:lnSpc>
                <a:spcPct val="90000"/>
              </a:lnSpc>
              <a:spcBef>
                <a:spcPts val="375"/>
              </a:spcBef>
              <a:spcAft>
                <a:spcPts val="0"/>
              </a:spcAft>
              <a:buClr>
                <a:schemeClr val="dk1"/>
              </a:buClr>
              <a:buSzPts val="1800"/>
              <a:buChar char="•"/>
              <a:defRPr/>
            </a:lvl4pPr>
            <a:lvl5pPr marL="2286000" lvl="4" indent="-342900" algn="l">
              <a:lnSpc>
                <a:spcPct val="90000"/>
              </a:lnSpc>
              <a:spcBef>
                <a:spcPts val="375"/>
              </a:spcBef>
              <a:spcAft>
                <a:spcPts val="0"/>
              </a:spcAft>
              <a:buClr>
                <a:schemeClr val="dk1"/>
              </a:buClr>
              <a:buSzPts val="1800"/>
              <a:buChar char="•"/>
              <a:defRPr/>
            </a:lvl5pPr>
            <a:lvl6pPr marL="2743200" lvl="5" indent="-342900" algn="l">
              <a:lnSpc>
                <a:spcPct val="90000"/>
              </a:lnSpc>
              <a:spcBef>
                <a:spcPts val="375"/>
              </a:spcBef>
              <a:spcAft>
                <a:spcPts val="0"/>
              </a:spcAft>
              <a:buClr>
                <a:schemeClr val="dk1"/>
              </a:buClr>
              <a:buSzPts val="1800"/>
              <a:buChar char="•"/>
              <a:defRPr/>
            </a:lvl6pPr>
            <a:lvl7pPr marL="3200400" lvl="6" indent="-342900" algn="l">
              <a:lnSpc>
                <a:spcPct val="90000"/>
              </a:lnSpc>
              <a:spcBef>
                <a:spcPts val="375"/>
              </a:spcBef>
              <a:spcAft>
                <a:spcPts val="0"/>
              </a:spcAft>
              <a:buClr>
                <a:schemeClr val="dk1"/>
              </a:buClr>
              <a:buSzPts val="1800"/>
              <a:buChar char="•"/>
              <a:defRPr/>
            </a:lvl7pPr>
            <a:lvl8pPr marL="3657600" lvl="7" indent="-342900" algn="l">
              <a:lnSpc>
                <a:spcPct val="90000"/>
              </a:lnSpc>
              <a:spcBef>
                <a:spcPts val="375"/>
              </a:spcBef>
              <a:spcAft>
                <a:spcPts val="0"/>
              </a:spcAft>
              <a:buClr>
                <a:schemeClr val="dk1"/>
              </a:buClr>
              <a:buSzPts val="1800"/>
              <a:buChar char="•"/>
              <a:defRPr/>
            </a:lvl8pPr>
            <a:lvl9pPr marL="4114800" lvl="8" indent="-342900" algn="l">
              <a:lnSpc>
                <a:spcPct val="90000"/>
              </a:lnSpc>
              <a:spcBef>
                <a:spcPts val="375"/>
              </a:spcBef>
              <a:spcAft>
                <a:spcPts val="0"/>
              </a:spcAft>
              <a:buClr>
                <a:schemeClr val="dk1"/>
              </a:buClr>
              <a:buSzPts val="1800"/>
              <a:buChar char="•"/>
              <a:defRPr/>
            </a:lvl9pPr>
          </a:lstStyle>
          <a:p>
            <a:endParaRPr/>
          </a:p>
        </p:txBody>
      </p:sp>
      <p:sp>
        <p:nvSpPr>
          <p:cNvPr id="10304" name="Google Shape;10304;p176"/>
          <p:cNvSpPr txBox="1">
            <a:spLocks noGrp="1"/>
          </p:cNvSpPr>
          <p:nvPr>
            <p:ph type="dt" idx="10"/>
          </p:nvPr>
        </p:nvSpPr>
        <p:spPr>
          <a:xfrm>
            <a:off x="628650" y="4767263"/>
            <a:ext cx="2057400" cy="273844"/>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0305" name="Google Shape;10305;p176"/>
          <p:cNvSpPr txBox="1">
            <a:spLocks noGrp="1"/>
          </p:cNvSpPr>
          <p:nvPr>
            <p:ph type="ftr" idx="11"/>
          </p:nvPr>
        </p:nvSpPr>
        <p:spPr>
          <a:xfrm>
            <a:off x="3028950" y="4767263"/>
            <a:ext cx="3086100" cy="273844"/>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0306" name="Google Shape;10306;p176"/>
          <p:cNvSpPr txBox="1">
            <a:spLocks noGrp="1"/>
          </p:cNvSpPr>
          <p:nvPr>
            <p:ph type="sldNum" idx="12"/>
          </p:nvPr>
        </p:nvSpPr>
        <p:spPr>
          <a:xfrm>
            <a:off x="6457950" y="4767263"/>
            <a:ext cx="2057400" cy="273844"/>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63.xml><?xml version="1.0" encoding="utf-8"?>
<p:sldLayout xmlns:a="http://schemas.openxmlformats.org/drawingml/2006/main" xmlns:r="http://schemas.openxmlformats.org/officeDocument/2006/relationships" xmlns:p="http://schemas.openxmlformats.org/presentationml/2006/main" matchingName="Comparison" type="twoTxTwoObj">
  <p:cSld name="TWO_OBJECTS_WITH_TEXT">
    <p:spTree>
      <p:nvGrpSpPr>
        <p:cNvPr id="1" name="Shape 10307"/>
        <p:cNvGrpSpPr/>
        <p:nvPr/>
      </p:nvGrpSpPr>
      <p:grpSpPr>
        <a:xfrm>
          <a:off x="0" y="0"/>
          <a:ext cx="0" cy="0"/>
          <a:chOff x="0" y="0"/>
          <a:chExt cx="0" cy="0"/>
        </a:xfrm>
      </p:grpSpPr>
      <p:sp>
        <p:nvSpPr>
          <p:cNvPr id="10308" name="Google Shape;10308;p177"/>
          <p:cNvSpPr txBox="1">
            <a:spLocks noGrp="1"/>
          </p:cNvSpPr>
          <p:nvPr>
            <p:ph type="title"/>
          </p:nvPr>
        </p:nvSpPr>
        <p:spPr>
          <a:xfrm>
            <a:off x="629841" y="273844"/>
            <a:ext cx="7886700" cy="994172"/>
          </a:xfrm>
          <a:prstGeom prst="rect">
            <a:avLst/>
          </a:prstGeom>
          <a:noFill/>
          <a:ln>
            <a:noFill/>
          </a:ln>
        </p:spPr>
        <p:txBody>
          <a:bodyPr spcFirstLastPara="1" wrap="square" lIns="91425" tIns="45700" rIns="91425" bIns="45700" anchor="ctr" anchorCtr="0">
            <a:normAutofit/>
          </a:bodyPr>
          <a:lstStyle>
            <a:lvl1pPr lvl="0" algn="l">
              <a:lnSpc>
                <a:spcPct val="90000"/>
              </a:lnSpc>
              <a:spcBef>
                <a:spcPts val="0"/>
              </a:spcBef>
              <a:spcAft>
                <a:spcPts val="0"/>
              </a:spcAft>
              <a:buClr>
                <a:schemeClr val="dk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0309" name="Google Shape;10309;p177"/>
          <p:cNvSpPr txBox="1">
            <a:spLocks noGrp="1"/>
          </p:cNvSpPr>
          <p:nvPr>
            <p:ph type="body" idx="1"/>
          </p:nvPr>
        </p:nvSpPr>
        <p:spPr>
          <a:xfrm>
            <a:off x="629842" y="1260872"/>
            <a:ext cx="3868340" cy="617934"/>
          </a:xfrm>
          <a:prstGeom prst="rect">
            <a:avLst/>
          </a:prstGeom>
          <a:noFill/>
          <a:ln>
            <a:noFill/>
          </a:ln>
        </p:spPr>
        <p:txBody>
          <a:bodyPr spcFirstLastPara="1" wrap="square" lIns="91425" tIns="45700" rIns="91425" bIns="45700" anchor="b" anchorCtr="0">
            <a:normAutofit/>
          </a:bodyPr>
          <a:lstStyle>
            <a:lvl1pPr marL="457200" lvl="0" indent="-228600" algn="l">
              <a:lnSpc>
                <a:spcPct val="90000"/>
              </a:lnSpc>
              <a:spcBef>
                <a:spcPts val="750"/>
              </a:spcBef>
              <a:spcAft>
                <a:spcPts val="0"/>
              </a:spcAft>
              <a:buClr>
                <a:schemeClr val="dk1"/>
              </a:buClr>
              <a:buSzPts val="2400"/>
              <a:buNone/>
              <a:defRPr sz="1800" b="1"/>
            </a:lvl1pPr>
            <a:lvl2pPr marL="914400" lvl="1" indent="-228600" algn="l">
              <a:lnSpc>
                <a:spcPct val="90000"/>
              </a:lnSpc>
              <a:spcBef>
                <a:spcPts val="375"/>
              </a:spcBef>
              <a:spcAft>
                <a:spcPts val="0"/>
              </a:spcAft>
              <a:buClr>
                <a:schemeClr val="dk1"/>
              </a:buClr>
              <a:buSzPts val="2000"/>
              <a:buNone/>
              <a:defRPr sz="1500" b="1"/>
            </a:lvl2pPr>
            <a:lvl3pPr marL="1371600" lvl="2" indent="-228600" algn="l">
              <a:lnSpc>
                <a:spcPct val="90000"/>
              </a:lnSpc>
              <a:spcBef>
                <a:spcPts val="375"/>
              </a:spcBef>
              <a:spcAft>
                <a:spcPts val="0"/>
              </a:spcAft>
              <a:buClr>
                <a:schemeClr val="dk1"/>
              </a:buClr>
              <a:buSzPts val="1800"/>
              <a:buNone/>
              <a:defRPr sz="1350" b="1"/>
            </a:lvl3pPr>
            <a:lvl4pPr marL="1828800" lvl="3" indent="-228600" algn="l">
              <a:lnSpc>
                <a:spcPct val="90000"/>
              </a:lnSpc>
              <a:spcBef>
                <a:spcPts val="375"/>
              </a:spcBef>
              <a:spcAft>
                <a:spcPts val="0"/>
              </a:spcAft>
              <a:buClr>
                <a:schemeClr val="dk1"/>
              </a:buClr>
              <a:buSzPts val="1600"/>
              <a:buNone/>
              <a:defRPr sz="1200" b="1"/>
            </a:lvl4pPr>
            <a:lvl5pPr marL="2286000" lvl="4" indent="-228600" algn="l">
              <a:lnSpc>
                <a:spcPct val="90000"/>
              </a:lnSpc>
              <a:spcBef>
                <a:spcPts val="375"/>
              </a:spcBef>
              <a:spcAft>
                <a:spcPts val="0"/>
              </a:spcAft>
              <a:buClr>
                <a:schemeClr val="dk1"/>
              </a:buClr>
              <a:buSzPts val="1600"/>
              <a:buNone/>
              <a:defRPr sz="1200" b="1"/>
            </a:lvl5pPr>
            <a:lvl6pPr marL="2743200" lvl="5" indent="-228600" algn="l">
              <a:lnSpc>
                <a:spcPct val="90000"/>
              </a:lnSpc>
              <a:spcBef>
                <a:spcPts val="375"/>
              </a:spcBef>
              <a:spcAft>
                <a:spcPts val="0"/>
              </a:spcAft>
              <a:buClr>
                <a:schemeClr val="dk1"/>
              </a:buClr>
              <a:buSzPts val="1600"/>
              <a:buNone/>
              <a:defRPr sz="1200" b="1"/>
            </a:lvl6pPr>
            <a:lvl7pPr marL="3200400" lvl="6" indent="-228600" algn="l">
              <a:lnSpc>
                <a:spcPct val="90000"/>
              </a:lnSpc>
              <a:spcBef>
                <a:spcPts val="375"/>
              </a:spcBef>
              <a:spcAft>
                <a:spcPts val="0"/>
              </a:spcAft>
              <a:buClr>
                <a:schemeClr val="dk1"/>
              </a:buClr>
              <a:buSzPts val="1600"/>
              <a:buNone/>
              <a:defRPr sz="1200" b="1"/>
            </a:lvl7pPr>
            <a:lvl8pPr marL="3657600" lvl="7" indent="-228600" algn="l">
              <a:lnSpc>
                <a:spcPct val="90000"/>
              </a:lnSpc>
              <a:spcBef>
                <a:spcPts val="375"/>
              </a:spcBef>
              <a:spcAft>
                <a:spcPts val="0"/>
              </a:spcAft>
              <a:buClr>
                <a:schemeClr val="dk1"/>
              </a:buClr>
              <a:buSzPts val="1600"/>
              <a:buNone/>
              <a:defRPr sz="1200" b="1"/>
            </a:lvl8pPr>
            <a:lvl9pPr marL="4114800" lvl="8" indent="-228600" algn="l">
              <a:lnSpc>
                <a:spcPct val="90000"/>
              </a:lnSpc>
              <a:spcBef>
                <a:spcPts val="375"/>
              </a:spcBef>
              <a:spcAft>
                <a:spcPts val="0"/>
              </a:spcAft>
              <a:buClr>
                <a:schemeClr val="dk1"/>
              </a:buClr>
              <a:buSzPts val="1600"/>
              <a:buNone/>
              <a:defRPr sz="1200" b="1"/>
            </a:lvl9pPr>
          </a:lstStyle>
          <a:p>
            <a:endParaRPr/>
          </a:p>
        </p:txBody>
      </p:sp>
      <p:sp>
        <p:nvSpPr>
          <p:cNvPr id="10310" name="Google Shape;10310;p177"/>
          <p:cNvSpPr txBox="1">
            <a:spLocks noGrp="1"/>
          </p:cNvSpPr>
          <p:nvPr>
            <p:ph type="body" idx="2"/>
          </p:nvPr>
        </p:nvSpPr>
        <p:spPr>
          <a:xfrm>
            <a:off x="629842" y="1878806"/>
            <a:ext cx="3868340" cy="2763441"/>
          </a:xfrm>
          <a:prstGeom prst="rect">
            <a:avLst/>
          </a:prstGeom>
          <a:noFill/>
          <a:ln>
            <a:noFill/>
          </a:ln>
        </p:spPr>
        <p:txBody>
          <a:bodyPr spcFirstLastPara="1" wrap="square" lIns="91425" tIns="45700" rIns="91425" bIns="45700" anchor="t" anchorCtr="0">
            <a:normAutofit/>
          </a:bodyPr>
          <a:lstStyle>
            <a:lvl1pPr marL="457200" lvl="0" indent="-342900" algn="l">
              <a:lnSpc>
                <a:spcPct val="90000"/>
              </a:lnSpc>
              <a:spcBef>
                <a:spcPts val="750"/>
              </a:spcBef>
              <a:spcAft>
                <a:spcPts val="0"/>
              </a:spcAft>
              <a:buClr>
                <a:schemeClr val="dk1"/>
              </a:buClr>
              <a:buSzPts val="1800"/>
              <a:buChar char="•"/>
              <a:defRPr/>
            </a:lvl1pPr>
            <a:lvl2pPr marL="914400" lvl="1" indent="-342900" algn="l">
              <a:lnSpc>
                <a:spcPct val="90000"/>
              </a:lnSpc>
              <a:spcBef>
                <a:spcPts val="375"/>
              </a:spcBef>
              <a:spcAft>
                <a:spcPts val="0"/>
              </a:spcAft>
              <a:buClr>
                <a:schemeClr val="dk1"/>
              </a:buClr>
              <a:buSzPts val="1800"/>
              <a:buChar char="•"/>
              <a:defRPr/>
            </a:lvl2pPr>
            <a:lvl3pPr marL="1371600" lvl="2" indent="-342900" algn="l">
              <a:lnSpc>
                <a:spcPct val="90000"/>
              </a:lnSpc>
              <a:spcBef>
                <a:spcPts val="375"/>
              </a:spcBef>
              <a:spcAft>
                <a:spcPts val="0"/>
              </a:spcAft>
              <a:buClr>
                <a:schemeClr val="dk1"/>
              </a:buClr>
              <a:buSzPts val="1800"/>
              <a:buChar char="•"/>
              <a:defRPr/>
            </a:lvl3pPr>
            <a:lvl4pPr marL="1828800" lvl="3" indent="-342900" algn="l">
              <a:lnSpc>
                <a:spcPct val="90000"/>
              </a:lnSpc>
              <a:spcBef>
                <a:spcPts val="375"/>
              </a:spcBef>
              <a:spcAft>
                <a:spcPts val="0"/>
              </a:spcAft>
              <a:buClr>
                <a:schemeClr val="dk1"/>
              </a:buClr>
              <a:buSzPts val="1800"/>
              <a:buChar char="•"/>
              <a:defRPr/>
            </a:lvl4pPr>
            <a:lvl5pPr marL="2286000" lvl="4" indent="-342900" algn="l">
              <a:lnSpc>
                <a:spcPct val="90000"/>
              </a:lnSpc>
              <a:spcBef>
                <a:spcPts val="375"/>
              </a:spcBef>
              <a:spcAft>
                <a:spcPts val="0"/>
              </a:spcAft>
              <a:buClr>
                <a:schemeClr val="dk1"/>
              </a:buClr>
              <a:buSzPts val="1800"/>
              <a:buChar char="•"/>
              <a:defRPr/>
            </a:lvl5pPr>
            <a:lvl6pPr marL="2743200" lvl="5" indent="-342900" algn="l">
              <a:lnSpc>
                <a:spcPct val="90000"/>
              </a:lnSpc>
              <a:spcBef>
                <a:spcPts val="375"/>
              </a:spcBef>
              <a:spcAft>
                <a:spcPts val="0"/>
              </a:spcAft>
              <a:buClr>
                <a:schemeClr val="dk1"/>
              </a:buClr>
              <a:buSzPts val="1800"/>
              <a:buChar char="•"/>
              <a:defRPr/>
            </a:lvl6pPr>
            <a:lvl7pPr marL="3200400" lvl="6" indent="-342900" algn="l">
              <a:lnSpc>
                <a:spcPct val="90000"/>
              </a:lnSpc>
              <a:spcBef>
                <a:spcPts val="375"/>
              </a:spcBef>
              <a:spcAft>
                <a:spcPts val="0"/>
              </a:spcAft>
              <a:buClr>
                <a:schemeClr val="dk1"/>
              </a:buClr>
              <a:buSzPts val="1800"/>
              <a:buChar char="•"/>
              <a:defRPr/>
            </a:lvl7pPr>
            <a:lvl8pPr marL="3657600" lvl="7" indent="-342900" algn="l">
              <a:lnSpc>
                <a:spcPct val="90000"/>
              </a:lnSpc>
              <a:spcBef>
                <a:spcPts val="375"/>
              </a:spcBef>
              <a:spcAft>
                <a:spcPts val="0"/>
              </a:spcAft>
              <a:buClr>
                <a:schemeClr val="dk1"/>
              </a:buClr>
              <a:buSzPts val="1800"/>
              <a:buChar char="•"/>
              <a:defRPr/>
            </a:lvl8pPr>
            <a:lvl9pPr marL="4114800" lvl="8" indent="-342900" algn="l">
              <a:lnSpc>
                <a:spcPct val="90000"/>
              </a:lnSpc>
              <a:spcBef>
                <a:spcPts val="375"/>
              </a:spcBef>
              <a:spcAft>
                <a:spcPts val="0"/>
              </a:spcAft>
              <a:buClr>
                <a:schemeClr val="dk1"/>
              </a:buClr>
              <a:buSzPts val="1800"/>
              <a:buChar char="•"/>
              <a:defRPr/>
            </a:lvl9pPr>
          </a:lstStyle>
          <a:p>
            <a:endParaRPr/>
          </a:p>
        </p:txBody>
      </p:sp>
      <p:sp>
        <p:nvSpPr>
          <p:cNvPr id="10311" name="Google Shape;10311;p177"/>
          <p:cNvSpPr txBox="1">
            <a:spLocks noGrp="1"/>
          </p:cNvSpPr>
          <p:nvPr>
            <p:ph type="body" idx="3"/>
          </p:nvPr>
        </p:nvSpPr>
        <p:spPr>
          <a:xfrm>
            <a:off x="4629150" y="1260872"/>
            <a:ext cx="3887391" cy="617934"/>
          </a:xfrm>
          <a:prstGeom prst="rect">
            <a:avLst/>
          </a:prstGeom>
          <a:noFill/>
          <a:ln>
            <a:noFill/>
          </a:ln>
        </p:spPr>
        <p:txBody>
          <a:bodyPr spcFirstLastPara="1" wrap="square" lIns="91425" tIns="45700" rIns="91425" bIns="45700" anchor="b" anchorCtr="0">
            <a:normAutofit/>
          </a:bodyPr>
          <a:lstStyle>
            <a:lvl1pPr marL="457200" lvl="0" indent="-228600" algn="l">
              <a:lnSpc>
                <a:spcPct val="90000"/>
              </a:lnSpc>
              <a:spcBef>
                <a:spcPts val="750"/>
              </a:spcBef>
              <a:spcAft>
                <a:spcPts val="0"/>
              </a:spcAft>
              <a:buClr>
                <a:schemeClr val="dk1"/>
              </a:buClr>
              <a:buSzPts val="2400"/>
              <a:buNone/>
              <a:defRPr sz="1800" b="1"/>
            </a:lvl1pPr>
            <a:lvl2pPr marL="914400" lvl="1" indent="-228600" algn="l">
              <a:lnSpc>
                <a:spcPct val="90000"/>
              </a:lnSpc>
              <a:spcBef>
                <a:spcPts val="375"/>
              </a:spcBef>
              <a:spcAft>
                <a:spcPts val="0"/>
              </a:spcAft>
              <a:buClr>
                <a:schemeClr val="dk1"/>
              </a:buClr>
              <a:buSzPts val="2000"/>
              <a:buNone/>
              <a:defRPr sz="1500" b="1"/>
            </a:lvl2pPr>
            <a:lvl3pPr marL="1371600" lvl="2" indent="-228600" algn="l">
              <a:lnSpc>
                <a:spcPct val="90000"/>
              </a:lnSpc>
              <a:spcBef>
                <a:spcPts val="375"/>
              </a:spcBef>
              <a:spcAft>
                <a:spcPts val="0"/>
              </a:spcAft>
              <a:buClr>
                <a:schemeClr val="dk1"/>
              </a:buClr>
              <a:buSzPts val="1800"/>
              <a:buNone/>
              <a:defRPr sz="1350" b="1"/>
            </a:lvl3pPr>
            <a:lvl4pPr marL="1828800" lvl="3" indent="-228600" algn="l">
              <a:lnSpc>
                <a:spcPct val="90000"/>
              </a:lnSpc>
              <a:spcBef>
                <a:spcPts val="375"/>
              </a:spcBef>
              <a:spcAft>
                <a:spcPts val="0"/>
              </a:spcAft>
              <a:buClr>
                <a:schemeClr val="dk1"/>
              </a:buClr>
              <a:buSzPts val="1600"/>
              <a:buNone/>
              <a:defRPr sz="1200" b="1"/>
            </a:lvl4pPr>
            <a:lvl5pPr marL="2286000" lvl="4" indent="-228600" algn="l">
              <a:lnSpc>
                <a:spcPct val="90000"/>
              </a:lnSpc>
              <a:spcBef>
                <a:spcPts val="375"/>
              </a:spcBef>
              <a:spcAft>
                <a:spcPts val="0"/>
              </a:spcAft>
              <a:buClr>
                <a:schemeClr val="dk1"/>
              </a:buClr>
              <a:buSzPts val="1600"/>
              <a:buNone/>
              <a:defRPr sz="1200" b="1"/>
            </a:lvl5pPr>
            <a:lvl6pPr marL="2743200" lvl="5" indent="-228600" algn="l">
              <a:lnSpc>
                <a:spcPct val="90000"/>
              </a:lnSpc>
              <a:spcBef>
                <a:spcPts val="375"/>
              </a:spcBef>
              <a:spcAft>
                <a:spcPts val="0"/>
              </a:spcAft>
              <a:buClr>
                <a:schemeClr val="dk1"/>
              </a:buClr>
              <a:buSzPts val="1600"/>
              <a:buNone/>
              <a:defRPr sz="1200" b="1"/>
            </a:lvl6pPr>
            <a:lvl7pPr marL="3200400" lvl="6" indent="-228600" algn="l">
              <a:lnSpc>
                <a:spcPct val="90000"/>
              </a:lnSpc>
              <a:spcBef>
                <a:spcPts val="375"/>
              </a:spcBef>
              <a:spcAft>
                <a:spcPts val="0"/>
              </a:spcAft>
              <a:buClr>
                <a:schemeClr val="dk1"/>
              </a:buClr>
              <a:buSzPts val="1600"/>
              <a:buNone/>
              <a:defRPr sz="1200" b="1"/>
            </a:lvl7pPr>
            <a:lvl8pPr marL="3657600" lvl="7" indent="-228600" algn="l">
              <a:lnSpc>
                <a:spcPct val="90000"/>
              </a:lnSpc>
              <a:spcBef>
                <a:spcPts val="375"/>
              </a:spcBef>
              <a:spcAft>
                <a:spcPts val="0"/>
              </a:spcAft>
              <a:buClr>
                <a:schemeClr val="dk1"/>
              </a:buClr>
              <a:buSzPts val="1600"/>
              <a:buNone/>
              <a:defRPr sz="1200" b="1"/>
            </a:lvl8pPr>
            <a:lvl9pPr marL="4114800" lvl="8" indent="-228600" algn="l">
              <a:lnSpc>
                <a:spcPct val="90000"/>
              </a:lnSpc>
              <a:spcBef>
                <a:spcPts val="375"/>
              </a:spcBef>
              <a:spcAft>
                <a:spcPts val="0"/>
              </a:spcAft>
              <a:buClr>
                <a:schemeClr val="dk1"/>
              </a:buClr>
              <a:buSzPts val="1600"/>
              <a:buNone/>
              <a:defRPr sz="1200" b="1"/>
            </a:lvl9pPr>
          </a:lstStyle>
          <a:p>
            <a:endParaRPr/>
          </a:p>
        </p:txBody>
      </p:sp>
      <p:sp>
        <p:nvSpPr>
          <p:cNvPr id="10312" name="Google Shape;10312;p177"/>
          <p:cNvSpPr txBox="1">
            <a:spLocks noGrp="1"/>
          </p:cNvSpPr>
          <p:nvPr>
            <p:ph type="body" idx="4"/>
          </p:nvPr>
        </p:nvSpPr>
        <p:spPr>
          <a:xfrm>
            <a:off x="4629150" y="1878806"/>
            <a:ext cx="3887391" cy="2763441"/>
          </a:xfrm>
          <a:prstGeom prst="rect">
            <a:avLst/>
          </a:prstGeom>
          <a:noFill/>
          <a:ln>
            <a:noFill/>
          </a:ln>
        </p:spPr>
        <p:txBody>
          <a:bodyPr spcFirstLastPara="1" wrap="square" lIns="91425" tIns="45700" rIns="91425" bIns="45700" anchor="t" anchorCtr="0">
            <a:normAutofit/>
          </a:bodyPr>
          <a:lstStyle>
            <a:lvl1pPr marL="457200" lvl="0" indent="-342900" algn="l">
              <a:lnSpc>
                <a:spcPct val="90000"/>
              </a:lnSpc>
              <a:spcBef>
                <a:spcPts val="750"/>
              </a:spcBef>
              <a:spcAft>
                <a:spcPts val="0"/>
              </a:spcAft>
              <a:buClr>
                <a:schemeClr val="dk1"/>
              </a:buClr>
              <a:buSzPts val="1800"/>
              <a:buChar char="•"/>
              <a:defRPr/>
            </a:lvl1pPr>
            <a:lvl2pPr marL="914400" lvl="1" indent="-342900" algn="l">
              <a:lnSpc>
                <a:spcPct val="90000"/>
              </a:lnSpc>
              <a:spcBef>
                <a:spcPts val="375"/>
              </a:spcBef>
              <a:spcAft>
                <a:spcPts val="0"/>
              </a:spcAft>
              <a:buClr>
                <a:schemeClr val="dk1"/>
              </a:buClr>
              <a:buSzPts val="1800"/>
              <a:buChar char="•"/>
              <a:defRPr/>
            </a:lvl2pPr>
            <a:lvl3pPr marL="1371600" lvl="2" indent="-342900" algn="l">
              <a:lnSpc>
                <a:spcPct val="90000"/>
              </a:lnSpc>
              <a:spcBef>
                <a:spcPts val="375"/>
              </a:spcBef>
              <a:spcAft>
                <a:spcPts val="0"/>
              </a:spcAft>
              <a:buClr>
                <a:schemeClr val="dk1"/>
              </a:buClr>
              <a:buSzPts val="1800"/>
              <a:buChar char="•"/>
              <a:defRPr/>
            </a:lvl3pPr>
            <a:lvl4pPr marL="1828800" lvl="3" indent="-342900" algn="l">
              <a:lnSpc>
                <a:spcPct val="90000"/>
              </a:lnSpc>
              <a:spcBef>
                <a:spcPts val="375"/>
              </a:spcBef>
              <a:spcAft>
                <a:spcPts val="0"/>
              </a:spcAft>
              <a:buClr>
                <a:schemeClr val="dk1"/>
              </a:buClr>
              <a:buSzPts val="1800"/>
              <a:buChar char="•"/>
              <a:defRPr/>
            </a:lvl4pPr>
            <a:lvl5pPr marL="2286000" lvl="4" indent="-342900" algn="l">
              <a:lnSpc>
                <a:spcPct val="90000"/>
              </a:lnSpc>
              <a:spcBef>
                <a:spcPts val="375"/>
              </a:spcBef>
              <a:spcAft>
                <a:spcPts val="0"/>
              </a:spcAft>
              <a:buClr>
                <a:schemeClr val="dk1"/>
              </a:buClr>
              <a:buSzPts val="1800"/>
              <a:buChar char="•"/>
              <a:defRPr/>
            </a:lvl5pPr>
            <a:lvl6pPr marL="2743200" lvl="5" indent="-342900" algn="l">
              <a:lnSpc>
                <a:spcPct val="90000"/>
              </a:lnSpc>
              <a:spcBef>
                <a:spcPts val="375"/>
              </a:spcBef>
              <a:spcAft>
                <a:spcPts val="0"/>
              </a:spcAft>
              <a:buClr>
                <a:schemeClr val="dk1"/>
              </a:buClr>
              <a:buSzPts val="1800"/>
              <a:buChar char="•"/>
              <a:defRPr/>
            </a:lvl6pPr>
            <a:lvl7pPr marL="3200400" lvl="6" indent="-342900" algn="l">
              <a:lnSpc>
                <a:spcPct val="90000"/>
              </a:lnSpc>
              <a:spcBef>
                <a:spcPts val="375"/>
              </a:spcBef>
              <a:spcAft>
                <a:spcPts val="0"/>
              </a:spcAft>
              <a:buClr>
                <a:schemeClr val="dk1"/>
              </a:buClr>
              <a:buSzPts val="1800"/>
              <a:buChar char="•"/>
              <a:defRPr/>
            </a:lvl7pPr>
            <a:lvl8pPr marL="3657600" lvl="7" indent="-342900" algn="l">
              <a:lnSpc>
                <a:spcPct val="90000"/>
              </a:lnSpc>
              <a:spcBef>
                <a:spcPts val="375"/>
              </a:spcBef>
              <a:spcAft>
                <a:spcPts val="0"/>
              </a:spcAft>
              <a:buClr>
                <a:schemeClr val="dk1"/>
              </a:buClr>
              <a:buSzPts val="1800"/>
              <a:buChar char="•"/>
              <a:defRPr/>
            </a:lvl8pPr>
            <a:lvl9pPr marL="4114800" lvl="8" indent="-342900" algn="l">
              <a:lnSpc>
                <a:spcPct val="90000"/>
              </a:lnSpc>
              <a:spcBef>
                <a:spcPts val="375"/>
              </a:spcBef>
              <a:spcAft>
                <a:spcPts val="0"/>
              </a:spcAft>
              <a:buClr>
                <a:schemeClr val="dk1"/>
              </a:buClr>
              <a:buSzPts val="1800"/>
              <a:buChar char="•"/>
              <a:defRPr/>
            </a:lvl9pPr>
          </a:lstStyle>
          <a:p>
            <a:endParaRPr/>
          </a:p>
        </p:txBody>
      </p:sp>
      <p:sp>
        <p:nvSpPr>
          <p:cNvPr id="10313" name="Google Shape;10313;p177"/>
          <p:cNvSpPr txBox="1">
            <a:spLocks noGrp="1"/>
          </p:cNvSpPr>
          <p:nvPr>
            <p:ph type="dt" idx="10"/>
          </p:nvPr>
        </p:nvSpPr>
        <p:spPr>
          <a:xfrm>
            <a:off x="628650" y="4767263"/>
            <a:ext cx="2057400" cy="273844"/>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0314" name="Google Shape;10314;p177"/>
          <p:cNvSpPr txBox="1">
            <a:spLocks noGrp="1"/>
          </p:cNvSpPr>
          <p:nvPr>
            <p:ph type="ftr" idx="11"/>
          </p:nvPr>
        </p:nvSpPr>
        <p:spPr>
          <a:xfrm>
            <a:off x="3028950" y="4767263"/>
            <a:ext cx="3086100" cy="273844"/>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0315" name="Google Shape;10315;p177"/>
          <p:cNvSpPr txBox="1">
            <a:spLocks noGrp="1"/>
          </p:cNvSpPr>
          <p:nvPr>
            <p:ph type="sldNum" idx="12"/>
          </p:nvPr>
        </p:nvSpPr>
        <p:spPr>
          <a:xfrm>
            <a:off x="6457950" y="4767263"/>
            <a:ext cx="2057400" cy="273844"/>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64.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10316"/>
        <p:cNvGrpSpPr/>
        <p:nvPr/>
      </p:nvGrpSpPr>
      <p:grpSpPr>
        <a:xfrm>
          <a:off x="0" y="0"/>
          <a:ext cx="0" cy="0"/>
          <a:chOff x="0" y="0"/>
          <a:chExt cx="0" cy="0"/>
        </a:xfrm>
      </p:grpSpPr>
      <p:sp>
        <p:nvSpPr>
          <p:cNvPr id="10317" name="Google Shape;10317;p178"/>
          <p:cNvSpPr txBox="1">
            <a:spLocks noGrp="1"/>
          </p:cNvSpPr>
          <p:nvPr>
            <p:ph type="title"/>
          </p:nvPr>
        </p:nvSpPr>
        <p:spPr>
          <a:xfrm>
            <a:off x="628650" y="273844"/>
            <a:ext cx="7886700" cy="994172"/>
          </a:xfrm>
          <a:prstGeom prst="rect">
            <a:avLst/>
          </a:prstGeom>
          <a:noFill/>
          <a:ln>
            <a:noFill/>
          </a:ln>
        </p:spPr>
        <p:txBody>
          <a:bodyPr spcFirstLastPara="1" wrap="square" lIns="91425" tIns="45700" rIns="91425" bIns="45700" anchor="ctr" anchorCtr="0">
            <a:normAutofit/>
          </a:bodyPr>
          <a:lstStyle>
            <a:lvl1pPr lvl="0" algn="l">
              <a:lnSpc>
                <a:spcPct val="90000"/>
              </a:lnSpc>
              <a:spcBef>
                <a:spcPts val="0"/>
              </a:spcBef>
              <a:spcAft>
                <a:spcPts val="0"/>
              </a:spcAft>
              <a:buClr>
                <a:schemeClr val="dk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0318" name="Google Shape;10318;p178"/>
          <p:cNvSpPr txBox="1">
            <a:spLocks noGrp="1"/>
          </p:cNvSpPr>
          <p:nvPr>
            <p:ph type="dt" idx="10"/>
          </p:nvPr>
        </p:nvSpPr>
        <p:spPr>
          <a:xfrm>
            <a:off x="628650" y="4767263"/>
            <a:ext cx="2057400" cy="273844"/>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0319" name="Google Shape;10319;p178"/>
          <p:cNvSpPr txBox="1">
            <a:spLocks noGrp="1"/>
          </p:cNvSpPr>
          <p:nvPr>
            <p:ph type="ftr" idx="11"/>
          </p:nvPr>
        </p:nvSpPr>
        <p:spPr>
          <a:xfrm>
            <a:off x="3028950" y="4767263"/>
            <a:ext cx="3086100" cy="273844"/>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0320" name="Google Shape;10320;p178"/>
          <p:cNvSpPr txBox="1">
            <a:spLocks noGrp="1"/>
          </p:cNvSpPr>
          <p:nvPr>
            <p:ph type="sldNum" idx="12"/>
          </p:nvPr>
        </p:nvSpPr>
        <p:spPr>
          <a:xfrm>
            <a:off x="6457950" y="4767263"/>
            <a:ext cx="2057400" cy="273844"/>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65.xml><?xml version="1.0" encoding="utf-8"?>
<p:sldLayout xmlns:a="http://schemas.openxmlformats.org/drawingml/2006/main" xmlns:r="http://schemas.openxmlformats.org/officeDocument/2006/relationships" xmlns:p="http://schemas.openxmlformats.org/presentationml/2006/main" matchingName="Blank" type="blank">
  <p:cSld name="BLANK">
    <p:spTree>
      <p:nvGrpSpPr>
        <p:cNvPr id="1" name="Shape 10321"/>
        <p:cNvGrpSpPr/>
        <p:nvPr/>
      </p:nvGrpSpPr>
      <p:grpSpPr>
        <a:xfrm>
          <a:off x="0" y="0"/>
          <a:ext cx="0" cy="0"/>
          <a:chOff x="0" y="0"/>
          <a:chExt cx="0" cy="0"/>
        </a:xfrm>
      </p:grpSpPr>
      <p:sp>
        <p:nvSpPr>
          <p:cNvPr id="10322" name="Google Shape;10322;p179"/>
          <p:cNvSpPr txBox="1">
            <a:spLocks noGrp="1"/>
          </p:cNvSpPr>
          <p:nvPr>
            <p:ph type="dt" idx="10"/>
          </p:nvPr>
        </p:nvSpPr>
        <p:spPr>
          <a:xfrm>
            <a:off x="628650" y="4767263"/>
            <a:ext cx="2057400" cy="273844"/>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0323" name="Google Shape;10323;p179"/>
          <p:cNvSpPr txBox="1">
            <a:spLocks noGrp="1"/>
          </p:cNvSpPr>
          <p:nvPr>
            <p:ph type="ftr" idx="11"/>
          </p:nvPr>
        </p:nvSpPr>
        <p:spPr>
          <a:xfrm>
            <a:off x="3028950" y="4767263"/>
            <a:ext cx="3086100" cy="273844"/>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0324" name="Google Shape;10324;p179"/>
          <p:cNvSpPr txBox="1">
            <a:spLocks noGrp="1"/>
          </p:cNvSpPr>
          <p:nvPr>
            <p:ph type="sldNum" idx="12"/>
          </p:nvPr>
        </p:nvSpPr>
        <p:spPr>
          <a:xfrm>
            <a:off x="6457950" y="4767263"/>
            <a:ext cx="2057400" cy="273844"/>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66.xml><?xml version="1.0" encoding="utf-8"?>
<p:sldLayout xmlns:a="http://schemas.openxmlformats.org/drawingml/2006/main" xmlns:r="http://schemas.openxmlformats.org/officeDocument/2006/relationships" xmlns:p="http://schemas.openxmlformats.org/presentationml/2006/main" matchingName="Content with Caption" type="objTx">
  <p:cSld name="OBJECT_WITH_CAPTION_TEXT">
    <p:spTree>
      <p:nvGrpSpPr>
        <p:cNvPr id="1" name="Shape 10325"/>
        <p:cNvGrpSpPr/>
        <p:nvPr/>
      </p:nvGrpSpPr>
      <p:grpSpPr>
        <a:xfrm>
          <a:off x="0" y="0"/>
          <a:ext cx="0" cy="0"/>
          <a:chOff x="0" y="0"/>
          <a:chExt cx="0" cy="0"/>
        </a:xfrm>
      </p:grpSpPr>
      <p:sp>
        <p:nvSpPr>
          <p:cNvPr id="10326" name="Google Shape;10326;p180"/>
          <p:cNvSpPr txBox="1">
            <a:spLocks noGrp="1"/>
          </p:cNvSpPr>
          <p:nvPr>
            <p:ph type="title"/>
          </p:nvPr>
        </p:nvSpPr>
        <p:spPr>
          <a:xfrm>
            <a:off x="629841" y="342900"/>
            <a:ext cx="2949178" cy="1200150"/>
          </a:xfrm>
          <a:prstGeom prst="rect">
            <a:avLst/>
          </a:prstGeom>
          <a:noFill/>
          <a:ln>
            <a:noFill/>
          </a:ln>
        </p:spPr>
        <p:txBody>
          <a:bodyPr spcFirstLastPara="1" wrap="square" lIns="91425" tIns="45700" rIns="91425" bIns="45700" anchor="b" anchorCtr="0">
            <a:normAutofit/>
          </a:bodyPr>
          <a:lstStyle>
            <a:lvl1pPr lvl="0" algn="l">
              <a:lnSpc>
                <a:spcPct val="90000"/>
              </a:lnSpc>
              <a:spcBef>
                <a:spcPts val="0"/>
              </a:spcBef>
              <a:spcAft>
                <a:spcPts val="0"/>
              </a:spcAft>
              <a:buClr>
                <a:schemeClr val="dk1"/>
              </a:buClr>
              <a:buSzPts val="3200"/>
              <a:buFont typeface="Calibri"/>
              <a:buNone/>
              <a:defRPr sz="24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0327" name="Google Shape;10327;p180"/>
          <p:cNvSpPr txBox="1">
            <a:spLocks noGrp="1"/>
          </p:cNvSpPr>
          <p:nvPr>
            <p:ph type="body" idx="1"/>
          </p:nvPr>
        </p:nvSpPr>
        <p:spPr>
          <a:xfrm>
            <a:off x="3887391" y="740569"/>
            <a:ext cx="4629150" cy="3655219"/>
          </a:xfrm>
          <a:prstGeom prst="rect">
            <a:avLst/>
          </a:prstGeom>
          <a:noFill/>
          <a:ln>
            <a:noFill/>
          </a:ln>
        </p:spPr>
        <p:txBody>
          <a:bodyPr spcFirstLastPara="1" wrap="square" lIns="91425" tIns="45700" rIns="91425" bIns="45700" anchor="t" anchorCtr="0">
            <a:normAutofit/>
          </a:bodyPr>
          <a:lstStyle>
            <a:lvl1pPr marL="457200" lvl="0" indent="-431800" algn="l">
              <a:lnSpc>
                <a:spcPct val="90000"/>
              </a:lnSpc>
              <a:spcBef>
                <a:spcPts val="750"/>
              </a:spcBef>
              <a:spcAft>
                <a:spcPts val="0"/>
              </a:spcAft>
              <a:buClr>
                <a:schemeClr val="dk1"/>
              </a:buClr>
              <a:buSzPts val="3200"/>
              <a:buChar char="•"/>
              <a:defRPr sz="2400"/>
            </a:lvl1pPr>
            <a:lvl2pPr marL="914400" lvl="1" indent="-406400" algn="l">
              <a:lnSpc>
                <a:spcPct val="90000"/>
              </a:lnSpc>
              <a:spcBef>
                <a:spcPts val="375"/>
              </a:spcBef>
              <a:spcAft>
                <a:spcPts val="0"/>
              </a:spcAft>
              <a:buClr>
                <a:schemeClr val="dk1"/>
              </a:buClr>
              <a:buSzPts val="2800"/>
              <a:buChar char="•"/>
              <a:defRPr sz="2100"/>
            </a:lvl2pPr>
            <a:lvl3pPr marL="1371600" lvl="2" indent="-381000" algn="l">
              <a:lnSpc>
                <a:spcPct val="90000"/>
              </a:lnSpc>
              <a:spcBef>
                <a:spcPts val="375"/>
              </a:spcBef>
              <a:spcAft>
                <a:spcPts val="0"/>
              </a:spcAft>
              <a:buClr>
                <a:schemeClr val="dk1"/>
              </a:buClr>
              <a:buSzPts val="2400"/>
              <a:buChar char="•"/>
              <a:defRPr sz="1800"/>
            </a:lvl3pPr>
            <a:lvl4pPr marL="1828800" lvl="3" indent="-355600" algn="l">
              <a:lnSpc>
                <a:spcPct val="90000"/>
              </a:lnSpc>
              <a:spcBef>
                <a:spcPts val="375"/>
              </a:spcBef>
              <a:spcAft>
                <a:spcPts val="0"/>
              </a:spcAft>
              <a:buClr>
                <a:schemeClr val="dk1"/>
              </a:buClr>
              <a:buSzPts val="2000"/>
              <a:buChar char="•"/>
              <a:defRPr sz="1500"/>
            </a:lvl4pPr>
            <a:lvl5pPr marL="2286000" lvl="4" indent="-355600" algn="l">
              <a:lnSpc>
                <a:spcPct val="90000"/>
              </a:lnSpc>
              <a:spcBef>
                <a:spcPts val="375"/>
              </a:spcBef>
              <a:spcAft>
                <a:spcPts val="0"/>
              </a:spcAft>
              <a:buClr>
                <a:schemeClr val="dk1"/>
              </a:buClr>
              <a:buSzPts val="2000"/>
              <a:buChar char="•"/>
              <a:defRPr sz="1500"/>
            </a:lvl5pPr>
            <a:lvl6pPr marL="2743200" lvl="5" indent="-355600" algn="l">
              <a:lnSpc>
                <a:spcPct val="90000"/>
              </a:lnSpc>
              <a:spcBef>
                <a:spcPts val="375"/>
              </a:spcBef>
              <a:spcAft>
                <a:spcPts val="0"/>
              </a:spcAft>
              <a:buClr>
                <a:schemeClr val="dk1"/>
              </a:buClr>
              <a:buSzPts val="2000"/>
              <a:buChar char="•"/>
              <a:defRPr sz="1500"/>
            </a:lvl6pPr>
            <a:lvl7pPr marL="3200400" lvl="6" indent="-355600" algn="l">
              <a:lnSpc>
                <a:spcPct val="90000"/>
              </a:lnSpc>
              <a:spcBef>
                <a:spcPts val="375"/>
              </a:spcBef>
              <a:spcAft>
                <a:spcPts val="0"/>
              </a:spcAft>
              <a:buClr>
                <a:schemeClr val="dk1"/>
              </a:buClr>
              <a:buSzPts val="2000"/>
              <a:buChar char="•"/>
              <a:defRPr sz="1500"/>
            </a:lvl7pPr>
            <a:lvl8pPr marL="3657600" lvl="7" indent="-355600" algn="l">
              <a:lnSpc>
                <a:spcPct val="90000"/>
              </a:lnSpc>
              <a:spcBef>
                <a:spcPts val="375"/>
              </a:spcBef>
              <a:spcAft>
                <a:spcPts val="0"/>
              </a:spcAft>
              <a:buClr>
                <a:schemeClr val="dk1"/>
              </a:buClr>
              <a:buSzPts val="2000"/>
              <a:buChar char="•"/>
              <a:defRPr sz="1500"/>
            </a:lvl8pPr>
            <a:lvl9pPr marL="4114800" lvl="8" indent="-355600" algn="l">
              <a:lnSpc>
                <a:spcPct val="90000"/>
              </a:lnSpc>
              <a:spcBef>
                <a:spcPts val="375"/>
              </a:spcBef>
              <a:spcAft>
                <a:spcPts val="0"/>
              </a:spcAft>
              <a:buClr>
                <a:schemeClr val="dk1"/>
              </a:buClr>
              <a:buSzPts val="2000"/>
              <a:buChar char="•"/>
              <a:defRPr sz="1500"/>
            </a:lvl9pPr>
          </a:lstStyle>
          <a:p>
            <a:endParaRPr/>
          </a:p>
        </p:txBody>
      </p:sp>
      <p:sp>
        <p:nvSpPr>
          <p:cNvPr id="10328" name="Google Shape;10328;p180"/>
          <p:cNvSpPr txBox="1">
            <a:spLocks noGrp="1"/>
          </p:cNvSpPr>
          <p:nvPr>
            <p:ph type="body" idx="2"/>
          </p:nvPr>
        </p:nvSpPr>
        <p:spPr>
          <a:xfrm>
            <a:off x="629841" y="1543050"/>
            <a:ext cx="2949178" cy="2858691"/>
          </a:xfrm>
          <a:prstGeom prst="rect">
            <a:avLst/>
          </a:prstGeom>
          <a:noFill/>
          <a:ln>
            <a:noFill/>
          </a:ln>
        </p:spPr>
        <p:txBody>
          <a:bodyPr spcFirstLastPara="1" wrap="square" lIns="91425" tIns="45700" rIns="91425" bIns="45700" anchor="t" anchorCtr="0">
            <a:normAutofit/>
          </a:bodyPr>
          <a:lstStyle>
            <a:lvl1pPr marL="457200" lvl="0" indent="-228600" algn="l">
              <a:lnSpc>
                <a:spcPct val="90000"/>
              </a:lnSpc>
              <a:spcBef>
                <a:spcPts val="750"/>
              </a:spcBef>
              <a:spcAft>
                <a:spcPts val="0"/>
              </a:spcAft>
              <a:buClr>
                <a:schemeClr val="dk1"/>
              </a:buClr>
              <a:buSzPts val="1600"/>
              <a:buNone/>
              <a:defRPr sz="1200"/>
            </a:lvl1pPr>
            <a:lvl2pPr marL="914400" lvl="1" indent="-228600" algn="l">
              <a:lnSpc>
                <a:spcPct val="90000"/>
              </a:lnSpc>
              <a:spcBef>
                <a:spcPts val="375"/>
              </a:spcBef>
              <a:spcAft>
                <a:spcPts val="0"/>
              </a:spcAft>
              <a:buClr>
                <a:schemeClr val="dk1"/>
              </a:buClr>
              <a:buSzPts val="1400"/>
              <a:buNone/>
              <a:defRPr sz="1050"/>
            </a:lvl2pPr>
            <a:lvl3pPr marL="1371600" lvl="2" indent="-228600" algn="l">
              <a:lnSpc>
                <a:spcPct val="90000"/>
              </a:lnSpc>
              <a:spcBef>
                <a:spcPts val="375"/>
              </a:spcBef>
              <a:spcAft>
                <a:spcPts val="0"/>
              </a:spcAft>
              <a:buClr>
                <a:schemeClr val="dk1"/>
              </a:buClr>
              <a:buSzPts val="1200"/>
              <a:buNone/>
              <a:defRPr sz="900"/>
            </a:lvl3pPr>
            <a:lvl4pPr marL="1828800" lvl="3" indent="-228600" algn="l">
              <a:lnSpc>
                <a:spcPct val="90000"/>
              </a:lnSpc>
              <a:spcBef>
                <a:spcPts val="375"/>
              </a:spcBef>
              <a:spcAft>
                <a:spcPts val="0"/>
              </a:spcAft>
              <a:buClr>
                <a:schemeClr val="dk1"/>
              </a:buClr>
              <a:buSzPts val="1000"/>
              <a:buNone/>
              <a:defRPr sz="750"/>
            </a:lvl4pPr>
            <a:lvl5pPr marL="2286000" lvl="4" indent="-228600" algn="l">
              <a:lnSpc>
                <a:spcPct val="90000"/>
              </a:lnSpc>
              <a:spcBef>
                <a:spcPts val="375"/>
              </a:spcBef>
              <a:spcAft>
                <a:spcPts val="0"/>
              </a:spcAft>
              <a:buClr>
                <a:schemeClr val="dk1"/>
              </a:buClr>
              <a:buSzPts val="1000"/>
              <a:buNone/>
              <a:defRPr sz="750"/>
            </a:lvl5pPr>
            <a:lvl6pPr marL="2743200" lvl="5" indent="-228600" algn="l">
              <a:lnSpc>
                <a:spcPct val="90000"/>
              </a:lnSpc>
              <a:spcBef>
                <a:spcPts val="375"/>
              </a:spcBef>
              <a:spcAft>
                <a:spcPts val="0"/>
              </a:spcAft>
              <a:buClr>
                <a:schemeClr val="dk1"/>
              </a:buClr>
              <a:buSzPts val="1000"/>
              <a:buNone/>
              <a:defRPr sz="750"/>
            </a:lvl6pPr>
            <a:lvl7pPr marL="3200400" lvl="6" indent="-228600" algn="l">
              <a:lnSpc>
                <a:spcPct val="90000"/>
              </a:lnSpc>
              <a:spcBef>
                <a:spcPts val="375"/>
              </a:spcBef>
              <a:spcAft>
                <a:spcPts val="0"/>
              </a:spcAft>
              <a:buClr>
                <a:schemeClr val="dk1"/>
              </a:buClr>
              <a:buSzPts val="1000"/>
              <a:buNone/>
              <a:defRPr sz="750"/>
            </a:lvl7pPr>
            <a:lvl8pPr marL="3657600" lvl="7" indent="-228600" algn="l">
              <a:lnSpc>
                <a:spcPct val="90000"/>
              </a:lnSpc>
              <a:spcBef>
                <a:spcPts val="375"/>
              </a:spcBef>
              <a:spcAft>
                <a:spcPts val="0"/>
              </a:spcAft>
              <a:buClr>
                <a:schemeClr val="dk1"/>
              </a:buClr>
              <a:buSzPts val="1000"/>
              <a:buNone/>
              <a:defRPr sz="750"/>
            </a:lvl8pPr>
            <a:lvl9pPr marL="4114800" lvl="8" indent="-228600" algn="l">
              <a:lnSpc>
                <a:spcPct val="90000"/>
              </a:lnSpc>
              <a:spcBef>
                <a:spcPts val="375"/>
              </a:spcBef>
              <a:spcAft>
                <a:spcPts val="0"/>
              </a:spcAft>
              <a:buClr>
                <a:schemeClr val="dk1"/>
              </a:buClr>
              <a:buSzPts val="1000"/>
              <a:buNone/>
              <a:defRPr sz="750"/>
            </a:lvl9pPr>
          </a:lstStyle>
          <a:p>
            <a:endParaRPr/>
          </a:p>
        </p:txBody>
      </p:sp>
      <p:sp>
        <p:nvSpPr>
          <p:cNvPr id="10329" name="Google Shape;10329;p180"/>
          <p:cNvSpPr txBox="1">
            <a:spLocks noGrp="1"/>
          </p:cNvSpPr>
          <p:nvPr>
            <p:ph type="dt" idx="10"/>
          </p:nvPr>
        </p:nvSpPr>
        <p:spPr>
          <a:xfrm>
            <a:off x="628650" y="4767263"/>
            <a:ext cx="2057400" cy="273844"/>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0330" name="Google Shape;10330;p180"/>
          <p:cNvSpPr txBox="1">
            <a:spLocks noGrp="1"/>
          </p:cNvSpPr>
          <p:nvPr>
            <p:ph type="ftr" idx="11"/>
          </p:nvPr>
        </p:nvSpPr>
        <p:spPr>
          <a:xfrm>
            <a:off x="3028950" y="4767263"/>
            <a:ext cx="3086100" cy="273844"/>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0331" name="Google Shape;10331;p180"/>
          <p:cNvSpPr txBox="1">
            <a:spLocks noGrp="1"/>
          </p:cNvSpPr>
          <p:nvPr>
            <p:ph type="sldNum" idx="12"/>
          </p:nvPr>
        </p:nvSpPr>
        <p:spPr>
          <a:xfrm>
            <a:off x="6457950" y="4767263"/>
            <a:ext cx="2057400" cy="273844"/>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67.xml><?xml version="1.0" encoding="utf-8"?>
<p:sldLayout xmlns:a="http://schemas.openxmlformats.org/drawingml/2006/main" xmlns:r="http://schemas.openxmlformats.org/officeDocument/2006/relationships" xmlns:p="http://schemas.openxmlformats.org/presentationml/2006/main" matchingName="Picture with Caption" type="picTx">
  <p:cSld name="PICTURE_WITH_CAPTION_TEXT">
    <p:spTree>
      <p:nvGrpSpPr>
        <p:cNvPr id="1" name="Shape 10332"/>
        <p:cNvGrpSpPr/>
        <p:nvPr/>
      </p:nvGrpSpPr>
      <p:grpSpPr>
        <a:xfrm>
          <a:off x="0" y="0"/>
          <a:ext cx="0" cy="0"/>
          <a:chOff x="0" y="0"/>
          <a:chExt cx="0" cy="0"/>
        </a:xfrm>
      </p:grpSpPr>
      <p:sp>
        <p:nvSpPr>
          <p:cNvPr id="10333" name="Google Shape;10333;p181"/>
          <p:cNvSpPr txBox="1">
            <a:spLocks noGrp="1"/>
          </p:cNvSpPr>
          <p:nvPr>
            <p:ph type="title"/>
          </p:nvPr>
        </p:nvSpPr>
        <p:spPr>
          <a:xfrm>
            <a:off x="629841" y="342900"/>
            <a:ext cx="2949178" cy="1200150"/>
          </a:xfrm>
          <a:prstGeom prst="rect">
            <a:avLst/>
          </a:prstGeom>
          <a:noFill/>
          <a:ln>
            <a:noFill/>
          </a:ln>
        </p:spPr>
        <p:txBody>
          <a:bodyPr spcFirstLastPara="1" wrap="square" lIns="91425" tIns="45700" rIns="91425" bIns="45700" anchor="b" anchorCtr="0">
            <a:normAutofit/>
          </a:bodyPr>
          <a:lstStyle>
            <a:lvl1pPr lvl="0" algn="l">
              <a:lnSpc>
                <a:spcPct val="90000"/>
              </a:lnSpc>
              <a:spcBef>
                <a:spcPts val="0"/>
              </a:spcBef>
              <a:spcAft>
                <a:spcPts val="0"/>
              </a:spcAft>
              <a:buClr>
                <a:schemeClr val="dk1"/>
              </a:buClr>
              <a:buSzPts val="3200"/>
              <a:buFont typeface="Calibri"/>
              <a:buNone/>
              <a:defRPr sz="24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0334" name="Google Shape;10334;p181"/>
          <p:cNvSpPr>
            <a:spLocks noGrp="1"/>
          </p:cNvSpPr>
          <p:nvPr>
            <p:ph type="pic" idx="2"/>
          </p:nvPr>
        </p:nvSpPr>
        <p:spPr>
          <a:xfrm>
            <a:off x="3887391" y="740569"/>
            <a:ext cx="4629150" cy="3655219"/>
          </a:xfrm>
          <a:prstGeom prst="rect">
            <a:avLst/>
          </a:prstGeom>
          <a:noFill/>
          <a:ln>
            <a:noFill/>
          </a:ln>
        </p:spPr>
      </p:sp>
      <p:sp>
        <p:nvSpPr>
          <p:cNvPr id="10335" name="Google Shape;10335;p181"/>
          <p:cNvSpPr txBox="1">
            <a:spLocks noGrp="1"/>
          </p:cNvSpPr>
          <p:nvPr>
            <p:ph type="body" idx="1"/>
          </p:nvPr>
        </p:nvSpPr>
        <p:spPr>
          <a:xfrm>
            <a:off x="629841" y="1543050"/>
            <a:ext cx="2949178" cy="2858691"/>
          </a:xfrm>
          <a:prstGeom prst="rect">
            <a:avLst/>
          </a:prstGeom>
          <a:noFill/>
          <a:ln>
            <a:noFill/>
          </a:ln>
        </p:spPr>
        <p:txBody>
          <a:bodyPr spcFirstLastPara="1" wrap="square" lIns="91425" tIns="45700" rIns="91425" bIns="45700" anchor="t" anchorCtr="0">
            <a:normAutofit/>
          </a:bodyPr>
          <a:lstStyle>
            <a:lvl1pPr marL="457200" lvl="0" indent="-228600" algn="l">
              <a:lnSpc>
                <a:spcPct val="90000"/>
              </a:lnSpc>
              <a:spcBef>
                <a:spcPts val="750"/>
              </a:spcBef>
              <a:spcAft>
                <a:spcPts val="0"/>
              </a:spcAft>
              <a:buClr>
                <a:schemeClr val="dk1"/>
              </a:buClr>
              <a:buSzPts val="1600"/>
              <a:buNone/>
              <a:defRPr sz="1200"/>
            </a:lvl1pPr>
            <a:lvl2pPr marL="914400" lvl="1" indent="-228600" algn="l">
              <a:lnSpc>
                <a:spcPct val="90000"/>
              </a:lnSpc>
              <a:spcBef>
                <a:spcPts val="375"/>
              </a:spcBef>
              <a:spcAft>
                <a:spcPts val="0"/>
              </a:spcAft>
              <a:buClr>
                <a:schemeClr val="dk1"/>
              </a:buClr>
              <a:buSzPts val="1400"/>
              <a:buNone/>
              <a:defRPr sz="1050"/>
            </a:lvl2pPr>
            <a:lvl3pPr marL="1371600" lvl="2" indent="-228600" algn="l">
              <a:lnSpc>
                <a:spcPct val="90000"/>
              </a:lnSpc>
              <a:spcBef>
                <a:spcPts val="375"/>
              </a:spcBef>
              <a:spcAft>
                <a:spcPts val="0"/>
              </a:spcAft>
              <a:buClr>
                <a:schemeClr val="dk1"/>
              </a:buClr>
              <a:buSzPts val="1200"/>
              <a:buNone/>
              <a:defRPr sz="900"/>
            </a:lvl3pPr>
            <a:lvl4pPr marL="1828800" lvl="3" indent="-228600" algn="l">
              <a:lnSpc>
                <a:spcPct val="90000"/>
              </a:lnSpc>
              <a:spcBef>
                <a:spcPts val="375"/>
              </a:spcBef>
              <a:spcAft>
                <a:spcPts val="0"/>
              </a:spcAft>
              <a:buClr>
                <a:schemeClr val="dk1"/>
              </a:buClr>
              <a:buSzPts val="1000"/>
              <a:buNone/>
              <a:defRPr sz="750"/>
            </a:lvl4pPr>
            <a:lvl5pPr marL="2286000" lvl="4" indent="-228600" algn="l">
              <a:lnSpc>
                <a:spcPct val="90000"/>
              </a:lnSpc>
              <a:spcBef>
                <a:spcPts val="375"/>
              </a:spcBef>
              <a:spcAft>
                <a:spcPts val="0"/>
              </a:spcAft>
              <a:buClr>
                <a:schemeClr val="dk1"/>
              </a:buClr>
              <a:buSzPts val="1000"/>
              <a:buNone/>
              <a:defRPr sz="750"/>
            </a:lvl5pPr>
            <a:lvl6pPr marL="2743200" lvl="5" indent="-228600" algn="l">
              <a:lnSpc>
                <a:spcPct val="90000"/>
              </a:lnSpc>
              <a:spcBef>
                <a:spcPts val="375"/>
              </a:spcBef>
              <a:spcAft>
                <a:spcPts val="0"/>
              </a:spcAft>
              <a:buClr>
                <a:schemeClr val="dk1"/>
              </a:buClr>
              <a:buSzPts val="1000"/>
              <a:buNone/>
              <a:defRPr sz="750"/>
            </a:lvl6pPr>
            <a:lvl7pPr marL="3200400" lvl="6" indent="-228600" algn="l">
              <a:lnSpc>
                <a:spcPct val="90000"/>
              </a:lnSpc>
              <a:spcBef>
                <a:spcPts val="375"/>
              </a:spcBef>
              <a:spcAft>
                <a:spcPts val="0"/>
              </a:spcAft>
              <a:buClr>
                <a:schemeClr val="dk1"/>
              </a:buClr>
              <a:buSzPts val="1000"/>
              <a:buNone/>
              <a:defRPr sz="750"/>
            </a:lvl7pPr>
            <a:lvl8pPr marL="3657600" lvl="7" indent="-228600" algn="l">
              <a:lnSpc>
                <a:spcPct val="90000"/>
              </a:lnSpc>
              <a:spcBef>
                <a:spcPts val="375"/>
              </a:spcBef>
              <a:spcAft>
                <a:spcPts val="0"/>
              </a:spcAft>
              <a:buClr>
                <a:schemeClr val="dk1"/>
              </a:buClr>
              <a:buSzPts val="1000"/>
              <a:buNone/>
              <a:defRPr sz="750"/>
            </a:lvl8pPr>
            <a:lvl9pPr marL="4114800" lvl="8" indent="-228600" algn="l">
              <a:lnSpc>
                <a:spcPct val="90000"/>
              </a:lnSpc>
              <a:spcBef>
                <a:spcPts val="375"/>
              </a:spcBef>
              <a:spcAft>
                <a:spcPts val="0"/>
              </a:spcAft>
              <a:buClr>
                <a:schemeClr val="dk1"/>
              </a:buClr>
              <a:buSzPts val="1000"/>
              <a:buNone/>
              <a:defRPr sz="750"/>
            </a:lvl9pPr>
          </a:lstStyle>
          <a:p>
            <a:endParaRPr/>
          </a:p>
        </p:txBody>
      </p:sp>
      <p:sp>
        <p:nvSpPr>
          <p:cNvPr id="10336" name="Google Shape;10336;p181"/>
          <p:cNvSpPr txBox="1">
            <a:spLocks noGrp="1"/>
          </p:cNvSpPr>
          <p:nvPr>
            <p:ph type="dt" idx="10"/>
          </p:nvPr>
        </p:nvSpPr>
        <p:spPr>
          <a:xfrm>
            <a:off x="628650" y="4767263"/>
            <a:ext cx="2057400" cy="273844"/>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0337" name="Google Shape;10337;p181"/>
          <p:cNvSpPr txBox="1">
            <a:spLocks noGrp="1"/>
          </p:cNvSpPr>
          <p:nvPr>
            <p:ph type="ftr" idx="11"/>
          </p:nvPr>
        </p:nvSpPr>
        <p:spPr>
          <a:xfrm>
            <a:off x="3028950" y="4767263"/>
            <a:ext cx="3086100" cy="273844"/>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0338" name="Google Shape;10338;p181"/>
          <p:cNvSpPr txBox="1">
            <a:spLocks noGrp="1"/>
          </p:cNvSpPr>
          <p:nvPr>
            <p:ph type="sldNum" idx="12"/>
          </p:nvPr>
        </p:nvSpPr>
        <p:spPr>
          <a:xfrm>
            <a:off x="6457950" y="4767263"/>
            <a:ext cx="2057400" cy="273844"/>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68.xml><?xml version="1.0" encoding="utf-8"?>
<p:sldLayout xmlns:a="http://schemas.openxmlformats.org/drawingml/2006/main" xmlns:r="http://schemas.openxmlformats.org/officeDocument/2006/relationships" xmlns:p="http://schemas.openxmlformats.org/presentationml/2006/main" matchingName="Title and Vertical Text" type="vertTx">
  <p:cSld name="VERTICAL_TEXT">
    <p:spTree>
      <p:nvGrpSpPr>
        <p:cNvPr id="1" name="Shape 10339"/>
        <p:cNvGrpSpPr/>
        <p:nvPr/>
      </p:nvGrpSpPr>
      <p:grpSpPr>
        <a:xfrm>
          <a:off x="0" y="0"/>
          <a:ext cx="0" cy="0"/>
          <a:chOff x="0" y="0"/>
          <a:chExt cx="0" cy="0"/>
        </a:xfrm>
      </p:grpSpPr>
      <p:sp>
        <p:nvSpPr>
          <p:cNvPr id="10340" name="Google Shape;10340;p182"/>
          <p:cNvSpPr txBox="1">
            <a:spLocks noGrp="1"/>
          </p:cNvSpPr>
          <p:nvPr>
            <p:ph type="title"/>
          </p:nvPr>
        </p:nvSpPr>
        <p:spPr>
          <a:xfrm>
            <a:off x="628650" y="273844"/>
            <a:ext cx="7886700" cy="994172"/>
          </a:xfrm>
          <a:prstGeom prst="rect">
            <a:avLst/>
          </a:prstGeom>
          <a:noFill/>
          <a:ln>
            <a:noFill/>
          </a:ln>
        </p:spPr>
        <p:txBody>
          <a:bodyPr spcFirstLastPara="1" wrap="square" lIns="91425" tIns="45700" rIns="91425" bIns="45700" anchor="ctr" anchorCtr="0">
            <a:normAutofit/>
          </a:bodyPr>
          <a:lstStyle>
            <a:lvl1pPr lvl="0" algn="l">
              <a:lnSpc>
                <a:spcPct val="90000"/>
              </a:lnSpc>
              <a:spcBef>
                <a:spcPts val="0"/>
              </a:spcBef>
              <a:spcAft>
                <a:spcPts val="0"/>
              </a:spcAft>
              <a:buClr>
                <a:schemeClr val="dk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0341" name="Google Shape;10341;p182"/>
          <p:cNvSpPr txBox="1">
            <a:spLocks noGrp="1"/>
          </p:cNvSpPr>
          <p:nvPr>
            <p:ph type="body" idx="1"/>
          </p:nvPr>
        </p:nvSpPr>
        <p:spPr>
          <a:xfrm rot="5400000">
            <a:off x="2940248" y="-942380"/>
            <a:ext cx="3263504" cy="7886700"/>
          </a:xfrm>
          <a:prstGeom prst="rect">
            <a:avLst/>
          </a:prstGeom>
          <a:noFill/>
          <a:ln>
            <a:noFill/>
          </a:ln>
        </p:spPr>
        <p:txBody>
          <a:bodyPr spcFirstLastPara="1" wrap="square" lIns="91425" tIns="45700" rIns="91425" bIns="45700" anchor="t" anchorCtr="0">
            <a:normAutofit/>
          </a:bodyPr>
          <a:lstStyle>
            <a:lvl1pPr marL="457200" lvl="0" indent="-342900" algn="l">
              <a:lnSpc>
                <a:spcPct val="90000"/>
              </a:lnSpc>
              <a:spcBef>
                <a:spcPts val="750"/>
              </a:spcBef>
              <a:spcAft>
                <a:spcPts val="0"/>
              </a:spcAft>
              <a:buClr>
                <a:schemeClr val="dk1"/>
              </a:buClr>
              <a:buSzPts val="1800"/>
              <a:buChar char="•"/>
              <a:defRPr/>
            </a:lvl1pPr>
            <a:lvl2pPr marL="914400" lvl="1" indent="-342900" algn="l">
              <a:lnSpc>
                <a:spcPct val="90000"/>
              </a:lnSpc>
              <a:spcBef>
                <a:spcPts val="375"/>
              </a:spcBef>
              <a:spcAft>
                <a:spcPts val="0"/>
              </a:spcAft>
              <a:buClr>
                <a:schemeClr val="dk1"/>
              </a:buClr>
              <a:buSzPts val="1800"/>
              <a:buChar char="•"/>
              <a:defRPr/>
            </a:lvl2pPr>
            <a:lvl3pPr marL="1371600" lvl="2" indent="-342900" algn="l">
              <a:lnSpc>
                <a:spcPct val="90000"/>
              </a:lnSpc>
              <a:spcBef>
                <a:spcPts val="375"/>
              </a:spcBef>
              <a:spcAft>
                <a:spcPts val="0"/>
              </a:spcAft>
              <a:buClr>
                <a:schemeClr val="dk1"/>
              </a:buClr>
              <a:buSzPts val="1800"/>
              <a:buChar char="•"/>
              <a:defRPr/>
            </a:lvl3pPr>
            <a:lvl4pPr marL="1828800" lvl="3" indent="-342900" algn="l">
              <a:lnSpc>
                <a:spcPct val="90000"/>
              </a:lnSpc>
              <a:spcBef>
                <a:spcPts val="375"/>
              </a:spcBef>
              <a:spcAft>
                <a:spcPts val="0"/>
              </a:spcAft>
              <a:buClr>
                <a:schemeClr val="dk1"/>
              </a:buClr>
              <a:buSzPts val="1800"/>
              <a:buChar char="•"/>
              <a:defRPr/>
            </a:lvl4pPr>
            <a:lvl5pPr marL="2286000" lvl="4" indent="-342900" algn="l">
              <a:lnSpc>
                <a:spcPct val="90000"/>
              </a:lnSpc>
              <a:spcBef>
                <a:spcPts val="375"/>
              </a:spcBef>
              <a:spcAft>
                <a:spcPts val="0"/>
              </a:spcAft>
              <a:buClr>
                <a:schemeClr val="dk1"/>
              </a:buClr>
              <a:buSzPts val="1800"/>
              <a:buChar char="•"/>
              <a:defRPr/>
            </a:lvl5pPr>
            <a:lvl6pPr marL="2743200" lvl="5" indent="-342900" algn="l">
              <a:lnSpc>
                <a:spcPct val="90000"/>
              </a:lnSpc>
              <a:spcBef>
                <a:spcPts val="375"/>
              </a:spcBef>
              <a:spcAft>
                <a:spcPts val="0"/>
              </a:spcAft>
              <a:buClr>
                <a:schemeClr val="dk1"/>
              </a:buClr>
              <a:buSzPts val="1800"/>
              <a:buChar char="•"/>
              <a:defRPr/>
            </a:lvl6pPr>
            <a:lvl7pPr marL="3200400" lvl="6" indent="-342900" algn="l">
              <a:lnSpc>
                <a:spcPct val="90000"/>
              </a:lnSpc>
              <a:spcBef>
                <a:spcPts val="375"/>
              </a:spcBef>
              <a:spcAft>
                <a:spcPts val="0"/>
              </a:spcAft>
              <a:buClr>
                <a:schemeClr val="dk1"/>
              </a:buClr>
              <a:buSzPts val="1800"/>
              <a:buChar char="•"/>
              <a:defRPr/>
            </a:lvl7pPr>
            <a:lvl8pPr marL="3657600" lvl="7" indent="-342900" algn="l">
              <a:lnSpc>
                <a:spcPct val="90000"/>
              </a:lnSpc>
              <a:spcBef>
                <a:spcPts val="375"/>
              </a:spcBef>
              <a:spcAft>
                <a:spcPts val="0"/>
              </a:spcAft>
              <a:buClr>
                <a:schemeClr val="dk1"/>
              </a:buClr>
              <a:buSzPts val="1800"/>
              <a:buChar char="•"/>
              <a:defRPr/>
            </a:lvl8pPr>
            <a:lvl9pPr marL="4114800" lvl="8" indent="-342900" algn="l">
              <a:lnSpc>
                <a:spcPct val="90000"/>
              </a:lnSpc>
              <a:spcBef>
                <a:spcPts val="375"/>
              </a:spcBef>
              <a:spcAft>
                <a:spcPts val="0"/>
              </a:spcAft>
              <a:buClr>
                <a:schemeClr val="dk1"/>
              </a:buClr>
              <a:buSzPts val="1800"/>
              <a:buChar char="•"/>
              <a:defRPr/>
            </a:lvl9pPr>
          </a:lstStyle>
          <a:p>
            <a:endParaRPr/>
          </a:p>
        </p:txBody>
      </p:sp>
      <p:sp>
        <p:nvSpPr>
          <p:cNvPr id="10342" name="Google Shape;10342;p182"/>
          <p:cNvSpPr txBox="1">
            <a:spLocks noGrp="1"/>
          </p:cNvSpPr>
          <p:nvPr>
            <p:ph type="dt" idx="10"/>
          </p:nvPr>
        </p:nvSpPr>
        <p:spPr>
          <a:xfrm>
            <a:off x="628650" y="4767263"/>
            <a:ext cx="2057400" cy="273844"/>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0343" name="Google Shape;10343;p182"/>
          <p:cNvSpPr txBox="1">
            <a:spLocks noGrp="1"/>
          </p:cNvSpPr>
          <p:nvPr>
            <p:ph type="ftr" idx="11"/>
          </p:nvPr>
        </p:nvSpPr>
        <p:spPr>
          <a:xfrm>
            <a:off x="3028950" y="4767263"/>
            <a:ext cx="3086100" cy="273844"/>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0344" name="Google Shape;10344;p182"/>
          <p:cNvSpPr txBox="1">
            <a:spLocks noGrp="1"/>
          </p:cNvSpPr>
          <p:nvPr>
            <p:ph type="sldNum" idx="12"/>
          </p:nvPr>
        </p:nvSpPr>
        <p:spPr>
          <a:xfrm>
            <a:off x="6457950" y="4767263"/>
            <a:ext cx="2057400" cy="273844"/>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69.xml><?xml version="1.0" encoding="utf-8"?>
<p:sldLayout xmlns:a="http://schemas.openxmlformats.org/drawingml/2006/main" xmlns:r="http://schemas.openxmlformats.org/officeDocument/2006/relationships" xmlns:p="http://schemas.openxmlformats.org/presentationml/2006/main" matchingName="Vertical Title and Text" type="vertTitleAndTx">
  <p:cSld name="VERTICAL_TITLE_AND_VERTICAL_TEXT">
    <p:spTree>
      <p:nvGrpSpPr>
        <p:cNvPr id="1" name="Shape 10345"/>
        <p:cNvGrpSpPr/>
        <p:nvPr/>
      </p:nvGrpSpPr>
      <p:grpSpPr>
        <a:xfrm>
          <a:off x="0" y="0"/>
          <a:ext cx="0" cy="0"/>
          <a:chOff x="0" y="0"/>
          <a:chExt cx="0" cy="0"/>
        </a:xfrm>
      </p:grpSpPr>
      <p:sp>
        <p:nvSpPr>
          <p:cNvPr id="10346" name="Google Shape;10346;p183"/>
          <p:cNvSpPr txBox="1">
            <a:spLocks noGrp="1"/>
          </p:cNvSpPr>
          <p:nvPr>
            <p:ph type="title"/>
          </p:nvPr>
        </p:nvSpPr>
        <p:spPr>
          <a:xfrm rot="5400000">
            <a:off x="5350073" y="1467446"/>
            <a:ext cx="4358879" cy="1971675"/>
          </a:xfrm>
          <a:prstGeom prst="rect">
            <a:avLst/>
          </a:prstGeom>
          <a:noFill/>
          <a:ln>
            <a:noFill/>
          </a:ln>
        </p:spPr>
        <p:txBody>
          <a:bodyPr spcFirstLastPara="1" wrap="square" lIns="91425" tIns="45700" rIns="91425" bIns="45700" anchor="ctr" anchorCtr="0">
            <a:normAutofit/>
          </a:bodyPr>
          <a:lstStyle>
            <a:lvl1pPr lvl="0" algn="l">
              <a:lnSpc>
                <a:spcPct val="90000"/>
              </a:lnSpc>
              <a:spcBef>
                <a:spcPts val="0"/>
              </a:spcBef>
              <a:spcAft>
                <a:spcPts val="0"/>
              </a:spcAft>
              <a:buClr>
                <a:schemeClr val="dk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0347" name="Google Shape;10347;p183"/>
          <p:cNvSpPr txBox="1">
            <a:spLocks noGrp="1"/>
          </p:cNvSpPr>
          <p:nvPr>
            <p:ph type="body" idx="1"/>
          </p:nvPr>
        </p:nvSpPr>
        <p:spPr>
          <a:xfrm rot="5400000">
            <a:off x="1349573" y="-447080"/>
            <a:ext cx="4358879" cy="5800725"/>
          </a:xfrm>
          <a:prstGeom prst="rect">
            <a:avLst/>
          </a:prstGeom>
          <a:noFill/>
          <a:ln>
            <a:noFill/>
          </a:ln>
        </p:spPr>
        <p:txBody>
          <a:bodyPr spcFirstLastPara="1" wrap="square" lIns="91425" tIns="45700" rIns="91425" bIns="45700" anchor="t" anchorCtr="0">
            <a:normAutofit/>
          </a:bodyPr>
          <a:lstStyle>
            <a:lvl1pPr marL="457200" lvl="0" indent="-342900" algn="l">
              <a:lnSpc>
                <a:spcPct val="90000"/>
              </a:lnSpc>
              <a:spcBef>
                <a:spcPts val="750"/>
              </a:spcBef>
              <a:spcAft>
                <a:spcPts val="0"/>
              </a:spcAft>
              <a:buClr>
                <a:schemeClr val="dk1"/>
              </a:buClr>
              <a:buSzPts val="1800"/>
              <a:buChar char="•"/>
              <a:defRPr/>
            </a:lvl1pPr>
            <a:lvl2pPr marL="914400" lvl="1" indent="-342900" algn="l">
              <a:lnSpc>
                <a:spcPct val="90000"/>
              </a:lnSpc>
              <a:spcBef>
                <a:spcPts val="375"/>
              </a:spcBef>
              <a:spcAft>
                <a:spcPts val="0"/>
              </a:spcAft>
              <a:buClr>
                <a:schemeClr val="dk1"/>
              </a:buClr>
              <a:buSzPts val="1800"/>
              <a:buChar char="•"/>
              <a:defRPr/>
            </a:lvl2pPr>
            <a:lvl3pPr marL="1371600" lvl="2" indent="-342900" algn="l">
              <a:lnSpc>
                <a:spcPct val="90000"/>
              </a:lnSpc>
              <a:spcBef>
                <a:spcPts val="375"/>
              </a:spcBef>
              <a:spcAft>
                <a:spcPts val="0"/>
              </a:spcAft>
              <a:buClr>
                <a:schemeClr val="dk1"/>
              </a:buClr>
              <a:buSzPts val="1800"/>
              <a:buChar char="•"/>
              <a:defRPr/>
            </a:lvl3pPr>
            <a:lvl4pPr marL="1828800" lvl="3" indent="-342900" algn="l">
              <a:lnSpc>
                <a:spcPct val="90000"/>
              </a:lnSpc>
              <a:spcBef>
                <a:spcPts val="375"/>
              </a:spcBef>
              <a:spcAft>
                <a:spcPts val="0"/>
              </a:spcAft>
              <a:buClr>
                <a:schemeClr val="dk1"/>
              </a:buClr>
              <a:buSzPts val="1800"/>
              <a:buChar char="•"/>
              <a:defRPr/>
            </a:lvl4pPr>
            <a:lvl5pPr marL="2286000" lvl="4" indent="-342900" algn="l">
              <a:lnSpc>
                <a:spcPct val="90000"/>
              </a:lnSpc>
              <a:spcBef>
                <a:spcPts val="375"/>
              </a:spcBef>
              <a:spcAft>
                <a:spcPts val="0"/>
              </a:spcAft>
              <a:buClr>
                <a:schemeClr val="dk1"/>
              </a:buClr>
              <a:buSzPts val="1800"/>
              <a:buChar char="•"/>
              <a:defRPr/>
            </a:lvl5pPr>
            <a:lvl6pPr marL="2743200" lvl="5" indent="-342900" algn="l">
              <a:lnSpc>
                <a:spcPct val="90000"/>
              </a:lnSpc>
              <a:spcBef>
                <a:spcPts val="375"/>
              </a:spcBef>
              <a:spcAft>
                <a:spcPts val="0"/>
              </a:spcAft>
              <a:buClr>
                <a:schemeClr val="dk1"/>
              </a:buClr>
              <a:buSzPts val="1800"/>
              <a:buChar char="•"/>
              <a:defRPr/>
            </a:lvl6pPr>
            <a:lvl7pPr marL="3200400" lvl="6" indent="-342900" algn="l">
              <a:lnSpc>
                <a:spcPct val="90000"/>
              </a:lnSpc>
              <a:spcBef>
                <a:spcPts val="375"/>
              </a:spcBef>
              <a:spcAft>
                <a:spcPts val="0"/>
              </a:spcAft>
              <a:buClr>
                <a:schemeClr val="dk1"/>
              </a:buClr>
              <a:buSzPts val="1800"/>
              <a:buChar char="•"/>
              <a:defRPr/>
            </a:lvl7pPr>
            <a:lvl8pPr marL="3657600" lvl="7" indent="-342900" algn="l">
              <a:lnSpc>
                <a:spcPct val="90000"/>
              </a:lnSpc>
              <a:spcBef>
                <a:spcPts val="375"/>
              </a:spcBef>
              <a:spcAft>
                <a:spcPts val="0"/>
              </a:spcAft>
              <a:buClr>
                <a:schemeClr val="dk1"/>
              </a:buClr>
              <a:buSzPts val="1800"/>
              <a:buChar char="•"/>
              <a:defRPr/>
            </a:lvl8pPr>
            <a:lvl9pPr marL="4114800" lvl="8" indent="-342900" algn="l">
              <a:lnSpc>
                <a:spcPct val="90000"/>
              </a:lnSpc>
              <a:spcBef>
                <a:spcPts val="375"/>
              </a:spcBef>
              <a:spcAft>
                <a:spcPts val="0"/>
              </a:spcAft>
              <a:buClr>
                <a:schemeClr val="dk1"/>
              </a:buClr>
              <a:buSzPts val="1800"/>
              <a:buChar char="•"/>
              <a:defRPr/>
            </a:lvl9pPr>
          </a:lstStyle>
          <a:p>
            <a:endParaRPr/>
          </a:p>
        </p:txBody>
      </p:sp>
      <p:sp>
        <p:nvSpPr>
          <p:cNvPr id="10348" name="Google Shape;10348;p183"/>
          <p:cNvSpPr txBox="1">
            <a:spLocks noGrp="1"/>
          </p:cNvSpPr>
          <p:nvPr>
            <p:ph type="dt" idx="10"/>
          </p:nvPr>
        </p:nvSpPr>
        <p:spPr>
          <a:xfrm>
            <a:off x="628650" y="4767263"/>
            <a:ext cx="2057400" cy="273844"/>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0349" name="Google Shape;10349;p183"/>
          <p:cNvSpPr txBox="1">
            <a:spLocks noGrp="1"/>
          </p:cNvSpPr>
          <p:nvPr>
            <p:ph type="ftr" idx="11"/>
          </p:nvPr>
        </p:nvSpPr>
        <p:spPr>
          <a:xfrm>
            <a:off x="3028950" y="4767263"/>
            <a:ext cx="3086100" cy="273844"/>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0350" name="Google Shape;10350;p183"/>
          <p:cNvSpPr txBox="1">
            <a:spLocks noGrp="1"/>
          </p:cNvSpPr>
          <p:nvPr>
            <p:ph type="sldNum" idx="12"/>
          </p:nvPr>
        </p:nvSpPr>
        <p:spPr>
          <a:xfrm>
            <a:off x="6457950" y="4767263"/>
            <a:ext cx="2057400" cy="273844"/>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One column text">
  <p:cSld name="ONE_COLUMN_TEXT">
    <p:spTree>
      <p:nvGrpSpPr>
        <p:cNvPr id="1" name="Shape 2064"/>
        <p:cNvGrpSpPr/>
        <p:nvPr/>
      </p:nvGrpSpPr>
      <p:grpSpPr>
        <a:xfrm>
          <a:off x="0" y="0"/>
          <a:ext cx="0" cy="0"/>
          <a:chOff x="0" y="0"/>
          <a:chExt cx="0" cy="0"/>
        </a:xfrm>
      </p:grpSpPr>
      <p:sp>
        <p:nvSpPr>
          <p:cNvPr id="2065" name="Google Shape;2065;p107"/>
          <p:cNvSpPr txBox="1">
            <a:spLocks noGrp="1"/>
          </p:cNvSpPr>
          <p:nvPr>
            <p:ph type="title"/>
          </p:nvPr>
        </p:nvSpPr>
        <p:spPr>
          <a:xfrm>
            <a:off x="311700" y="245972"/>
            <a:ext cx="2808000" cy="9042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400"/>
              <a:buNone/>
              <a:defRPr sz="2400"/>
            </a:lvl1pPr>
            <a:lvl2pPr lvl="1" algn="l">
              <a:lnSpc>
                <a:spcPct val="100000"/>
              </a:lnSpc>
              <a:spcBef>
                <a:spcPts val="0"/>
              </a:spcBef>
              <a:spcAft>
                <a:spcPts val="0"/>
              </a:spcAft>
              <a:buSzPts val="2400"/>
              <a:buNone/>
              <a:defRPr sz="2400"/>
            </a:lvl2pPr>
            <a:lvl3pPr lvl="2" algn="l">
              <a:lnSpc>
                <a:spcPct val="100000"/>
              </a:lnSpc>
              <a:spcBef>
                <a:spcPts val="0"/>
              </a:spcBef>
              <a:spcAft>
                <a:spcPts val="0"/>
              </a:spcAft>
              <a:buSzPts val="2400"/>
              <a:buNone/>
              <a:defRPr sz="2400"/>
            </a:lvl3pPr>
            <a:lvl4pPr lvl="3" algn="l">
              <a:lnSpc>
                <a:spcPct val="100000"/>
              </a:lnSpc>
              <a:spcBef>
                <a:spcPts val="0"/>
              </a:spcBef>
              <a:spcAft>
                <a:spcPts val="0"/>
              </a:spcAft>
              <a:buSzPts val="2400"/>
              <a:buNone/>
              <a:defRPr sz="2400"/>
            </a:lvl4pPr>
            <a:lvl5pPr lvl="4" algn="l">
              <a:lnSpc>
                <a:spcPct val="100000"/>
              </a:lnSpc>
              <a:spcBef>
                <a:spcPts val="0"/>
              </a:spcBef>
              <a:spcAft>
                <a:spcPts val="0"/>
              </a:spcAft>
              <a:buSzPts val="2400"/>
              <a:buNone/>
              <a:defRPr sz="2400"/>
            </a:lvl5pPr>
            <a:lvl6pPr lvl="5" algn="l">
              <a:lnSpc>
                <a:spcPct val="100000"/>
              </a:lnSpc>
              <a:spcBef>
                <a:spcPts val="0"/>
              </a:spcBef>
              <a:spcAft>
                <a:spcPts val="0"/>
              </a:spcAft>
              <a:buSzPts val="2400"/>
              <a:buNone/>
              <a:defRPr sz="2400"/>
            </a:lvl6pPr>
            <a:lvl7pPr lvl="6" algn="l">
              <a:lnSpc>
                <a:spcPct val="100000"/>
              </a:lnSpc>
              <a:spcBef>
                <a:spcPts val="0"/>
              </a:spcBef>
              <a:spcAft>
                <a:spcPts val="0"/>
              </a:spcAft>
              <a:buSzPts val="2400"/>
              <a:buNone/>
              <a:defRPr sz="2400"/>
            </a:lvl7pPr>
            <a:lvl8pPr lvl="7" algn="l">
              <a:lnSpc>
                <a:spcPct val="100000"/>
              </a:lnSpc>
              <a:spcBef>
                <a:spcPts val="0"/>
              </a:spcBef>
              <a:spcAft>
                <a:spcPts val="0"/>
              </a:spcAft>
              <a:buSzPts val="2400"/>
              <a:buNone/>
              <a:defRPr sz="2400"/>
            </a:lvl8pPr>
            <a:lvl9pPr lvl="8" algn="l">
              <a:lnSpc>
                <a:spcPct val="100000"/>
              </a:lnSpc>
              <a:spcBef>
                <a:spcPts val="0"/>
              </a:spcBef>
              <a:spcAft>
                <a:spcPts val="0"/>
              </a:spcAft>
              <a:buSzPts val="2400"/>
              <a:buNone/>
              <a:defRPr sz="2400"/>
            </a:lvl9pPr>
          </a:lstStyle>
          <a:p>
            <a:endParaRPr/>
          </a:p>
        </p:txBody>
      </p:sp>
      <p:sp>
        <p:nvSpPr>
          <p:cNvPr id="2066" name="Google Shape;2066;p107"/>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2067" name="Google Shape;2067;p107"/>
          <p:cNvSpPr txBox="1">
            <a:spLocks noGrp="1"/>
          </p:cNvSpPr>
          <p:nvPr>
            <p:ph type="body" idx="1"/>
          </p:nvPr>
        </p:nvSpPr>
        <p:spPr>
          <a:xfrm>
            <a:off x="311700" y="1311825"/>
            <a:ext cx="3999900" cy="3265200"/>
          </a:xfrm>
          <a:prstGeom prst="rect">
            <a:avLst/>
          </a:prstGeom>
          <a:noFill/>
          <a:ln>
            <a:noFill/>
          </a:ln>
        </p:spPr>
        <p:txBody>
          <a:bodyPr spcFirstLastPara="1" wrap="square" lIns="91425" tIns="91425" rIns="91425" bIns="91425" anchor="t" anchorCtr="0">
            <a:normAutofit/>
          </a:bodyPr>
          <a:lstStyle>
            <a:lvl1pPr marL="457200" lvl="0" indent="-317500" algn="l">
              <a:lnSpc>
                <a:spcPct val="115000"/>
              </a:lnSpc>
              <a:spcBef>
                <a:spcPts val="0"/>
              </a:spcBef>
              <a:spcAft>
                <a:spcPts val="0"/>
              </a:spcAft>
              <a:buSzPts val="1400"/>
              <a:buChar char="●"/>
              <a:defRPr sz="1400"/>
            </a:lvl1pPr>
            <a:lvl2pPr marL="914400" lvl="1" indent="-292100" algn="l">
              <a:lnSpc>
                <a:spcPct val="115000"/>
              </a:lnSpc>
              <a:spcBef>
                <a:spcPts val="0"/>
              </a:spcBef>
              <a:spcAft>
                <a:spcPts val="0"/>
              </a:spcAft>
              <a:buSzPts val="1000"/>
              <a:buChar char="○"/>
              <a:defRPr sz="1000"/>
            </a:lvl2pPr>
            <a:lvl3pPr marL="1371600" lvl="2" indent="-292100" algn="l">
              <a:lnSpc>
                <a:spcPct val="115000"/>
              </a:lnSpc>
              <a:spcBef>
                <a:spcPts val="0"/>
              </a:spcBef>
              <a:spcAft>
                <a:spcPts val="0"/>
              </a:spcAft>
              <a:buSzPts val="1000"/>
              <a:buChar char="■"/>
              <a:defRPr sz="1000"/>
            </a:lvl3pPr>
            <a:lvl4pPr marL="1828800" lvl="3" indent="-292100" algn="l">
              <a:lnSpc>
                <a:spcPct val="115000"/>
              </a:lnSpc>
              <a:spcBef>
                <a:spcPts val="0"/>
              </a:spcBef>
              <a:spcAft>
                <a:spcPts val="0"/>
              </a:spcAft>
              <a:buSzPts val="1000"/>
              <a:buChar char="●"/>
              <a:defRPr sz="1000"/>
            </a:lvl4pPr>
            <a:lvl5pPr marL="2286000" lvl="4" indent="-292100" algn="l">
              <a:lnSpc>
                <a:spcPct val="115000"/>
              </a:lnSpc>
              <a:spcBef>
                <a:spcPts val="0"/>
              </a:spcBef>
              <a:spcAft>
                <a:spcPts val="0"/>
              </a:spcAft>
              <a:buSzPts val="1000"/>
              <a:buChar char="○"/>
              <a:defRPr/>
            </a:lvl5pPr>
            <a:lvl6pPr marL="2743200" lvl="5" indent="-279400" algn="l">
              <a:lnSpc>
                <a:spcPct val="115000"/>
              </a:lnSpc>
              <a:spcBef>
                <a:spcPts val="0"/>
              </a:spcBef>
              <a:spcAft>
                <a:spcPts val="0"/>
              </a:spcAft>
              <a:buSzPts val="800"/>
              <a:buChar char="■"/>
              <a:defRPr sz="800"/>
            </a:lvl6pPr>
            <a:lvl7pPr marL="3200400" lvl="6" indent="-279400" algn="l">
              <a:lnSpc>
                <a:spcPct val="115000"/>
              </a:lnSpc>
              <a:spcBef>
                <a:spcPts val="0"/>
              </a:spcBef>
              <a:spcAft>
                <a:spcPts val="0"/>
              </a:spcAft>
              <a:buSzPts val="800"/>
              <a:buChar char="●"/>
              <a:defRPr sz="800"/>
            </a:lvl7pPr>
            <a:lvl8pPr marL="3657600" lvl="7" indent="-279400" algn="l">
              <a:lnSpc>
                <a:spcPct val="115000"/>
              </a:lnSpc>
              <a:spcBef>
                <a:spcPts val="0"/>
              </a:spcBef>
              <a:spcAft>
                <a:spcPts val="0"/>
              </a:spcAft>
              <a:buSzPts val="800"/>
              <a:buChar char="○"/>
              <a:defRPr sz="800"/>
            </a:lvl8pPr>
            <a:lvl9pPr marL="4114800" lvl="8" indent="-279400" algn="l">
              <a:lnSpc>
                <a:spcPct val="115000"/>
              </a:lnSpc>
              <a:spcBef>
                <a:spcPts val="0"/>
              </a:spcBef>
              <a:spcAft>
                <a:spcPts val="0"/>
              </a:spcAft>
              <a:buSzPts val="800"/>
              <a:buChar char="■"/>
              <a:defRPr sz="800"/>
            </a:lvl9pPr>
          </a:lstStyle>
          <a:p>
            <a:endParaRPr/>
          </a:p>
        </p:txBody>
      </p:sp>
      <p:grpSp>
        <p:nvGrpSpPr>
          <p:cNvPr id="2068" name="Google Shape;2068;p107"/>
          <p:cNvGrpSpPr/>
          <p:nvPr/>
        </p:nvGrpSpPr>
        <p:grpSpPr>
          <a:xfrm>
            <a:off x="8041173" y="4778596"/>
            <a:ext cx="598277" cy="170409"/>
            <a:chOff x="238125" y="1822850"/>
            <a:chExt cx="7080200" cy="2016675"/>
          </a:xfrm>
        </p:grpSpPr>
        <p:sp>
          <p:nvSpPr>
            <p:cNvPr id="2069" name="Google Shape;2069;p107"/>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70" name="Google Shape;2070;p107"/>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71" name="Google Shape;2071;p107"/>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72" name="Google Shape;2072;p107"/>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73" name="Google Shape;2073;p107"/>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74" name="Google Shape;2074;p107"/>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75" name="Google Shape;2075;p107"/>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2076" name="Google Shape;2076;p107"/>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Main point">
  <p:cSld name="MAIN_POINT">
    <p:spTree>
      <p:nvGrpSpPr>
        <p:cNvPr id="1" name="Shape 2077"/>
        <p:cNvGrpSpPr/>
        <p:nvPr/>
      </p:nvGrpSpPr>
      <p:grpSpPr>
        <a:xfrm>
          <a:off x="0" y="0"/>
          <a:ext cx="0" cy="0"/>
          <a:chOff x="0" y="0"/>
          <a:chExt cx="0" cy="0"/>
        </a:xfrm>
      </p:grpSpPr>
      <p:sp>
        <p:nvSpPr>
          <p:cNvPr id="2078" name="Google Shape;2078;p108"/>
          <p:cNvSpPr txBox="1">
            <a:spLocks noGrp="1"/>
          </p:cNvSpPr>
          <p:nvPr>
            <p:ph type="title"/>
          </p:nvPr>
        </p:nvSpPr>
        <p:spPr>
          <a:xfrm>
            <a:off x="490250" y="450150"/>
            <a:ext cx="6367800" cy="4090800"/>
          </a:xfrm>
          <a:prstGeom prst="rect">
            <a:avLst/>
          </a:prstGeom>
          <a:noFill/>
          <a:ln>
            <a:noFill/>
          </a:ln>
        </p:spPr>
        <p:txBody>
          <a:bodyPr spcFirstLastPara="1" wrap="square" lIns="91425" tIns="91425" rIns="91425" bIns="91425" anchor="ctr" anchorCtr="0">
            <a:normAutofit/>
          </a:bodyPr>
          <a:lstStyle>
            <a:lvl1pPr lvl="0" algn="l">
              <a:lnSpc>
                <a:spcPct val="100000"/>
              </a:lnSpc>
              <a:spcBef>
                <a:spcPts val="0"/>
              </a:spcBef>
              <a:spcAft>
                <a:spcPts val="0"/>
              </a:spcAft>
              <a:buSzPts val="4800"/>
              <a:buNone/>
              <a:defRPr sz="4800"/>
            </a:lvl1pPr>
            <a:lvl2pPr lvl="1" algn="l">
              <a:lnSpc>
                <a:spcPct val="100000"/>
              </a:lnSpc>
              <a:spcBef>
                <a:spcPts val="0"/>
              </a:spcBef>
              <a:spcAft>
                <a:spcPts val="0"/>
              </a:spcAft>
              <a:buSzPts val="4800"/>
              <a:buNone/>
              <a:defRPr sz="4800"/>
            </a:lvl2pPr>
            <a:lvl3pPr lvl="2" algn="l">
              <a:lnSpc>
                <a:spcPct val="100000"/>
              </a:lnSpc>
              <a:spcBef>
                <a:spcPts val="0"/>
              </a:spcBef>
              <a:spcAft>
                <a:spcPts val="0"/>
              </a:spcAft>
              <a:buSzPts val="4800"/>
              <a:buNone/>
              <a:defRPr sz="4800"/>
            </a:lvl3pPr>
            <a:lvl4pPr lvl="3" algn="l">
              <a:lnSpc>
                <a:spcPct val="100000"/>
              </a:lnSpc>
              <a:spcBef>
                <a:spcPts val="0"/>
              </a:spcBef>
              <a:spcAft>
                <a:spcPts val="0"/>
              </a:spcAft>
              <a:buSzPts val="4800"/>
              <a:buNone/>
              <a:defRPr sz="4800"/>
            </a:lvl4pPr>
            <a:lvl5pPr lvl="4" algn="l">
              <a:lnSpc>
                <a:spcPct val="100000"/>
              </a:lnSpc>
              <a:spcBef>
                <a:spcPts val="0"/>
              </a:spcBef>
              <a:spcAft>
                <a:spcPts val="0"/>
              </a:spcAft>
              <a:buSzPts val="4800"/>
              <a:buNone/>
              <a:defRPr sz="4800"/>
            </a:lvl5pPr>
            <a:lvl6pPr lvl="5" algn="l">
              <a:lnSpc>
                <a:spcPct val="100000"/>
              </a:lnSpc>
              <a:spcBef>
                <a:spcPts val="0"/>
              </a:spcBef>
              <a:spcAft>
                <a:spcPts val="0"/>
              </a:spcAft>
              <a:buSzPts val="4800"/>
              <a:buNone/>
              <a:defRPr sz="4800"/>
            </a:lvl6pPr>
            <a:lvl7pPr lvl="6" algn="l">
              <a:lnSpc>
                <a:spcPct val="100000"/>
              </a:lnSpc>
              <a:spcBef>
                <a:spcPts val="0"/>
              </a:spcBef>
              <a:spcAft>
                <a:spcPts val="0"/>
              </a:spcAft>
              <a:buSzPts val="4800"/>
              <a:buNone/>
              <a:defRPr sz="4800"/>
            </a:lvl7pPr>
            <a:lvl8pPr lvl="7" algn="l">
              <a:lnSpc>
                <a:spcPct val="100000"/>
              </a:lnSpc>
              <a:spcBef>
                <a:spcPts val="0"/>
              </a:spcBef>
              <a:spcAft>
                <a:spcPts val="0"/>
              </a:spcAft>
              <a:buSzPts val="4800"/>
              <a:buNone/>
              <a:defRPr sz="4800"/>
            </a:lvl8pPr>
            <a:lvl9pPr lvl="8" algn="l">
              <a:lnSpc>
                <a:spcPct val="100000"/>
              </a:lnSpc>
              <a:spcBef>
                <a:spcPts val="0"/>
              </a:spcBef>
              <a:spcAft>
                <a:spcPts val="0"/>
              </a:spcAft>
              <a:buSzPts val="4800"/>
              <a:buNone/>
              <a:defRPr sz="4800"/>
            </a:lvl9pPr>
          </a:lstStyle>
          <a:p>
            <a:endParaRPr/>
          </a:p>
        </p:txBody>
      </p:sp>
      <p:sp>
        <p:nvSpPr>
          <p:cNvPr id="2079" name="Google Shape;2079;p108"/>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Closing slide w/logo_white">
  <p:cSld name="BLANK_1">
    <p:bg>
      <p:bgPr>
        <a:solidFill>
          <a:schemeClr val="dk1"/>
        </a:solidFill>
        <a:effectLst/>
      </p:bgPr>
    </p:bg>
    <p:spTree>
      <p:nvGrpSpPr>
        <p:cNvPr id="1" name="Shape 2080"/>
        <p:cNvGrpSpPr/>
        <p:nvPr/>
      </p:nvGrpSpPr>
      <p:grpSpPr>
        <a:xfrm>
          <a:off x="0" y="0"/>
          <a:ext cx="0" cy="0"/>
          <a:chOff x="0" y="0"/>
          <a:chExt cx="0" cy="0"/>
        </a:xfrm>
      </p:grpSpPr>
      <p:grpSp>
        <p:nvGrpSpPr>
          <p:cNvPr id="2081" name="Google Shape;2081;p110"/>
          <p:cNvGrpSpPr/>
          <p:nvPr/>
        </p:nvGrpSpPr>
        <p:grpSpPr>
          <a:xfrm>
            <a:off x="3698727" y="6"/>
            <a:ext cx="3697033" cy="5143642"/>
            <a:chOff x="1926275" y="238125"/>
            <a:chExt cx="3765950" cy="5239525"/>
          </a:xfrm>
        </p:grpSpPr>
        <p:sp>
          <p:nvSpPr>
            <p:cNvPr id="2082" name="Google Shape;2082;p110"/>
            <p:cNvSpPr/>
            <p:nvPr/>
          </p:nvSpPr>
          <p:spPr>
            <a:xfrm>
              <a:off x="3567675" y="2842675"/>
              <a:ext cx="2124550" cy="2634975"/>
            </a:xfrm>
            <a:custGeom>
              <a:avLst/>
              <a:gdLst/>
              <a:ahLst/>
              <a:cxnLst/>
              <a:rect l="l" t="t" r="r" b="b"/>
              <a:pathLst>
                <a:path w="84982" h="105399" extrusionOk="0">
                  <a:moveTo>
                    <a:pt x="84070" y="1"/>
                  </a:moveTo>
                  <a:lnTo>
                    <a:pt x="1" y="105398"/>
                  </a:lnTo>
                  <a:lnTo>
                    <a:pt x="1854" y="105398"/>
                  </a:lnTo>
                  <a:lnTo>
                    <a:pt x="54872" y="38890"/>
                  </a:lnTo>
                  <a:lnTo>
                    <a:pt x="84981" y="1155"/>
                  </a:lnTo>
                  <a:lnTo>
                    <a:pt x="8407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83" name="Google Shape;2083;p110"/>
            <p:cNvSpPr/>
            <p:nvPr/>
          </p:nvSpPr>
          <p:spPr>
            <a:xfrm>
              <a:off x="3471225" y="2781900"/>
              <a:ext cx="2173150" cy="2695750"/>
            </a:xfrm>
            <a:custGeom>
              <a:avLst/>
              <a:gdLst/>
              <a:ahLst/>
              <a:cxnLst/>
              <a:rect l="l" t="t" r="r" b="b"/>
              <a:pathLst>
                <a:path w="86926" h="107830" extrusionOk="0">
                  <a:moveTo>
                    <a:pt x="85983" y="1"/>
                  </a:moveTo>
                  <a:lnTo>
                    <a:pt x="0" y="107829"/>
                  </a:lnTo>
                  <a:lnTo>
                    <a:pt x="1823" y="107829"/>
                  </a:lnTo>
                  <a:lnTo>
                    <a:pt x="86925" y="1155"/>
                  </a:lnTo>
                  <a:lnTo>
                    <a:pt x="85983"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84" name="Google Shape;2084;p110"/>
            <p:cNvSpPr/>
            <p:nvPr/>
          </p:nvSpPr>
          <p:spPr>
            <a:xfrm>
              <a:off x="3374000" y="2721150"/>
              <a:ext cx="2221750" cy="2756500"/>
            </a:xfrm>
            <a:custGeom>
              <a:avLst/>
              <a:gdLst/>
              <a:ahLst/>
              <a:cxnLst/>
              <a:rect l="l" t="t" r="r" b="b"/>
              <a:pathLst>
                <a:path w="88870" h="110260" extrusionOk="0">
                  <a:moveTo>
                    <a:pt x="87958" y="0"/>
                  </a:moveTo>
                  <a:lnTo>
                    <a:pt x="0" y="110259"/>
                  </a:lnTo>
                  <a:lnTo>
                    <a:pt x="1854" y="110259"/>
                  </a:lnTo>
                  <a:lnTo>
                    <a:pt x="88870" y="1155"/>
                  </a:lnTo>
                  <a:lnTo>
                    <a:pt x="8795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85" name="Google Shape;2085;p110"/>
            <p:cNvSpPr/>
            <p:nvPr/>
          </p:nvSpPr>
          <p:spPr>
            <a:xfrm>
              <a:off x="3278300" y="2661150"/>
              <a:ext cx="2269600" cy="2816500"/>
            </a:xfrm>
            <a:custGeom>
              <a:avLst/>
              <a:gdLst/>
              <a:ahLst/>
              <a:cxnLst/>
              <a:rect l="l" t="t" r="r" b="b"/>
              <a:pathLst>
                <a:path w="90784" h="112660" extrusionOk="0">
                  <a:moveTo>
                    <a:pt x="89872" y="0"/>
                  </a:moveTo>
                  <a:lnTo>
                    <a:pt x="0" y="112659"/>
                  </a:lnTo>
                  <a:lnTo>
                    <a:pt x="1853" y="112659"/>
                  </a:lnTo>
                  <a:lnTo>
                    <a:pt x="90784" y="1155"/>
                  </a:lnTo>
                  <a:lnTo>
                    <a:pt x="89872"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86" name="Google Shape;2086;p110"/>
            <p:cNvSpPr/>
            <p:nvPr/>
          </p:nvSpPr>
          <p:spPr>
            <a:xfrm>
              <a:off x="3181825" y="2600375"/>
              <a:ext cx="2317475" cy="2877275"/>
            </a:xfrm>
            <a:custGeom>
              <a:avLst/>
              <a:gdLst/>
              <a:ahLst/>
              <a:cxnLst/>
              <a:rect l="l" t="t" r="r" b="b"/>
              <a:pathLst>
                <a:path w="92699" h="115091" extrusionOk="0">
                  <a:moveTo>
                    <a:pt x="91787" y="0"/>
                  </a:moveTo>
                  <a:lnTo>
                    <a:pt x="1" y="115090"/>
                  </a:lnTo>
                  <a:lnTo>
                    <a:pt x="1854" y="115090"/>
                  </a:lnTo>
                  <a:lnTo>
                    <a:pt x="92698" y="1155"/>
                  </a:lnTo>
                  <a:lnTo>
                    <a:pt x="9178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87" name="Google Shape;2087;p110"/>
            <p:cNvSpPr/>
            <p:nvPr/>
          </p:nvSpPr>
          <p:spPr>
            <a:xfrm>
              <a:off x="3084600" y="2539600"/>
              <a:ext cx="2366825" cy="2938050"/>
            </a:xfrm>
            <a:custGeom>
              <a:avLst/>
              <a:gdLst/>
              <a:ahLst/>
              <a:cxnLst/>
              <a:rect l="l" t="t" r="r" b="b"/>
              <a:pathLst>
                <a:path w="94673" h="117522" extrusionOk="0">
                  <a:moveTo>
                    <a:pt x="93761" y="1"/>
                  </a:moveTo>
                  <a:lnTo>
                    <a:pt x="1" y="117521"/>
                  </a:lnTo>
                  <a:lnTo>
                    <a:pt x="1854" y="117521"/>
                  </a:lnTo>
                  <a:lnTo>
                    <a:pt x="94673" y="1155"/>
                  </a:lnTo>
                  <a:lnTo>
                    <a:pt x="93761"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88" name="Google Shape;2088;p110"/>
            <p:cNvSpPr/>
            <p:nvPr/>
          </p:nvSpPr>
          <p:spPr>
            <a:xfrm>
              <a:off x="2988125" y="2478850"/>
              <a:ext cx="2414700" cy="2998800"/>
            </a:xfrm>
            <a:custGeom>
              <a:avLst/>
              <a:gdLst/>
              <a:ahLst/>
              <a:cxnLst/>
              <a:rect l="l" t="t" r="r" b="b"/>
              <a:pathLst>
                <a:path w="96588" h="119952" extrusionOk="0">
                  <a:moveTo>
                    <a:pt x="95676" y="0"/>
                  </a:moveTo>
                  <a:lnTo>
                    <a:pt x="1" y="119951"/>
                  </a:lnTo>
                  <a:lnTo>
                    <a:pt x="1854" y="119951"/>
                  </a:lnTo>
                  <a:lnTo>
                    <a:pt x="96587" y="1155"/>
                  </a:lnTo>
                  <a:lnTo>
                    <a:pt x="95676"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89" name="Google Shape;2089;p110"/>
            <p:cNvSpPr/>
            <p:nvPr/>
          </p:nvSpPr>
          <p:spPr>
            <a:xfrm>
              <a:off x="2892425" y="2418825"/>
              <a:ext cx="2462550" cy="3058825"/>
            </a:xfrm>
            <a:custGeom>
              <a:avLst/>
              <a:gdLst/>
              <a:ahLst/>
              <a:cxnLst/>
              <a:rect l="l" t="t" r="r" b="b"/>
              <a:pathLst>
                <a:path w="98502" h="122353" extrusionOk="0">
                  <a:moveTo>
                    <a:pt x="97590" y="1"/>
                  </a:moveTo>
                  <a:lnTo>
                    <a:pt x="1" y="122352"/>
                  </a:lnTo>
                  <a:lnTo>
                    <a:pt x="1854" y="122352"/>
                  </a:lnTo>
                  <a:lnTo>
                    <a:pt x="98501" y="1155"/>
                  </a:lnTo>
                  <a:lnTo>
                    <a:pt x="9759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90" name="Google Shape;2090;p110"/>
            <p:cNvSpPr/>
            <p:nvPr/>
          </p:nvSpPr>
          <p:spPr>
            <a:xfrm>
              <a:off x="2795975" y="2358075"/>
              <a:ext cx="2511150" cy="3119575"/>
            </a:xfrm>
            <a:custGeom>
              <a:avLst/>
              <a:gdLst/>
              <a:ahLst/>
              <a:cxnLst/>
              <a:rect l="l" t="t" r="r" b="b"/>
              <a:pathLst>
                <a:path w="100446" h="124783" extrusionOk="0">
                  <a:moveTo>
                    <a:pt x="99503" y="0"/>
                  </a:moveTo>
                  <a:lnTo>
                    <a:pt x="0" y="124782"/>
                  </a:lnTo>
                  <a:lnTo>
                    <a:pt x="1823" y="124782"/>
                  </a:lnTo>
                  <a:lnTo>
                    <a:pt x="100445" y="1155"/>
                  </a:lnTo>
                  <a:lnTo>
                    <a:pt x="99503"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91" name="Google Shape;2091;p110"/>
            <p:cNvSpPr/>
            <p:nvPr/>
          </p:nvSpPr>
          <p:spPr>
            <a:xfrm>
              <a:off x="2698750" y="2297300"/>
              <a:ext cx="2559750" cy="3180350"/>
            </a:xfrm>
            <a:custGeom>
              <a:avLst/>
              <a:gdLst/>
              <a:ahLst/>
              <a:cxnLst/>
              <a:rect l="l" t="t" r="r" b="b"/>
              <a:pathLst>
                <a:path w="102390" h="127214" extrusionOk="0">
                  <a:moveTo>
                    <a:pt x="101478" y="1"/>
                  </a:moveTo>
                  <a:lnTo>
                    <a:pt x="0" y="127213"/>
                  </a:lnTo>
                  <a:lnTo>
                    <a:pt x="1854" y="127213"/>
                  </a:lnTo>
                  <a:lnTo>
                    <a:pt x="102390" y="1155"/>
                  </a:lnTo>
                  <a:lnTo>
                    <a:pt x="101478"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92" name="Google Shape;2092;p110"/>
            <p:cNvSpPr/>
            <p:nvPr/>
          </p:nvSpPr>
          <p:spPr>
            <a:xfrm>
              <a:off x="2602275" y="2236550"/>
              <a:ext cx="2608375" cy="3241100"/>
            </a:xfrm>
            <a:custGeom>
              <a:avLst/>
              <a:gdLst/>
              <a:ahLst/>
              <a:cxnLst/>
              <a:rect l="l" t="t" r="r" b="b"/>
              <a:pathLst>
                <a:path w="104335" h="129644" extrusionOk="0">
                  <a:moveTo>
                    <a:pt x="103393" y="0"/>
                  </a:moveTo>
                  <a:lnTo>
                    <a:pt x="1" y="129643"/>
                  </a:lnTo>
                  <a:lnTo>
                    <a:pt x="1854" y="129643"/>
                  </a:lnTo>
                  <a:lnTo>
                    <a:pt x="104335" y="1155"/>
                  </a:lnTo>
                  <a:lnTo>
                    <a:pt x="103393"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93" name="Google Shape;2093;p110"/>
            <p:cNvSpPr/>
            <p:nvPr/>
          </p:nvSpPr>
          <p:spPr>
            <a:xfrm>
              <a:off x="2506575" y="2175775"/>
              <a:ext cx="2656225" cy="3301875"/>
            </a:xfrm>
            <a:custGeom>
              <a:avLst/>
              <a:gdLst/>
              <a:ahLst/>
              <a:cxnLst/>
              <a:rect l="l" t="t" r="r" b="b"/>
              <a:pathLst>
                <a:path w="106249" h="132075" extrusionOk="0">
                  <a:moveTo>
                    <a:pt x="105307" y="0"/>
                  </a:moveTo>
                  <a:lnTo>
                    <a:pt x="0" y="132074"/>
                  </a:lnTo>
                  <a:lnTo>
                    <a:pt x="1823" y="132074"/>
                  </a:lnTo>
                  <a:lnTo>
                    <a:pt x="106249" y="1185"/>
                  </a:lnTo>
                  <a:lnTo>
                    <a:pt x="10530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94" name="Google Shape;2094;p110"/>
            <p:cNvSpPr/>
            <p:nvPr/>
          </p:nvSpPr>
          <p:spPr>
            <a:xfrm>
              <a:off x="2409350" y="2115775"/>
              <a:ext cx="2704850" cy="3361875"/>
            </a:xfrm>
            <a:custGeom>
              <a:avLst/>
              <a:gdLst/>
              <a:ahLst/>
              <a:cxnLst/>
              <a:rect l="l" t="t" r="r" b="b"/>
              <a:pathLst>
                <a:path w="108194" h="134475" extrusionOk="0">
                  <a:moveTo>
                    <a:pt x="107282" y="0"/>
                  </a:moveTo>
                  <a:lnTo>
                    <a:pt x="0" y="134474"/>
                  </a:lnTo>
                  <a:lnTo>
                    <a:pt x="1854" y="134474"/>
                  </a:lnTo>
                  <a:lnTo>
                    <a:pt x="108193" y="1155"/>
                  </a:lnTo>
                  <a:lnTo>
                    <a:pt x="107282"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95" name="Google Shape;2095;p110"/>
            <p:cNvSpPr/>
            <p:nvPr/>
          </p:nvSpPr>
          <p:spPr>
            <a:xfrm>
              <a:off x="2312875" y="2055000"/>
              <a:ext cx="2752700" cy="3422650"/>
            </a:xfrm>
            <a:custGeom>
              <a:avLst/>
              <a:gdLst/>
              <a:ahLst/>
              <a:cxnLst/>
              <a:rect l="l" t="t" r="r" b="b"/>
              <a:pathLst>
                <a:path w="110108" h="136906" extrusionOk="0">
                  <a:moveTo>
                    <a:pt x="109196" y="1"/>
                  </a:moveTo>
                  <a:lnTo>
                    <a:pt x="1" y="136905"/>
                  </a:lnTo>
                  <a:lnTo>
                    <a:pt x="1854" y="136905"/>
                  </a:lnTo>
                  <a:lnTo>
                    <a:pt x="110108" y="1155"/>
                  </a:lnTo>
                  <a:lnTo>
                    <a:pt x="10919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96" name="Google Shape;2096;p110"/>
            <p:cNvSpPr/>
            <p:nvPr/>
          </p:nvSpPr>
          <p:spPr>
            <a:xfrm>
              <a:off x="2216425" y="1994225"/>
              <a:ext cx="2801300" cy="3483425"/>
            </a:xfrm>
            <a:custGeom>
              <a:avLst/>
              <a:gdLst/>
              <a:ahLst/>
              <a:cxnLst/>
              <a:rect l="l" t="t" r="r" b="b"/>
              <a:pathLst>
                <a:path w="112052" h="139337" extrusionOk="0">
                  <a:moveTo>
                    <a:pt x="111140" y="1"/>
                  </a:moveTo>
                  <a:lnTo>
                    <a:pt x="0" y="139336"/>
                  </a:lnTo>
                  <a:lnTo>
                    <a:pt x="1854" y="139336"/>
                  </a:lnTo>
                  <a:lnTo>
                    <a:pt x="112051" y="1156"/>
                  </a:lnTo>
                  <a:lnTo>
                    <a:pt x="11114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97" name="Google Shape;2097;p110"/>
            <p:cNvSpPr/>
            <p:nvPr/>
          </p:nvSpPr>
          <p:spPr>
            <a:xfrm>
              <a:off x="2119950" y="1933475"/>
              <a:ext cx="2849925" cy="3544175"/>
            </a:xfrm>
            <a:custGeom>
              <a:avLst/>
              <a:gdLst/>
              <a:ahLst/>
              <a:cxnLst/>
              <a:rect l="l" t="t" r="r" b="b"/>
              <a:pathLst>
                <a:path w="113997" h="141767" extrusionOk="0">
                  <a:moveTo>
                    <a:pt x="113085" y="0"/>
                  </a:moveTo>
                  <a:lnTo>
                    <a:pt x="1" y="141766"/>
                  </a:lnTo>
                  <a:lnTo>
                    <a:pt x="1854" y="141766"/>
                  </a:lnTo>
                  <a:lnTo>
                    <a:pt x="113996" y="1185"/>
                  </a:lnTo>
                  <a:lnTo>
                    <a:pt x="113085"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98" name="Google Shape;2098;p110"/>
            <p:cNvSpPr/>
            <p:nvPr/>
          </p:nvSpPr>
          <p:spPr>
            <a:xfrm>
              <a:off x="2023475" y="1872700"/>
              <a:ext cx="2897775" cy="3604950"/>
            </a:xfrm>
            <a:custGeom>
              <a:avLst/>
              <a:gdLst/>
              <a:ahLst/>
              <a:cxnLst/>
              <a:rect l="l" t="t" r="r" b="b"/>
              <a:pathLst>
                <a:path w="115911" h="144198" extrusionOk="0">
                  <a:moveTo>
                    <a:pt x="114999" y="1"/>
                  </a:moveTo>
                  <a:lnTo>
                    <a:pt x="1" y="144197"/>
                  </a:lnTo>
                  <a:lnTo>
                    <a:pt x="1854" y="144197"/>
                  </a:lnTo>
                  <a:lnTo>
                    <a:pt x="115911" y="1186"/>
                  </a:lnTo>
                  <a:lnTo>
                    <a:pt x="11499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99" name="Google Shape;2099;p110"/>
            <p:cNvSpPr/>
            <p:nvPr/>
          </p:nvSpPr>
          <p:spPr>
            <a:xfrm>
              <a:off x="1926275" y="1811950"/>
              <a:ext cx="2946375" cy="3665700"/>
            </a:xfrm>
            <a:custGeom>
              <a:avLst/>
              <a:gdLst/>
              <a:ahLst/>
              <a:cxnLst/>
              <a:rect l="l" t="t" r="r" b="b"/>
              <a:pathLst>
                <a:path w="117855" h="146628" extrusionOk="0">
                  <a:moveTo>
                    <a:pt x="116943" y="0"/>
                  </a:moveTo>
                  <a:lnTo>
                    <a:pt x="83765" y="41594"/>
                  </a:lnTo>
                  <a:lnTo>
                    <a:pt x="34089" y="103879"/>
                  </a:lnTo>
                  <a:lnTo>
                    <a:pt x="0" y="146627"/>
                  </a:lnTo>
                  <a:lnTo>
                    <a:pt x="1853" y="146627"/>
                  </a:lnTo>
                  <a:lnTo>
                    <a:pt x="117854" y="1155"/>
                  </a:lnTo>
                  <a:lnTo>
                    <a:pt x="116943"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00" name="Google Shape;2100;p110"/>
            <p:cNvSpPr/>
            <p:nvPr/>
          </p:nvSpPr>
          <p:spPr>
            <a:xfrm>
              <a:off x="3971775" y="1751175"/>
              <a:ext cx="853025" cy="1068750"/>
            </a:xfrm>
            <a:custGeom>
              <a:avLst/>
              <a:gdLst/>
              <a:ahLst/>
              <a:cxnLst/>
              <a:rect l="l" t="t" r="r" b="b"/>
              <a:pathLst>
                <a:path w="34121" h="42750" extrusionOk="0">
                  <a:moveTo>
                    <a:pt x="33178" y="0"/>
                  </a:moveTo>
                  <a:lnTo>
                    <a:pt x="1" y="41625"/>
                  </a:lnTo>
                  <a:lnTo>
                    <a:pt x="942" y="42749"/>
                  </a:lnTo>
                  <a:lnTo>
                    <a:pt x="34120" y="1155"/>
                  </a:lnTo>
                  <a:lnTo>
                    <a:pt x="3317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01" name="Google Shape;2101;p110"/>
            <p:cNvSpPr/>
            <p:nvPr/>
          </p:nvSpPr>
          <p:spPr>
            <a:xfrm>
              <a:off x="3923925" y="1691175"/>
              <a:ext cx="853025" cy="1068725"/>
            </a:xfrm>
            <a:custGeom>
              <a:avLst/>
              <a:gdLst/>
              <a:ahLst/>
              <a:cxnLst/>
              <a:rect l="l" t="t" r="r" b="b"/>
              <a:pathLst>
                <a:path w="34121" h="42749" extrusionOk="0">
                  <a:moveTo>
                    <a:pt x="33178" y="0"/>
                  </a:moveTo>
                  <a:lnTo>
                    <a:pt x="0" y="41594"/>
                  </a:lnTo>
                  <a:lnTo>
                    <a:pt x="912" y="42749"/>
                  </a:lnTo>
                  <a:lnTo>
                    <a:pt x="34120" y="1155"/>
                  </a:lnTo>
                  <a:lnTo>
                    <a:pt x="3317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02" name="Google Shape;2102;p110"/>
            <p:cNvSpPr/>
            <p:nvPr/>
          </p:nvSpPr>
          <p:spPr>
            <a:xfrm>
              <a:off x="3875300" y="1630400"/>
              <a:ext cx="853025" cy="1069500"/>
            </a:xfrm>
            <a:custGeom>
              <a:avLst/>
              <a:gdLst/>
              <a:ahLst/>
              <a:cxnLst/>
              <a:rect l="l" t="t" r="r" b="b"/>
              <a:pathLst>
                <a:path w="34121" h="42780" extrusionOk="0">
                  <a:moveTo>
                    <a:pt x="33209" y="1"/>
                  </a:moveTo>
                  <a:lnTo>
                    <a:pt x="1" y="41625"/>
                  </a:lnTo>
                  <a:lnTo>
                    <a:pt x="943" y="42780"/>
                  </a:lnTo>
                  <a:lnTo>
                    <a:pt x="34121" y="1155"/>
                  </a:lnTo>
                  <a:lnTo>
                    <a:pt x="3320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03" name="Google Shape;2103;p110"/>
            <p:cNvSpPr/>
            <p:nvPr/>
          </p:nvSpPr>
          <p:spPr>
            <a:xfrm>
              <a:off x="3827450" y="1569650"/>
              <a:ext cx="853025" cy="1069475"/>
            </a:xfrm>
            <a:custGeom>
              <a:avLst/>
              <a:gdLst/>
              <a:ahLst/>
              <a:cxnLst/>
              <a:rect l="l" t="t" r="r" b="b"/>
              <a:pathLst>
                <a:path w="34121" h="42779" extrusionOk="0">
                  <a:moveTo>
                    <a:pt x="33179" y="0"/>
                  </a:moveTo>
                  <a:lnTo>
                    <a:pt x="1" y="41624"/>
                  </a:lnTo>
                  <a:lnTo>
                    <a:pt x="912" y="42779"/>
                  </a:lnTo>
                  <a:lnTo>
                    <a:pt x="34121" y="1155"/>
                  </a:lnTo>
                  <a:lnTo>
                    <a:pt x="3317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04" name="Google Shape;2104;p110"/>
            <p:cNvSpPr/>
            <p:nvPr/>
          </p:nvSpPr>
          <p:spPr>
            <a:xfrm>
              <a:off x="3778850" y="1508875"/>
              <a:ext cx="853025" cy="1069500"/>
            </a:xfrm>
            <a:custGeom>
              <a:avLst/>
              <a:gdLst/>
              <a:ahLst/>
              <a:cxnLst/>
              <a:rect l="l" t="t" r="r" b="b"/>
              <a:pathLst>
                <a:path w="34121" h="42780" extrusionOk="0">
                  <a:moveTo>
                    <a:pt x="33209" y="0"/>
                  </a:moveTo>
                  <a:lnTo>
                    <a:pt x="0" y="41625"/>
                  </a:lnTo>
                  <a:lnTo>
                    <a:pt x="912" y="42779"/>
                  </a:lnTo>
                  <a:lnTo>
                    <a:pt x="34120" y="1155"/>
                  </a:lnTo>
                  <a:lnTo>
                    <a:pt x="3320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05" name="Google Shape;2105;p110"/>
            <p:cNvSpPr/>
            <p:nvPr/>
          </p:nvSpPr>
          <p:spPr>
            <a:xfrm>
              <a:off x="3731000" y="1448875"/>
              <a:ext cx="853000" cy="1069500"/>
            </a:xfrm>
            <a:custGeom>
              <a:avLst/>
              <a:gdLst/>
              <a:ahLst/>
              <a:cxnLst/>
              <a:rect l="l" t="t" r="r" b="b"/>
              <a:pathLst>
                <a:path w="34120" h="42780" extrusionOk="0">
                  <a:moveTo>
                    <a:pt x="33208" y="0"/>
                  </a:moveTo>
                  <a:lnTo>
                    <a:pt x="0" y="41625"/>
                  </a:lnTo>
                  <a:lnTo>
                    <a:pt x="912" y="42779"/>
                  </a:lnTo>
                  <a:lnTo>
                    <a:pt x="34120" y="1155"/>
                  </a:lnTo>
                  <a:lnTo>
                    <a:pt x="3320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06" name="Google Shape;2106;p110"/>
            <p:cNvSpPr/>
            <p:nvPr/>
          </p:nvSpPr>
          <p:spPr>
            <a:xfrm>
              <a:off x="3682375" y="1388100"/>
              <a:ext cx="853025" cy="1069500"/>
            </a:xfrm>
            <a:custGeom>
              <a:avLst/>
              <a:gdLst/>
              <a:ahLst/>
              <a:cxnLst/>
              <a:rect l="l" t="t" r="r" b="b"/>
              <a:pathLst>
                <a:path w="34121" h="42780" extrusionOk="0">
                  <a:moveTo>
                    <a:pt x="33209" y="1"/>
                  </a:moveTo>
                  <a:lnTo>
                    <a:pt x="1" y="41625"/>
                  </a:lnTo>
                  <a:lnTo>
                    <a:pt x="912" y="42779"/>
                  </a:lnTo>
                  <a:lnTo>
                    <a:pt x="34120" y="1155"/>
                  </a:lnTo>
                  <a:lnTo>
                    <a:pt x="3320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07" name="Google Shape;2107;p110"/>
            <p:cNvSpPr/>
            <p:nvPr/>
          </p:nvSpPr>
          <p:spPr>
            <a:xfrm>
              <a:off x="3633775" y="1327325"/>
              <a:ext cx="853775" cy="1070275"/>
            </a:xfrm>
            <a:custGeom>
              <a:avLst/>
              <a:gdLst/>
              <a:ahLst/>
              <a:cxnLst/>
              <a:rect l="l" t="t" r="r" b="b"/>
              <a:pathLst>
                <a:path w="34151" h="42811" extrusionOk="0">
                  <a:moveTo>
                    <a:pt x="33239" y="1"/>
                  </a:moveTo>
                  <a:lnTo>
                    <a:pt x="0" y="41656"/>
                  </a:lnTo>
                  <a:lnTo>
                    <a:pt x="942" y="42810"/>
                  </a:lnTo>
                  <a:lnTo>
                    <a:pt x="34150" y="1155"/>
                  </a:lnTo>
                  <a:lnTo>
                    <a:pt x="3323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08" name="Google Shape;2108;p110"/>
            <p:cNvSpPr/>
            <p:nvPr/>
          </p:nvSpPr>
          <p:spPr>
            <a:xfrm>
              <a:off x="3585925" y="1266575"/>
              <a:ext cx="853000" cy="1070250"/>
            </a:xfrm>
            <a:custGeom>
              <a:avLst/>
              <a:gdLst/>
              <a:ahLst/>
              <a:cxnLst/>
              <a:rect l="l" t="t" r="r" b="b"/>
              <a:pathLst>
                <a:path w="34120" h="42810" extrusionOk="0">
                  <a:moveTo>
                    <a:pt x="33208" y="0"/>
                  </a:moveTo>
                  <a:lnTo>
                    <a:pt x="0" y="41655"/>
                  </a:lnTo>
                  <a:lnTo>
                    <a:pt x="912" y="42810"/>
                  </a:lnTo>
                  <a:lnTo>
                    <a:pt x="34120" y="1155"/>
                  </a:lnTo>
                  <a:lnTo>
                    <a:pt x="3320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09" name="Google Shape;2109;p110"/>
            <p:cNvSpPr/>
            <p:nvPr/>
          </p:nvSpPr>
          <p:spPr>
            <a:xfrm>
              <a:off x="3537300" y="1206575"/>
              <a:ext cx="853775" cy="1070250"/>
            </a:xfrm>
            <a:custGeom>
              <a:avLst/>
              <a:gdLst/>
              <a:ahLst/>
              <a:cxnLst/>
              <a:rect l="l" t="t" r="r" b="b"/>
              <a:pathLst>
                <a:path w="34151" h="42810" extrusionOk="0">
                  <a:moveTo>
                    <a:pt x="33239" y="0"/>
                  </a:moveTo>
                  <a:lnTo>
                    <a:pt x="1" y="41655"/>
                  </a:lnTo>
                  <a:lnTo>
                    <a:pt x="942" y="42809"/>
                  </a:lnTo>
                  <a:lnTo>
                    <a:pt x="34151" y="1155"/>
                  </a:lnTo>
                  <a:lnTo>
                    <a:pt x="3323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10" name="Google Shape;2110;p110"/>
            <p:cNvSpPr/>
            <p:nvPr/>
          </p:nvSpPr>
          <p:spPr>
            <a:xfrm>
              <a:off x="3489450" y="1145800"/>
              <a:ext cx="853775" cy="1070250"/>
            </a:xfrm>
            <a:custGeom>
              <a:avLst/>
              <a:gdLst/>
              <a:ahLst/>
              <a:cxnLst/>
              <a:rect l="l" t="t" r="r" b="b"/>
              <a:pathLst>
                <a:path w="34151" h="42810" extrusionOk="0">
                  <a:moveTo>
                    <a:pt x="33209" y="0"/>
                  </a:moveTo>
                  <a:lnTo>
                    <a:pt x="1" y="41655"/>
                  </a:lnTo>
                  <a:lnTo>
                    <a:pt x="912" y="42810"/>
                  </a:lnTo>
                  <a:lnTo>
                    <a:pt x="34151" y="1155"/>
                  </a:lnTo>
                  <a:lnTo>
                    <a:pt x="3320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11" name="Google Shape;2111;p110"/>
            <p:cNvSpPr/>
            <p:nvPr/>
          </p:nvSpPr>
          <p:spPr>
            <a:xfrm>
              <a:off x="3440850" y="1085025"/>
              <a:ext cx="853775" cy="1070275"/>
            </a:xfrm>
            <a:custGeom>
              <a:avLst/>
              <a:gdLst/>
              <a:ahLst/>
              <a:cxnLst/>
              <a:rect l="l" t="t" r="r" b="b"/>
              <a:pathLst>
                <a:path w="34151" h="42811" extrusionOk="0">
                  <a:moveTo>
                    <a:pt x="33239" y="1"/>
                  </a:moveTo>
                  <a:lnTo>
                    <a:pt x="0" y="41656"/>
                  </a:lnTo>
                  <a:lnTo>
                    <a:pt x="912" y="42810"/>
                  </a:lnTo>
                  <a:lnTo>
                    <a:pt x="34150" y="1155"/>
                  </a:lnTo>
                  <a:lnTo>
                    <a:pt x="3323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12" name="Google Shape;2112;p110"/>
            <p:cNvSpPr/>
            <p:nvPr/>
          </p:nvSpPr>
          <p:spPr>
            <a:xfrm>
              <a:off x="3392225" y="1024275"/>
              <a:ext cx="854550" cy="1071000"/>
            </a:xfrm>
            <a:custGeom>
              <a:avLst/>
              <a:gdLst/>
              <a:ahLst/>
              <a:cxnLst/>
              <a:rect l="l" t="t" r="r" b="b"/>
              <a:pathLst>
                <a:path w="34182" h="42840" extrusionOk="0">
                  <a:moveTo>
                    <a:pt x="33239" y="0"/>
                  </a:moveTo>
                  <a:lnTo>
                    <a:pt x="1" y="41685"/>
                  </a:lnTo>
                  <a:lnTo>
                    <a:pt x="942" y="42840"/>
                  </a:lnTo>
                  <a:lnTo>
                    <a:pt x="34181" y="1155"/>
                  </a:lnTo>
                  <a:lnTo>
                    <a:pt x="3323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13" name="Google Shape;2113;p110"/>
            <p:cNvSpPr/>
            <p:nvPr/>
          </p:nvSpPr>
          <p:spPr>
            <a:xfrm>
              <a:off x="3344375" y="964250"/>
              <a:ext cx="854525" cy="1071025"/>
            </a:xfrm>
            <a:custGeom>
              <a:avLst/>
              <a:gdLst/>
              <a:ahLst/>
              <a:cxnLst/>
              <a:rect l="l" t="t" r="r" b="b"/>
              <a:pathLst>
                <a:path w="34181" h="42841" extrusionOk="0">
                  <a:moveTo>
                    <a:pt x="33239" y="1"/>
                  </a:moveTo>
                  <a:lnTo>
                    <a:pt x="0" y="41686"/>
                  </a:lnTo>
                  <a:lnTo>
                    <a:pt x="912" y="42841"/>
                  </a:lnTo>
                  <a:lnTo>
                    <a:pt x="34181" y="1155"/>
                  </a:lnTo>
                  <a:lnTo>
                    <a:pt x="3323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14" name="Google Shape;2114;p110"/>
            <p:cNvSpPr/>
            <p:nvPr/>
          </p:nvSpPr>
          <p:spPr>
            <a:xfrm>
              <a:off x="3295750" y="903500"/>
              <a:ext cx="854550" cy="1071025"/>
            </a:xfrm>
            <a:custGeom>
              <a:avLst/>
              <a:gdLst/>
              <a:ahLst/>
              <a:cxnLst/>
              <a:rect l="l" t="t" r="r" b="b"/>
              <a:pathLst>
                <a:path w="34182" h="42841" extrusionOk="0">
                  <a:moveTo>
                    <a:pt x="33270" y="0"/>
                  </a:moveTo>
                  <a:lnTo>
                    <a:pt x="1" y="41685"/>
                  </a:lnTo>
                  <a:lnTo>
                    <a:pt x="943" y="42840"/>
                  </a:lnTo>
                  <a:lnTo>
                    <a:pt x="34181" y="1155"/>
                  </a:lnTo>
                  <a:lnTo>
                    <a:pt x="3327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15" name="Google Shape;2115;p110"/>
            <p:cNvSpPr/>
            <p:nvPr/>
          </p:nvSpPr>
          <p:spPr>
            <a:xfrm>
              <a:off x="3247150" y="841975"/>
              <a:ext cx="854525" cy="1071775"/>
            </a:xfrm>
            <a:custGeom>
              <a:avLst/>
              <a:gdLst/>
              <a:ahLst/>
              <a:cxnLst/>
              <a:rect l="l" t="t" r="r" b="b"/>
              <a:pathLst>
                <a:path w="34181" h="42871" extrusionOk="0">
                  <a:moveTo>
                    <a:pt x="33269" y="0"/>
                  </a:moveTo>
                  <a:lnTo>
                    <a:pt x="0" y="41716"/>
                  </a:lnTo>
                  <a:lnTo>
                    <a:pt x="942" y="42870"/>
                  </a:lnTo>
                  <a:lnTo>
                    <a:pt x="34181" y="1155"/>
                  </a:lnTo>
                  <a:lnTo>
                    <a:pt x="3326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16" name="Google Shape;2116;p110"/>
            <p:cNvSpPr/>
            <p:nvPr/>
          </p:nvSpPr>
          <p:spPr>
            <a:xfrm>
              <a:off x="3198525" y="781200"/>
              <a:ext cx="854550" cy="1071775"/>
            </a:xfrm>
            <a:custGeom>
              <a:avLst/>
              <a:gdLst/>
              <a:ahLst/>
              <a:cxnLst/>
              <a:rect l="l" t="t" r="r" b="b"/>
              <a:pathLst>
                <a:path w="34182" h="42871" extrusionOk="0">
                  <a:moveTo>
                    <a:pt x="33270" y="1"/>
                  </a:moveTo>
                  <a:lnTo>
                    <a:pt x="1" y="41716"/>
                  </a:lnTo>
                  <a:lnTo>
                    <a:pt x="943" y="42871"/>
                  </a:lnTo>
                  <a:lnTo>
                    <a:pt x="34181" y="1155"/>
                  </a:lnTo>
                  <a:lnTo>
                    <a:pt x="3327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17" name="Google Shape;2117;p110"/>
            <p:cNvSpPr/>
            <p:nvPr/>
          </p:nvSpPr>
          <p:spPr>
            <a:xfrm>
              <a:off x="3150675" y="721200"/>
              <a:ext cx="854550" cy="1071775"/>
            </a:xfrm>
            <a:custGeom>
              <a:avLst/>
              <a:gdLst/>
              <a:ahLst/>
              <a:cxnLst/>
              <a:rect l="l" t="t" r="r" b="b"/>
              <a:pathLst>
                <a:path w="34182" h="42871" extrusionOk="0">
                  <a:moveTo>
                    <a:pt x="33270" y="0"/>
                  </a:moveTo>
                  <a:lnTo>
                    <a:pt x="1" y="41716"/>
                  </a:lnTo>
                  <a:lnTo>
                    <a:pt x="943" y="42871"/>
                  </a:lnTo>
                  <a:lnTo>
                    <a:pt x="34181" y="1155"/>
                  </a:lnTo>
                  <a:lnTo>
                    <a:pt x="3327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18" name="Google Shape;2118;p110"/>
            <p:cNvSpPr/>
            <p:nvPr/>
          </p:nvSpPr>
          <p:spPr>
            <a:xfrm>
              <a:off x="3102075" y="660425"/>
              <a:ext cx="855300" cy="1071775"/>
            </a:xfrm>
            <a:custGeom>
              <a:avLst/>
              <a:gdLst/>
              <a:ahLst/>
              <a:cxnLst/>
              <a:rect l="l" t="t" r="r" b="b"/>
              <a:pathLst>
                <a:path w="34212" h="42871" extrusionOk="0">
                  <a:moveTo>
                    <a:pt x="33300" y="1"/>
                  </a:moveTo>
                  <a:lnTo>
                    <a:pt x="0" y="41716"/>
                  </a:lnTo>
                  <a:lnTo>
                    <a:pt x="942" y="42871"/>
                  </a:lnTo>
                  <a:lnTo>
                    <a:pt x="34211" y="1155"/>
                  </a:lnTo>
                  <a:lnTo>
                    <a:pt x="3330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19" name="Google Shape;2119;p110"/>
            <p:cNvSpPr/>
            <p:nvPr/>
          </p:nvSpPr>
          <p:spPr>
            <a:xfrm>
              <a:off x="3054225" y="599675"/>
              <a:ext cx="854525" cy="1071775"/>
            </a:xfrm>
            <a:custGeom>
              <a:avLst/>
              <a:gdLst/>
              <a:ahLst/>
              <a:cxnLst/>
              <a:rect l="l" t="t" r="r" b="b"/>
              <a:pathLst>
                <a:path w="34181" h="42871" extrusionOk="0">
                  <a:moveTo>
                    <a:pt x="33269" y="0"/>
                  </a:moveTo>
                  <a:lnTo>
                    <a:pt x="0" y="41716"/>
                  </a:lnTo>
                  <a:lnTo>
                    <a:pt x="912" y="42870"/>
                  </a:lnTo>
                  <a:lnTo>
                    <a:pt x="34181" y="1155"/>
                  </a:lnTo>
                  <a:lnTo>
                    <a:pt x="3326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20" name="Google Shape;2120;p110"/>
            <p:cNvSpPr/>
            <p:nvPr/>
          </p:nvSpPr>
          <p:spPr>
            <a:xfrm>
              <a:off x="3005600" y="538900"/>
              <a:ext cx="855300" cy="1072550"/>
            </a:xfrm>
            <a:custGeom>
              <a:avLst/>
              <a:gdLst/>
              <a:ahLst/>
              <a:cxnLst/>
              <a:rect l="l" t="t" r="r" b="b"/>
              <a:pathLst>
                <a:path w="34212" h="42902" extrusionOk="0">
                  <a:moveTo>
                    <a:pt x="33270" y="1"/>
                  </a:moveTo>
                  <a:lnTo>
                    <a:pt x="1" y="41747"/>
                  </a:lnTo>
                  <a:lnTo>
                    <a:pt x="912" y="42901"/>
                  </a:lnTo>
                  <a:lnTo>
                    <a:pt x="34212" y="1155"/>
                  </a:lnTo>
                  <a:lnTo>
                    <a:pt x="3327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21" name="Google Shape;2121;p110"/>
            <p:cNvSpPr/>
            <p:nvPr/>
          </p:nvSpPr>
          <p:spPr>
            <a:xfrm>
              <a:off x="2957750" y="478900"/>
              <a:ext cx="855300" cy="1071775"/>
            </a:xfrm>
            <a:custGeom>
              <a:avLst/>
              <a:gdLst/>
              <a:ahLst/>
              <a:cxnLst/>
              <a:rect l="l" t="t" r="r" b="b"/>
              <a:pathLst>
                <a:path w="34212" h="42871" extrusionOk="0">
                  <a:moveTo>
                    <a:pt x="33270" y="0"/>
                  </a:moveTo>
                  <a:lnTo>
                    <a:pt x="1" y="41716"/>
                  </a:lnTo>
                  <a:lnTo>
                    <a:pt x="912" y="42870"/>
                  </a:lnTo>
                  <a:lnTo>
                    <a:pt x="34212" y="1155"/>
                  </a:lnTo>
                  <a:lnTo>
                    <a:pt x="3327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22" name="Google Shape;2122;p110"/>
            <p:cNvSpPr/>
            <p:nvPr/>
          </p:nvSpPr>
          <p:spPr>
            <a:xfrm>
              <a:off x="2909150" y="418125"/>
              <a:ext cx="855300" cy="1072550"/>
            </a:xfrm>
            <a:custGeom>
              <a:avLst/>
              <a:gdLst/>
              <a:ahLst/>
              <a:cxnLst/>
              <a:rect l="l" t="t" r="r" b="b"/>
              <a:pathLst>
                <a:path w="34212" h="42902" extrusionOk="0">
                  <a:moveTo>
                    <a:pt x="33300" y="1"/>
                  </a:moveTo>
                  <a:lnTo>
                    <a:pt x="0" y="41747"/>
                  </a:lnTo>
                  <a:lnTo>
                    <a:pt x="912" y="42901"/>
                  </a:lnTo>
                  <a:lnTo>
                    <a:pt x="34211" y="1155"/>
                  </a:lnTo>
                  <a:lnTo>
                    <a:pt x="3330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23" name="Google Shape;2123;p110"/>
            <p:cNvSpPr/>
            <p:nvPr/>
          </p:nvSpPr>
          <p:spPr>
            <a:xfrm>
              <a:off x="2860525" y="357375"/>
              <a:ext cx="856050" cy="1072525"/>
            </a:xfrm>
            <a:custGeom>
              <a:avLst/>
              <a:gdLst/>
              <a:ahLst/>
              <a:cxnLst/>
              <a:rect l="l" t="t" r="r" b="b"/>
              <a:pathLst>
                <a:path w="34242" h="42901" extrusionOk="0">
                  <a:moveTo>
                    <a:pt x="33300" y="0"/>
                  </a:moveTo>
                  <a:lnTo>
                    <a:pt x="1" y="41746"/>
                  </a:lnTo>
                  <a:lnTo>
                    <a:pt x="943" y="42901"/>
                  </a:lnTo>
                  <a:lnTo>
                    <a:pt x="34242" y="1155"/>
                  </a:lnTo>
                  <a:lnTo>
                    <a:pt x="3330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24" name="Google Shape;2124;p110"/>
            <p:cNvSpPr/>
            <p:nvPr/>
          </p:nvSpPr>
          <p:spPr>
            <a:xfrm>
              <a:off x="2812675" y="296600"/>
              <a:ext cx="855300" cy="1072525"/>
            </a:xfrm>
            <a:custGeom>
              <a:avLst/>
              <a:gdLst/>
              <a:ahLst/>
              <a:cxnLst/>
              <a:rect l="l" t="t" r="r" b="b"/>
              <a:pathLst>
                <a:path w="34212" h="42901" extrusionOk="0">
                  <a:moveTo>
                    <a:pt x="33300" y="0"/>
                  </a:moveTo>
                  <a:lnTo>
                    <a:pt x="1" y="41746"/>
                  </a:lnTo>
                  <a:lnTo>
                    <a:pt x="912" y="42901"/>
                  </a:lnTo>
                  <a:lnTo>
                    <a:pt x="34211" y="1155"/>
                  </a:lnTo>
                  <a:lnTo>
                    <a:pt x="3330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25" name="Google Shape;2125;p110"/>
            <p:cNvSpPr/>
            <p:nvPr/>
          </p:nvSpPr>
          <p:spPr>
            <a:xfrm>
              <a:off x="2764075" y="238125"/>
              <a:ext cx="856050" cy="1071000"/>
            </a:xfrm>
            <a:custGeom>
              <a:avLst/>
              <a:gdLst/>
              <a:ahLst/>
              <a:cxnLst/>
              <a:rect l="l" t="t" r="r" b="b"/>
              <a:pathLst>
                <a:path w="34242" h="42840" extrusionOk="0">
                  <a:moveTo>
                    <a:pt x="33269" y="0"/>
                  </a:moveTo>
                  <a:lnTo>
                    <a:pt x="0" y="41685"/>
                  </a:lnTo>
                  <a:lnTo>
                    <a:pt x="942" y="42840"/>
                  </a:lnTo>
                  <a:lnTo>
                    <a:pt x="34241" y="1094"/>
                  </a:lnTo>
                  <a:lnTo>
                    <a:pt x="3336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26" name="Google Shape;2126;p110"/>
            <p:cNvSpPr/>
            <p:nvPr/>
          </p:nvSpPr>
          <p:spPr>
            <a:xfrm>
              <a:off x="2716200" y="238125"/>
              <a:ext cx="828725" cy="1010250"/>
            </a:xfrm>
            <a:custGeom>
              <a:avLst/>
              <a:gdLst/>
              <a:ahLst/>
              <a:cxnLst/>
              <a:rect l="l" t="t" r="r" b="b"/>
              <a:pathLst>
                <a:path w="33149" h="40410" extrusionOk="0">
                  <a:moveTo>
                    <a:pt x="31325" y="0"/>
                  </a:moveTo>
                  <a:lnTo>
                    <a:pt x="1" y="39255"/>
                  </a:lnTo>
                  <a:lnTo>
                    <a:pt x="912" y="40409"/>
                  </a:lnTo>
                  <a:lnTo>
                    <a:pt x="33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27" name="Google Shape;2127;p110"/>
            <p:cNvSpPr/>
            <p:nvPr/>
          </p:nvSpPr>
          <p:spPr>
            <a:xfrm>
              <a:off x="2667600" y="238125"/>
              <a:ext cx="780850" cy="950225"/>
            </a:xfrm>
            <a:custGeom>
              <a:avLst/>
              <a:gdLst/>
              <a:ahLst/>
              <a:cxnLst/>
              <a:rect l="l" t="t" r="r" b="b"/>
              <a:pathLst>
                <a:path w="31234" h="38009" extrusionOk="0">
                  <a:moveTo>
                    <a:pt x="29381" y="0"/>
                  </a:moveTo>
                  <a:lnTo>
                    <a:pt x="0" y="36854"/>
                  </a:lnTo>
                  <a:lnTo>
                    <a:pt x="912" y="38009"/>
                  </a:lnTo>
                  <a:lnTo>
                    <a:pt x="31234"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28" name="Google Shape;2128;p110"/>
            <p:cNvSpPr/>
            <p:nvPr/>
          </p:nvSpPr>
          <p:spPr>
            <a:xfrm>
              <a:off x="2618975" y="238125"/>
              <a:ext cx="733025" cy="889475"/>
            </a:xfrm>
            <a:custGeom>
              <a:avLst/>
              <a:gdLst/>
              <a:ahLst/>
              <a:cxnLst/>
              <a:rect l="l" t="t" r="r" b="b"/>
              <a:pathLst>
                <a:path w="29321" h="35579" extrusionOk="0">
                  <a:moveTo>
                    <a:pt x="27467" y="0"/>
                  </a:moveTo>
                  <a:lnTo>
                    <a:pt x="1" y="34424"/>
                  </a:lnTo>
                  <a:lnTo>
                    <a:pt x="943" y="35578"/>
                  </a:lnTo>
                  <a:lnTo>
                    <a:pt x="2932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29" name="Google Shape;2129;p110"/>
            <p:cNvSpPr/>
            <p:nvPr/>
          </p:nvSpPr>
          <p:spPr>
            <a:xfrm>
              <a:off x="2571125" y="238125"/>
              <a:ext cx="684400" cy="829450"/>
            </a:xfrm>
            <a:custGeom>
              <a:avLst/>
              <a:gdLst/>
              <a:ahLst/>
              <a:cxnLst/>
              <a:rect l="l" t="t" r="r" b="b"/>
              <a:pathLst>
                <a:path w="27376" h="33178" extrusionOk="0">
                  <a:moveTo>
                    <a:pt x="25553" y="0"/>
                  </a:moveTo>
                  <a:lnTo>
                    <a:pt x="1" y="32023"/>
                  </a:lnTo>
                  <a:lnTo>
                    <a:pt x="943" y="33178"/>
                  </a:lnTo>
                  <a:lnTo>
                    <a:pt x="27376"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30" name="Google Shape;2130;p110"/>
            <p:cNvSpPr/>
            <p:nvPr/>
          </p:nvSpPr>
          <p:spPr>
            <a:xfrm>
              <a:off x="2522525" y="238125"/>
              <a:ext cx="636550" cy="768700"/>
            </a:xfrm>
            <a:custGeom>
              <a:avLst/>
              <a:gdLst/>
              <a:ahLst/>
              <a:cxnLst/>
              <a:rect l="l" t="t" r="r" b="b"/>
              <a:pathLst>
                <a:path w="25462" h="30748" extrusionOk="0">
                  <a:moveTo>
                    <a:pt x="23608" y="0"/>
                  </a:moveTo>
                  <a:lnTo>
                    <a:pt x="0" y="29593"/>
                  </a:lnTo>
                  <a:lnTo>
                    <a:pt x="942" y="30747"/>
                  </a:lnTo>
                  <a:lnTo>
                    <a:pt x="25461"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31" name="Google Shape;2131;p110"/>
            <p:cNvSpPr/>
            <p:nvPr/>
          </p:nvSpPr>
          <p:spPr>
            <a:xfrm>
              <a:off x="2473900" y="238125"/>
              <a:ext cx="587950" cy="707925"/>
            </a:xfrm>
            <a:custGeom>
              <a:avLst/>
              <a:gdLst/>
              <a:ahLst/>
              <a:cxnLst/>
              <a:rect l="l" t="t" r="r" b="b"/>
              <a:pathLst>
                <a:path w="23518" h="28317" extrusionOk="0">
                  <a:moveTo>
                    <a:pt x="21664" y="0"/>
                  </a:moveTo>
                  <a:lnTo>
                    <a:pt x="1" y="27162"/>
                  </a:lnTo>
                  <a:lnTo>
                    <a:pt x="943" y="28317"/>
                  </a:lnTo>
                  <a:lnTo>
                    <a:pt x="2351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32" name="Google Shape;2132;p110"/>
            <p:cNvSpPr/>
            <p:nvPr/>
          </p:nvSpPr>
          <p:spPr>
            <a:xfrm>
              <a:off x="2426050" y="238125"/>
              <a:ext cx="539325" cy="647175"/>
            </a:xfrm>
            <a:custGeom>
              <a:avLst/>
              <a:gdLst/>
              <a:ahLst/>
              <a:cxnLst/>
              <a:rect l="l" t="t" r="r" b="b"/>
              <a:pathLst>
                <a:path w="21573" h="25887" extrusionOk="0">
                  <a:moveTo>
                    <a:pt x="19719" y="0"/>
                  </a:moveTo>
                  <a:lnTo>
                    <a:pt x="1" y="24732"/>
                  </a:lnTo>
                  <a:lnTo>
                    <a:pt x="912" y="25886"/>
                  </a:lnTo>
                  <a:lnTo>
                    <a:pt x="21572"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33" name="Google Shape;2133;p110"/>
            <p:cNvSpPr/>
            <p:nvPr/>
          </p:nvSpPr>
          <p:spPr>
            <a:xfrm>
              <a:off x="2377450" y="238125"/>
              <a:ext cx="491450" cy="587150"/>
            </a:xfrm>
            <a:custGeom>
              <a:avLst/>
              <a:gdLst/>
              <a:ahLst/>
              <a:cxnLst/>
              <a:rect l="l" t="t" r="r" b="b"/>
              <a:pathLst>
                <a:path w="19658" h="23486" extrusionOk="0">
                  <a:moveTo>
                    <a:pt x="17835" y="0"/>
                  </a:moveTo>
                  <a:lnTo>
                    <a:pt x="0" y="22331"/>
                  </a:lnTo>
                  <a:lnTo>
                    <a:pt x="942" y="23486"/>
                  </a:lnTo>
                  <a:lnTo>
                    <a:pt x="1965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34" name="Google Shape;2134;p110"/>
            <p:cNvSpPr/>
            <p:nvPr/>
          </p:nvSpPr>
          <p:spPr>
            <a:xfrm>
              <a:off x="2329600" y="238125"/>
              <a:ext cx="442850" cy="526400"/>
            </a:xfrm>
            <a:custGeom>
              <a:avLst/>
              <a:gdLst/>
              <a:ahLst/>
              <a:cxnLst/>
              <a:rect l="l" t="t" r="r" b="b"/>
              <a:pathLst>
                <a:path w="17714" h="21056" extrusionOk="0">
                  <a:moveTo>
                    <a:pt x="15860" y="0"/>
                  </a:moveTo>
                  <a:lnTo>
                    <a:pt x="0" y="19901"/>
                  </a:lnTo>
                  <a:lnTo>
                    <a:pt x="912" y="21055"/>
                  </a:lnTo>
                  <a:lnTo>
                    <a:pt x="17713"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35" name="Google Shape;2135;p110"/>
            <p:cNvSpPr/>
            <p:nvPr/>
          </p:nvSpPr>
          <p:spPr>
            <a:xfrm>
              <a:off x="2280975" y="238125"/>
              <a:ext cx="395000" cy="466400"/>
            </a:xfrm>
            <a:custGeom>
              <a:avLst/>
              <a:gdLst/>
              <a:ahLst/>
              <a:cxnLst/>
              <a:rect l="l" t="t" r="r" b="b"/>
              <a:pathLst>
                <a:path w="15800" h="18656" extrusionOk="0">
                  <a:moveTo>
                    <a:pt x="13946" y="0"/>
                  </a:moveTo>
                  <a:lnTo>
                    <a:pt x="1" y="17500"/>
                  </a:lnTo>
                  <a:lnTo>
                    <a:pt x="912" y="18655"/>
                  </a:lnTo>
                  <a:lnTo>
                    <a:pt x="1580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36" name="Google Shape;2136;p110"/>
            <p:cNvSpPr/>
            <p:nvPr/>
          </p:nvSpPr>
          <p:spPr>
            <a:xfrm>
              <a:off x="2232375" y="238125"/>
              <a:ext cx="346375" cy="405625"/>
            </a:xfrm>
            <a:custGeom>
              <a:avLst/>
              <a:gdLst/>
              <a:ahLst/>
              <a:cxnLst/>
              <a:rect l="l" t="t" r="r" b="b"/>
              <a:pathLst>
                <a:path w="13855" h="16225" extrusionOk="0">
                  <a:moveTo>
                    <a:pt x="12032" y="0"/>
                  </a:moveTo>
                  <a:lnTo>
                    <a:pt x="0" y="15070"/>
                  </a:lnTo>
                  <a:lnTo>
                    <a:pt x="942" y="16224"/>
                  </a:lnTo>
                  <a:lnTo>
                    <a:pt x="13855"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37" name="Google Shape;2137;p110"/>
            <p:cNvSpPr/>
            <p:nvPr/>
          </p:nvSpPr>
          <p:spPr>
            <a:xfrm>
              <a:off x="2184525" y="238125"/>
              <a:ext cx="298525" cy="345625"/>
            </a:xfrm>
            <a:custGeom>
              <a:avLst/>
              <a:gdLst/>
              <a:ahLst/>
              <a:cxnLst/>
              <a:rect l="l" t="t" r="r" b="b"/>
              <a:pathLst>
                <a:path w="11941" h="13825" extrusionOk="0">
                  <a:moveTo>
                    <a:pt x="10087" y="0"/>
                  </a:moveTo>
                  <a:lnTo>
                    <a:pt x="0" y="12670"/>
                  </a:lnTo>
                  <a:lnTo>
                    <a:pt x="912" y="13824"/>
                  </a:lnTo>
                  <a:lnTo>
                    <a:pt x="1194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38" name="Google Shape;2138;p110"/>
            <p:cNvSpPr/>
            <p:nvPr/>
          </p:nvSpPr>
          <p:spPr>
            <a:xfrm>
              <a:off x="2135900" y="238125"/>
              <a:ext cx="250675" cy="284850"/>
            </a:xfrm>
            <a:custGeom>
              <a:avLst/>
              <a:gdLst/>
              <a:ahLst/>
              <a:cxnLst/>
              <a:rect l="l" t="t" r="r" b="b"/>
              <a:pathLst>
                <a:path w="10027" h="11394" extrusionOk="0">
                  <a:moveTo>
                    <a:pt x="8174" y="0"/>
                  </a:moveTo>
                  <a:lnTo>
                    <a:pt x="1" y="10239"/>
                  </a:lnTo>
                  <a:lnTo>
                    <a:pt x="942" y="11394"/>
                  </a:lnTo>
                  <a:lnTo>
                    <a:pt x="1002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39" name="Google Shape;2139;p110"/>
            <p:cNvSpPr/>
            <p:nvPr/>
          </p:nvSpPr>
          <p:spPr>
            <a:xfrm>
              <a:off x="2088050" y="238125"/>
              <a:ext cx="202075" cy="224075"/>
            </a:xfrm>
            <a:custGeom>
              <a:avLst/>
              <a:gdLst/>
              <a:ahLst/>
              <a:cxnLst/>
              <a:rect l="l" t="t" r="r" b="b"/>
              <a:pathLst>
                <a:path w="8083" h="8963" extrusionOk="0">
                  <a:moveTo>
                    <a:pt x="6229" y="0"/>
                  </a:moveTo>
                  <a:lnTo>
                    <a:pt x="1" y="7808"/>
                  </a:lnTo>
                  <a:lnTo>
                    <a:pt x="912" y="8963"/>
                  </a:lnTo>
                  <a:lnTo>
                    <a:pt x="8082"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40" name="Google Shape;2140;p110"/>
            <p:cNvSpPr/>
            <p:nvPr/>
          </p:nvSpPr>
          <p:spPr>
            <a:xfrm>
              <a:off x="2039450" y="238125"/>
              <a:ext cx="153450" cy="164075"/>
            </a:xfrm>
            <a:custGeom>
              <a:avLst/>
              <a:gdLst/>
              <a:ahLst/>
              <a:cxnLst/>
              <a:rect l="l" t="t" r="r" b="b"/>
              <a:pathLst>
                <a:path w="6138" h="6563" extrusionOk="0">
                  <a:moveTo>
                    <a:pt x="4314" y="0"/>
                  </a:moveTo>
                  <a:lnTo>
                    <a:pt x="0" y="5408"/>
                  </a:lnTo>
                  <a:lnTo>
                    <a:pt x="912" y="6563"/>
                  </a:lnTo>
                  <a:lnTo>
                    <a:pt x="613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41" name="Google Shape;2141;p110"/>
            <p:cNvSpPr/>
            <p:nvPr/>
          </p:nvSpPr>
          <p:spPr>
            <a:xfrm>
              <a:off x="1991575" y="238125"/>
              <a:ext cx="105625" cy="104075"/>
            </a:xfrm>
            <a:custGeom>
              <a:avLst/>
              <a:gdLst/>
              <a:ahLst/>
              <a:cxnLst/>
              <a:rect l="l" t="t" r="r" b="b"/>
              <a:pathLst>
                <a:path w="4225" h="4163" extrusionOk="0">
                  <a:moveTo>
                    <a:pt x="2371" y="0"/>
                  </a:moveTo>
                  <a:lnTo>
                    <a:pt x="1" y="3008"/>
                  </a:lnTo>
                  <a:lnTo>
                    <a:pt x="912" y="4162"/>
                  </a:lnTo>
                  <a:lnTo>
                    <a:pt x="4224"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2142" name="Google Shape;2142;p110"/>
          <p:cNvSpPr/>
          <p:nvPr/>
        </p:nvSpPr>
        <p:spPr>
          <a:xfrm>
            <a:off x="0" y="0"/>
            <a:ext cx="5743500" cy="5143500"/>
          </a:xfrm>
          <a:prstGeom prst="homePlate">
            <a:avLst>
              <a:gd name="adj" fmla="val 39813"/>
            </a:avLst>
          </a:prstGeom>
          <a:solidFill>
            <a:schemeClr val="dk1"/>
          </a:solidFill>
          <a:ln>
            <a:noFill/>
          </a:ln>
          <a:effectLst>
            <a:outerShdw blurRad="228600" dist="38100" dir="10800000" algn="bl" rotWithShape="0">
              <a:srgbClr val="000000">
                <a:alpha val="33333"/>
              </a:srgb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43" name="Google Shape;2143;p110"/>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2144" name="Google Shape;2144;p110"/>
          <p:cNvSpPr/>
          <p:nvPr/>
        </p:nvSpPr>
        <p:spPr>
          <a:xfrm>
            <a:off x="5338775" y="-4750"/>
            <a:ext cx="3805047" cy="5153025"/>
          </a:xfrm>
          <a:custGeom>
            <a:avLst/>
            <a:gdLst/>
            <a:ahLst/>
            <a:cxnLst/>
            <a:rect l="l" t="t" r="r" b="b"/>
            <a:pathLst>
              <a:path w="152400" h="206121" extrusionOk="0">
                <a:moveTo>
                  <a:pt x="82105" y="103632"/>
                </a:moveTo>
                <a:lnTo>
                  <a:pt x="190" y="205930"/>
                </a:lnTo>
                <a:lnTo>
                  <a:pt x="152209" y="206121"/>
                </a:lnTo>
                <a:lnTo>
                  <a:pt x="152400" y="190"/>
                </a:lnTo>
                <a:lnTo>
                  <a:pt x="0" y="0"/>
                </a:lnTo>
                <a:close/>
              </a:path>
            </a:pathLst>
          </a:custGeom>
          <a:solidFill>
            <a:schemeClr val="dk1"/>
          </a:solidFill>
          <a:ln>
            <a:noFill/>
          </a:ln>
          <a:effectLst>
            <a:outerShdw blurRad="228600" dist="38100" dir="10800000" algn="bl" rotWithShape="0">
              <a:srgbClr val="000000">
                <a:alpha val="33333"/>
              </a:srgbClr>
            </a:outerShdw>
          </a:effectLst>
        </p:spPr>
        <p:txBody>
          <a:bodyPr/>
          <a:lstStyle/>
          <a:p>
            <a:endParaRPr lang="en-US"/>
          </a:p>
        </p:txBody>
      </p:sp>
      <p:sp>
        <p:nvSpPr>
          <p:cNvPr id="2145" name="Google Shape;2145;p110"/>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pic>
        <p:nvPicPr>
          <p:cNvPr id="2146" name="Google Shape;2146;p110"/>
          <p:cNvPicPr preferRelativeResize="0"/>
          <p:nvPr/>
        </p:nvPicPr>
        <p:blipFill rotWithShape="1">
          <a:blip r:embed="rId2">
            <a:alphaModFix/>
          </a:blip>
          <a:srcRect/>
          <a:stretch/>
        </p:blipFill>
        <p:spPr>
          <a:xfrm>
            <a:off x="1285955" y="2144127"/>
            <a:ext cx="2868902" cy="818074"/>
          </a:xfrm>
          <a:prstGeom prst="rect">
            <a:avLst/>
          </a:prstGeom>
          <a:noFill/>
          <a:ln>
            <a:noFill/>
          </a:ln>
        </p:spPr>
      </p:pic>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Section header w/chevron">
  <p:cSld name="SECTION_HEADER_1">
    <p:spTree>
      <p:nvGrpSpPr>
        <p:cNvPr id="1" name="Shape 588"/>
        <p:cNvGrpSpPr/>
        <p:nvPr/>
      </p:nvGrpSpPr>
      <p:grpSpPr>
        <a:xfrm>
          <a:off x="0" y="0"/>
          <a:ext cx="0" cy="0"/>
          <a:chOff x="0" y="0"/>
          <a:chExt cx="0" cy="0"/>
        </a:xfrm>
      </p:grpSpPr>
      <p:grpSp>
        <p:nvGrpSpPr>
          <p:cNvPr id="589" name="Google Shape;589;p74"/>
          <p:cNvGrpSpPr/>
          <p:nvPr/>
        </p:nvGrpSpPr>
        <p:grpSpPr>
          <a:xfrm>
            <a:off x="2693441" y="10"/>
            <a:ext cx="3757132" cy="5143716"/>
            <a:chOff x="1895100" y="238125"/>
            <a:chExt cx="3826000" cy="5238000"/>
          </a:xfrm>
        </p:grpSpPr>
        <p:sp>
          <p:nvSpPr>
            <p:cNvPr id="590" name="Google Shape;590;p74"/>
            <p:cNvSpPr/>
            <p:nvPr/>
          </p:nvSpPr>
          <p:spPr>
            <a:xfrm>
              <a:off x="1895100" y="238125"/>
              <a:ext cx="2142475" cy="5238000"/>
            </a:xfrm>
            <a:custGeom>
              <a:avLst/>
              <a:gdLst/>
              <a:ahLst/>
              <a:cxnLst/>
              <a:rect l="l" t="t" r="r" b="b"/>
              <a:pathLst>
                <a:path w="85699" h="209520" extrusionOk="0">
                  <a:moveTo>
                    <a:pt x="214" y="0"/>
                  </a:moveTo>
                  <a:lnTo>
                    <a:pt x="83740" y="104515"/>
                  </a:lnTo>
                  <a:lnTo>
                    <a:pt x="0" y="209519"/>
                  </a:lnTo>
                  <a:lnTo>
                    <a:pt x="1958" y="209519"/>
                  </a:lnTo>
                  <a:lnTo>
                    <a:pt x="85331" y="105004"/>
                  </a:lnTo>
                  <a:lnTo>
                    <a:pt x="85698" y="104515"/>
                  </a:lnTo>
                  <a:lnTo>
                    <a:pt x="2172" y="0"/>
                  </a:ln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1" name="Google Shape;591;p74"/>
            <p:cNvSpPr/>
            <p:nvPr/>
          </p:nvSpPr>
          <p:spPr>
            <a:xfrm>
              <a:off x="3578600" y="238125"/>
              <a:ext cx="2142500" cy="5238000"/>
            </a:xfrm>
            <a:custGeom>
              <a:avLst/>
              <a:gdLst/>
              <a:ahLst/>
              <a:cxnLst/>
              <a:rect l="l" t="t" r="r" b="b"/>
              <a:pathLst>
                <a:path w="85700" h="209520" extrusionOk="0">
                  <a:moveTo>
                    <a:pt x="1" y="0"/>
                  </a:moveTo>
                  <a:lnTo>
                    <a:pt x="83741" y="105310"/>
                  </a:lnTo>
                  <a:lnTo>
                    <a:pt x="643" y="209519"/>
                  </a:lnTo>
                  <a:lnTo>
                    <a:pt x="2601" y="209519"/>
                  </a:lnTo>
                  <a:lnTo>
                    <a:pt x="85699" y="105310"/>
                  </a:lnTo>
                  <a:lnTo>
                    <a:pt x="1959" y="0"/>
                  </a:ln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592" name="Google Shape;592;p74"/>
          <p:cNvSpPr txBox="1">
            <a:spLocks noGrp="1"/>
          </p:cNvSpPr>
          <p:nvPr>
            <p:ph type="title"/>
          </p:nvPr>
        </p:nvSpPr>
        <p:spPr>
          <a:xfrm>
            <a:off x="311700" y="1980344"/>
            <a:ext cx="8520600" cy="841800"/>
          </a:xfrm>
          <a:prstGeom prst="rect">
            <a:avLst/>
          </a:prstGeom>
          <a:noFill/>
          <a:ln>
            <a:noFill/>
          </a:ln>
        </p:spPr>
        <p:txBody>
          <a:bodyPr spcFirstLastPara="1" wrap="square" lIns="91425" tIns="91425" rIns="91425" bIns="91425" anchor="ctr" anchorCtr="0">
            <a:normAutofit/>
          </a:bodyPr>
          <a:lstStyle>
            <a:lvl1pPr lvl="0" algn="ctr">
              <a:lnSpc>
                <a:spcPct val="100000"/>
              </a:lnSpc>
              <a:spcBef>
                <a:spcPts val="0"/>
              </a:spcBef>
              <a:spcAft>
                <a:spcPts val="0"/>
              </a:spcAft>
              <a:buSzPts val="3600"/>
              <a:buNone/>
              <a:defRPr sz="3600"/>
            </a:lvl1pPr>
            <a:lvl2pPr lvl="1" algn="ctr">
              <a:lnSpc>
                <a:spcPct val="100000"/>
              </a:lnSpc>
              <a:spcBef>
                <a:spcPts val="0"/>
              </a:spcBef>
              <a:spcAft>
                <a:spcPts val="0"/>
              </a:spcAft>
              <a:buSzPts val="3600"/>
              <a:buNone/>
              <a:defRPr sz="3600"/>
            </a:lvl2pPr>
            <a:lvl3pPr lvl="2" algn="ctr">
              <a:lnSpc>
                <a:spcPct val="100000"/>
              </a:lnSpc>
              <a:spcBef>
                <a:spcPts val="0"/>
              </a:spcBef>
              <a:spcAft>
                <a:spcPts val="0"/>
              </a:spcAft>
              <a:buSzPts val="3600"/>
              <a:buNone/>
              <a:defRPr sz="3600"/>
            </a:lvl3pPr>
            <a:lvl4pPr lvl="3" algn="ctr">
              <a:lnSpc>
                <a:spcPct val="100000"/>
              </a:lnSpc>
              <a:spcBef>
                <a:spcPts val="0"/>
              </a:spcBef>
              <a:spcAft>
                <a:spcPts val="0"/>
              </a:spcAft>
              <a:buSzPts val="3600"/>
              <a:buNone/>
              <a:defRPr sz="3600"/>
            </a:lvl4pPr>
            <a:lvl5pPr lvl="4" algn="ctr">
              <a:lnSpc>
                <a:spcPct val="100000"/>
              </a:lnSpc>
              <a:spcBef>
                <a:spcPts val="0"/>
              </a:spcBef>
              <a:spcAft>
                <a:spcPts val="0"/>
              </a:spcAft>
              <a:buSzPts val="3600"/>
              <a:buNone/>
              <a:defRPr sz="3600"/>
            </a:lvl5pPr>
            <a:lvl6pPr lvl="5" algn="ctr">
              <a:lnSpc>
                <a:spcPct val="100000"/>
              </a:lnSpc>
              <a:spcBef>
                <a:spcPts val="0"/>
              </a:spcBef>
              <a:spcAft>
                <a:spcPts val="0"/>
              </a:spcAft>
              <a:buSzPts val="3600"/>
              <a:buNone/>
              <a:defRPr sz="3600"/>
            </a:lvl6pPr>
            <a:lvl7pPr lvl="6" algn="ctr">
              <a:lnSpc>
                <a:spcPct val="100000"/>
              </a:lnSpc>
              <a:spcBef>
                <a:spcPts val="0"/>
              </a:spcBef>
              <a:spcAft>
                <a:spcPts val="0"/>
              </a:spcAft>
              <a:buSzPts val="3600"/>
              <a:buNone/>
              <a:defRPr sz="3600"/>
            </a:lvl7pPr>
            <a:lvl8pPr lvl="7" algn="ctr">
              <a:lnSpc>
                <a:spcPct val="100000"/>
              </a:lnSpc>
              <a:spcBef>
                <a:spcPts val="0"/>
              </a:spcBef>
              <a:spcAft>
                <a:spcPts val="0"/>
              </a:spcAft>
              <a:buSzPts val="3600"/>
              <a:buNone/>
              <a:defRPr sz="3600"/>
            </a:lvl8pPr>
            <a:lvl9pPr lvl="8" algn="ctr">
              <a:lnSpc>
                <a:spcPct val="100000"/>
              </a:lnSpc>
              <a:spcBef>
                <a:spcPts val="0"/>
              </a:spcBef>
              <a:spcAft>
                <a:spcPts val="0"/>
              </a:spcAft>
              <a:buSzPts val="3600"/>
              <a:buNone/>
              <a:defRPr sz="3600"/>
            </a:lvl9pPr>
          </a:lstStyle>
          <a:p>
            <a:endParaRPr/>
          </a:p>
        </p:txBody>
      </p:sp>
      <p:sp>
        <p:nvSpPr>
          <p:cNvPr id="593" name="Google Shape;593;p74"/>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594" name="Google Shape;594;p74"/>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Closing slide w/logo_red">
  <p:cSld name="BLANK_1_1">
    <p:bg>
      <p:bgPr>
        <a:solidFill>
          <a:schemeClr val="accent1"/>
        </a:solidFill>
        <a:effectLst/>
      </p:bgPr>
    </p:bg>
    <p:spTree>
      <p:nvGrpSpPr>
        <p:cNvPr id="1" name="Shape 2147"/>
        <p:cNvGrpSpPr/>
        <p:nvPr/>
      </p:nvGrpSpPr>
      <p:grpSpPr>
        <a:xfrm>
          <a:off x="0" y="0"/>
          <a:ext cx="0" cy="0"/>
          <a:chOff x="0" y="0"/>
          <a:chExt cx="0" cy="0"/>
        </a:xfrm>
      </p:grpSpPr>
      <p:sp>
        <p:nvSpPr>
          <p:cNvPr id="2148" name="Google Shape;2148;p111"/>
          <p:cNvSpPr/>
          <p:nvPr/>
        </p:nvSpPr>
        <p:spPr>
          <a:xfrm>
            <a:off x="0" y="0"/>
            <a:ext cx="5743500" cy="5143500"/>
          </a:xfrm>
          <a:prstGeom prst="homePlate">
            <a:avLst>
              <a:gd name="adj" fmla="val 39813"/>
            </a:avLst>
          </a:prstGeom>
          <a:solidFill>
            <a:schemeClr val="lt1"/>
          </a:solidFill>
          <a:ln>
            <a:noFill/>
          </a:ln>
          <a:effectLst>
            <a:outerShdw blurRad="228600" dist="38100" dir="10800000" algn="bl" rotWithShape="0">
              <a:srgbClr val="000000">
                <a:alpha val="33333"/>
              </a:srgb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49" name="Google Shape;2149;p111"/>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grpSp>
        <p:nvGrpSpPr>
          <p:cNvPr id="2150" name="Google Shape;2150;p111"/>
          <p:cNvGrpSpPr/>
          <p:nvPr/>
        </p:nvGrpSpPr>
        <p:grpSpPr>
          <a:xfrm>
            <a:off x="1285921" y="2144122"/>
            <a:ext cx="2868897" cy="817157"/>
            <a:chOff x="238125" y="1822850"/>
            <a:chExt cx="7080200" cy="2016675"/>
          </a:xfrm>
        </p:grpSpPr>
        <p:sp>
          <p:nvSpPr>
            <p:cNvPr id="2151" name="Google Shape;2151;p111"/>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52" name="Google Shape;2152;p111"/>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53" name="Google Shape;2153;p111"/>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54" name="Google Shape;2154;p111"/>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55" name="Google Shape;2155;p111"/>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56" name="Google Shape;2156;p111"/>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57" name="Google Shape;2157;p111"/>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2158" name="Google Shape;2158;p111"/>
          <p:cNvSpPr/>
          <p:nvPr/>
        </p:nvSpPr>
        <p:spPr>
          <a:xfrm>
            <a:off x="5338775" y="-4750"/>
            <a:ext cx="3805047" cy="5153025"/>
          </a:xfrm>
          <a:custGeom>
            <a:avLst/>
            <a:gdLst/>
            <a:ahLst/>
            <a:cxnLst/>
            <a:rect l="l" t="t" r="r" b="b"/>
            <a:pathLst>
              <a:path w="152400" h="206121" extrusionOk="0">
                <a:moveTo>
                  <a:pt x="82105" y="103632"/>
                </a:moveTo>
                <a:lnTo>
                  <a:pt x="190" y="205930"/>
                </a:lnTo>
                <a:lnTo>
                  <a:pt x="152209" y="206121"/>
                </a:lnTo>
                <a:lnTo>
                  <a:pt x="152400" y="190"/>
                </a:lnTo>
                <a:lnTo>
                  <a:pt x="0" y="0"/>
                </a:lnTo>
                <a:close/>
              </a:path>
            </a:pathLst>
          </a:custGeom>
          <a:solidFill>
            <a:schemeClr val="lt1"/>
          </a:solidFill>
          <a:ln>
            <a:noFill/>
          </a:ln>
          <a:effectLst>
            <a:outerShdw blurRad="228600" dist="38100" dir="10800000" algn="bl" rotWithShape="0">
              <a:srgbClr val="000000">
                <a:alpha val="33333"/>
              </a:srgbClr>
            </a:outerShdw>
          </a:effectLst>
        </p:spPr>
        <p:txBody>
          <a:bodyPr/>
          <a:lstStyle/>
          <a:p>
            <a:endParaRPr lang="en-US"/>
          </a:p>
        </p:txBody>
      </p:sp>
      <p:sp>
        <p:nvSpPr>
          <p:cNvPr id="2159" name="Google Shape;2159;p111"/>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Blank">
  <p:cSld name="BLANK_3">
    <p:spTree>
      <p:nvGrpSpPr>
        <p:cNvPr id="1" name="Shape 2160"/>
        <p:cNvGrpSpPr/>
        <p:nvPr/>
      </p:nvGrpSpPr>
      <p:grpSpPr>
        <a:xfrm>
          <a:off x="0" y="0"/>
          <a:ext cx="0" cy="0"/>
          <a:chOff x="0" y="0"/>
          <a:chExt cx="0" cy="0"/>
        </a:xfrm>
      </p:grpSpPr>
      <p:sp>
        <p:nvSpPr>
          <p:cNvPr id="2161" name="Google Shape;2161;g24c3299a92b_0_3373"/>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Slide - White Arrow">
  <p:cSld name="Slide - White Arrow">
    <p:bg>
      <p:bgPr>
        <a:blipFill>
          <a:blip r:embed="rId2">
            <a:alphaModFix/>
          </a:blip>
          <a:stretch>
            <a:fillRect/>
          </a:stretch>
        </a:blipFill>
        <a:effectLst/>
      </p:bgPr>
    </p:bg>
    <p:spTree>
      <p:nvGrpSpPr>
        <p:cNvPr id="1" name="Shape 2162"/>
        <p:cNvGrpSpPr/>
        <p:nvPr/>
      </p:nvGrpSpPr>
      <p:grpSpPr>
        <a:xfrm>
          <a:off x="0" y="0"/>
          <a:ext cx="0" cy="0"/>
          <a:chOff x="0" y="0"/>
          <a:chExt cx="0" cy="0"/>
        </a:xfrm>
      </p:grpSpPr>
      <p:sp>
        <p:nvSpPr>
          <p:cNvPr id="2163" name="Google Shape;2163;g28bf203a7c3_0_28"/>
          <p:cNvSpPr/>
          <p:nvPr/>
        </p:nvSpPr>
        <p:spPr>
          <a:xfrm>
            <a:off x="4201297" y="0"/>
            <a:ext cx="3811800" cy="5143500"/>
          </a:xfrm>
          <a:prstGeom prst="rect">
            <a:avLst/>
          </a:prstGeom>
          <a:solidFill>
            <a:schemeClr val="lt1"/>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700"/>
              <a:buFont typeface="Arial"/>
              <a:buNone/>
            </a:pPr>
            <a:endParaRPr sz="700" b="0" i="0" u="none" strike="noStrike" cap="none">
              <a:solidFill>
                <a:schemeClr val="lt1"/>
              </a:solidFill>
              <a:latin typeface="Arial"/>
              <a:ea typeface="Arial"/>
              <a:cs typeface="Arial"/>
              <a:sym typeface="Arial"/>
            </a:endParaRPr>
          </a:p>
        </p:txBody>
      </p:sp>
      <p:sp>
        <p:nvSpPr>
          <p:cNvPr id="2164" name="Google Shape;2164;g28bf203a7c3_0_28"/>
          <p:cNvSpPr txBox="1">
            <a:spLocks noGrp="1"/>
          </p:cNvSpPr>
          <p:nvPr>
            <p:ph type="ctrTitle"/>
          </p:nvPr>
        </p:nvSpPr>
        <p:spPr>
          <a:xfrm>
            <a:off x="874835" y="423549"/>
            <a:ext cx="7394400" cy="569100"/>
          </a:xfrm>
          <a:prstGeom prst="rect">
            <a:avLst/>
          </a:prstGeom>
          <a:noFill/>
          <a:ln>
            <a:noFill/>
          </a:ln>
        </p:spPr>
        <p:txBody>
          <a:bodyPr spcFirstLastPara="1" wrap="square" lIns="68575" tIns="34275" rIns="68575" bIns="34275" anchor="b" anchorCtr="0">
            <a:normAutofit/>
          </a:bodyPr>
          <a:lstStyle>
            <a:lvl1pPr lvl="0" algn="l">
              <a:lnSpc>
                <a:spcPct val="90000"/>
              </a:lnSpc>
              <a:spcBef>
                <a:spcPts val="0"/>
              </a:spcBef>
              <a:spcAft>
                <a:spcPts val="0"/>
              </a:spcAft>
              <a:buClr>
                <a:schemeClr val="dk2"/>
              </a:buClr>
              <a:buSzPts val="3000"/>
              <a:buFont typeface="Inter Black"/>
              <a:buNone/>
              <a:defRPr sz="3000">
                <a:solidFill>
                  <a:schemeClr val="dk2"/>
                </a:solidFill>
              </a:defRPr>
            </a:lvl1pPr>
            <a:lvl2pPr lvl="1" algn="l">
              <a:lnSpc>
                <a:spcPct val="100000"/>
              </a:lnSpc>
              <a:spcBef>
                <a:spcPts val="0"/>
              </a:spcBef>
              <a:spcAft>
                <a:spcPts val="0"/>
              </a:spcAft>
              <a:buSzPts val="1100"/>
              <a:buNone/>
              <a:defRPr/>
            </a:lvl2pPr>
            <a:lvl3pPr lvl="2" algn="l">
              <a:lnSpc>
                <a:spcPct val="100000"/>
              </a:lnSpc>
              <a:spcBef>
                <a:spcPts val="0"/>
              </a:spcBef>
              <a:spcAft>
                <a:spcPts val="0"/>
              </a:spcAft>
              <a:buSzPts val="1100"/>
              <a:buNone/>
              <a:defRPr/>
            </a:lvl3pPr>
            <a:lvl4pPr lvl="3" algn="l">
              <a:lnSpc>
                <a:spcPct val="100000"/>
              </a:lnSpc>
              <a:spcBef>
                <a:spcPts val="0"/>
              </a:spcBef>
              <a:spcAft>
                <a:spcPts val="0"/>
              </a:spcAft>
              <a:buSzPts val="1100"/>
              <a:buNone/>
              <a:defRPr/>
            </a:lvl4pPr>
            <a:lvl5pPr lvl="4" algn="l">
              <a:lnSpc>
                <a:spcPct val="100000"/>
              </a:lnSpc>
              <a:spcBef>
                <a:spcPts val="0"/>
              </a:spcBef>
              <a:spcAft>
                <a:spcPts val="0"/>
              </a:spcAft>
              <a:buSzPts val="1100"/>
              <a:buNone/>
              <a:defRPr/>
            </a:lvl5pPr>
            <a:lvl6pPr lvl="5" algn="l">
              <a:lnSpc>
                <a:spcPct val="100000"/>
              </a:lnSpc>
              <a:spcBef>
                <a:spcPts val="0"/>
              </a:spcBef>
              <a:spcAft>
                <a:spcPts val="0"/>
              </a:spcAft>
              <a:buSzPts val="1100"/>
              <a:buNone/>
              <a:defRPr/>
            </a:lvl6pPr>
            <a:lvl7pPr lvl="6" algn="l">
              <a:lnSpc>
                <a:spcPct val="100000"/>
              </a:lnSpc>
              <a:spcBef>
                <a:spcPts val="0"/>
              </a:spcBef>
              <a:spcAft>
                <a:spcPts val="0"/>
              </a:spcAft>
              <a:buSzPts val="1100"/>
              <a:buNone/>
              <a:defRPr/>
            </a:lvl7pPr>
            <a:lvl8pPr lvl="7" algn="l">
              <a:lnSpc>
                <a:spcPct val="100000"/>
              </a:lnSpc>
              <a:spcBef>
                <a:spcPts val="0"/>
              </a:spcBef>
              <a:spcAft>
                <a:spcPts val="0"/>
              </a:spcAft>
              <a:buSzPts val="1100"/>
              <a:buNone/>
              <a:defRPr/>
            </a:lvl8pPr>
            <a:lvl9pPr lvl="8" algn="l">
              <a:lnSpc>
                <a:spcPct val="100000"/>
              </a:lnSpc>
              <a:spcBef>
                <a:spcPts val="0"/>
              </a:spcBef>
              <a:spcAft>
                <a:spcPts val="0"/>
              </a:spcAft>
              <a:buSzPts val="1100"/>
              <a:buNone/>
              <a:defRPr/>
            </a:lvl9pPr>
          </a:lstStyle>
          <a:p>
            <a:endParaRPr/>
          </a:p>
        </p:txBody>
      </p:sp>
      <p:sp>
        <p:nvSpPr>
          <p:cNvPr id="2165" name="Google Shape;2165;g28bf203a7c3_0_28"/>
          <p:cNvSpPr txBox="1">
            <a:spLocks noGrp="1"/>
          </p:cNvSpPr>
          <p:nvPr>
            <p:ph type="body" idx="1"/>
          </p:nvPr>
        </p:nvSpPr>
        <p:spPr>
          <a:xfrm>
            <a:off x="874835" y="1258745"/>
            <a:ext cx="7394400" cy="2985900"/>
          </a:xfrm>
          <a:prstGeom prst="rect">
            <a:avLst/>
          </a:prstGeom>
          <a:noFill/>
          <a:ln>
            <a:noFill/>
          </a:ln>
        </p:spPr>
        <p:txBody>
          <a:bodyPr spcFirstLastPara="1" wrap="square" lIns="68575" tIns="34275" rIns="68575" bIns="34275" anchor="t" anchorCtr="0">
            <a:normAutofit/>
          </a:bodyPr>
          <a:lstStyle>
            <a:lvl1pPr marL="457200" lvl="0" indent="-323850" algn="l">
              <a:lnSpc>
                <a:spcPct val="90000"/>
              </a:lnSpc>
              <a:spcBef>
                <a:spcPts val="800"/>
              </a:spcBef>
              <a:spcAft>
                <a:spcPts val="0"/>
              </a:spcAft>
              <a:buClr>
                <a:schemeClr val="dk2"/>
              </a:buClr>
              <a:buSzPts val="1500"/>
              <a:buChar char="•"/>
              <a:defRPr sz="1500">
                <a:solidFill>
                  <a:schemeClr val="dk2"/>
                </a:solidFill>
                <a:latin typeface="Open Sans"/>
                <a:ea typeface="Open Sans"/>
                <a:cs typeface="Open Sans"/>
                <a:sym typeface="Open Sans"/>
              </a:defRPr>
            </a:lvl1pPr>
            <a:lvl2pPr marL="914400" lvl="1" indent="-317500" algn="l">
              <a:lnSpc>
                <a:spcPct val="90000"/>
              </a:lnSpc>
              <a:spcBef>
                <a:spcPts val="400"/>
              </a:spcBef>
              <a:spcAft>
                <a:spcPts val="0"/>
              </a:spcAft>
              <a:buClr>
                <a:schemeClr val="dk2"/>
              </a:buClr>
              <a:buSzPts val="1400"/>
              <a:buChar char="•"/>
              <a:defRPr sz="1400">
                <a:solidFill>
                  <a:schemeClr val="dk2"/>
                </a:solidFill>
                <a:latin typeface="Open Sans"/>
                <a:ea typeface="Open Sans"/>
                <a:cs typeface="Open Sans"/>
                <a:sym typeface="Open Sans"/>
              </a:defRPr>
            </a:lvl2pPr>
            <a:lvl3pPr marL="1371600" lvl="2" indent="-304800" algn="l">
              <a:lnSpc>
                <a:spcPct val="90000"/>
              </a:lnSpc>
              <a:spcBef>
                <a:spcPts val="400"/>
              </a:spcBef>
              <a:spcAft>
                <a:spcPts val="0"/>
              </a:spcAft>
              <a:buClr>
                <a:schemeClr val="dk2"/>
              </a:buClr>
              <a:buSzPts val="1200"/>
              <a:buChar char="•"/>
              <a:defRPr sz="1200">
                <a:solidFill>
                  <a:schemeClr val="dk2"/>
                </a:solidFill>
                <a:latin typeface="Open Sans"/>
                <a:ea typeface="Open Sans"/>
                <a:cs typeface="Open Sans"/>
                <a:sym typeface="Open Sans"/>
              </a:defRPr>
            </a:lvl3pPr>
            <a:lvl4pPr marL="1828800" lvl="3" indent="-298450" algn="l">
              <a:lnSpc>
                <a:spcPct val="90000"/>
              </a:lnSpc>
              <a:spcBef>
                <a:spcPts val="400"/>
              </a:spcBef>
              <a:spcAft>
                <a:spcPts val="0"/>
              </a:spcAft>
              <a:buClr>
                <a:schemeClr val="dk2"/>
              </a:buClr>
              <a:buSzPts val="1100"/>
              <a:buChar char="•"/>
              <a:defRPr sz="1100">
                <a:solidFill>
                  <a:schemeClr val="dk2"/>
                </a:solidFill>
                <a:latin typeface="Open Sans"/>
                <a:ea typeface="Open Sans"/>
                <a:cs typeface="Open Sans"/>
                <a:sym typeface="Open Sans"/>
              </a:defRPr>
            </a:lvl4pPr>
            <a:lvl5pPr marL="2286000" lvl="4" indent="-298450" algn="l">
              <a:lnSpc>
                <a:spcPct val="90000"/>
              </a:lnSpc>
              <a:spcBef>
                <a:spcPts val="400"/>
              </a:spcBef>
              <a:spcAft>
                <a:spcPts val="0"/>
              </a:spcAft>
              <a:buClr>
                <a:schemeClr val="dk2"/>
              </a:buClr>
              <a:buSzPts val="1100"/>
              <a:buChar char="•"/>
              <a:defRPr sz="1100">
                <a:solidFill>
                  <a:schemeClr val="dk2"/>
                </a:solidFill>
                <a:latin typeface="Open Sans"/>
                <a:ea typeface="Open Sans"/>
                <a:cs typeface="Open Sans"/>
                <a:sym typeface="Open Sans"/>
              </a:defRPr>
            </a:lvl5pPr>
            <a:lvl6pPr marL="2743200" lvl="5" indent="-317500" algn="l">
              <a:lnSpc>
                <a:spcPct val="90000"/>
              </a:lnSpc>
              <a:spcBef>
                <a:spcPts val="400"/>
              </a:spcBef>
              <a:spcAft>
                <a:spcPts val="0"/>
              </a:spcAft>
              <a:buClr>
                <a:schemeClr val="dk1"/>
              </a:buClr>
              <a:buSzPts val="1400"/>
              <a:buChar char="•"/>
              <a:defRPr/>
            </a:lvl6pPr>
            <a:lvl7pPr marL="3200400" lvl="6" indent="-317500" algn="l">
              <a:lnSpc>
                <a:spcPct val="90000"/>
              </a:lnSpc>
              <a:spcBef>
                <a:spcPts val="400"/>
              </a:spcBef>
              <a:spcAft>
                <a:spcPts val="0"/>
              </a:spcAft>
              <a:buClr>
                <a:schemeClr val="dk1"/>
              </a:buClr>
              <a:buSzPts val="1400"/>
              <a:buChar char="•"/>
              <a:defRPr/>
            </a:lvl7pPr>
            <a:lvl8pPr marL="3657600" lvl="7" indent="-317500" algn="l">
              <a:lnSpc>
                <a:spcPct val="90000"/>
              </a:lnSpc>
              <a:spcBef>
                <a:spcPts val="400"/>
              </a:spcBef>
              <a:spcAft>
                <a:spcPts val="0"/>
              </a:spcAft>
              <a:buClr>
                <a:schemeClr val="dk1"/>
              </a:buClr>
              <a:buSzPts val="1400"/>
              <a:buChar char="•"/>
              <a:defRPr/>
            </a:lvl8pPr>
            <a:lvl9pPr marL="4114800" lvl="8" indent="-317500" algn="l">
              <a:lnSpc>
                <a:spcPct val="90000"/>
              </a:lnSpc>
              <a:spcBef>
                <a:spcPts val="400"/>
              </a:spcBef>
              <a:spcAft>
                <a:spcPts val="0"/>
              </a:spcAft>
              <a:buClr>
                <a:schemeClr val="dk1"/>
              </a:buClr>
              <a:buSzPts val="1400"/>
              <a:buChar char="•"/>
              <a:defRPr/>
            </a:lvl9pPr>
          </a:lstStyle>
          <a:p>
            <a:endParaRPr/>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Blank">
  <p:cSld name="Blank">
    <p:spTree>
      <p:nvGrpSpPr>
        <p:cNvPr id="1" name="Shape 2170"/>
        <p:cNvGrpSpPr/>
        <p:nvPr/>
      </p:nvGrpSpPr>
      <p:grpSpPr>
        <a:xfrm>
          <a:off x="0" y="0"/>
          <a:ext cx="0" cy="0"/>
          <a:chOff x="0" y="0"/>
          <a:chExt cx="0" cy="0"/>
        </a:xfrm>
      </p:grpSpPr>
      <p:sp>
        <p:nvSpPr>
          <p:cNvPr id="2171" name="Google Shape;2171;p79"/>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matchingName="Title" type="title">
  <p:cSld name="TITLE">
    <p:spTree>
      <p:nvGrpSpPr>
        <p:cNvPr id="1" name="Shape 2172"/>
        <p:cNvGrpSpPr/>
        <p:nvPr/>
      </p:nvGrpSpPr>
      <p:grpSpPr>
        <a:xfrm>
          <a:off x="0" y="0"/>
          <a:ext cx="0" cy="0"/>
          <a:chOff x="0" y="0"/>
          <a:chExt cx="0" cy="0"/>
        </a:xfrm>
      </p:grpSpPr>
      <p:sp>
        <p:nvSpPr>
          <p:cNvPr id="2173" name="Google Shape;2173;p112"/>
          <p:cNvSpPr txBox="1">
            <a:spLocks noGrp="1"/>
          </p:cNvSpPr>
          <p:nvPr>
            <p:ph type="ctrTitle"/>
          </p:nvPr>
        </p:nvSpPr>
        <p:spPr>
          <a:xfrm>
            <a:off x="311700" y="726875"/>
            <a:ext cx="4716600" cy="2052600"/>
          </a:xfrm>
          <a:prstGeom prst="rect">
            <a:avLst/>
          </a:prstGeom>
          <a:noFill/>
          <a:ln>
            <a:noFill/>
          </a:ln>
        </p:spPr>
        <p:txBody>
          <a:bodyPr spcFirstLastPara="1" wrap="square" lIns="91425" tIns="91425" rIns="91425" bIns="91425" anchor="b" anchorCtr="0">
            <a:normAutofit/>
          </a:bodyPr>
          <a:lstStyle>
            <a:lvl1pPr lvl="0" algn="l">
              <a:lnSpc>
                <a:spcPct val="95000"/>
              </a:lnSpc>
              <a:spcBef>
                <a:spcPts val="0"/>
              </a:spcBef>
              <a:spcAft>
                <a:spcPts val="0"/>
              </a:spcAft>
              <a:buSzPts val="4200"/>
              <a:buNone/>
              <a:defRPr sz="4199"/>
            </a:lvl1pPr>
            <a:lvl2pPr lvl="1" algn="ctr">
              <a:lnSpc>
                <a:spcPct val="95000"/>
              </a:lnSpc>
              <a:spcBef>
                <a:spcPts val="0"/>
              </a:spcBef>
              <a:spcAft>
                <a:spcPts val="0"/>
              </a:spcAft>
              <a:buSzPts val="5200"/>
              <a:buNone/>
              <a:defRPr sz="5199"/>
            </a:lvl2pPr>
            <a:lvl3pPr lvl="2" algn="ctr">
              <a:lnSpc>
                <a:spcPct val="95000"/>
              </a:lnSpc>
              <a:spcBef>
                <a:spcPts val="0"/>
              </a:spcBef>
              <a:spcAft>
                <a:spcPts val="0"/>
              </a:spcAft>
              <a:buSzPts val="5200"/>
              <a:buNone/>
              <a:defRPr sz="5199"/>
            </a:lvl3pPr>
            <a:lvl4pPr lvl="3" algn="ctr">
              <a:lnSpc>
                <a:spcPct val="95000"/>
              </a:lnSpc>
              <a:spcBef>
                <a:spcPts val="0"/>
              </a:spcBef>
              <a:spcAft>
                <a:spcPts val="0"/>
              </a:spcAft>
              <a:buSzPts val="5200"/>
              <a:buNone/>
              <a:defRPr sz="5199"/>
            </a:lvl4pPr>
            <a:lvl5pPr lvl="4" algn="ctr">
              <a:lnSpc>
                <a:spcPct val="95000"/>
              </a:lnSpc>
              <a:spcBef>
                <a:spcPts val="0"/>
              </a:spcBef>
              <a:spcAft>
                <a:spcPts val="0"/>
              </a:spcAft>
              <a:buSzPts val="5200"/>
              <a:buNone/>
              <a:defRPr sz="5199"/>
            </a:lvl5pPr>
            <a:lvl6pPr lvl="5" algn="ctr">
              <a:lnSpc>
                <a:spcPct val="95000"/>
              </a:lnSpc>
              <a:spcBef>
                <a:spcPts val="0"/>
              </a:spcBef>
              <a:spcAft>
                <a:spcPts val="0"/>
              </a:spcAft>
              <a:buSzPts val="5200"/>
              <a:buNone/>
              <a:defRPr sz="5199"/>
            </a:lvl6pPr>
            <a:lvl7pPr lvl="6" algn="ctr">
              <a:lnSpc>
                <a:spcPct val="95000"/>
              </a:lnSpc>
              <a:spcBef>
                <a:spcPts val="0"/>
              </a:spcBef>
              <a:spcAft>
                <a:spcPts val="0"/>
              </a:spcAft>
              <a:buSzPts val="5200"/>
              <a:buNone/>
              <a:defRPr sz="5199"/>
            </a:lvl7pPr>
            <a:lvl8pPr lvl="7" algn="ctr">
              <a:lnSpc>
                <a:spcPct val="95000"/>
              </a:lnSpc>
              <a:spcBef>
                <a:spcPts val="0"/>
              </a:spcBef>
              <a:spcAft>
                <a:spcPts val="0"/>
              </a:spcAft>
              <a:buSzPts val="5200"/>
              <a:buNone/>
              <a:defRPr sz="5199"/>
            </a:lvl8pPr>
            <a:lvl9pPr lvl="8" algn="ctr">
              <a:lnSpc>
                <a:spcPct val="95000"/>
              </a:lnSpc>
              <a:spcBef>
                <a:spcPts val="0"/>
              </a:spcBef>
              <a:spcAft>
                <a:spcPts val="0"/>
              </a:spcAft>
              <a:buSzPts val="5200"/>
              <a:buNone/>
              <a:defRPr sz="5199"/>
            </a:lvl9pPr>
          </a:lstStyle>
          <a:p>
            <a:endParaRPr/>
          </a:p>
        </p:txBody>
      </p:sp>
      <p:sp>
        <p:nvSpPr>
          <p:cNvPr id="2174" name="Google Shape;2174;p112"/>
          <p:cNvSpPr txBox="1">
            <a:spLocks noGrp="1"/>
          </p:cNvSpPr>
          <p:nvPr>
            <p:ph type="subTitle" idx="1"/>
          </p:nvPr>
        </p:nvSpPr>
        <p:spPr>
          <a:xfrm>
            <a:off x="311700" y="2816425"/>
            <a:ext cx="4716600" cy="11472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Clr>
                <a:schemeClr val="dk2"/>
              </a:buClr>
              <a:buSzPts val="2000"/>
              <a:buNone/>
              <a:defRPr sz="2000">
                <a:solidFill>
                  <a:schemeClr val="dk2"/>
                </a:solidFill>
              </a:defRPr>
            </a:lvl1pPr>
            <a:lvl2pPr lvl="1" algn="l">
              <a:lnSpc>
                <a:spcPct val="100000"/>
              </a:lnSpc>
              <a:spcBef>
                <a:spcPts val="0"/>
              </a:spcBef>
              <a:spcAft>
                <a:spcPts val="0"/>
              </a:spcAft>
              <a:buClr>
                <a:schemeClr val="dk2"/>
              </a:buClr>
              <a:buSzPts val="2000"/>
              <a:buNone/>
              <a:defRPr sz="2000">
                <a:solidFill>
                  <a:schemeClr val="dk2"/>
                </a:solidFill>
              </a:defRPr>
            </a:lvl2pPr>
            <a:lvl3pPr lvl="2" algn="l">
              <a:lnSpc>
                <a:spcPct val="100000"/>
              </a:lnSpc>
              <a:spcBef>
                <a:spcPts val="0"/>
              </a:spcBef>
              <a:spcAft>
                <a:spcPts val="0"/>
              </a:spcAft>
              <a:buClr>
                <a:schemeClr val="dk2"/>
              </a:buClr>
              <a:buSzPts val="2000"/>
              <a:buNone/>
              <a:defRPr sz="2000">
                <a:solidFill>
                  <a:schemeClr val="dk2"/>
                </a:solidFill>
              </a:defRPr>
            </a:lvl3pPr>
            <a:lvl4pPr lvl="3" algn="l">
              <a:lnSpc>
                <a:spcPct val="100000"/>
              </a:lnSpc>
              <a:spcBef>
                <a:spcPts val="0"/>
              </a:spcBef>
              <a:spcAft>
                <a:spcPts val="0"/>
              </a:spcAft>
              <a:buClr>
                <a:schemeClr val="dk2"/>
              </a:buClr>
              <a:buSzPts val="2000"/>
              <a:buNone/>
              <a:defRPr sz="2000">
                <a:solidFill>
                  <a:schemeClr val="dk2"/>
                </a:solidFill>
              </a:defRPr>
            </a:lvl4pPr>
            <a:lvl5pPr lvl="4" algn="l">
              <a:lnSpc>
                <a:spcPct val="100000"/>
              </a:lnSpc>
              <a:spcBef>
                <a:spcPts val="0"/>
              </a:spcBef>
              <a:spcAft>
                <a:spcPts val="0"/>
              </a:spcAft>
              <a:buClr>
                <a:schemeClr val="dk2"/>
              </a:buClr>
              <a:buSzPts val="2000"/>
              <a:buNone/>
              <a:defRPr sz="2000">
                <a:solidFill>
                  <a:schemeClr val="dk2"/>
                </a:solidFill>
              </a:defRPr>
            </a:lvl5pPr>
            <a:lvl6pPr lvl="5" algn="l">
              <a:lnSpc>
                <a:spcPct val="100000"/>
              </a:lnSpc>
              <a:spcBef>
                <a:spcPts val="0"/>
              </a:spcBef>
              <a:spcAft>
                <a:spcPts val="0"/>
              </a:spcAft>
              <a:buClr>
                <a:schemeClr val="dk2"/>
              </a:buClr>
              <a:buSzPts val="2000"/>
              <a:buNone/>
              <a:defRPr sz="2000">
                <a:solidFill>
                  <a:schemeClr val="dk2"/>
                </a:solidFill>
              </a:defRPr>
            </a:lvl6pPr>
            <a:lvl7pPr lvl="6" algn="l">
              <a:lnSpc>
                <a:spcPct val="100000"/>
              </a:lnSpc>
              <a:spcBef>
                <a:spcPts val="0"/>
              </a:spcBef>
              <a:spcAft>
                <a:spcPts val="0"/>
              </a:spcAft>
              <a:buClr>
                <a:schemeClr val="dk2"/>
              </a:buClr>
              <a:buSzPts val="2000"/>
              <a:buNone/>
              <a:defRPr sz="2000">
                <a:solidFill>
                  <a:schemeClr val="dk2"/>
                </a:solidFill>
              </a:defRPr>
            </a:lvl7pPr>
            <a:lvl8pPr lvl="7" algn="l">
              <a:lnSpc>
                <a:spcPct val="100000"/>
              </a:lnSpc>
              <a:spcBef>
                <a:spcPts val="0"/>
              </a:spcBef>
              <a:spcAft>
                <a:spcPts val="0"/>
              </a:spcAft>
              <a:buClr>
                <a:schemeClr val="dk2"/>
              </a:buClr>
              <a:buSzPts val="2000"/>
              <a:buNone/>
              <a:defRPr sz="2000">
                <a:solidFill>
                  <a:schemeClr val="dk2"/>
                </a:solidFill>
              </a:defRPr>
            </a:lvl8pPr>
            <a:lvl9pPr lvl="8" algn="l">
              <a:lnSpc>
                <a:spcPct val="100000"/>
              </a:lnSpc>
              <a:spcBef>
                <a:spcPts val="0"/>
              </a:spcBef>
              <a:spcAft>
                <a:spcPts val="0"/>
              </a:spcAft>
              <a:buClr>
                <a:schemeClr val="dk2"/>
              </a:buClr>
              <a:buSzPts val="2000"/>
              <a:buNone/>
              <a:defRPr sz="2000">
                <a:solidFill>
                  <a:schemeClr val="dk2"/>
                </a:solidFill>
              </a:defRPr>
            </a:lvl9pPr>
          </a:lstStyle>
          <a:p>
            <a:endParaRPr/>
          </a:p>
        </p:txBody>
      </p:sp>
      <p:grpSp>
        <p:nvGrpSpPr>
          <p:cNvPr id="2175" name="Google Shape;2175;p112"/>
          <p:cNvGrpSpPr/>
          <p:nvPr/>
        </p:nvGrpSpPr>
        <p:grpSpPr>
          <a:xfrm>
            <a:off x="7833120" y="4564515"/>
            <a:ext cx="1026629" cy="292418"/>
            <a:chOff x="238125" y="1822850"/>
            <a:chExt cx="7080200" cy="2016675"/>
          </a:xfrm>
        </p:grpSpPr>
        <p:sp>
          <p:nvSpPr>
            <p:cNvPr id="2176" name="Google Shape;2176;p112"/>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177" name="Google Shape;2177;p112"/>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178" name="Google Shape;2178;p112"/>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179" name="Google Shape;2179;p112"/>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180" name="Google Shape;2180;p112"/>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181" name="Google Shape;2181;p112"/>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182" name="Google Shape;2182;p112"/>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spTree>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matchingName="Title w/chevron text container">
  <p:cSld name="Title w/chevron text container">
    <p:bg>
      <p:bgPr>
        <a:solidFill>
          <a:schemeClr val="dk1"/>
        </a:solidFill>
        <a:effectLst/>
      </p:bgPr>
    </p:bg>
    <p:spTree>
      <p:nvGrpSpPr>
        <p:cNvPr id="1" name="Shape 2183"/>
        <p:cNvGrpSpPr/>
        <p:nvPr/>
      </p:nvGrpSpPr>
      <p:grpSpPr>
        <a:xfrm>
          <a:off x="0" y="0"/>
          <a:ext cx="0" cy="0"/>
          <a:chOff x="0" y="0"/>
          <a:chExt cx="0" cy="0"/>
        </a:xfrm>
      </p:grpSpPr>
      <p:sp>
        <p:nvSpPr>
          <p:cNvPr id="2184" name="Google Shape;2184;p113"/>
          <p:cNvSpPr/>
          <p:nvPr/>
        </p:nvSpPr>
        <p:spPr>
          <a:xfrm>
            <a:off x="0" y="0"/>
            <a:ext cx="6410100" cy="5143500"/>
          </a:xfrm>
          <a:prstGeom prst="homePlate">
            <a:avLst>
              <a:gd name="adj" fmla="val 39813"/>
            </a:avLst>
          </a:prstGeom>
          <a:solidFill>
            <a:schemeClr val="lt1"/>
          </a:solidFill>
          <a:ln>
            <a:noFill/>
          </a:ln>
        </p:spPr>
        <p:txBody>
          <a:bodyPr spcFirstLastPara="1" wrap="square" lIns="91400" tIns="91400" rIns="91400" bIns="91400"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185" name="Google Shape;2185;p113"/>
          <p:cNvSpPr txBox="1">
            <a:spLocks noGrp="1"/>
          </p:cNvSpPr>
          <p:nvPr>
            <p:ph type="ctrTitle"/>
          </p:nvPr>
        </p:nvSpPr>
        <p:spPr>
          <a:xfrm>
            <a:off x="311703" y="727441"/>
            <a:ext cx="4952700" cy="2052600"/>
          </a:xfrm>
          <a:prstGeom prst="rect">
            <a:avLst/>
          </a:prstGeom>
          <a:noFill/>
          <a:ln>
            <a:noFill/>
          </a:ln>
        </p:spPr>
        <p:txBody>
          <a:bodyPr spcFirstLastPara="1" wrap="square" lIns="91425" tIns="91425" rIns="91425" bIns="91425" anchor="b" anchorCtr="0">
            <a:normAutofit/>
          </a:bodyPr>
          <a:lstStyle>
            <a:lvl1pPr lvl="0" algn="l">
              <a:lnSpc>
                <a:spcPct val="95000"/>
              </a:lnSpc>
              <a:spcBef>
                <a:spcPts val="0"/>
              </a:spcBef>
              <a:spcAft>
                <a:spcPts val="0"/>
              </a:spcAft>
              <a:buSzPts val="4200"/>
              <a:buNone/>
              <a:defRPr sz="4199"/>
            </a:lvl1pPr>
            <a:lvl2pPr lvl="1" algn="ctr">
              <a:lnSpc>
                <a:spcPct val="95000"/>
              </a:lnSpc>
              <a:spcBef>
                <a:spcPts val="0"/>
              </a:spcBef>
              <a:spcAft>
                <a:spcPts val="0"/>
              </a:spcAft>
              <a:buSzPts val="5200"/>
              <a:buNone/>
              <a:defRPr sz="5199"/>
            </a:lvl2pPr>
            <a:lvl3pPr lvl="2" algn="ctr">
              <a:lnSpc>
                <a:spcPct val="95000"/>
              </a:lnSpc>
              <a:spcBef>
                <a:spcPts val="0"/>
              </a:spcBef>
              <a:spcAft>
                <a:spcPts val="0"/>
              </a:spcAft>
              <a:buSzPts val="5200"/>
              <a:buNone/>
              <a:defRPr sz="5199"/>
            </a:lvl3pPr>
            <a:lvl4pPr lvl="3" algn="ctr">
              <a:lnSpc>
                <a:spcPct val="95000"/>
              </a:lnSpc>
              <a:spcBef>
                <a:spcPts val="0"/>
              </a:spcBef>
              <a:spcAft>
                <a:spcPts val="0"/>
              </a:spcAft>
              <a:buSzPts val="5200"/>
              <a:buNone/>
              <a:defRPr sz="5199"/>
            </a:lvl4pPr>
            <a:lvl5pPr lvl="4" algn="ctr">
              <a:lnSpc>
                <a:spcPct val="95000"/>
              </a:lnSpc>
              <a:spcBef>
                <a:spcPts val="0"/>
              </a:spcBef>
              <a:spcAft>
                <a:spcPts val="0"/>
              </a:spcAft>
              <a:buSzPts val="5200"/>
              <a:buNone/>
              <a:defRPr sz="5199"/>
            </a:lvl5pPr>
            <a:lvl6pPr lvl="5" algn="ctr">
              <a:lnSpc>
                <a:spcPct val="95000"/>
              </a:lnSpc>
              <a:spcBef>
                <a:spcPts val="0"/>
              </a:spcBef>
              <a:spcAft>
                <a:spcPts val="0"/>
              </a:spcAft>
              <a:buSzPts val="5200"/>
              <a:buNone/>
              <a:defRPr sz="5199"/>
            </a:lvl6pPr>
            <a:lvl7pPr lvl="6" algn="ctr">
              <a:lnSpc>
                <a:spcPct val="95000"/>
              </a:lnSpc>
              <a:spcBef>
                <a:spcPts val="0"/>
              </a:spcBef>
              <a:spcAft>
                <a:spcPts val="0"/>
              </a:spcAft>
              <a:buSzPts val="5200"/>
              <a:buNone/>
              <a:defRPr sz="5199"/>
            </a:lvl7pPr>
            <a:lvl8pPr lvl="7" algn="ctr">
              <a:lnSpc>
                <a:spcPct val="95000"/>
              </a:lnSpc>
              <a:spcBef>
                <a:spcPts val="0"/>
              </a:spcBef>
              <a:spcAft>
                <a:spcPts val="0"/>
              </a:spcAft>
              <a:buSzPts val="5200"/>
              <a:buNone/>
              <a:defRPr sz="5199"/>
            </a:lvl8pPr>
            <a:lvl9pPr lvl="8" algn="ctr">
              <a:lnSpc>
                <a:spcPct val="95000"/>
              </a:lnSpc>
              <a:spcBef>
                <a:spcPts val="0"/>
              </a:spcBef>
              <a:spcAft>
                <a:spcPts val="0"/>
              </a:spcAft>
              <a:buSzPts val="5200"/>
              <a:buNone/>
              <a:defRPr sz="5199"/>
            </a:lvl9pPr>
          </a:lstStyle>
          <a:p>
            <a:endParaRPr/>
          </a:p>
        </p:txBody>
      </p:sp>
      <p:sp>
        <p:nvSpPr>
          <p:cNvPr id="2186" name="Google Shape;2186;p113"/>
          <p:cNvSpPr txBox="1">
            <a:spLocks noGrp="1"/>
          </p:cNvSpPr>
          <p:nvPr>
            <p:ph type="subTitle" idx="1"/>
          </p:nvPr>
        </p:nvSpPr>
        <p:spPr>
          <a:xfrm>
            <a:off x="311700" y="2816991"/>
            <a:ext cx="4336500" cy="11472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Clr>
                <a:schemeClr val="dk2"/>
              </a:buClr>
              <a:buSzPts val="2000"/>
              <a:buNone/>
              <a:defRPr sz="2000">
                <a:solidFill>
                  <a:schemeClr val="dk2"/>
                </a:solidFill>
              </a:defRPr>
            </a:lvl1pPr>
            <a:lvl2pPr lvl="1" algn="l">
              <a:lnSpc>
                <a:spcPct val="100000"/>
              </a:lnSpc>
              <a:spcBef>
                <a:spcPts val="0"/>
              </a:spcBef>
              <a:spcAft>
                <a:spcPts val="0"/>
              </a:spcAft>
              <a:buClr>
                <a:schemeClr val="dk2"/>
              </a:buClr>
              <a:buSzPts val="2000"/>
              <a:buNone/>
              <a:defRPr sz="2000">
                <a:solidFill>
                  <a:schemeClr val="dk2"/>
                </a:solidFill>
              </a:defRPr>
            </a:lvl2pPr>
            <a:lvl3pPr lvl="2" algn="l">
              <a:lnSpc>
                <a:spcPct val="100000"/>
              </a:lnSpc>
              <a:spcBef>
                <a:spcPts val="0"/>
              </a:spcBef>
              <a:spcAft>
                <a:spcPts val="0"/>
              </a:spcAft>
              <a:buClr>
                <a:schemeClr val="dk2"/>
              </a:buClr>
              <a:buSzPts val="2000"/>
              <a:buNone/>
              <a:defRPr sz="2000">
                <a:solidFill>
                  <a:schemeClr val="dk2"/>
                </a:solidFill>
              </a:defRPr>
            </a:lvl3pPr>
            <a:lvl4pPr lvl="3" algn="l">
              <a:lnSpc>
                <a:spcPct val="100000"/>
              </a:lnSpc>
              <a:spcBef>
                <a:spcPts val="0"/>
              </a:spcBef>
              <a:spcAft>
                <a:spcPts val="0"/>
              </a:spcAft>
              <a:buClr>
                <a:schemeClr val="dk2"/>
              </a:buClr>
              <a:buSzPts val="2000"/>
              <a:buNone/>
              <a:defRPr sz="2000">
                <a:solidFill>
                  <a:schemeClr val="dk2"/>
                </a:solidFill>
              </a:defRPr>
            </a:lvl4pPr>
            <a:lvl5pPr lvl="4" algn="l">
              <a:lnSpc>
                <a:spcPct val="100000"/>
              </a:lnSpc>
              <a:spcBef>
                <a:spcPts val="0"/>
              </a:spcBef>
              <a:spcAft>
                <a:spcPts val="0"/>
              </a:spcAft>
              <a:buClr>
                <a:schemeClr val="dk2"/>
              </a:buClr>
              <a:buSzPts val="2000"/>
              <a:buNone/>
              <a:defRPr sz="2000">
                <a:solidFill>
                  <a:schemeClr val="dk2"/>
                </a:solidFill>
              </a:defRPr>
            </a:lvl5pPr>
            <a:lvl6pPr lvl="5" algn="l">
              <a:lnSpc>
                <a:spcPct val="100000"/>
              </a:lnSpc>
              <a:spcBef>
                <a:spcPts val="0"/>
              </a:spcBef>
              <a:spcAft>
                <a:spcPts val="0"/>
              </a:spcAft>
              <a:buClr>
                <a:schemeClr val="dk2"/>
              </a:buClr>
              <a:buSzPts val="2000"/>
              <a:buNone/>
              <a:defRPr sz="2000">
                <a:solidFill>
                  <a:schemeClr val="dk2"/>
                </a:solidFill>
              </a:defRPr>
            </a:lvl6pPr>
            <a:lvl7pPr lvl="6" algn="l">
              <a:lnSpc>
                <a:spcPct val="100000"/>
              </a:lnSpc>
              <a:spcBef>
                <a:spcPts val="0"/>
              </a:spcBef>
              <a:spcAft>
                <a:spcPts val="0"/>
              </a:spcAft>
              <a:buClr>
                <a:schemeClr val="dk2"/>
              </a:buClr>
              <a:buSzPts val="2000"/>
              <a:buNone/>
              <a:defRPr sz="2000">
                <a:solidFill>
                  <a:schemeClr val="dk2"/>
                </a:solidFill>
              </a:defRPr>
            </a:lvl7pPr>
            <a:lvl8pPr lvl="7" algn="l">
              <a:lnSpc>
                <a:spcPct val="100000"/>
              </a:lnSpc>
              <a:spcBef>
                <a:spcPts val="0"/>
              </a:spcBef>
              <a:spcAft>
                <a:spcPts val="0"/>
              </a:spcAft>
              <a:buClr>
                <a:schemeClr val="dk2"/>
              </a:buClr>
              <a:buSzPts val="2000"/>
              <a:buNone/>
              <a:defRPr sz="2000">
                <a:solidFill>
                  <a:schemeClr val="dk2"/>
                </a:solidFill>
              </a:defRPr>
            </a:lvl8pPr>
            <a:lvl9pPr lvl="8" algn="l">
              <a:lnSpc>
                <a:spcPct val="100000"/>
              </a:lnSpc>
              <a:spcBef>
                <a:spcPts val="0"/>
              </a:spcBef>
              <a:spcAft>
                <a:spcPts val="0"/>
              </a:spcAft>
              <a:buClr>
                <a:schemeClr val="dk2"/>
              </a:buClr>
              <a:buSzPts val="2000"/>
              <a:buNone/>
              <a:defRPr sz="2000">
                <a:solidFill>
                  <a:schemeClr val="dk2"/>
                </a:solidFill>
              </a:defRPr>
            </a:lvl9pPr>
          </a:lstStyle>
          <a:p>
            <a:endParaRPr/>
          </a:p>
        </p:txBody>
      </p:sp>
      <p:grpSp>
        <p:nvGrpSpPr>
          <p:cNvPr id="2187" name="Google Shape;2187;p113"/>
          <p:cNvGrpSpPr/>
          <p:nvPr/>
        </p:nvGrpSpPr>
        <p:grpSpPr>
          <a:xfrm>
            <a:off x="7833120" y="4564515"/>
            <a:ext cx="1026629" cy="292418"/>
            <a:chOff x="238125" y="1822850"/>
            <a:chExt cx="7080200" cy="2016675"/>
          </a:xfrm>
        </p:grpSpPr>
        <p:sp>
          <p:nvSpPr>
            <p:cNvPr id="2188" name="Google Shape;2188;p113"/>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189" name="Google Shape;2189;p113"/>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190" name="Google Shape;2190;p113"/>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191" name="Google Shape;2191;p113"/>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192" name="Google Shape;2192;p113"/>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193" name="Google Shape;2193;p113"/>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194" name="Google Shape;2194;p113"/>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spTree>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matchingName="Alt title w/custom img">
  <p:cSld name="Alt title w/custom img">
    <p:bg>
      <p:bgPr>
        <a:solidFill>
          <a:schemeClr val="lt1"/>
        </a:solidFill>
        <a:effectLst/>
      </p:bgPr>
    </p:bg>
    <p:spTree>
      <p:nvGrpSpPr>
        <p:cNvPr id="1" name="Shape 2195"/>
        <p:cNvGrpSpPr/>
        <p:nvPr/>
      </p:nvGrpSpPr>
      <p:grpSpPr>
        <a:xfrm>
          <a:off x="0" y="0"/>
          <a:ext cx="0" cy="0"/>
          <a:chOff x="0" y="0"/>
          <a:chExt cx="0" cy="0"/>
        </a:xfrm>
      </p:grpSpPr>
      <p:sp>
        <p:nvSpPr>
          <p:cNvPr id="2196" name="Google Shape;2196;p114"/>
          <p:cNvSpPr txBox="1">
            <a:spLocks noGrp="1"/>
          </p:cNvSpPr>
          <p:nvPr>
            <p:ph type="ctrTitle"/>
          </p:nvPr>
        </p:nvSpPr>
        <p:spPr>
          <a:xfrm>
            <a:off x="311700" y="1979276"/>
            <a:ext cx="4716600" cy="1410600"/>
          </a:xfrm>
          <a:prstGeom prst="rect">
            <a:avLst/>
          </a:prstGeom>
          <a:noFill/>
          <a:ln>
            <a:noFill/>
          </a:ln>
        </p:spPr>
        <p:txBody>
          <a:bodyPr spcFirstLastPara="1" wrap="square" lIns="91425" tIns="91425" rIns="91425" bIns="91425" anchor="b" anchorCtr="0">
            <a:normAutofit/>
          </a:bodyPr>
          <a:lstStyle>
            <a:lvl1pPr lvl="0" algn="l">
              <a:lnSpc>
                <a:spcPct val="95000"/>
              </a:lnSpc>
              <a:spcBef>
                <a:spcPts val="0"/>
              </a:spcBef>
              <a:spcAft>
                <a:spcPts val="0"/>
              </a:spcAft>
              <a:buSzPts val="4200"/>
              <a:buNone/>
              <a:defRPr sz="4199"/>
            </a:lvl1pPr>
            <a:lvl2pPr lvl="1" algn="ctr">
              <a:lnSpc>
                <a:spcPct val="95000"/>
              </a:lnSpc>
              <a:spcBef>
                <a:spcPts val="0"/>
              </a:spcBef>
              <a:spcAft>
                <a:spcPts val="0"/>
              </a:spcAft>
              <a:buSzPts val="5200"/>
              <a:buNone/>
              <a:defRPr sz="5199"/>
            </a:lvl2pPr>
            <a:lvl3pPr lvl="2" algn="ctr">
              <a:lnSpc>
                <a:spcPct val="95000"/>
              </a:lnSpc>
              <a:spcBef>
                <a:spcPts val="0"/>
              </a:spcBef>
              <a:spcAft>
                <a:spcPts val="0"/>
              </a:spcAft>
              <a:buSzPts val="5200"/>
              <a:buNone/>
              <a:defRPr sz="5199"/>
            </a:lvl3pPr>
            <a:lvl4pPr lvl="3" algn="ctr">
              <a:lnSpc>
                <a:spcPct val="95000"/>
              </a:lnSpc>
              <a:spcBef>
                <a:spcPts val="0"/>
              </a:spcBef>
              <a:spcAft>
                <a:spcPts val="0"/>
              </a:spcAft>
              <a:buSzPts val="5200"/>
              <a:buNone/>
              <a:defRPr sz="5199"/>
            </a:lvl4pPr>
            <a:lvl5pPr lvl="4" algn="ctr">
              <a:lnSpc>
                <a:spcPct val="95000"/>
              </a:lnSpc>
              <a:spcBef>
                <a:spcPts val="0"/>
              </a:spcBef>
              <a:spcAft>
                <a:spcPts val="0"/>
              </a:spcAft>
              <a:buSzPts val="5200"/>
              <a:buNone/>
              <a:defRPr sz="5199"/>
            </a:lvl5pPr>
            <a:lvl6pPr lvl="5" algn="ctr">
              <a:lnSpc>
                <a:spcPct val="95000"/>
              </a:lnSpc>
              <a:spcBef>
                <a:spcPts val="0"/>
              </a:spcBef>
              <a:spcAft>
                <a:spcPts val="0"/>
              </a:spcAft>
              <a:buSzPts val="5200"/>
              <a:buNone/>
              <a:defRPr sz="5199"/>
            </a:lvl6pPr>
            <a:lvl7pPr lvl="6" algn="ctr">
              <a:lnSpc>
                <a:spcPct val="95000"/>
              </a:lnSpc>
              <a:spcBef>
                <a:spcPts val="0"/>
              </a:spcBef>
              <a:spcAft>
                <a:spcPts val="0"/>
              </a:spcAft>
              <a:buSzPts val="5200"/>
              <a:buNone/>
              <a:defRPr sz="5199"/>
            </a:lvl7pPr>
            <a:lvl8pPr lvl="7" algn="ctr">
              <a:lnSpc>
                <a:spcPct val="95000"/>
              </a:lnSpc>
              <a:spcBef>
                <a:spcPts val="0"/>
              </a:spcBef>
              <a:spcAft>
                <a:spcPts val="0"/>
              </a:spcAft>
              <a:buSzPts val="5200"/>
              <a:buNone/>
              <a:defRPr sz="5199"/>
            </a:lvl8pPr>
            <a:lvl9pPr lvl="8" algn="ctr">
              <a:lnSpc>
                <a:spcPct val="95000"/>
              </a:lnSpc>
              <a:spcBef>
                <a:spcPts val="0"/>
              </a:spcBef>
              <a:spcAft>
                <a:spcPts val="0"/>
              </a:spcAft>
              <a:buSzPts val="5200"/>
              <a:buNone/>
              <a:defRPr sz="5199"/>
            </a:lvl9pPr>
          </a:lstStyle>
          <a:p>
            <a:endParaRPr/>
          </a:p>
        </p:txBody>
      </p:sp>
      <p:sp>
        <p:nvSpPr>
          <p:cNvPr id="2197" name="Google Shape;2197;p114"/>
          <p:cNvSpPr txBox="1">
            <a:spLocks noGrp="1"/>
          </p:cNvSpPr>
          <p:nvPr>
            <p:ph type="subTitle" idx="1"/>
          </p:nvPr>
        </p:nvSpPr>
        <p:spPr>
          <a:xfrm>
            <a:off x="311700" y="1502250"/>
            <a:ext cx="4716600" cy="5184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Clr>
                <a:schemeClr val="dk2"/>
              </a:buClr>
              <a:buSzPts val="2000"/>
              <a:buNone/>
              <a:defRPr sz="2000">
                <a:solidFill>
                  <a:schemeClr val="dk2"/>
                </a:solidFill>
              </a:defRPr>
            </a:lvl1pPr>
            <a:lvl2pPr lvl="1" algn="l">
              <a:lnSpc>
                <a:spcPct val="100000"/>
              </a:lnSpc>
              <a:spcBef>
                <a:spcPts val="0"/>
              </a:spcBef>
              <a:spcAft>
                <a:spcPts val="0"/>
              </a:spcAft>
              <a:buClr>
                <a:schemeClr val="dk2"/>
              </a:buClr>
              <a:buSzPts val="2000"/>
              <a:buNone/>
              <a:defRPr sz="2000">
                <a:solidFill>
                  <a:schemeClr val="dk2"/>
                </a:solidFill>
              </a:defRPr>
            </a:lvl2pPr>
            <a:lvl3pPr lvl="2" algn="l">
              <a:lnSpc>
                <a:spcPct val="100000"/>
              </a:lnSpc>
              <a:spcBef>
                <a:spcPts val="0"/>
              </a:spcBef>
              <a:spcAft>
                <a:spcPts val="0"/>
              </a:spcAft>
              <a:buClr>
                <a:schemeClr val="dk2"/>
              </a:buClr>
              <a:buSzPts val="2000"/>
              <a:buNone/>
              <a:defRPr sz="2000">
                <a:solidFill>
                  <a:schemeClr val="dk2"/>
                </a:solidFill>
              </a:defRPr>
            </a:lvl3pPr>
            <a:lvl4pPr lvl="3" algn="l">
              <a:lnSpc>
                <a:spcPct val="100000"/>
              </a:lnSpc>
              <a:spcBef>
                <a:spcPts val="0"/>
              </a:spcBef>
              <a:spcAft>
                <a:spcPts val="0"/>
              </a:spcAft>
              <a:buClr>
                <a:schemeClr val="dk2"/>
              </a:buClr>
              <a:buSzPts val="2000"/>
              <a:buNone/>
              <a:defRPr sz="2000">
                <a:solidFill>
                  <a:schemeClr val="dk2"/>
                </a:solidFill>
              </a:defRPr>
            </a:lvl4pPr>
            <a:lvl5pPr lvl="4" algn="l">
              <a:lnSpc>
                <a:spcPct val="100000"/>
              </a:lnSpc>
              <a:spcBef>
                <a:spcPts val="0"/>
              </a:spcBef>
              <a:spcAft>
                <a:spcPts val="0"/>
              </a:spcAft>
              <a:buClr>
                <a:schemeClr val="dk2"/>
              </a:buClr>
              <a:buSzPts val="2000"/>
              <a:buNone/>
              <a:defRPr sz="2000">
                <a:solidFill>
                  <a:schemeClr val="dk2"/>
                </a:solidFill>
              </a:defRPr>
            </a:lvl5pPr>
            <a:lvl6pPr lvl="5" algn="l">
              <a:lnSpc>
                <a:spcPct val="100000"/>
              </a:lnSpc>
              <a:spcBef>
                <a:spcPts val="0"/>
              </a:spcBef>
              <a:spcAft>
                <a:spcPts val="0"/>
              </a:spcAft>
              <a:buClr>
                <a:schemeClr val="dk2"/>
              </a:buClr>
              <a:buSzPts val="2000"/>
              <a:buNone/>
              <a:defRPr sz="2000">
                <a:solidFill>
                  <a:schemeClr val="dk2"/>
                </a:solidFill>
              </a:defRPr>
            </a:lvl6pPr>
            <a:lvl7pPr lvl="6" algn="l">
              <a:lnSpc>
                <a:spcPct val="100000"/>
              </a:lnSpc>
              <a:spcBef>
                <a:spcPts val="0"/>
              </a:spcBef>
              <a:spcAft>
                <a:spcPts val="0"/>
              </a:spcAft>
              <a:buClr>
                <a:schemeClr val="dk2"/>
              </a:buClr>
              <a:buSzPts val="2000"/>
              <a:buNone/>
              <a:defRPr sz="2000">
                <a:solidFill>
                  <a:schemeClr val="dk2"/>
                </a:solidFill>
              </a:defRPr>
            </a:lvl7pPr>
            <a:lvl8pPr lvl="7" algn="l">
              <a:lnSpc>
                <a:spcPct val="100000"/>
              </a:lnSpc>
              <a:spcBef>
                <a:spcPts val="0"/>
              </a:spcBef>
              <a:spcAft>
                <a:spcPts val="0"/>
              </a:spcAft>
              <a:buClr>
                <a:schemeClr val="dk2"/>
              </a:buClr>
              <a:buSzPts val="2000"/>
              <a:buNone/>
              <a:defRPr sz="2000">
                <a:solidFill>
                  <a:schemeClr val="dk2"/>
                </a:solidFill>
              </a:defRPr>
            </a:lvl8pPr>
            <a:lvl9pPr lvl="8" algn="l">
              <a:lnSpc>
                <a:spcPct val="100000"/>
              </a:lnSpc>
              <a:spcBef>
                <a:spcPts val="0"/>
              </a:spcBef>
              <a:spcAft>
                <a:spcPts val="0"/>
              </a:spcAft>
              <a:buClr>
                <a:schemeClr val="dk2"/>
              </a:buClr>
              <a:buSzPts val="2000"/>
              <a:buNone/>
              <a:defRPr sz="2000">
                <a:solidFill>
                  <a:schemeClr val="dk2"/>
                </a:solidFill>
              </a:defRPr>
            </a:lvl9pPr>
          </a:lstStyle>
          <a:p>
            <a:endParaRPr/>
          </a:p>
        </p:txBody>
      </p:sp>
      <p:grpSp>
        <p:nvGrpSpPr>
          <p:cNvPr id="2198" name="Google Shape;2198;p114"/>
          <p:cNvGrpSpPr/>
          <p:nvPr/>
        </p:nvGrpSpPr>
        <p:grpSpPr>
          <a:xfrm>
            <a:off x="455002" y="401910"/>
            <a:ext cx="908390" cy="258739"/>
            <a:chOff x="238125" y="1822850"/>
            <a:chExt cx="7080200" cy="2016675"/>
          </a:xfrm>
        </p:grpSpPr>
        <p:sp>
          <p:nvSpPr>
            <p:cNvPr id="2199" name="Google Shape;2199;p114"/>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200" name="Google Shape;2200;p114"/>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201" name="Google Shape;2201;p114"/>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202" name="Google Shape;2202;p114"/>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203" name="Google Shape;2203;p114"/>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204" name="Google Shape;2204;p114"/>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205" name="Google Shape;2205;p114"/>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cxnSp>
        <p:nvCxnSpPr>
          <p:cNvPr id="2206" name="Google Shape;2206;p114"/>
          <p:cNvCxnSpPr/>
          <p:nvPr/>
        </p:nvCxnSpPr>
        <p:spPr>
          <a:xfrm>
            <a:off x="1570539" y="306247"/>
            <a:ext cx="0" cy="463200"/>
          </a:xfrm>
          <a:prstGeom prst="straightConnector1">
            <a:avLst/>
          </a:prstGeom>
          <a:noFill/>
          <a:ln w="9525" cap="flat" cmpd="sng">
            <a:solidFill>
              <a:schemeClr val="lt2"/>
            </a:solidFill>
            <a:prstDash val="solid"/>
            <a:round/>
            <a:headEnd type="none" w="sm" len="sm"/>
            <a:tailEnd type="none" w="sm" len="sm"/>
          </a:ln>
        </p:spPr>
      </p:cxnSp>
    </p:spTree>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matchingName="Alt title w/custom img, no chevron">
  <p:cSld name="Alt title w/custom img, no chevron">
    <p:bg>
      <p:bgPr>
        <a:solidFill>
          <a:schemeClr val="lt1"/>
        </a:solidFill>
        <a:effectLst/>
      </p:bgPr>
    </p:bg>
    <p:spTree>
      <p:nvGrpSpPr>
        <p:cNvPr id="1" name="Shape 2207"/>
        <p:cNvGrpSpPr/>
        <p:nvPr/>
      </p:nvGrpSpPr>
      <p:grpSpPr>
        <a:xfrm>
          <a:off x="0" y="0"/>
          <a:ext cx="0" cy="0"/>
          <a:chOff x="0" y="0"/>
          <a:chExt cx="0" cy="0"/>
        </a:xfrm>
      </p:grpSpPr>
      <p:sp>
        <p:nvSpPr>
          <p:cNvPr id="2208" name="Google Shape;2208;p115"/>
          <p:cNvSpPr txBox="1">
            <a:spLocks noGrp="1"/>
          </p:cNvSpPr>
          <p:nvPr>
            <p:ph type="ctrTitle"/>
          </p:nvPr>
        </p:nvSpPr>
        <p:spPr>
          <a:xfrm>
            <a:off x="311700" y="1979276"/>
            <a:ext cx="4716600" cy="1410600"/>
          </a:xfrm>
          <a:prstGeom prst="rect">
            <a:avLst/>
          </a:prstGeom>
          <a:noFill/>
          <a:ln>
            <a:noFill/>
          </a:ln>
        </p:spPr>
        <p:txBody>
          <a:bodyPr spcFirstLastPara="1" wrap="square" lIns="91425" tIns="91425" rIns="91425" bIns="91425" anchor="b" anchorCtr="0">
            <a:normAutofit/>
          </a:bodyPr>
          <a:lstStyle>
            <a:lvl1pPr lvl="0" algn="l">
              <a:lnSpc>
                <a:spcPct val="95000"/>
              </a:lnSpc>
              <a:spcBef>
                <a:spcPts val="0"/>
              </a:spcBef>
              <a:spcAft>
                <a:spcPts val="0"/>
              </a:spcAft>
              <a:buSzPts val="4200"/>
              <a:buNone/>
              <a:defRPr sz="4199"/>
            </a:lvl1pPr>
            <a:lvl2pPr lvl="1" algn="ctr">
              <a:lnSpc>
                <a:spcPct val="95000"/>
              </a:lnSpc>
              <a:spcBef>
                <a:spcPts val="0"/>
              </a:spcBef>
              <a:spcAft>
                <a:spcPts val="0"/>
              </a:spcAft>
              <a:buSzPts val="5200"/>
              <a:buNone/>
              <a:defRPr sz="5199"/>
            </a:lvl2pPr>
            <a:lvl3pPr lvl="2" algn="ctr">
              <a:lnSpc>
                <a:spcPct val="95000"/>
              </a:lnSpc>
              <a:spcBef>
                <a:spcPts val="0"/>
              </a:spcBef>
              <a:spcAft>
                <a:spcPts val="0"/>
              </a:spcAft>
              <a:buSzPts val="5200"/>
              <a:buNone/>
              <a:defRPr sz="5199"/>
            </a:lvl3pPr>
            <a:lvl4pPr lvl="3" algn="ctr">
              <a:lnSpc>
                <a:spcPct val="95000"/>
              </a:lnSpc>
              <a:spcBef>
                <a:spcPts val="0"/>
              </a:spcBef>
              <a:spcAft>
                <a:spcPts val="0"/>
              </a:spcAft>
              <a:buSzPts val="5200"/>
              <a:buNone/>
              <a:defRPr sz="5199"/>
            </a:lvl4pPr>
            <a:lvl5pPr lvl="4" algn="ctr">
              <a:lnSpc>
                <a:spcPct val="95000"/>
              </a:lnSpc>
              <a:spcBef>
                <a:spcPts val="0"/>
              </a:spcBef>
              <a:spcAft>
                <a:spcPts val="0"/>
              </a:spcAft>
              <a:buSzPts val="5200"/>
              <a:buNone/>
              <a:defRPr sz="5199"/>
            </a:lvl5pPr>
            <a:lvl6pPr lvl="5" algn="ctr">
              <a:lnSpc>
                <a:spcPct val="95000"/>
              </a:lnSpc>
              <a:spcBef>
                <a:spcPts val="0"/>
              </a:spcBef>
              <a:spcAft>
                <a:spcPts val="0"/>
              </a:spcAft>
              <a:buSzPts val="5200"/>
              <a:buNone/>
              <a:defRPr sz="5199"/>
            </a:lvl6pPr>
            <a:lvl7pPr lvl="6" algn="ctr">
              <a:lnSpc>
                <a:spcPct val="95000"/>
              </a:lnSpc>
              <a:spcBef>
                <a:spcPts val="0"/>
              </a:spcBef>
              <a:spcAft>
                <a:spcPts val="0"/>
              </a:spcAft>
              <a:buSzPts val="5200"/>
              <a:buNone/>
              <a:defRPr sz="5199"/>
            </a:lvl7pPr>
            <a:lvl8pPr lvl="7" algn="ctr">
              <a:lnSpc>
                <a:spcPct val="95000"/>
              </a:lnSpc>
              <a:spcBef>
                <a:spcPts val="0"/>
              </a:spcBef>
              <a:spcAft>
                <a:spcPts val="0"/>
              </a:spcAft>
              <a:buSzPts val="5200"/>
              <a:buNone/>
              <a:defRPr sz="5199"/>
            </a:lvl8pPr>
            <a:lvl9pPr lvl="8" algn="ctr">
              <a:lnSpc>
                <a:spcPct val="95000"/>
              </a:lnSpc>
              <a:spcBef>
                <a:spcPts val="0"/>
              </a:spcBef>
              <a:spcAft>
                <a:spcPts val="0"/>
              </a:spcAft>
              <a:buSzPts val="5200"/>
              <a:buNone/>
              <a:defRPr sz="5199"/>
            </a:lvl9pPr>
          </a:lstStyle>
          <a:p>
            <a:endParaRPr/>
          </a:p>
        </p:txBody>
      </p:sp>
      <p:sp>
        <p:nvSpPr>
          <p:cNvPr id="2209" name="Google Shape;2209;p115"/>
          <p:cNvSpPr txBox="1">
            <a:spLocks noGrp="1"/>
          </p:cNvSpPr>
          <p:nvPr>
            <p:ph type="subTitle" idx="1"/>
          </p:nvPr>
        </p:nvSpPr>
        <p:spPr>
          <a:xfrm>
            <a:off x="311700" y="1502250"/>
            <a:ext cx="4716600" cy="5184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Clr>
                <a:schemeClr val="dk2"/>
              </a:buClr>
              <a:buSzPts val="2000"/>
              <a:buNone/>
              <a:defRPr sz="2000">
                <a:solidFill>
                  <a:schemeClr val="dk2"/>
                </a:solidFill>
              </a:defRPr>
            </a:lvl1pPr>
            <a:lvl2pPr lvl="1" algn="l">
              <a:lnSpc>
                <a:spcPct val="100000"/>
              </a:lnSpc>
              <a:spcBef>
                <a:spcPts val="0"/>
              </a:spcBef>
              <a:spcAft>
                <a:spcPts val="0"/>
              </a:spcAft>
              <a:buClr>
                <a:schemeClr val="dk2"/>
              </a:buClr>
              <a:buSzPts val="2000"/>
              <a:buNone/>
              <a:defRPr sz="2000">
                <a:solidFill>
                  <a:schemeClr val="dk2"/>
                </a:solidFill>
              </a:defRPr>
            </a:lvl2pPr>
            <a:lvl3pPr lvl="2" algn="l">
              <a:lnSpc>
                <a:spcPct val="100000"/>
              </a:lnSpc>
              <a:spcBef>
                <a:spcPts val="0"/>
              </a:spcBef>
              <a:spcAft>
                <a:spcPts val="0"/>
              </a:spcAft>
              <a:buClr>
                <a:schemeClr val="dk2"/>
              </a:buClr>
              <a:buSzPts val="2000"/>
              <a:buNone/>
              <a:defRPr sz="2000">
                <a:solidFill>
                  <a:schemeClr val="dk2"/>
                </a:solidFill>
              </a:defRPr>
            </a:lvl3pPr>
            <a:lvl4pPr lvl="3" algn="l">
              <a:lnSpc>
                <a:spcPct val="100000"/>
              </a:lnSpc>
              <a:spcBef>
                <a:spcPts val="0"/>
              </a:spcBef>
              <a:spcAft>
                <a:spcPts val="0"/>
              </a:spcAft>
              <a:buClr>
                <a:schemeClr val="dk2"/>
              </a:buClr>
              <a:buSzPts val="2000"/>
              <a:buNone/>
              <a:defRPr sz="2000">
                <a:solidFill>
                  <a:schemeClr val="dk2"/>
                </a:solidFill>
              </a:defRPr>
            </a:lvl4pPr>
            <a:lvl5pPr lvl="4" algn="l">
              <a:lnSpc>
                <a:spcPct val="100000"/>
              </a:lnSpc>
              <a:spcBef>
                <a:spcPts val="0"/>
              </a:spcBef>
              <a:spcAft>
                <a:spcPts val="0"/>
              </a:spcAft>
              <a:buClr>
                <a:schemeClr val="dk2"/>
              </a:buClr>
              <a:buSzPts val="2000"/>
              <a:buNone/>
              <a:defRPr sz="2000">
                <a:solidFill>
                  <a:schemeClr val="dk2"/>
                </a:solidFill>
              </a:defRPr>
            </a:lvl5pPr>
            <a:lvl6pPr lvl="5" algn="l">
              <a:lnSpc>
                <a:spcPct val="100000"/>
              </a:lnSpc>
              <a:spcBef>
                <a:spcPts val="0"/>
              </a:spcBef>
              <a:spcAft>
                <a:spcPts val="0"/>
              </a:spcAft>
              <a:buClr>
                <a:schemeClr val="dk2"/>
              </a:buClr>
              <a:buSzPts val="2000"/>
              <a:buNone/>
              <a:defRPr sz="2000">
                <a:solidFill>
                  <a:schemeClr val="dk2"/>
                </a:solidFill>
              </a:defRPr>
            </a:lvl6pPr>
            <a:lvl7pPr lvl="6" algn="l">
              <a:lnSpc>
                <a:spcPct val="100000"/>
              </a:lnSpc>
              <a:spcBef>
                <a:spcPts val="0"/>
              </a:spcBef>
              <a:spcAft>
                <a:spcPts val="0"/>
              </a:spcAft>
              <a:buClr>
                <a:schemeClr val="dk2"/>
              </a:buClr>
              <a:buSzPts val="2000"/>
              <a:buNone/>
              <a:defRPr sz="2000">
                <a:solidFill>
                  <a:schemeClr val="dk2"/>
                </a:solidFill>
              </a:defRPr>
            </a:lvl7pPr>
            <a:lvl8pPr lvl="7" algn="l">
              <a:lnSpc>
                <a:spcPct val="100000"/>
              </a:lnSpc>
              <a:spcBef>
                <a:spcPts val="0"/>
              </a:spcBef>
              <a:spcAft>
                <a:spcPts val="0"/>
              </a:spcAft>
              <a:buClr>
                <a:schemeClr val="dk2"/>
              </a:buClr>
              <a:buSzPts val="2000"/>
              <a:buNone/>
              <a:defRPr sz="2000">
                <a:solidFill>
                  <a:schemeClr val="dk2"/>
                </a:solidFill>
              </a:defRPr>
            </a:lvl8pPr>
            <a:lvl9pPr lvl="8" algn="l">
              <a:lnSpc>
                <a:spcPct val="100000"/>
              </a:lnSpc>
              <a:spcBef>
                <a:spcPts val="0"/>
              </a:spcBef>
              <a:spcAft>
                <a:spcPts val="0"/>
              </a:spcAft>
              <a:buClr>
                <a:schemeClr val="dk2"/>
              </a:buClr>
              <a:buSzPts val="2000"/>
              <a:buNone/>
              <a:defRPr sz="2000">
                <a:solidFill>
                  <a:schemeClr val="dk2"/>
                </a:solidFill>
              </a:defRPr>
            </a:lvl9pPr>
          </a:lstStyle>
          <a:p>
            <a:endParaRPr/>
          </a:p>
        </p:txBody>
      </p:sp>
      <p:grpSp>
        <p:nvGrpSpPr>
          <p:cNvPr id="2210" name="Google Shape;2210;p115"/>
          <p:cNvGrpSpPr/>
          <p:nvPr/>
        </p:nvGrpSpPr>
        <p:grpSpPr>
          <a:xfrm>
            <a:off x="455002" y="401910"/>
            <a:ext cx="908390" cy="258739"/>
            <a:chOff x="238125" y="1822850"/>
            <a:chExt cx="7080200" cy="2016675"/>
          </a:xfrm>
        </p:grpSpPr>
        <p:sp>
          <p:nvSpPr>
            <p:cNvPr id="2211" name="Google Shape;2211;p115"/>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212" name="Google Shape;2212;p115"/>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213" name="Google Shape;2213;p115"/>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214" name="Google Shape;2214;p115"/>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215" name="Google Shape;2215;p115"/>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216" name="Google Shape;2216;p115"/>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217" name="Google Shape;2217;p115"/>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cxnSp>
        <p:nvCxnSpPr>
          <p:cNvPr id="2218" name="Google Shape;2218;p115"/>
          <p:cNvCxnSpPr/>
          <p:nvPr/>
        </p:nvCxnSpPr>
        <p:spPr>
          <a:xfrm>
            <a:off x="1570539" y="306247"/>
            <a:ext cx="0" cy="463200"/>
          </a:xfrm>
          <a:prstGeom prst="straightConnector1">
            <a:avLst/>
          </a:prstGeom>
          <a:noFill/>
          <a:ln w="9525" cap="flat" cmpd="sng">
            <a:solidFill>
              <a:schemeClr val="lt2"/>
            </a:solidFill>
            <a:prstDash val="solid"/>
            <a:round/>
            <a:headEnd type="none" w="sm" len="sm"/>
            <a:tailEnd type="none" w="sm" len="sm"/>
          </a:ln>
        </p:spPr>
      </p:cxnSp>
    </p:spTree>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matchingName="Alt title w/custom img, bg color">
  <p:cSld name="Alt title w/custom img, bg color">
    <p:bg>
      <p:bgPr>
        <a:solidFill>
          <a:srgbClr val="E4F5FD"/>
        </a:solidFill>
        <a:effectLst/>
      </p:bgPr>
    </p:bg>
    <p:spTree>
      <p:nvGrpSpPr>
        <p:cNvPr id="1" name="Shape 2219"/>
        <p:cNvGrpSpPr/>
        <p:nvPr/>
      </p:nvGrpSpPr>
      <p:grpSpPr>
        <a:xfrm>
          <a:off x="0" y="0"/>
          <a:ext cx="0" cy="0"/>
          <a:chOff x="0" y="0"/>
          <a:chExt cx="0" cy="0"/>
        </a:xfrm>
      </p:grpSpPr>
      <p:sp>
        <p:nvSpPr>
          <p:cNvPr id="2220" name="Google Shape;2220;p116"/>
          <p:cNvSpPr/>
          <p:nvPr/>
        </p:nvSpPr>
        <p:spPr>
          <a:xfrm>
            <a:off x="0" y="0"/>
            <a:ext cx="9144000" cy="1079400"/>
          </a:xfrm>
          <a:prstGeom prst="rect">
            <a:avLst/>
          </a:prstGeom>
          <a:solidFill>
            <a:schemeClr val="lt1"/>
          </a:solidFill>
          <a:ln>
            <a:noFill/>
          </a:ln>
        </p:spPr>
        <p:txBody>
          <a:bodyPr spcFirstLastPara="1" wrap="square" lIns="91400" tIns="91400" rIns="91400" bIns="91400"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nvGrpSpPr>
          <p:cNvPr id="2221" name="Google Shape;2221;p116"/>
          <p:cNvGrpSpPr/>
          <p:nvPr/>
        </p:nvGrpSpPr>
        <p:grpSpPr>
          <a:xfrm>
            <a:off x="2622652" y="3587454"/>
            <a:ext cx="2377550" cy="653782"/>
            <a:chOff x="2159414" y="3486447"/>
            <a:chExt cx="2606105" cy="720500"/>
          </a:xfrm>
        </p:grpSpPr>
        <p:grpSp>
          <p:nvGrpSpPr>
            <p:cNvPr id="2222" name="Google Shape;2222;p116"/>
            <p:cNvGrpSpPr/>
            <p:nvPr/>
          </p:nvGrpSpPr>
          <p:grpSpPr>
            <a:xfrm>
              <a:off x="2159414" y="3486447"/>
              <a:ext cx="2606105" cy="49200"/>
              <a:chOff x="2159414" y="3486447"/>
              <a:chExt cx="2606105" cy="49200"/>
            </a:xfrm>
          </p:grpSpPr>
          <p:sp>
            <p:nvSpPr>
              <p:cNvPr id="2223" name="Google Shape;2223;p116"/>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224" name="Google Shape;2224;p116"/>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225" name="Google Shape;2225;p116"/>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226" name="Google Shape;2226;p116"/>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227" name="Google Shape;2227;p116"/>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228" name="Google Shape;2228;p116"/>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229" name="Google Shape;2229;p116"/>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230" name="Google Shape;2230;p116"/>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231" name="Google Shape;2231;p116"/>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232" name="Google Shape;2232;p116"/>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233" name="Google Shape;2233;p116"/>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234" name="Google Shape;2234;p116"/>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235" name="Google Shape;2235;p116"/>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236" name="Google Shape;2236;p116"/>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237" name="Google Shape;2237;p116"/>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238" name="Google Shape;2238;p116"/>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grpSp>
          <p:nvGrpSpPr>
            <p:cNvPr id="2239" name="Google Shape;2239;p116"/>
            <p:cNvGrpSpPr/>
            <p:nvPr/>
          </p:nvGrpSpPr>
          <p:grpSpPr>
            <a:xfrm>
              <a:off x="2159414" y="3652838"/>
              <a:ext cx="2606105" cy="49200"/>
              <a:chOff x="2159414" y="3486447"/>
              <a:chExt cx="2606105" cy="49200"/>
            </a:xfrm>
          </p:grpSpPr>
          <p:sp>
            <p:nvSpPr>
              <p:cNvPr id="2240" name="Google Shape;2240;p116"/>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241" name="Google Shape;2241;p116"/>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242" name="Google Shape;2242;p116"/>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243" name="Google Shape;2243;p116"/>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244" name="Google Shape;2244;p116"/>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245" name="Google Shape;2245;p116"/>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246" name="Google Shape;2246;p116"/>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247" name="Google Shape;2247;p116"/>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248" name="Google Shape;2248;p116"/>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249" name="Google Shape;2249;p116"/>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250" name="Google Shape;2250;p116"/>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251" name="Google Shape;2251;p116"/>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252" name="Google Shape;2252;p116"/>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253" name="Google Shape;2253;p116"/>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254" name="Google Shape;2254;p116"/>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255" name="Google Shape;2255;p116"/>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grpSp>
          <p:nvGrpSpPr>
            <p:cNvPr id="2256" name="Google Shape;2256;p116"/>
            <p:cNvGrpSpPr/>
            <p:nvPr/>
          </p:nvGrpSpPr>
          <p:grpSpPr>
            <a:xfrm>
              <a:off x="2159414" y="3819188"/>
              <a:ext cx="2606105" cy="49200"/>
              <a:chOff x="2159414" y="3486447"/>
              <a:chExt cx="2606105" cy="49200"/>
            </a:xfrm>
          </p:grpSpPr>
          <p:sp>
            <p:nvSpPr>
              <p:cNvPr id="2257" name="Google Shape;2257;p116"/>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258" name="Google Shape;2258;p116"/>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259" name="Google Shape;2259;p116"/>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260" name="Google Shape;2260;p116"/>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261" name="Google Shape;2261;p116"/>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262" name="Google Shape;2262;p116"/>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263" name="Google Shape;2263;p116"/>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264" name="Google Shape;2264;p116"/>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265" name="Google Shape;2265;p116"/>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266" name="Google Shape;2266;p116"/>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267" name="Google Shape;2267;p116"/>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268" name="Google Shape;2268;p116"/>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269" name="Google Shape;2269;p116"/>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270" name="Google Shape;2270;p116"/>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271" name="Google Shape;2271;p116"/>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272" name="Google Shape;2272;p116"/>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grpSp>
          <p:nvGrpSpPr>
            <p:cNvPr id="2273" name="Google Shape;2273;p116"/>
            <p:cNvGrpSpPr/>
            <p:nvPr/>
          </p:nvGrpSpPr>
          <p:grpSpPr>
            <a:xfrm>
              <a:off x="2159414" y="3983540"/>
              <a:ext cx="2606105" cy="49200"/>
              <a:chOff x="2159414" y="3486447"/>
              <a:chExt cx="2606105" cy="49200"/>
            </a:xfrm>
          </p:grpSpPr>
          <p:sp>
            <p:nvSpPr>
              <p:cNvPr id="2274" name="Google Shape;2274;p116"/>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275" name="Google Shape;2275;p116"/>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276" name="Google Shape;2276;p116"/>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277" name="Google Shape;2277;p116"/>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278" name="Google Shape;2278;p116"/>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279" name="Google Shape;2279;p116"/>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280" name="Google Shape;2280;p116"/>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281" name="Google Shape;2281;p116"/>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282" name="Google Shape;2282;p116"/>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283" name="Google Shape;2283;p116"/>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284" name="Google Shape;2284;p116"/>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285" name="Google Shape;2285;p116"/>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286" name="Google Shape;2286;p116"/>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287" name="Google Shape;2287;p116"/>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288" name="Google Shape;2288;p116"/>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289" name="Google Shape;2289;p116"/>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grpSp>
          <p:nvGrpSpPr>
            <p:cNvPr id="2290" name="Google Shape;2290;p116"/>
            <p:cNvGrpSpPr/>
            <p:nvPr/>
          </p:nvGrpSpPr>
          <p:grpSpPr>
            <a:xfrm>
              <a:off x="2159414" y="4157747"/>
              <a:ext cx="2606105" cy="49200"/>
              <a:chOff x="2159414" y="3486447"/>
              <a:chExt cx="2606105" cy="49200"/>
            </a:xfrm>
          </p:grpSpPr>
          <p:sp>
            <p:nvSpPr>
              <p:cNvPr id="2291" name="Google Shape;2291;p116"/>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292" name="Google Shape;2292;p116"/>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293" name="Google Shape;2293;p116"/>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294" name="Google Shape;2294;p116"/>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295" name="Google Shape;2295;p116"/>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296" name="Google Shape;2296;p116"/>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297" name="Google Shape;2297;p116"/>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298" name="Google Shape;2298;p116"/>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299" name="Google Shape;2299;p116"/>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300" name="Google Shape;2300;p116"/>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301" name="Google Shape;2301;p116"/>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302" name="Google Shape;2302;p116"/>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303" name="Google Shape;2303;p116"/>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304" name="Google Shape;2304;p116"/>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305" name="Google Shape;2305;p116"/>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306" name="Google Shape;2306;p116"/>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grpSp>
      <p:sp>
        <p:nvSpPr>
          <p:cNvPr id="2307" name="Google Shape;2307;p116"/>
          <p:cNvSpPr txBox="1">
            <a:spLocks noGrp="1"/>
          </p:cNvSpPr>
          <p:nvPr>
            <p:ph type="ctrTitle"/>
          </p:nvPr>
        </p:nvSpPr>
        <p:spPr>
          <a:xfrm>
            <a:off x="311700" y="1979276"/>
            <a:ext cx="4725600" cy="1410600"/>
          </a:xfrm>
          <a:prstGeom prst="rect">
            <a:avLst/>
          </a:prstGeom>
          <a:noFill/>
          <a:ln>
            <a:noFill/>
          </a:ln>
        </p:spPr>
        <p:txBody>
          <a:bodyPr spcFirstLastPara="1" wrap="square" lIns="91425" tIns="91425" rIns="91425" bIns="91425" anchor="b" anchorCtr="0">
            <a:normAutofit/>
          </a:bodyPr>
          <a:lstStyle>
            <a:lvl1pPr lvl="0" algn="l">
              <a:lnSpc>
                <a:spcPct val="95000"/>
              </a:lnSpc>
              <a:spcBef>
                <a:spcPts val="0"/>
              </a:spcBef>
              <a:spcAft>
                <a:spcPts val="0"/>
              </a:spcAft>
              <a:buSzPts val="4200"/>
              <a:buNone/>
              <a:defRPr sz="4199"/>
            </a:lvl1pPr>
            <a:lvl2pPr lvl="1" algn="ctr">
              <a:lnSpc>
                <a:spcPct val="95000"/>
              </a:lnSpc>
              <a:spcBef>
                <a:spcPts val="0"/>
              </a:spcBef>
              <a:spcAft>
                <a:spcPts val="0"/>
              </a:spcAft>
              <a:buSzPts val="5200"/>
              <a:buNone/>
              <a:defRPr sz="5199"/>
            </a:lvl2pPr>
            <a:lvl3pPr lvl="2" algn="ctr">
              <a:lnSpc>
                <a:spcPct val="95000"/>
              </a:lnSpc>
              <a:spcBef>
                <a:spcPts val="0"/>
              </a:spcBef>
              <a:spcAft>
                <a:spcPts val="0"/>
              </a:spcAft>
              <a:buSzPts val="5200"/>
              <a:buNone/>
              <a:defRPr sz="5199"/>
            </a:lvl3pPr>
            <a:lvl4pPr lvl="3" algn="ctr">
              <a:lnSpc>
                <a:spcPct val="95000"/>
              </a:lnSpc>
              <a:spcBef>
                <a:spcPts val="0"/>
              </a:spcBef>
              <a:spcAft>
                <a:spcPts val="0"/>
              </a:spcAft>
              <a:buSzPts val="5200"/>
              <a:buNone/>
              <a:defRPr sz="5199"/>
            </a:lvl4pPr>
            <a:lvl5pPr lvl="4" algn="ctr">
              <a:lnSpc>
                <a:spcPct val="95000"/>
              </a:lnSpc>
              <a:spcBef>
                <a:spcPts val="0"/>
              </a:spcBef>
              <a:spcAft>
                <a:spcPts val="0"/>
              </a:spcAft>
              <a:buSzPts val="5200"/>
              <a:buNone/>
              <a:defRPr sz="5199"/>
            </a:lvl5pPr>
            <a:lvl6pPr lvl="5" algn="ctr">
              <a:lnSpc>
                <a:spcPct val="95000"/>
              </a:lnSpc>
              <a:spcBef>
                <a:spcPts val="0"/>
              </a:spcBef>
              <a:spcAft>
                <a:spcPts val="0"/>
              </a:spcAft>
              <a:buSzPts val="5200"/>
              <a:buNone/>
              <a:defRPr sz="5199"/>
            </a:lvl6pPr>
            <a:lvl7pPr lvl="6" algn="ctr">
              <a:lnSpc>
                <a:spcPct val="95000"/>
              </a:lnSpc>
              <a:spcBef>
                <a:spcPts val="0"/>
              </a:spcBef>
              <a:spcAft>
                <a:spcPts val="0"/>
              </a:spcAft>
              <a:buSzPts val="5200"/>
              <a:buNone/>
              <a:defRPr sz="5199"/>
            </a:lvl7pPr>
            <a:lvl8pPr lvl="7" algn="ctr">
              <a:lnSpc>
                <a:spcPct val="95000"/>
              </a:lnSpc>
              <a:spcBef>
                <a:spcPts val="0"/>
              </a:spcBef>
              <a:spcAft>
                <a:spcPts val="0"/>
              </a:spcAft>
              <a:buSzPts val="5200"/>
              <a:buNone/>
              <a:defRPr sz="5199"/>
            </a:lvl8pPr>
            <a:lvl9pPr lvl="8" algn="ctr">
              <a:lnSpc>
                <a:spcPct val="95000"/>
              </a:lnSpc>
              <a:spcBef>
                <a:spcPts val="0"/>
              </a:spcBef>
              <a:spcAft>
                <a:spcPts val="0"/>
              </a:spcAft>
              <a:buSzPts val="5200"/>
              <a:buNone/>
              <a:defRPr sz="5199"/>
            </a:lvl9pPr>
          </a:lstStyle>
          <a:p>
            <a:endParaRPr/>
          </a:p>
        </p:txBody>
      </p:sp>
      <p:sp>
        <p:nvSpPr>
          <p:cNvPr id="2308" name="Google Shape;2308;p116"/>
          <p:cNvSpPr txBox="1">
            <a:spLocks noGrp="1"/>
          </p:cNvSpPr>
          <p:nvPr>
            <p:ph type="subTitle" idx="1"/>
          </p:nvPr>
        </p:nvSpPr>
        <p:spPr>
          <a:xfrm>
            <a:off x="311700" y="1502250"/>
            <a:ext cx="4725600" cy="5184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Clr>
                <a:schemeClr val="dk2"/>
              </a:buClr>
              <a:buSzPts val="2000"/>
              <a:buNone/>
              <a:defRPr sz="2000">
                <a:solidFill>
                  <a:schemeClr val="dk2"/>
                </a:solidFill>
              </a:defRPr>
            </a:lvl1pPr>
            <a:lvl2pPr lvl="1" algn="l">
              <a:lnSpc>
                <a:spcPct val="100000"/>
              </a:lnSpc>
              <a:spcBef>
                <a:spcPts val="0"/>
              </a:spcBef>
              <a:spcAft>
                <a:spcPts val="0"/>
              </a:spcAft>
              <a:buClr>
                <a:schemeClr val="dk2"/>
              </a:buClr>
              <a:buSzPts val="2000"/>
              <a:buNone/>
              <a:defRPr sz="2000">
                <a:solidFill>
                  <a:schemeClr val="dk2"/>
                </a:solidFill>
              </a:defRPr>
            </a:lvl2pPr>
            <a:lvl3pPr lvl="2" algn="l">
              <a:lnSpc>
                <a:spcPct val="100000"/>
              </a:lnSpc>
              <a:spcBef>
                <a:spcPts val="0"/>
              </a:spcBef>
              <a:spcAft>
                <a:spcPts val="0"/>
              </a:spcAft>
              <a:buClr>
                <a:schemeClr val="dk2"/>
              </a:buClr>
              <a:buSzPts val="2000"/>
              <a:buNone/>
              <a:defRPr sz="2000">
                <a:solidFill>
                  <a:schemeClr val="dk2"/>
                </a:solidFill>
              </a:defRPr>
            </a:lvl3pPr>
            <a:lvl4pPr lvl="3" algn="l">
              <a:lnSpc>
                <a:spcPct val="100000"/>
              </a:lnSpc>
              <a:spcBef>
                <a:spcPts val="0"/>
              </a:spcBef>
              <a:spcAft>
                <a:spcPts val="0"/>
              </a:spcAft>
              <a:buClr>
                <a:schemeClr val="dk2"/>
              </a:buClr>
              <a:buSzPts val="2000"/>
              <a:buNone/>
              <a:defRPr sz="2000">
                <a:solidFill>
                  <a:schemeClr val="dk2"/>
                </a:solidFill>
              </a:defRPr>
            </a:lvl4pPr>
            <a:lvl5pPr lvl="4" algn="l">
              <a:lnSpc>
                <a:spcPct val="100000"/>
              </a:lnSpc>
              <a:spcBef>
                <a:spcPts val="0"/>
              </a:spcBef>
              <a:spcAft>
                <a:spcPts val="0"/>
              </a:spcAft>
              <a:buClr>
                <a:schemeClr val="dk2"/>
              </a:buClr>
              <a:buSzPts val="2000"/>
              <a:buNone/>
              <a:defRPr sz="2000">
                <a:solidFill>
                  <a:schemeClr val="dk2"/>
                </a:solidFill>
              </a:defRPr>
            </a:lvl5pPr>
            <a:lvl6pPr lvl="5" algn="l">
              <a:lnSpc>
                <a:spcPct val="100000"/>
              </a:lnSpc>
              <a:spcBef>
                <a:spcPts val="0"/>
              </a:spcBef>
              <a:spcAft>
                <a:spcPts val="0"/>
              </a:spcAft>
              <a:buClr>
                <a:schemeClr val="dk2"/>
              </a:buClr>
              <a:buSzPts val="2000"/>
              <a:buNone/>
              <a:defRPr sz="2000">
                <a:solidFill>
                  <a:schemeClr val="dk2"/>
                </a:solidFill>
              </a:defRPr>
            </a:lvl6pPr>
            <a:lvl7pPr lvl="6" algn="l">
              <a:lnSpc>
                <a:spcPct val="100000"/>
              </a:lnSpc>
              <a:spcBef>
                <a:spcPts val="0"/>
              </a:spcBef>
              <a:spcAft>
                <a:spcPts val="0"/>
              </a:spcAft>
              <a:buClr>
                <a:schemeClr val="dk2"/>
              </a:buClr>
              <a:buSzPts val="2000"/>
              <a:buNone/>
              <a:defRPr sz="2000">
                <a:solidFill>
                  <a:schemeClr val="dk2"/>
                </a:solidFill>
              </a:defRPr>
            </a:lvl7pPr>
            <a:lvl8pPr lvl="7" algn="l">
              <a:lnSpc>
                <a:spcPct val="100000"/>
              </a:lnSpc>
              <a:spcBef>
                <a:spcPts val="0"/>
              </a:spcBef>
              <a:spcAft>
                <a:spcPts val="0"/>
              </a:spcAft>
              <a:buClr>
                <a:schemeClr val="dk2"/>
              </a:buClr>
              <a:buSzPts val="2000"/>
              <a:buNone/>
              <a:defRPr sz="2000">
                <a:solidFill>
                  <a:schemeClr val="dk2"/>
                </a:solidFill>
              </a:defRPr>
            </a:lvl8pPr>
            <a:lvl9pPr lvl="8" algn="l">
              <a:lnSpc>
                <a:spcPct val="100000"/>
              </a:lnSpc>
              <a:spcBef>
                <a:spcPts val="0"/>
              </a:spcBef>
              <a:spcAft>
                <a:spcPts val="0"/>
              </a:spcAft>
              <a:buClr>
                <a:schemeClr val="dk2"/>
              </a:buClr>
              <a:buSzPts val="2000"/>
              <a:buNone/>
              <a:defRPr sz="2000">
                <a:solidFill>
                  <a:schemeClr val="dk2"/>
                </a:solidFill>
              </a:defRPr>
            </a:lvl9pPr>
          </a:lstStyle>
          <a:p>
            <a:endParaRPr/>
          </a:p>
        </p:txBody>
      </p:sp>
      <p:grpSp>
        <p:nvGrpSpPr>
          <p:cNvPr id="2309" name="Google Shape;2309;p116"/>
          <p:cNvGrpSpPr/>
          <p:nvPr/>
        </p:nvGrpSpPr>
        <p:grpSpPr>
          <a:xfrm>
            <a:off x="455002" y="401910"/>
            <a:ext cx="908390" cy="258739"/>
            <a:chOff x="238125" y="1822850"/>
            <a:chExt cx="7080200" cy="2016675"/>
          </a:xfrm>
        </p:grpSpPr>
        <p:sp>
          <p:nvSpPr>
            <p:cNvPr id="2310" name="Google Shape;2310;p116"/>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311" name="Google Shape;2311;p116"/>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312" name="Google Shape;2312;p116"/>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313" name="Google Shape;2313;p116"/>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314" name="Google Shape;2314;p116"/>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315" name="Google Shape;2315;p116"/>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316" name="Google Shape;2316;p116"/>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cxnSp>
        <p:nvCxnSpPr>
          <p:cNvPr id="2317" name="Google Shape;2317;p116"/>
          <p:cNvCxnSpPr/>
          <p:nvPr/>
        </p:nvCxnSpPr>
        <p:spPr>
          <a:xfrm>
            <a:off x="1570539" y="306247"/>
            <a:ext cx="0" cy="463200"/>
          </a:xfrm>
          <a:prstGeom prst="straightConnector1">
            <a:avLst/>
          </a:prstGeom>
          <a:noFill/>
          <a:ln w="9525" cap="flat" cmpd="sng">
            <a:solidFill>
              <a:schemeClr val="lt2"/>
            </a:solidFill>
            <a:prstDash val="solid"/>
            <a:round/>
            <a:headEnd type="none" w="sm" len="sm"/>
            <a:tailEnd type="none" w="sm" len="sm"/>
          </a:ln>
        </p:spPr>
      </p:cxnSp>
      <p:sp>
        <p:nvSpPr>
          <p:cNvPr id="2318" name="Google Shape;2318;p116"/>
          <p:cNvSpPr/>
          <p:nvPr/>
        </p:nvSpPr>
        <p:spPr>
          <a:xfrm>
            <a:off x="6884051" y="1502251"/>
            <a:ext cx="2259938" cy="2970091"/>
          </a:xfrm>
          <a:custGeom>
            <a:avLst/>
            <a:gdLst/>
            <a:ahLst/>
            <a:cxnLst/>
            <a:rect l="l" t="t" r="r" b="b"/>
            <a:pathLst>
              <a:path w="154976" h="203675" extrusionOk="0">
                <a:moveTo>
                  <a:pt x="101837" y="0"/>
                </a:moveTo>
                <a:cubicBezTo>
                  <a:pt x="45696" y="0"/>
                  <a:pt x="0" y="45696"/>
                  <a:pt x="0" y="101837"/>
                </a:cubicBezTo>
                <a:cubicBezTo>
                  <a:pt x="0" y="157979"/>
                  <a:pt x="45696" y="203675"/>
                  <a:pt x="101837" y="203675"/>
                </a:cubicBezTo>
                <a:cubicBezTo>
                  <a:pt x="121291" y="203675"/>
                  <a:pt x="139439" y="198191"/>
                  <a:pt x="154976" y="188660"/>
                </a:cubicBezTo>
                <a:lnTo>
                  <a:pt x="154976" y="184874"/>
                </a:lnTo>
                <a:cubicBezTo>
                  <a:pt x="139569" y="194666"/>
                  <a:pt x="121421" y="200411"/>
                  <a:pt x="101837" y="200411"/>
                </a:cubicBezTo>
                <a:cubicBezTo>
                  <a:pt x="47524" y="200411"/>
                  <a:pt x="3264" y="156281"/>
                  <a:pt x="3264" y="101837"/>
                </a:cubicBezTo>
                <a:cubicBezTo>
                  <a:pt x="3264" y="47524"/>
                  <a:pt x="47524" y="3264"/>
                  <a:pt x="101837" y="3264"/>
                </a:cubicBezTo>
                <a:cubicBezTo>
                  <a:pt x="121421" y="3264"/>
                  <a:pt x="139700" y="9009"/>
                  <a:pt x="154976" y="18931"/>
                </a:cubicBezTo>
                <a:lnTo>
                  <a:pt x="154976" y="15014"/>
                </a:lnTo>
                <a:cubicBezTo>
                  <a:pt x="139569" y="5484"/>
                  <a:pt x="121291" y="0"/>
                  <a:pt x="101837" y="0"/>
                </a:cubicBezTo>
                <a:close/>
              </a:path>
            </a:pathLst>
          </a:custGeom>
          <a:solidFill>
            <a:schemeClr val="accent4"/>
          </a:solidFill>
          <a:ln>
            <a:noFill/>
          </a:ln>
        </p:spPr>
        <p:txBody>
          <a:bodyPr spcFirstLastPara="1" wrap="square" lIns="91400" tIns="91400" rIns="91400" bIns="91400"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Tree>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spTree>
      <p:nvGrpSpPr>
        <p:cNvPr id="1" name="Shape 2319"/>
        <p:cNvGrpSpPr/>
        <p:nvPr/>
      </p:nvGrpSpPr>
      <p:grpSpPr>
        <a:xfrm>
          <a:off x="0" y="0"/>
          <a:ext cx="0" cy="0"/>
          <a:chOff x="0" y="0"/>
          <a:chExt cx="0" cy="0"/>
        </a:xfrm>
      </p:grpSpPr>
      <p:sp>
        <p:nvSpPr>
          <p:cNvPr id="2320" name="Google Shape;2320;p117"/>
          <p:cNvSpPr txBox="1">
            <a:spLocks noGrp="1"/>
          </p:cNvSpPr>
          <p:nvPr>
            <p:ph type="title"/>
          </p:nvPr>
        </p:nvSpPr>
        <p:spPr>
          <a:xfrm>
            <a:off x="311700" y="1980344"/>
            <a:ext cx="8520600" cy="841800"/>
          </a:xfrm>
          <a:prstGeom prst="rect">
            <a:avLst/>
          </a:prstGeom>
          <a:noFill/>
          <a:ln>
            <a:noFill/>
          </a:ln>
        </p:spPr>
        <p:txBody>
          <a:bodyPr spcFirstLastPara="1" wrap="square" lIns="91425" tIns="91425" rIns="91425" bIns="91425" anchor="ctr" anchorCtr="0">
            <a:normAutofit/>
          </a:bodyPr>
          <a:lstStyle>
            <a:lvl1pPr lvl="0" algn="ctr">
              <a:lnSpc>
                <a:spcPct val="100000"/>
              </a:lnSpc>
              <a:spcBef>
                <a:spcPts val="0"/>
              </a:spcBef>
              <a:spcAft>
                <a:spcPts val="0"/>
              </a:spcAft>
              <a:buSzPts val="3600"/>
              <a:buNone/>
              <a:defRPr sz="3599"/>
            </a:lvl1pPr>
            <a:lvl2pPr lvl="1" algn="ctr">
              <a:lnSpc>
                <a:spcPct val="100000"/>
              </a:lnSpc>
              <a:spcBef>
                <a:spcPts val="0"/>
              </a:spcBef>
              <a:spcAft>
                <a:spcPts val="0"/>
              </a:spcAft>
              <a:buSzPts val="3600"/>
              <a:buNone/>
              <a:defRPr sz="3599"/>
            </a:lvl2pPr>
            <a:lvl3pPr lvl="2" algn="ctr">
              <a:lnSpc>
                <a:spcPct val="100000"/>
              </a:lnSpc>
              <a:spcBef>
                <a:spcPts val="0"/>
              </a:spcBef>
              <a:spcAft>
                <a:spcPts val="0"/>
              </a:spcAft>
              <a:buSzPts val="3600"/>
              <a:buNone/>
              <a:defRPr sz="3599"/>
            </a:lvl3pPr>
            <a:lvl4pPr lvl="3" algn="ctr">
              <a:lnSpc>
                <a:spcPct val="100000"/>
              </a:lnSpc>
              <a:spcBef>
                <a:spcPts val="0"/>
              </a:spcBef>
              <a:spcAft>
                <a:spcPts val="0"/>
              </a:spcAft>
              <a:buSzPts val="3600"/>
              <a:buNone/>
              <a:defRPr sz="3599"/>
            </a:lvl4pPr>
            <a:lvl5pPr lvl="4" algn="ctr">
              <a:lnSpc>
                <a:spcPct val="100000"/>
              </a:lnSpc>
              <a:spcBef>
                <a:spcPts val="0"/>
              </a:spcBef>
              <a:spcAft>
                <a:spcPts val="0"/>
              </a:spcAft>
              <a:buSzPts val="3600"/>
              <a:buNone/>
              <a:defRPr sz="3599"/>
            </a:lvl5pPr>
            <a:lvl6pPr lvl="5" algn="ctr">
              <a:lnSpc>
                <a:spcPct val="100000"/>
              </a:lnSpc>
              <a:spcBef>
                <a:spcPts val="0"/>
              </a:spcBef>
              <a:spcAft>
                <a:spcPts val="0"/>
              </a:spcAft>
              <a:buSzPts val="3600"/>
              <a:buNone/>
              <a:defRPr sz="3599"/>
            </a:lvl6pPr>
            <a:lvl7pPr lvl="6" algn="ctr">
              <a:lnSpc>
                <a:spcPct val="100000"/>
              </a:lnSpc>
              <a:spcBef>
                <a:spcPts val="0"/>
              </a:spcBef>
              <a:spcAft>
                <a:spcPts val="0"/>
              </a:spcAft>
              <a:buSzPts val="3600"/>
              <a:buNone/>
              <a:defRPr sz="3599"/>
            </a:lvl7pPr>
            <a:lvl8pPr lvl="7" algn="ctr">
              <a:lnSpc>
                <a:spcPct val="100000"/>
              </a:lnSpc>
              <a:spcBef>
                <a:spcPts val="0"/>
              </a:spcBef>
              <a:spcAft>
                <a:spcPts val="0"/>
              </a:spcAft>
              <a:buSzPts val="3600"/>
              <a:buNone/>
              <a:defRPr sz="3599"/>
            </a:lvl8pPr>
            <a:lvl9pPr lvl="8" algn="ctr">
              <a:lnSpc>
                <a:spcPct val="100000"/>
              </a:lnSpc>
              <a:spcBef>
                <a:spcPts val="0"/>
              </a:spcBef>
              <a:spcAft>
                <a:spcPts val="0"/>
              </a:spcAft>
              <a:buSzPts val="3600"/>
              <a:buNone/>
              <a:defRPr sz="3599"/>
            </a:lvl9pPr>
          </a:lstStyle>
          <a:p>
            <a:endParaRPr/>
          </a:p>
        </p:txBody>
      </p:sp>
      <p:sp>
        <p:nvSpPr>
          <p:cNvPr id="2321" name="Google Shape;2321;p117"/>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2322" name="Google Shape;2322;p117"/>
          <p:cNvSpPr txBox="1"/>
          <p:nvPr/>
        </p:nvSpPr>
        <p:spPr>
          <a:xfrm>
            <a:off x="244350" y="4765501"/>
            <a:ext cx="1315500" cy="292313"/>
          </a:xfrm>
          <a:prstGeom prst="rect">
            <a:avLst/>
          </a:prstGeom>
          <a:noFill/>
          <a:ln>
            <a:noFill/>
          </a:ln>
        </p:spPr>
        <p:txBody>
          <a:bodyPr spcFirstLastPara="1" wrap="square" lIns="91400" tIns="91400" rIns="91400" bIns="91400"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and two columns (w/Light BG)">
  <p:cSld name="TITLE_AND_TWO_COLUMNS_1">
    <p:bg>
      <p:bgPr>
        <a:solidFill>
          <a:srgbClr val="E2F0F9">
            <a:alpha val="56470"/>
          </a:srgbClr>
        </a:solidFill>
        <a:effectLst/>
      </p:bgPr>
    </p:bg>
    <p:spTree>
      <p:nvGrpSpPr>
        <p:cNvPr id="1" name="Shape 595"/>
        <p:cNvGrpSpPr/>
        <p:nvPr/>
      </p:nvGrpSpPr>
      <p:grpSpPr>
        <a:xfrm>
          <a:off x="0" y="0"/>
          <a:ext cx="0" cy="0"/>
          <a:chOff x="0" y="0"/>
          <a:chExt cx="0" cy="0"/>
        </a:xfrm>
      </p:grpSpPr>
      <p:sp>
        <p:nvSpPr>
          <p:cNvPr id="596" name="Google Shape;596;p75"/>
          <p:cNvSpPr/>
          <p:nvPr/>
        </p:nvSpPr>
        <p:spPr>
          <a:xfrm rot="-5400000">
            <a:off x="-2754775" y="2407832"/>
            <a:ext cx="5499900" cy="5499900"/>
          </a:xfrm>
          <a:prstGeom prst="pie">
            <a:avLst>
              <a:gd name="adj1" fmla="val 0"/>
              <a:gd name="adj2" fmla="val 5382146"/>
            </a:avLst>
          </a:pr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597" name="Google Shape;597;p75"/>
          <p:cNvGrpSpPr/>
          <p:nvPr/>
        </p:nvGrpSpPr>
        <p:grpSpPr>
          <a:xfrm>
            <a:off x="6808166" y="782936"/>
            <a:ext cx="1845454" cy="1820065"/>
            <a:chOff x="5927502" y="551679"/>
            <a:chExt cx="2377550" cy="2344840"/>
          </a:xfrm>
        </p:grpSpPr>
        <p:grpSp>
          <p:nvGrpSpPr>
            <p:cNvPr id="598" name="Google Shape;598;p75"/>
            <p:cNvGrpSpPr/>
            <p:nvPr/>
          </p:nvGrpSpPr>
          <p:grpSpPr>
            <a:xfrm>
              <a:off x="5927502" y="551679"/>
              <a:ext cx="2377550" cy="653782"/>
              <a:chOff x="2159414" y="3486447"/>
              <a:chExt cx="2606105" cy="720500"/>
            </a:xfrm>
          </p:grpSpPr>
          <p:grpSp>
            <p:nvGrpSpPr>
              <p:cNvPr id="599" name="Google Shape;599;p75"/>
              <p:cNvGrpSpPr/>
              <p:nvPr/>
            </p:nvGrpSpPr>
            <p:grpSpPr>
              <a:xfrm>
                <a:off x="2159414" y="3486447"/>
                <a:ext cx="2606105" cy="49200"/>
                <a:chOff x="2159414" y="3486447"/>
                <a:chExt cx="2606105" cy="49200"/>
              </a:xfrm>
            </p:grpSpPr>
            <p:sp>
              <p:nvSpPr>
                <p:cNvPr id="600" name="Google Shape;600;p75"/>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1" name="Google Shape;601;p75"/>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2" name="Google Shape;602;p75"/>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3" name="Google Shape;603;p75"/>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4" name="Google Shape;604;p75"/>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5" name="Google Shape;605;p75"/>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6" name="Google Shape;606;p75"/>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7" name="Google Shape;607;p75"/>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8" name="Google Shape;608;p75"/>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9" name="Google Shape;609;p75"/>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0" name="Google Shape;610;p75"/>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1" name="Google Shape;611;p75"/>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2" name="Google Shape;612;p75"/>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3" name="Google Shape;613;p75"/>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4" name="Google Shape;614;p75"/>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5" name="Google Shape;615;p75"/>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16" name="Google Shape;616;p75"/>
              <p:cNvGrpSpPr/>
              <p:nvPr/>
            </p:nvGrpSpPr>
            <p:grpSpPr>
              <a:xfrm>
                <a:off x="2159414" y="3652838"/>
                <a:ext cx="2606105" cy="49200"/>
                <a:chOff x="2159414" y="3486447"/>
                <a:chExt cx="2606105" cy="49200"/>
              </a:xfrm>
            </p:grpSpPr>
            <p:sp>
              <p:nvSpPr>
                <p:cNvPr id="617" name="Google Shape;617;p75"/>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8" name="Google Shape;618;p75"/>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9" name="Google Shape;619;p75"/>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0" name="Google Shape;620;p75"/>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1" name="Google Shape;621;p75"/>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2" name="Google Shape;622;p75"/>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3" name="Google Shape;623;p75"/>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4" name="Google Shape;624;p75"/>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5" name="Google Shape;625;p75"/>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6" name="Google Shape;626;p75"/>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7" name="Google Shape;627;p75"/>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8" name="Google Shape;628;p75"/>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9" name="Google Shape;629;p75"/>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0" name="Google Shape;630;p75"/>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1" name="Google Shape;631;p75"/>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2" name="Google Shape;632;p75"/>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33" name="Google Shape;633;p75"/>
              <p:cNvGrpSpPr/>
              <p:nvPr/>
            </p:nvGrpSpPr>
            <p:grpSpPr>
              <a:xfrm>
                <a:off x="2159414" y="3819188"/>
                <a:ext cx="2606105" cy="49200"/>
                <a:chOff x="2159414" y="3486447"/>
                <a:chExt cx="2606105" cy="49200"/>
              </a:xfrm>
            </p:grpSpPr>
            <p:sp>
              <p:nvSpPr>
                <p:cNvPr id="634" name="Google Shape;634;p75"/>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5" name="Google Shape;635;p75"/>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6" name="Google Shape;636;p75"/>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7" name="Google Shape;637;p75"/>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8" name="Google Shape;638;p75"/>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9" name="Google Shape;639;p75"/>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0" name="Google Shape;640;p75"/>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1" name="Google Shape;641;p75"/>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2" name="Google Shape;642;p75"/>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3" name="Google Shape;643;p75"/>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4" name="Google Shape;644;p75"/>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5" name="Google Shape;645;p75"/>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6" name="Google Shape;646;p75"/>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7" name="Google Shape;647;p75"/>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8" name="Google Shape;648;p75"/>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9" name="Google Shape;649;p75"/>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50" name="Google Shape;650;p75"/>
              <p:cNvGrpSpPr/>
              <p:nvPr/>
            </p:nvGrpSpPr>
            <p:grpSpPr>
              <a:xfrm>
                <a:off x="2159414" y="3983540"/>
                <a:ext cx="2606105" cy="49200"/>
                <a:chOff x="2159414" y="3486447"/>
                <a:chExt cx="2606105" cy="49200"/>
              </a:xfrm>
            </p:grpSpPr>
            <p:sp>
              <p:nvSpPr>
                <p:cNvPr id="651" name="Google Shape;651;p75"/>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2" name="Google Shape;652;p75"/>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3" name="Google Shape;653;p75"/>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4" name="Google Shape;654;p75"/>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5" name="Google Shape;655;p75"/>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6" name="Google Shape;656;p75"/>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7" name="Google Shape;657;p75"/>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8" name="Google Shape;658;p75"/>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9" name="Google Shape;659;p75"/>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0" name="Google Shape;660;p75"/>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1" name="Google Shape;661;p75"/>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2" name="Google Shape;662;p75"/>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3" name="Google Shape;663;p75"/>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4" name="Google Shape;664;p75"/>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5" name="Google Shape;665;p75"/>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6" name="Google Shape;666;p75"/>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67" name="Google Shape;667;p75"/>
              <p:cNvGrpSpPr/>
              <p:nvPr/>
            </p:nvGrpSpPr>
            <p:grpSpPr>
              <a:xfrm>
                <a:off x="2159414" y="4157747"/>
                <a:ext cx="2606105" cy="49200"/>
                <a:chOff x="2159414" y="3486447"/>
                <a:chExt cx="2606105" cy="49200"/>
              </a:xfrm>
            </p:grpSpPr>
            <p:sp>
              <p:nvSpPr>
                <p:cNvPr id="668" name="Google Shape;668;p75"/>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9" name="Google Shape;669;p75"/>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0" name="Google Shape;670;p75"/>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1" name="Google Shape;671;p75"/>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2" name="Google Shape;672;p75"/>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3" name="Google Shape;673;p75"/>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4" name="Google Shape;674;p75"/>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5" name="Google Shape;675;p75"/>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6" name="Google Shape;676;p75"/>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7" name="Google Shape;677;p75"/>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8" name="Google Shape;678;p75"/>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9" name="Google Shape;679;p75"/>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0" name="Google Shape;680;p75"/>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1" name="Google Shape;681;p75"/>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2" name="Google Shape;682;p75"/>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3" name="Google Shape;683;p75"/>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grpSp>
          <p:nvGrpSpPr>
            <p:cNvPr id="684" name="Google Shape;684;p75"/>
            <p:cNvGrpSpPr/>
            <p:nvPr/>
          </p:nvGrpSpPr>
          <p:grpSpPr>
            <a:xfrm>
              <a:off x="5927502" y="1318162"/>
              <a:ext cx="2377550" cy="653782"/>
              <a:chOff x="2159414" y="3486447"/>
              <a:chExt cx="2606105" cy="720500"/>
            </a:xfrm>
          </p:grpSpPr>
          <p:grpSp>
            <p:nvGrpSpPr>
              <p:cNvPr id="685" name="Google Shape;685;p75"/>
              <p:cNvGrpSpPr/>
              <p:nvPr/>
            </p:nvGrpSpPr>
            <p:grpSpPr>
              <a:xfrm>
                <a:off x="2159414" y="3486447"/>
                <a:ext cx="2606105" cy="49200"/>
                <a:chOff x="2159414" y="3486447"/>
                <a:chExt cx="2606105" cy="49200"/>
              </a:xfrm>
            </p:grpSpPr>
            <p:sp>
              <p:nvSpPr>
                <p:cNvPr id="686" name="Google Shape;686;p75"/>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7" name="Google Shape;687;p75"/>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8" name="Google Shape;688;p75"/>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9" name="Google Shape;689;p75"/>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0" name="Google Shape;690;p75"/>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1" name="Google Shape;691;p75"/>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2" name="Google Shape;692;p75"/>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3" name="Google Shape;693;p75"/>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4" name="Google Shape;694;p75"/>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5" name="Google Shape;695;p75"/>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6" name="Google Shape;696;p75"/>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7" name="Google Shape;697;p75"/>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8" name="Google Shape;698;p75"/>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9" name="Google Shape;699;p75"/>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0" name="Google Shape;700;p75"/>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1" name="Google Shape;701;p75"/>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02" name="Google Shape;702;p75"/>
              <p:cNvGrpSpPr/>
              <p:nvPr/>
            </p:nvGrpSpPr>
            <p:grpSpPr>
              <a:xfrm>
                <a:off x="2159414" y="3652838"/>
                <a:ext cx="2606105" cy="49200"/>
                <a:chOff x="2159414" y="3486447"/>
                <a:chExt cx="2606105" cy="49200"/>
              </a:xfrm>
            </p:grpSpPr>
            <p:sp>
              <p:nvSpPr>
                <p:cNvPr id="703" name="Google Shape;703;p75"/>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4" name="Google Shape;704;p75"/>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5" name="Google Shape;705;p75"/>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6" name="Google Shape;706;p75"/>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7" name="Google Shape;707;p75"/>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8" name="Google Shape;708;p75"/>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9" name="Google Shape;709;p75"/>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0" name="Google Shape;710;p75"/>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1" name="Google Shape;711;p75"/>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2" name="Google Shape;712;p75"/>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3" name="Google Shape;713;p75"/>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4" name="Google Shape;714;p75"/>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5" name="Google Shape;715;p75"/>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6" name="Google Shape;716;p75"/>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7" name="Google Shape;717;p75"/>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8" name="Google Shape;718;p75"/>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19" name="Google Shape;719;p75"/>
              <p:cNvGrpSpPr/>
              <p:nvPr/>
            </p:nvGrpSpPr>
            <p:grpSpPr>
              <a:xfrm>
                <a:off x="2159414" y="3819188"/>
                <a:ext cx="2606105" cy="49200"/>
                <a:chOff x="2159414" y="3486447"/>
                <a:chExt cx="2606105" cy="49200"/>
              </a:xfrm>
            </p:grpSpPr>
            <p:sp>
              <p:nvSpPr>
                <p:cNvPr id="720" name="Google Shape;720;p75"/>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1" name="Google Shape;721;p75"/>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2" name="Google Shape;722;p75"/>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3" name="Google Shape;723;p75"/>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4" name="Google Shape;724;p75"/>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5" name="Google Shape;725;p75"/>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6" name="Google Shape;726;p75"/>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7" name="Google Shape;727;p75"/>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8" name="Google Shape;728;p75"/>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9" name="Google Shape;729;p75"/>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0" name="Google Shape;730;p75"/>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1" name="Google Shape;731;p75"/>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2" name="Google Shape;732;p75"/>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3" name="Google Shape;733;p75"/>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4" name="Google Shape;734;p75"/>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5" name="Google Shape;735;p75"/>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36" name="Google Shape;736;p75"/>
              <p:cNvGrpSpPr/>
              <p:nvPr/>
            </p:nvGrpSpPr>
            <p:grpSpPr>
              <a:xfrm>
                <a:off x="2159414" y="3983540"/>
                <a:ext cx="2606105" cy="49200"/>
                <a:chOff x="2159414" y="3486447"/>
                <a:chExt cx="2606105" cy="49200"/>
              </a:xfrm>
            </p:grpSpPr>
            <p:sp>
              <p:nvSpPr>
                <p:cNvPr id="737" name="Google Shape;737;p75"/>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8" name="Google Shape;738;p75"/>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9" name="Google Shape;739;p75"/>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0" name="Google Shape;740;p75"/>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1" name="Google Shape;741;p75"/>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2" name="Google Shape;742;p75"/>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3" name="Google Shape;743;p75"/>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4" name="Google Shape;744;p75"/>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5" name="Google Shape;745;p75"/>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6" name="Google Shape;746;p75"/>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7" name="Google Shape;747;p75"/>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8" name="Google Shape;748;p75"/>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9" name="Google Shape;749;p75"/>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0" name="Google Shape;750;p75"/>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1" name="Google Shape;751;p75"/>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2" name="Google Shape;752;p75"/>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53" name="Google Shape;753;p75"/>
              <p:cNvGrpSpPr/>
              <p:nvPr/>
            </p:nvGrpSpPr>
            <p:grpSpPr>
              <a:xfrm>
                <a:off x="2159414" y="4157747"/>
                <a:ext cx="2606105" cy="49200"/>
                <a:chOff x="2159414" y="3486447"/>
                <a:chExt cx="2606105" cy="49200"/>
              </a:xfrm>
            </p:grpSpPr>
            <p:sp>
              <p:nvSpPr>
                <p:cNvPr id="754" name="Google Shape;754;p75"/>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5" name="Google Shape;755;p75"/>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6" name="Google Shape;756;p75"/>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7" name="Google Shape;757;p75"/>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8" name="Google Shape;758;p75"/>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9" name="Google Shape;759;p75"/>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0" name="Google Shape;760;p75"/>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1" name="Google Shape;761;p75"/>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2" name="Google Shape;762;p75"/>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3" name="Google Shape;763;p75"/>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4" name="Google Shape;764;p75"/>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5" name="Google Shape;765;p75"/>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6" name="Google Shape;766;p75"/>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7" name="Google Shape;767;p75"/>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8" name="Google Shape;768;p75"/>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9" name="Google Shape;769;p75"/>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grpSp>
          <p:nvGrpSpPr>
            <p:cNvPr id="770" name="Google Shape;770;p75"/>
            <p:cNvGrpSpPr/>
            <p:nvPr/>
          </p:nvGrpSpPr>
          <p:grpSpPr>
            <a:xfrm>
              <a:off x="5927502" y="2084662"/>
              <a:ext cx="2377550" cy="44644"/>
              <a:chOff x="2159414" y="3486447"/>
              <a:chExt cx="2606105" cy="49200"/>
            </a:xfrm>
          </p:grpSpPr>
          <p:sp>
            <p:nvSpPr>
              <p:cNvPr id="771" name="Google Shape;771;p75"/>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2" name="Google Shape;772;p75"/>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3" name="Google Shape;773;p75"/>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4" name="Google Shape;774;p75"/>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5" name="Google Shape;775;p75"/>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6" name="Google Shape;776;p75"/>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7" name="Google Shape;777;p75"/>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8" name="Google Shape;778;p75"/>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9" name="Google Shape;779;p75"/>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0" name="Google Shape;780;p75"/>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1" name="Google Shape;781;p75"/>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2" name="Google Shape;782;p75"/>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3" name="Google Shape;783;p75"/>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4" name="Google Shape;784;p75"/>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5" name="Google Shape;785;p75"/>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6" name="Google Shape;786;p75"/>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87" name="Google Shape;787;p75"/>
            <p:cNvGrpSpPr/>
            <p:nvPr/>
          </p:nvGrpSpPr>
          <p:grpSpPr>
            <a:xfrm>
              <a:off x="5927502" y="2235645"/>
              <a:ext cx="2377550" cy="44644"/>
              <a:chOff x="2159414" y="3486447"/>
              <a:chExt cx="2606105" cy="49200"/>
            </a:xfrm>
          </p:grpSpPr>
          <p:sp>
            <p:nvSpPr>
              <p:cNvPr id="788" name="Google Shape;788;p75"/>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9" name="Google Shape;789;p75"/>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0" name="Google Shape;790;p75"/>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1" name="Google Shape;791;p75"/>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2" name="Google Shape;792;p75"/>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3" name="Google Shape;793;p75"/>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4" name="Google Shape;794;p75"/>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5" name="Google Shape;795;p75"/>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6" name="Google Shape;796;p75"/>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7" name="Google Shape;797;p75"/>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8" name="Google Shape;798;p75"/>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9" name="Google Shape;799;p75"/>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0" name="Google Shape;800;p75"/>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1" name="Google Shape;801;p75"/>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2" name="Google Shape;802;p75"/>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3" name="Google Shape;803;p75"/>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04" name="Google Shape;804;p75"/>
            <p:cNvGrpSpPr/>
            <p:nvPr/>
          </p:nvGrpSpPr>
          <p:grpSpPr>
            <a:xfrm>
              <a:off x="5927502" y="2386591"/>
              <a:ext cx="2377550" cy="44644"/>
              <a:chOff x="2159414" y="3486447"/>
              <a:chExt cx="2606105" cy="49200"/>
            </a:xfrm>
          </p:grpSpPr>
          <p:sp>
            <p:nvSpPr>
              <p:cNvPr id="805" name="Google Shape;805;p75"/>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6" name="Google Shape;806;p75"/>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7" name="Google Shape;807;p75"/>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8" name="Google Shape;808;p75"/>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9" name="Google Shape;809;p75"/>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0" name="Google Shape;810;p75"/>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1" name="Google Shape;811;p75"/>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2" name="Google Shape;812;p75"/>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3" name="Google Shape;813;p75"/>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4" name="Google Shape;814;p75"/>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5" name="Google Shape;815;p75"/>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6" name="Google Shape;816;p75"/>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7" name="Google Shape;817;p75"/>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8" name="Google Shape;818;p75"/>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9" name="Google Shape;819;p75"/>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0" name="Google Shape;820;p75"/>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21" name="Google Shape;821;p75"/>
            <p:cNvGrpSpPr/>
            <p:nvPr/>
          </p:nvGrpSpPr>
          <p:grpSpPr>
            <a:xfrm>
              <a:off x="5927502" y="2535724"/>
              <a:ext cx="2377550" cy="44644"/>
              <a:chOff x="2159414" y="3486447"/>
              <a:chExt cx="2606105" cy="49200"/>
            </a:xfrm>
          </p:grpSpPr>
          <p:sp>
            <p:nvSpPr>
              <p:cNvPr id="822" name="Google Shape;822;p75"/>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3" name="Google Shape;823;p75"/>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4" name="Google Shape;824;p75"/>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5" name="Google Shape;825;p75"/>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6" name="Google Shape;826;p75"/>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7" name="Google Shape;827;p75"/>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8" name="Google Shape;828;p75"/>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9" name="Google Shape;829;p75"/>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0" name="Google Shape;830;p75"/>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1" name="Google Shape;831;p75"/>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2" name="Google Shape;832;p75"/>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3" name="Google Shape;833;p75"/>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4" name="Google Shape;834;p75"/>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5" name="Google Shape;835;p75"/>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6" name="Google Shape;836;p75"/>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7" name="Google Shape;837;p75"/>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38" name="Google Shape;838;p75"/>
            <p:cNvGrpSpPr/>
            <p:nvPr/>
          </p:nvGrpSpPr>
          <p:grpSpPr>
            <a:xfrm>
              <a:off x="5927502" y="2693800"/>
              <a:ext cx="2377550" cy="44644"/>
              <a:chOff x="2159414" y="3486447"/>
              <a:chExt cx="2606105" cy="49200"/>
            </a:xfrm>
          </p:grpSpPr>
          <p:sp>
            <p:nvSpPr>
              <p:cNvPr id="839" name="Google Shape;839;p75"/>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0" name="Google Shape;840;p75"/>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1" name="Google Shape;841;p75"/>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2" name="Google Shape;842;p75"/>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3" name="Google Shape;843;p75"/>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4" name="Google Shape;844;p75"/>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5" name="Google Shape;845;p75"/>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6" name="Google Shape;846;p75"/>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7" name="Google Shape;847;p75"/>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8" name="Google Shape;848;p75"/>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9" name="Google Shape;849;p75"/>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0" name="Google Shape;850;p75"/>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1" name="Google Shape;851;p75"/>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2" name="Google Shape;852;p75"/>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3" name="Google Shape;853;p75"/>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4" name="Google Shape;854;p75"/>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55" name="Google Shape;855;p75"/>
            <p:cNvGrpSpPr/>
            <p:nvPr/>
          </p:nvGrpSpPr>
          <p:grpSpPr>
            <a:xfrm>
              <a:off x="5927502" y="2851875"/>
              <a:ext cx="2377550" cy="44644"/>
              <a:chOff x="2159414" y="3486447"/>
              <a:chExt cx="2606105" cy="49200"/>
            </a:xfrm>
          </p:grpSpPr>
          <p:sp>
            <p:nvSpPr>
              <p:cNvPr id="856" name="Google Shape;856;p75"/>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7" name="Google Shape;857;p75"/>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8" name="Google Shape;858;p75"/>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9" name="Google Shape;859;p75"/>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0" name="Google Shape;860;p75"/>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1" name="Google Shape;861;p75"/>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2" name="Google Shape;862;p75"/>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3" name="Google Shape;863;p75"/>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4" name="Google Shape;864;p75"/>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5" name="Google Shape;865;p75"/>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6" name="Google Shape;866;p75"/>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7" name="Google Shape;867;p75"/>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8" name="Google Shape;868;p75"/>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9" name="Google Shape;869;p75"/>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0" name="Google Shape;870;p75"/>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1" name="Google Shape;871;p75"/>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
        <p:nvSpPr>
          <p:cNvPr id="872" name="Google Shape;872;p75"/>
          <p:cNvSpPr txBox="1">
            <a:spLocks noGrp="1"/>
          </p:cNvSpPr>
          <p:nvPr>
            <p:ph type="title"/>
          </p:nvPr>
        </p:nvSpPr>
        <p:spPr>
          <a:xfrm>
            <a:off x="244353" y="200600"/>
            <a:ext cx="8661600" cy="5727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873" name="Google Shape;873;p75"/>
          <p:cNvSpPr txBox="1">
            <a:spLocks noGrp="1"/>
          </p:cNvSpPr>
          <p:nvPr>
            <p:ph type="body" idx="1"/>
          </p:nvPr>
        </p:nvSpPr>
        <p:spPr>
          <a:xfrm>
            <a:off x="311700" y="1152475"/>
            <a:ext cx="3999900" cy="3416400"/>
          </a:xfrm>
          <a:prstGeom prst="rect">
            <a:avLst/>
          </a:prstGeom>
          <a:noFill/>
          <a:ln>
            <a:noFill/>
          </a:ln>
        </p:spPr>
        <p:txBody>
          <a:bodyPr spcFirstLastPara="1" wrap="square" lIns="91425" tIns="91425" rIns="91425" bIns="91425" anchor="t" anchorCtr="0">
            <a:normAutofit/>
          </a:bodyPr>
          <a:lstStyle>
            <a:lvl1pPr marL="457200" lvl="0" indent="-317500" algn="l">
              <a:lnSpc>
                <a:spcPct val="115000"/>
              </a:lnSpc>
              <a:spcBef>
                <a:spcPts val="0"/>
              </a:spcBef>
              <a:spcAft>
                <a:spcPts val="0"/>
              </a:spcAft>
              <a:buSzPts val="1400"/>
              <a:buChar char="●"/>
              <a:defRPr sz="1400"/>
            </a:lvl1pPr>
            <a:lvl2pPr marL="914400" lvl="1" indent="-292100" algn="l">
              <a:lnSpc>
                <a:spcPct val="115000"/>
              </a:lnSpc>
              <a:spcBef>
                <a:spcPts val="0"/>
              </a:spcBef>
              <a:spcAft>
                <a:spcPts val="0"/>
              </a:spcAft>
              <a:buSzPts val="1000"/>
              <a:buChar char="○"/>
              <a:defRPr sz="1000"/>
            </a:lvl2pPr>
            <a:lvl3pPr marL="1371600" lvl="2" indent="-292100" algn="l">
              <a:lnSpc>
                <a:spcPct val="115000"/>
              </a:lnSpc>
              <a:spcBef>
                <a:spcPts val="0"/>
              </a:spcBef>
              <a:spcAft>
                <a:spcPts val="0"/>
              </a:spcAft>
              <a:buSzPts val="1000"/>
              <a:buChar char="■"/>
              <a:defRPr sz="1000"/>
            </a:lvl3pPr>
            <a:lvl4pPr marL="1828800" lvl="3" indent="-292100" algn="l">
              <a:lnSpc>
                <a:spcPct val="115000"/>
              </a:lnSpc>
              <a:spcBef>
                <a:spcPts val="0"/>
              </a:spcBef>
              <a:spcAft>
                <a:spcPts val="0"/>
              </a:spcAft>
              <a:buSzPts val="1000"/>
              <a:buChar char="●"/>
              <a:defRPr sz="1000"/>
            </a:lvl4pPr>
            <a:lvl5pPr marL="2286000" lvl="4" indent="-292100" algn="l">
              <a:lnSpc>
                <a:spcPct val="115000"/>
              </a:lnSpc>
              <a:spcBef>
                <a:spcPts val="0"/>
              </a:spcBef>
              <a:spcAft>
                <a:spcPts val="0"/>
              </a:spcAft>
              <a:buSzPts val="1000"/>
              <a:buChar char="○"/>
              <a:defRPr/>
            </a:lvl5pPr>
            <a:lvl6pPr marL="2743200" lvl="5" indent="-279400" algn="l">
              <a:lnSpc>
                <a:spcPct val="115000"/>
              </a:lnSpc>
              <a:spcBef>
                <a:spcPts val="0"/>
              </a:spcBef>
              <a:spcAft>
                <a:spcPts val="0"/>
              </a:spcAft>
              <a:buSzPts val="800"/>
              <a:buChar char="■"/>
              <a:defRPr sz="800"/>
            </a:lvl6pPr>
            <a:lvl7pPr marL="3200400" lvl="6" indent="-279400" algn="l">
              <a:lnSpc>
                <a:spcPct val="115000"/>
              </a:lnSpc>
              <a:spcBef>
                <a:spcPts val="0"/>
              </a:spcBef>
              <a:spcAft>
                <a:spcPts val="0"/>
              </a:spcAft>
              <a:buSzPts val="800"/>
              <a:buChar char="●"/>
              <a:defRPr sz="800"/>
            </a:lvl7pPr>
            <a:lvl8pPr marL="3657600" lvl="7" indent="-279400" algn="l">
              <a:lnSpc>
                <a:spcPct val="115000"/>
              </a:lnSpc>
              <a:spcBef>
                <a:spcPts val="0"/>
              </a:spcBef>
              <a:spcAft>
                <a:spcPts val="0"/>
              </a:spcAft>
              <a:buSzPts val="800"/>
              <a:buChar char="○"/>
              <a:defRPr sz="800"/>
            </a:lvl8pPr>
            <a:lvl9pPr marL="4114800" lvl="8" indent="-279400" algn="l">
              <a:lnSpc>
                <a:spcPct val="115000"/>
              </a:lnSpc>
              <a:spcBef>
                <a:spcPts val="0"/>
              </a:spcBef>
              <a:spcAft>
                <a:spcPts val="0"/>
              </a:spcAft>
              <a:buSzPts val="800"/>
              <a:buChar char="■"/>
              <a:defRPr sz="800"/>
            </a:lvl9pPr>
          </a:lstStyle>
          <a:p>
            <a:endParaRPr/>
          </a:p>
        </p:txBody>
      </p:sp>
      <p:sp>
        <p:nvSpPr>
          <p:cNvPr id="874" name="Google Shape;874;p75"/>
          <p:cNvSpPr txBox="1">
            <a:spLocks noGrp="1"/>
          </p:cNvSpPr>
          <p:nvPr>
            <p:ph type="body" idx="2"/>
          </p:nvPr>
        </p:nvSpPr>
        <p:spPr>
          <a:xfrm>
            <a:off x="4832400" y="1152475"/>
            <a:ext cx="3999900" cy="3416400"/>
          </a:xfrm>
          <a:prstGeom prst="rect">
            <a:avLst/>
          </a:prstGeom>
          <a:noFill/>
          <a:ln>
            <a:noFill/>
          </a:ln>
        </p:spPr>
        <p:txBody>
          <a:bodyPr spcFirstLastPara="1" wrap="square" lIns="91425" tIns="91425" rIns="91425" bIns="91425" anchor="t" anchorCtr="0">
            <a:normAutofit/>
          </a:bodyPr>
          <a:lstStyle>
            <a:lvl1pPr marL="457200" lvl="0" indent="-317500" algn="l">
              <a:lnSpc>
                <a:spcPct val="115000"/>
              </a:lnSpc>
              <a:spcBef>
                <a:spcPts val="0"/>
              </a:spcBef>
              <a:spcAft>
                <a:spcPts val="0"/>
              </a:spcAft>
              <a:buSzPts val="1400"/>
              <a:buChar char="●"/>
              <a:defRPr sz="1400"/>
            </a:lvl1pPr>
            <a:lvl2pPr marL="914400" lvl="1" indent="-292100" algn="l">
              <a:lnSpc>
                <a:spcPct val="115000"/>
              </a:lnSpc>
              <a:spcBef>
                <a:spcPts val="0"/>
              </a:spcBef>
              <a:spcAft>
                <a:spcPts val="0"/>
              </a:spcAft>
              <a:buSzPts val="1000"/>
              <a:buChar char="○"/>
              <a:defRPr sz="1000"/>
            </a:lvl2pPr>
            <a:lvl3pPr marL="1371600" lvl="2" indent="-292100" algn="l">
              <a:lnSpc>
                <a:spcPct val="115000"/>
              </a:lnSpc>
              <a:spcBef>
                <a:spcPts val="0"/>
              </a:spcBef>
              <a:spcAft>
                <a:spcPts val="0"/>
              </a:spcAft>
              <a:buSzPts val="1000"/>
              <a:buChar char="■"/>
              <a:defRPr sz="1000"/>
            </a:lvl3pPr>
            <a:lvl4pPr marL="1828800" lvl="3" indent="-292100" algn="l">
              <a:lnSpc>
                <a:spcPct val="115000"/>
              </a:lnSpc>
              <a:spcBef>
                <a:spcPts val="0"/>
              </a:spcBef>
              <a:spcAft>
                <a:spcPts val="0"/>
              </a:spcAft>
              <a:buSzPts val="1000"/>
              <a:buChar char="●"/>
              <a:defRPr sz="1000"/>
            </a:lvl4pPr>
            <a:lvl5pPr marL="2286000" lvl="4" indent="-292100" algn="l">
              <a:lnSpc>
                <a:spcPct val="115000"/>
              </a:lnSpc>
              <a:spcBef>
                <a:spcPts val="0"/>
              </a:spcBef>
              <a:spcAft>
                <a:spcPts val="0"/>
              </a:spcAft>
              <a:buSzPts val="1000"/>
              <a:buChar char="○"/>
              <a:defRPr/>
            </a:lvl5pPr>
            <a:lvl6pPr marL="2743200" lvl="5" indent="-279400" algn="l">
              <a:lnSpc>
                <a:spcPct val="115000"/>
              </a:lnSpc>
              <a:spcBef>
                <a:spcPts val="0"/>
              </a:spcBef>
              <a:spcAft>
                <a:spcPts val="0"/>
              </a:spcAft>
              <a:buSzPts val="800"/>
              <a:buChar char="■"/>
              <a:defRPr sz="800"/>
            </a:lvl6pPr>
            <a:lvl7pPr marL="3200400" lvl="6" indent="-279400" algn="l">
              <a:lnSpc>
                <a:spcPct val="115000"/>
              </a:lnSpc>
              <a:spcBef>
                <a:spcPts val="0"/>
              </a:spcBef>
              <a:spcAft>
                <a:spcPts val="0"/>
              </a:spcAft>
              <a:buSzPts val="800"/>
              <a:buChar char="●"/>
              <a:defRPr sz="800"/>
            </a:lvl7pPr>
            <a:lvl8pPr marL="3657600" lvl="7" indent="-279400" algn="l">
              <a:lnSpc>
                <a:spcPct val="115000"/>
              </a:lnSpc>
              <a:spcBef>
                <a:spcPts val="0"/>
              </a:spcBef>
              <a:spcAft>
                <a:spcPts val="0"/>
              </a:spcAft>
              <a:buSzPts val="800"/>
              <a:buChar char="○"/>
              <a:defRPr sz="800"/>
            </a:lvl8pPr>
            <a:lvl9pPr marL="4114800" lvl="8" indent="-279400" algn="l">
              <a:lnSpc>
                <a:spcPct val="115000"/>
              </a:lnSpc>
              <a:spcBef>
                <a:spcPts val="0"/>
              </a:spcBef>
              <a:spcAft>
                <a:spcPts val="0"/>
              </a:spcAft>
              <a:buSzPts val="800"/>
              <a:buChar char="■"/>
              <a:defRPr sz="800"/>
            </a:lvl9pPr>
          </a:lstStyle>
          <a:p>
            <a:endParaRPr/>
          </a:p>
        </p:txBody>
      </p:sp>
      <p:sp>
        <p:nvSpPr>
          <p:cNvPr id="875" name="Google Shape;875;p75"/>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grpSp>
        <p:nvGrpSpPr>
          <p:cNvPr id="876" name="Google Shape;876;p75"/>
          <p:cNvGrpSpPr/>
          <p:nvPr/>
        </p:nvGrpSpPr>
        <p:grpSpPr>
          <a:xfrm>
            <a:off x="8041173" y="4778596"/>
            <a:ext cx="598277" cy="170409"/>
            <a:chOff x="238125" y="1822850"/>
            <a:chExt cx="7080200" cy="2016675"/>
          </a:xfrm>
        </p:grpSpPr>
        <p:sp>
          <p:nvSpPr>
            <p:cNvPr id="877" name="Google Shape;877;p75"/>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8" name="Google Shape;878;p75"/>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9" name="Google Shape;879;p75"/>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0" name="Google Shape;880;p75"/>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1" name="Google Shape;881;p75"/>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2" name="Google Shape;882;p75"/>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3" name="Google Shape;883;p75"/>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884" name="Google Shape;884;p75"/>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matchingName="Section header w/chevron">
  <p:cSld name="Section header w/chevron">
    <p:spTree>
      <p:nvGrpSpPr>
        <p:cNvPr id="1" name="Shape 2323"/>
        <p:cNvGrpSpPr/>
        <p:nvPr/>
      </p:nvGrpSpPr>
      <p:grpSpPr>
        <a:xfrm>
          <a:off x="0" y="0"/>
          <a:ext cx="0" cy="0"/>
          <a:chOff x="0" y="0"/>
          <a:chExt cx="0" cy="0"/>
        </a:xfrm>
      </p:grpSpPr>
      <p:grpSp>
        <p:nvGrpSpPr>
          <p:cNvPr id="2324" name="Google Shape;2324;p118"/>
          <p:cNvGrpSpPr/>
          <p:nvPr/>
        </p:nvGrpSpPr>
        <p:grpSpPr>
          <a:xfrm>
            <a:off x="2693441" y="10"/>
            <a:ext cx="3757132" cy="5143716"/>
            <a:chOff x="1895100" y="238125"/>
            <a:chExt cx="3826000" cy="5238000"/>
          </a:xfrm>
        </p:grpSpPr>
        <p:sp>
          <p:nvSpPr>
            <p:cNvPr id="2325" name="Google Shape;2325;p118"/>
            <p:cNvSpPr/>
            <p:nvPr/>
          </p:nvSpPr>
          <p:spPr>
            <a:xfrm>
              <a:off x="1895100" y="238125"/>
              <a:ext cx="2142475" cy="5238000"/>
            </a:xfrm>
            <a:custGeom>
              <a:avLst/>
              <a:gdLst/>
              <a:ahLst/>
              <a:cxnLst/>
              <a:rect l="l" t="t" r="r" b="b"/>
              <a:pathLst>
                <a:path w="85699" h="209520" extrusionOk="0">
                  <a:moveTo>
                    <a:pt x="214" y="0"/>
                  </a:moveTo>
                  <a:lnTo>
                    <a:pt x="83740" y="104515"/>
                  </a:lnTo>
                  <a:lnTo>
                    <a:pt x="0" y="209519"/>
                  </a:lnTo>
                  <a:lnTo>
                    <a:pt x="1958" y="209519"/>
                  </a:lnTo>
                  <a:lnTo>
                    <a:pt x="85331" y="105004"/>
                  </a:lnTo>
                  <a:lnTo>
                    <a:pt x="85698" y="104515"/>
                  </a:lnTo>
                  <a:lnTo>
                    <a:pt x="2172" y="0"/>
                  </a:ln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326" name="Google Shape;2326;p118"/>
            <p:cNvSpPr/>
            <p:nvPr/>
          </p:nvSpPr>
          <p:spPr>
            <a:xfrm>
              <a:off x="3578600" y="238125"/>
              <a:ext cx="2142500" cy="5238000"/>
            </a:xfrm>
            <a:custGeom>
              <a:avLst/>
              <a:gdLst/>
              <a:ahLst/>
              <a:cxnLst/>
              <a:rect l="l" t="t" r="r" b="b"/>
              <a:pathLst>
                <a:path w="85700" h="209520" extrusionOk="0">
                  <a:moveTo>
                    <a:pt x="1" y="0"/>
                  </a:moveTo>
                  <a:lnTo>
                    <a:pt x="83741" y="105310"/>
                  </a:lnTo>
                  <a:lnTo>
                    <a:pt x="643" y="209519"/>
                  </a:lnTo>
                  <a:lnTo>
                    <a:pt x="2601" y="209519"/>
                  </a:lnTo>
                  <a:lnTo>
                    <a:pt x="85699" y="105310"/>
                  </a:lnTo>
                  <a:lnTo>
                    <a:pt x="1959" y="0"/>
                  </a:ln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sp>
        <p:nvSpPr>
          <p:cNvPr id="2327" name="Google Shape;2327;p118"/>
          <p:cNvSpPr txBox="1">
            <a:spLocks noGrp="1"/>
          </p:cNvSpPr>
          <p:nvPr>
            <p:ph type="title"/>
          </p:nvPr>
        </p:nvSpPr>
        <p:spPr>
          <a:xfrm>
            <a:off x="311700" y="1980344"/>
            <a:ext cx="8520600" cy="841800"/>
          </a:xfrm>
          <a:prstGeom prst="rect">
            <a:avLst/>
          </a:prstGeom>
          <a:noFill/>
          <a:ln>
            <a:noFill/>
          </a:ln>
        </p:spPr>
        <p:txBody>
          <a:bodyPr spcFirstLastPara="1" wrap="square" lIns="91425" tIns="91425" rIns="91425" bIns="91425" anchor="ctr" anchorCtr="0">
            <a:normAutofit/>
          </a:bodyPr>
          <a:lstStyle>
            <a:lvl1pPr lvl="0" algn="ctr">
              <a:lnSpc>
                <a:spcPct val="100000"/>
              </a:lnSpc>
              <a:spcBef>
                <a:spcPts val="0"/>
              </a:spcBef>
              <a:spcAft>
                <a:spcPts val="0"/>
              </a:spcAft>
              <a:buSzPts val="3600"/>
              <a:buNone/>
              <a:defRPr sz="3599"/>
            </a:lvl1pPr>
            <a:lvl2pPr lvl="1" algn="ctr">
              <a:lnSpc>
                <a:spcPct val="100000"/>
              </a:lnSpc>
              <a:spcBef>
                <a:spcPts val="0"/>
              </a:spcBef>
              <a:spcAft>
                <a:spcPts val="0"/>
              </a:spcAft>
              <a:buSzPts val="3600"/>
              <a:buNone/>
              <a:defRPr sz="3599"/>
            </a:lvl2pPr>
            <a:lvl3pPr lvl="2" algn="ctr">
              <a:lnSpc>
                <a:spcPct val="100000"/>
              </a:lnSpc>
              <a:spcBef>
                <a:spcPts val="0"/>
              </a:spcBef>
              <a:spcAft>
                <a:spcPts val="0"/>
              </a:spcAft>
              <a:buSzPts val="3600"/>
              <a:buNone/>
              <a:defRPr sz="3599"/>
            </a:lvl3pPr>
            <a:lvl4pPr lvl="3" algn="ctr">
              <a:lnSpc>
                <a:spcPct val="100000"/>
              </a:lnSpc>
              <a:spcBef>
                <a:spcPts val="0"/>
              </a:spcBef>
              <a:spcAft>
                <a:spcPts val="0"/>
              </a:spcAft>
              <a:buSzPts val="3600"/>
              <a:buNone/>
              <a:defRPr sz="3599"/>
            </a:lvl4pPr>
            <a:lvl5pPr lvl="4" algn="ctr">
              <a:lnSpc>
                <a:spcPct val="100000"/>
              </a:lnSpc>
              <a:spcBef>
                <a:spcPts val="0"/>
              </a:spcBef>
              <a:spcAft>
                <a:spcPts val="0"/>
              </a:spcAft>
              <a:buSzPts val="3600"/>
              <a:buNone/>
              <a:defRPr sz="3599"/>
            </a:lvl5pPr>
            <a:lvl6pPr lvl="5" algn="ctr">
              <a:lnSpc>
                <a:spcPct val="100000"/>
              </a:lnSpc>
              <a:spcBef>
                <a:spcPts val="0"/>
              </a:spcBef>
              <a:spcAft>
                <a:spcPts val="0"/>
              </a:spcAft>
              <a:buSzPts val="3600"/>
              <a:buNone/>
              <a:defRPr sz="3599"/>
            </a:lvl6pPr>
            <a:lvl7pPr lvl="6" algn="ctr">
              <a:lnSpc>
                <a:spcPct val="100000"/>
              </a:lnSpc>
              <a:spcBef>
                <a:spcPts val="0"/>
              </a:spcBef>
              <a:spcAft>
                <a:spcPts val="0"/>
              </a:spcAft>
              <a:buSzPts val="3600"/>
              <a:buNone/>
              <a:defRPr sz="3599"/>
            </a:lvl7pPr>
            <a:lvl8pPr lvl="7" algn="ctr">
              <a:lnSpc>
                <a:spcPct val="100000"/>
              </a:lnSpc>
              <a:spcBef>
                <a:spcPts val="0"/>
              </a:spcBef>
              <a:spcAft>
                <a:spcPts val="0"/>
              </a:spcAft>
              <a:buSzPts val="3600"/>
              <a:buNone/>
              <a:defRPr sz="3599"/>
            </a:lvl8pPr>
            <a:lvl9pPr lvl="8" algn="ctr">
              <a:lnSpc>
                <a:spcPct val="100000"/>
              </a:lnSpc>
              <a:spcBef>
                <a:spcPts val="0"/>
              </a:spcBef>
              <a:spcAft>
                <a:spcPts val="0"/>
              </a:spcAft>
              <a:buSzPts val="3600"/>
              <a:buNone/>
              <a:defRPr sz="3599"/>
            </a:lvl9pPr>
          </a:lstStyle>
          <a:p>
            <a:endParaRPr/>
          </a:p>
        </p:txBody>
      </p:sp>
      <p:sp>
        <p:nvSpPr>
          <p:cNvPr id="2328" name="Google Shape;2328;p118"/>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2329" name="Google Shape;2329;p118"/>
          <p:cNvSpPr txBox="1"/>
          <p:nvPr/>
        </p:nvSpPr>
        <p:spPr>
          <a:xfrm>
            <a:off x="244350" y="4765501"/>
            <a:ext cx="1315500" cy="292313"/>
          </a:xfrm>
          <a:prstGeom prst="rect">
            <a:avLst/>
          </a:prstGeom>
          <a:noFill/>
          <a:ln>
            <a:noFill/>
          </a:ln>
        </p:spPr>
        <p:txBody>
          <a:bodyPr spcFirstLastPara="1" wrap="square" lIns="91400" tIns="91400" rIns="91400" bIns="91400"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matchingName="Title and body" type="tx">
  <p:cSld name="TITLE_AND_BODY">
    <p:spTree>
      <p:nvGrpSpPr>
        <p:cNvPr id="1" name="Shape 2330"/>
        <p:cNvGrpSpPr/>
        <p:nvPr/>
      </p:nvGrpSpPr>
      <p:grpSpPr>
        <a:xfrm>
          <a:off x="0" y="0"/>
          <a:ext cx="0" cy="0"/>
          <a:chOff x="0" y="0"/>
          <a:chExt cx="0" cy="0"/>
        </a:xfrm>
      </p:grpSpPr>
      <p:sp>
        <p:nvSpPr>
          <p:cNvPr id="2331" name="Google Shape;2331;p119"/>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grpSp>
        <p:nvGrpSpPr>
          <p:cNvPr id="2332" name="Google Shape;2332;p119"/>
          <p:cNvGrpSpPr/>
          <p:nvPr/>
        </p:nvGrpSpPr>
        <p:grpSpPr>
          <a:xfrm>
            <a:off x="8041174" y="4778597"/>
            <a:ext cx="598277" cy="170409"/>
            <a:chOff x="238125" y="1822850"/>
            <a:chExt cx="7080200" cy="2016675"/>
          </a:xfrm>
        </p:grpSpPr>
        <p:sp>
          <p:nvSpPr>
            <p:cNvPr id="2333" name="Google Shape;2333;p119"/>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334" name="Google Shape;2334;p119"/>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335" name="Google Shape;2335;p119"/>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336" name="Google Shape;2336;p119"/>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337" name="Google Shape;2337;p119"/>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338" name="Google Shape;2338;p119"/>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339" name="Google Shape;2339;p119"/>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sp>
        <p:nvSpPr>
          <p:cNvPr id="2340" name="Google Shape;2340;p119"/>
          <p:cNvSpPr txBox="1">
            <a:spLocks noGrp="1"/>
          </p:cNvSpPr>
          <p:nvPr>
            <p:ph type="title"/>
          </p:nvPr>
        </p:nvSpPr>
        <p:spPr>
          <a:xfrm>
            <a:off x="365800" y="507175"/>
            <a:ext cx="8407500" cy="637500"/>
          </a:xfrm>
          <a:prstGeom prst="rect">
            <a:avLst/>
          </a:prstGeom>
          <a:noFill/>
          <a:ln>
            <a:noFill/>
          </a:ln>
        </p:spPr>
        <p:txBody>
          <a:bodyPr spcFirstLastPara="1" wrap="square" lIns="91425" tIns="91425" rIns="91425" bIns="91425" anchor="t" anchorCtr="0">
            <a:normAutofit/>
          </a:bodyPr>
          <a:lstStyle>
            <a:lvl1pPr lvl="0" algn="l">
              <a:lnSpc>
                <a:spcPct val="115000"/>
              </a:lnSpc>
              <a:spcBef>
                <a:spcPts val="0"/>
              </a:spcBef>
              <a:spcAft>
                <a:spcPts val="0"/>
              </a:spcAft>
              <a:buSzPts val="2800"/>
              <a:buNone/>
              <a:defRPr sz="2799"/>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2341" name="Google Shape;2341;p119"/>
          <p:cNvSpPr txBox="1">
            <a:spLocks noGrp="1"/>
          </p:cNvSpPr>
          <p:nvPr>
            <p:ph type="subTitle" idx="1"/>
          </p:nvPr>
        </p:nvSpPr>
        <p:spPr>
          <a:xfrm>
            <a:off x="375508" y="166466"/>
            <a:ext cx="4029000" cy="316800"/>
          </a:xfrm>
          <a:prstGeom prst="rect">
            <a:avLst/>
          </a:prstGeom>
          <a:noFill/>
          <a:ln>
            <a:noFill/>
          </a:ln>
        </p:spPr>
        <p:txBody>
          <a:bodyPr spcFirstLastPara="1" wrap="square" lIns="91425" tIns="91425" rIns="91425" bIns="91425" anchor="ctr" anchorCtr="0">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199"/>
            </a:lvl2pPr>
            <a:lvl3pPr lvl="2" algn="l">
              <a:lnSpc>
                <a:spcPct val="115000"/>
              </a:lnSpc>
              <a:spcBef>
                <a:spcPts val="0"/>
              </a:spcBef>
              <a:spcAft>
                <a:spcPts val="0"/>
              </a:spcAft>
              <a:buSzPts val="1200"/>
              <a:buNone/>
              <a:defRPr sz="1199"/>
            </a:lvl3pPr>
            <a:lvl4pPr lvl="3" algn="l">
              <a:lnSpc>
                <a:spcPct val="115000"/>
              </a:lnSpc>
              <a:spcBef>
                <a:spcPts val="0"/>
              </a:spcBef>
              <a:spcAft>
                <a:spcPts val="0"/>
              </a:spcAft>
              <a:buSzPts val="1200"/>
              <a:buNone/>
              <a:defRPr sz="1199"/>
            </a:lvl4pPr>
            <a:lvl5pPr lvl="4" algn="l">
              <a:lnSpc>
                <a:spcPct val="115000"/>
              </a:lnSpc>
              <a:spcBef>
                <a:spcPts val="0"/>
              </a:spcBef>
              <a:spcAft>
                <a:spcPts val="0"/>
              </a:spcAft>
              <a:buSzPts val="1200"/>
              <a:buNone/>
              <a:defRPr sz="1199"/>
            </a:lvl5pPr>
            <a:lvl6pPr lvl="5" algn="l">
              <a:lnSpc>
                <a:spcPct val="115000"/>
              </a:lnSpc>
              <a:spcBef>
                <a:spcPts val="0"/>
              </a:spcBef>
              <a:spcAft>
                <a:spcPts val="0"/>
              </a:spcAft>
              <a:buSzPts val="1200"/>
              <a:buNone/>
              <a:defRPr sz="1199"/>
            </a:lvl6pPr>
            <a:lvl7pPr lvl="6" algn="l">
              <a:lnSpc>
                <a:spcPct val="115000"/>
              </a:lnSpc>
              <a:spcBef>
                <a:spcPts val="0"/>
              </a:spcBef>
              <a:spcAft>
                <a:spcPts val="0"/>
              </a:spcAft>
              <a:buSzPts val="1200"/>
              <a:buNone/>
              <a:defRPr sz="1199"/>
            </a:lvl7pPr>
            <a:lvl8pPr lvl="7" algn="l">
              <a:lnSpc>
                <a:spcPct val="115000"/>
              </a:lnSpc>
              <a:spcBef>
                <a:spcPts val="0"/>
              </a:spcBef>
              <a:spcAft>
                <a:spcPts val="0"/>
              </a:spcAft>
              <a:buSzPts val="1200"/>
              <a:buNone/>
              <a:defRPr sz="1199"/>
            </a:lvl8pPr>
            <a:lvl9pPr lvl="8" algn="l">
              <a:lnSpc>
                <a:spcPct val="115000"/>
              </a:lnSpc>
              <a:spcBef>
                <a:spcPts val="0"/>
              </a:spcBef>
              <a:spcAft>
                <a:spcPts val="0"/>
              </a:spcAft>
              <a:buSzPts val="1200"/>
              <a:buNone/>
              <a:defRPr sz="1199"/>
            </a:lvl9pPr>
          </a:lstStyle>
          <a:p>
            <a:endParaRPr/>
          </a:p>
        </p:txBody>
      </p:sp>
      <p:sp>
        <p:nvSpPr>
          <p:cNvPr id="2342" name="Google Shape;2342;p119"/>
          <p:cNvSpPr/>
          <p:nvPr/>
        </p:nvSpPr>
        <p:spPr>
          <a:xfrm>
            <a:off x="278209" y="272369"/>
            <a:ext cx="87600" cy="122700"/>
          </a:xfrm>
          <a:prstGeom prst="chevron">
            <a:avLst>
              <a:gd name="adj" fmla="val 55512"/>
            </a:avLst>
          </a:prstGeom>
          <a:solidFill>
            <a:schemeClr val="accent1"/>
          </a:solidFill>
          <a:ln>
            <a:noFill/>
          </a:ln>
        </p:spPr>
        <p:txBody>
          <a:bodyPr spcFirstLastPara="1" wrap="square" lIns="91400" tIns="91400" rIns="91400" bIns="91400"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343" name="Google Shape;2343;p119"/>
          <p:cNvSpPr txBox="1">
            <a:spLocks noGrp="1"/>
          </p:cNvSpPr>
          <p:nvPr>
            <p:ph type="body" idx="2"/>
          </p:nvPr>
        </p:nvSpPr>
        <p:spPr>
          <a:xfrm>
            <a:off x="244350" y="1256775"/>
            <a:ext cx="8661600" cy="3309300"/>
          </a:xfrm>
          <a:prstGeom prst="rect">
            <a:avLst/>
          </a:prstGeom>
          <a:noFill/>
          <a:ln>
            <a:noFill/>
          </a:ln>
        </p:spPr>
        <p:txBody>
          <a:bodyPr spcFirstLastPara="1" wrap="square" lIns="91425" tIns="91425" rIns="91425" bIns="91425" anchor="t" anchorCtr="0">
            <a:normAutofit/>
          </a:bodyPr>
          <a:lstStyle>
            <a:lvl1pPr marL="457200" lvl="0" indent="-330200" algn="l">
              <a:lnSpc>
                <a:spcPct val="115000"/>
              </a:lnSpc>
              <a:spcBef>
                <a:spcPts val="0"/>
              </a:spcBef>
              <a:spcAft>
                <a:spcPts val="0"/>
              </a:spcAft>
              <a:buClr>
                <a:schemeClr val="accent1"/>
              </a:buClr>
              <a:buSzPts val="1600"/>
              <a:buFont typeface="Inter"/>
              <a:buChar char="●"/>
              <a:defRPr>
                <a:solidFill>
                  <a:schemeClr val="dk1"/>
                </a:solidFill>
                <a:latin typeface="Inter"/>
                <a:ea typeface="Inter"/>
                <a:cs typeface="Inter"/>
                <a:sym typeface="Inter"/>
              </a:defRPr>
            </a:lvl1pPr>
            <a:lvl2pPr marL="914400" lvl="1" indent="-317500" algn="l">
              <a:lnSpc>
                <a:spcPct val="115000"/>
              </a:lnSpc>
              <a:spcBef>
                <a:spcPts val="0"/>
              </a:spcBef>
              <a:spcAft>
                <a:spcPts val="0"/>
              </a:spcAft>
              <a:buClr>
                <a:schemeClr val="dk1"/>
              </a:buClr>
              <a:buSzPts val="1400"/>
              <a:buFont typeface="Inter"/>
              <a:buChar char="○"/>
              <a:defRPr>
                <a:solidFill>
                  <a:schemeClr val="dk1"/>
                </a:solidFill>
                <a:latin typeface="Inter"/>
                <a:ea typeface="Inter"/>
                <a:cs typeface="Inter"/>
                <a:sym typeface="Inter"/>
              </a:defRPr>
            </a:lvl2pPr>
            <a:lvl3pPr marL="1371600" lvl="2" indent="-304800" algn="l">
              <a:lnSpc>
                <a:spcPct val="115000"/>
              </a:lnSpc>
              <a:spcBef>
                <a:spcPts val="0"/>
              </a:spcBef>
              <a:spcAft>
                <a:spcPts val="0"/>
              </a:spcAft>
              <a:buClr>
                <a:schemeClr val="dk2"/>
              </a:buClr>
              <a:buSzPts val="1200"/>
              <a:buFont typeface="Inter"/>
              <a:buChar char="■"/>
              <a:defRPr sz="1199">
                <a:solidFill>
                  <a:schemeClr val="dk1"/>
                </a:solidFill>
                <a:latin typeface="Inter"/>
                <a:ea typeface="Inter"/>
                <a:cs typeface="Inter"/>
                <a:sym typeface="Inter"/>
              </a:defRPr>
            </a:lvl3pPr>
            <a:lvl4pPr marL="1828800" lvl="3" indent="-304800" algn="l">
              <a:lnSpc>
                <a:spcPct val="115000"/>
              </a:lnSpc>
              <a:spcBef>
                <a:spcPts val="0"/>
              </a:spcBef>
              <a:spcAft>
                <a:spcPts val="0"/>
              </a:spcAft>
              <a:buClr>
                <a:schemeClr val="dk2"/>
              </a:buClr>
              <a:buSzPts val="1200"/>
              <a:buFont typeface="Inter"/>
              <a:buChar char="●"/>
              <a:defRPr sz="1199">
                <a:solidFill>
                  <a:schemeClr val="dk1"/>
                </a:solidFill>
                <a:latin typeface="Inter"/>
                <a:ea typeface="Inter"/>
                <a:cs typeface="Inter"/>
                <a:sym typeface="Inter"/>
              </a:defRPr>
            </a:lvl4pPr>
            <a:lvl5pPr marL="2286000" lvl="4" indent="-2921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5pPr>
            <a:lvl6pPr marL="2743200" lvl="5" indent="-2921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6pPr>
            <a:lvl7pPr marL="3200400" lvl="6" indent="-2921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7pPr>
            <a:lvl8pPr marL="3657600" lvl="7" indent="-285750" algn="l">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8pPr>
            <a:lvl9pPr marL="4114800" lvl="8" indent="-285750" algn="l">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9pPr>
          </a:lstStyle>
          <a:p>
            <a:endParaRPr/>
          </a:p>
        </p:txBody>
      </p:sp>
      <p:sp>
        <p:nvSpPr>
          <p:cNvPr id="2344" name="Google Shape;2344;p119"/>
          <p:cNvSpPr txBox="1"/>
          <p:nvPr/>
        </p:nvSpPr>
        <p:spPr>
          <a:xfrm>
            <a:off x="244350" y="4765501"/>
            <a:ext cx="1315500" cy="292313"/>
          </a:xfrm>
          <a:prstGeom prst="rect">
            <a:avLst/>
          </a:prstGeom>
          <a:noFill/>
          <a:ln>
            <a:noFill/>
          </a:ln>
        </p:spPr>
        <p:txBody>
          <a:bodyPr spcFirstLastPara="1" wrap="square" lIns="91400" tIns="91400" rIns="91400" bIns="91400"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matchingName="Title and body w/chevron bkgrnd">
  <p:cSld name="Title and body w/chevron bkgrnd">
    <p:spTree>
      <p:nvGrpSpPr>
        <p:cNvPr id="1" name="Shape 2345"/>
        <p:cNvGrpSpPr/>
        <p:nvPr/>
      </p:nvGrpSpPr>
      <p:grpSpPr>
        <a:xfrm>
          <a:off x="0" y="0"/>
          <a:ext cx="0" cy="0"/>
          <a:chOff x="0" y="0"/>
          <a:chExt cx="0" cy="0"/>
        </a:xfrm>
      </p:grpSpPr>
      <p:grpSp>
        <p:nvGrpSpPr>
          <p:cNvPr id="2346" name="Google Shape;2346;p120"/>
          <p:cNvGrpSpPr/>
          <p:nvPr/>
        </p:nvGrpSpPr>
        <p:grpSpPr>
          <a:xfrm>
            <a:off x="1936603" y="6"/>
            <a:ext cx="3697033" cy="5143642"/>
            <a:chOff x="1926275" y="238125"/>
            <a:chExt cx="3765950" cy="5239525"/>
          </a:xfrm>
        </p:grpSpPr>
        <p:sp>
          <p:nvSpPr>
            <p:cNvPr id="2347" name="Google Shape;2347;p120"/>
            <p:cNvSpPr/>
            <p:nvPr/>
          </p:nvSpPr>
          <p:spPr>
            <a:xfrm>
              <a:off x="3567675" y="2842675"/>
              <a:ext cx="2124550" cy="2634975"/>
            </a:xfrm>
            <a:custGeom>
              <a:avLst/>
              <a:gdLst/>
              <a:ahLst/>
              <a:cxnLst/>
              <a:rect l="l" t="t" r="r" b="b"/>
              <a:pathLst>
                <a:path w="84982" h="105399" extrusionOk="0">
                  <a:moveTo>
                    <a:pt x="84070" y="1"/>
                  </a:moveTo>
                  <a:lnTo>
                    <a:pt x="1" y="105398"/>
                  </a:lnTo>
                  <a:lnTo>
                    <a:pt x="1854" y="105398"/>
                  </a:lnTo>
                  <a:lnTo>
                    <a:pt x="54872" y="38890"/>
                  </a:lnTo>
                  <a:lnTo>
                    <a:pt x="84981" y="1155"/>
                  </a:lnTo>
                  <a:lnTo>
                    <a:pt x="84070"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348" name="Google Shape;2348;p120"/>
            <p:cNvSpPr/>
            <p:nvPr/>
          </p:nvSpPr>
          <p:spPr>
            <a:xfrm>
              <a:off x="3471225" y="2781900"/>
              <a:ext cx="2173150" cy="2695750"/>
            </a:xfrm>
            <a:custGeom>
              <a:avLst/>
              <a:gdLst/>
              <a:ahLst/>
              <a:cxnLst/>
              <a:rect l="l" t="t" r="r" b="b"/>
              <a:pathLst>
                <a:path w="86926" h="107830" extrusionOk="0">
                  <a:moveTo>
                    <a:pt x="85983" y="1"/>
                  </a:moveTo>
                  <a:lnTo>
                    <a:pt x="0" y="107829"/>
                  </a:lnTo>
                  <a:lnTo>
                    <a:pt x="1823" y="107829"/>
                  </a:lnTo>
                  <a:lnTo>
                    <a:pt x="86925" y="1155"/>
                  </a:lnTo>
                  <a:lnTo>
                    <a:pt x="85983"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349" name="Google Shape;2349;p120"/>
            <p:cNvSpPr/>
            <p:nvPr/>
          </p:nvSpPr>
          <p:spPr>
            <a:xfrm>
              <a:off x="3374000" y="2721150"/>
              <a:ext cx="2221750" cy="2756500"/>
            </a:xfrm>
            <a:custGeom>
              <a:avLst/>
              <a:gdLst/>
              <a:ahLst/>
              <a:cxnLst/>
              <a:rect l="l" t="t" r="r" b="b"/>
              <a:pathLst>
                <a:path w="88870" h="110260" extrusionOk="0">
                  <a:moveTo>
                    <a:pt x="87958" y="0"/>
                  </a:moveTo>
                  <a:lnTo>
                    <a:pt x="0" y="110259"/>
                  </a:lnTo>
                  <a:lnTo>
                    <a:pt x="1854" y="110259"/>
                  </a:lnTo>
                  <a:lnTo>
                    <a:pt x="88870" y="1155"/>
                  </a:lnTo>
                  <a:lnTo>
                    <a:pt x="87958"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350" name="Google Shape;2350;p120"/>
            <p:cNvSpPr/>
            <p:nvPr/>
          </p:nvSpPr>
          <p:spPr>
            <a:xfrm>
              <a:off x="3278300" y="2661150"/>
              <a:ext cx="2269600" cy="2816500"/>
            </a:xfrm>
            <a:custGeom>
              <a:avLst/>
              <a:gdLst/>
              <a:ahLst/>
              <a:cxnLst/>
              <a:rect l="l" t="t" r="r" b="b"/>
              <a:pathLst>
                <a:path w="90784" h="112660" extrusionOk="0">
                  <a:moveTo>
                    <a:pt x="89872" y="0"/>
                  </a:moveTo>
                  <a:lnTo>
                    <a:pt x="0" y="112659"/>
                  </a:lnTo>
                  <a:lnTo>
                    <a:pt x="1853" y="112659"/>
                  </a:lnTo>
                  <a:lnTo>
                    <a:pt x="90784" y="1155"/>
                  </a:lnTo>
                  <a:lnTo>
                    <a:pt x="89872"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351" name="Google Shape;2351;p120"/>
            <p:cNvSpPr/>
            <p:nvPr/>
          </p:nvSpPr>
          <p:spPr>
            <a:xfrm>
              <a:off x="3181825" y="2600375"/>
              <a:ext cx="2317475" cy="2877275"/>
            </a:xfrm>
            <a:custGeom>
              <a:avLst/>
              <a:gdLst/>
              <a:ahLst/>
              <a:cxnLst/>
              <a:rect l="l" t="t" r="r" b="b"/>
              <a:pathLst>
                <a:path w="92699" h="115091" extrusionOk="0">
                  <a:moveTo>
                    <a:pt x="91787" y="0"/>
                  </a:moveTo>
                  <a:lnTo>
                    <a:pt x="1" y="115090"/>
                  </a:lnTo>
                  <a:lnTo>
                    <a:pt x="1854" y="115090"/>
                  </a:lnTo>
                  <a:lnTo>
                    <a:pt x="92698" y="1155"/>
                  </a:lnTo>
                  <a:lnTo>
                    <a:pt x="91787"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352" name="Google Shape;2352;p120"/>
            <p:cNvSpPr/>
            <p:nvPr/>
          </p:nvSpPr>
          <p:spPr>
            <a:xfrm>
              <a:off x="3084600" y="2539600"/>
              <a:ext cx="2366825" cy="2938050"/>
            </a:xfrm>
            <a:custGeom>
              <a:avLst/>
              <a:gdLst/>
              <a:ahLst/>
              <a:cxnLst/>
              <a:rect l="l" t="t" r="r" b="b"/>
              <a:pathLst>
                <a:path w="94673" h="117522" extrusionOk="0">
                  <a:moveTo>
                    <a:pt x="93761" y="1"/>
                  </a:moveTo>
                  <a:lnTo>
                    <a:pt x="1" y="117521"/>
                  </a:lnTo>
                  <a:lnTo>
                    <a:pt x="1854" y="117521"/>
                  </a:lnTo>
                  <a:lnTo>
                    <a:pt x="94673" y="1155"/>
                  </a:lnTo>
                  <a:lnTo>
                    <a:pt x="93761"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353" name="Google Shape;2353;p120"/>
            <p:cNvSpPr/>
            <p:nvPr/>
          </p:nvSpPr>
          <p:spPr>
            <a:xfrm>
              <a:off x="2988125" y="2478850"/>
              <a:ext cx="2414700" cy="2998800"/>
            </a:xfrm>
            <a:custGeom>
              <a:avLst/>
              <a:gdLst/>
              <a:ahLst/>
              <a:cxnLst/>
              <a:rect l="l" t="t" r="r" b="b"/>
              <a:pathLst>
                <a:path w="96588" h="119952" extrusionOk="0">
                  <a:moveTo>
                    <a:pt x="95676" y="0"/>
                  </a:moveTo>
                  <a:lnTo>
                    <a:pt x="1" y="119951"/>
                  </a:lnTo>
                  <a:lnTo>
                    <a:pt x="1854" y="119951"/>
                  </a:lnTo>
                  <a:lnTo>
                    <a:pt x="96587" y="1155"/>
                  </a:lnTo>
                  <a:lnTo>
                    <a:pt x="95676"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354" name="Google Shape;2354;p120"/>
            <p:cNvSpPr/>
            <p:nvPr/>
          </p:nvSpPr>
          <p:spPr>
            <a:xfrm>
              <a:off x="2892425" y="2418825"/>
              <a:ext cx="2462550" cy="3058825"/>
            </a:xfrm>
            <a:custGeom>
              <a:avLst/>
              <a:gdLst/>
              <a:ahLst/>
              <a:cxnLst/>
              <a:rect l="l" t="t" r="r" b="b"/>
              <a:pathLst>
                <a:path w="98502" h="122353" extrusionOk="0">
                  <a:moveTo>
                    <a:pt x="97590" y="1"/>
                  </a:moveTo>
                  <a:lnTo>
                    <a:pt x="1" y="122352"/>
                  </a:lnTo>
                  <a:lnTo>
                    <a:pt x="1854" y="122352"/>
                  </a:lnTo>
                  <a:lnTo>
                    <a:pt x="98501" y="1155"/>
                  </a:lnTo>
                  <a:lnTo>
                    <a:pt x="97590"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355" name="Google Shape;2355;p120"/>
            <p:cNvSpPr/>
            <p:nvPr/>
          </p:nvSpPr>
          <p:spPr>
            <a:xfrm>
              <a:off x="2795975" y="2358075"/>
              <a:ext cx="2511150" cy="3119575"/>
            </a:xfrm>
            <a:custGeom>
              <a:avLst/>
              <a:gdLst/>
              <a:ahLst/>
              <a:cxnLst/>
              <a:rect l="l" t="t" r="r" b="b"/>
              <a:pathLst>
                <a:path w="100446" h="124783" extrusionOk="0">
                  <a:moveTo>
                    <a:pt x="99503" y="0"/>
                  </a:moveTo>
                  <a:lnTo>
                    <a:pt x="0" y="124782"/>
                  </a:lnTo>
                  <a:lnTo>
                    <a:pt x="1823" y="124782"/>
                  </a:lnTo>
                  <a:lnTo>
                    <a:pt x="100445" y="1155"/>
                  </a:lnTo>
                  <a:lnTo>
                    <a:pt x="99503"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356" name="Google Shape;2356;p120"/>
            <p:cNvSpPr/>
            <p:nvPr/>
          </p:nvSpPr>
          <p:spPr>
            <a:xfrm>
              <a:off x="2698750" y="2297300"/>
              <a:ext cx="2559750" cy="3180350"/>
            </a:xfrm>
            <a:custGeom>
              <a:avLst/>
              <a:gdLst/>
              <a:ahLst/>
              <a:cxnLst/>
              <a:rect l="l" t="t" r="r" b="b"/>
              <a:pathLst>
                <a:path w="102390" h="127214" extrusionOk="0">
                  <a:moveTo>
                    <a:pt x="101478" y="1"/>
                  </a:moveTo>
                  <a:lnTo>
                    <a:pt x="0" y="127213"/>
                  </a:lnTo>
                  <a:lnTo>
                    <a:pt x="1854" y="127213"/>
                  </a:lnTo>
                  <a:lnTo>
                    <a:pt x="102390" y="1155"/>
                  </a:lnTo>
                  <a:lnTo>
                    <a:pt x="101478"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357" name="Google Shape;2357;p120"/>
            <p:cNvSpPr/>
            <p:nvPr/>
          </p:nvSpPr>
          <p:spPr>
            <a:xfrm>
              <a:off x="2602275" y="2236550"/>
              <a:ext cx="2608375" cy="3241100"/>
            </a:xfrm>
            <a:custGeom>
              <a:avLst/>
              <a:gdLst/>
              <a:ahLst/>
              <a:cxnLst/>
              <a:rect l="l" t="t" r="r" b="b"/>
              <a:pathLst>
                <a:path w="104335" h="129644" extrusionOk="0">
                  <a:moveTo>
                    <a:pt x="103393" y="0"/>
                  </a:moveTo>
                  <a:lnTo>
                    <a:pt x="1" y="129643"/>
                  </a:lnTo>
                  <a:lnTo>
                    <a:pt x="1854" y="129643"/>
                  </a:lnTo>
                  <a:lnTo>
                    <a:pt x="104335" y="1155"/>
                  </a:lnTo>
                  <a:lnTo>
                    <a:pt x="103393"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358" name="Google Shape;2358;p120"/>
            <p:cNvSpPr/>
            <p:nvPr/>
          </p:nvSpPr>
          <p:spPr>
            <a:xfrm>
              <a:off x="2506575" y="2175775"/>
              <a:ext cx="2656225" cy="3301875"/>
            </a:xfrm>
            <a:custGeom>
              <a:avLst/>
              <a:gdLst/>
              <a:ahLst/>
              <a:cxnLst/>
              <a:rect l="l" t="t" r="r" b="b"/>
              <a:pathLst>
                <a:path w="106249" h="132075" extrusionOk="0">
                  <a:moveTo>
                    <a:pt x="105307" y="0"/>
                  </a:moveTo>
                  <a:lnTo>
                    <a:pt x="0" y="132074"/>
                  </a:lnTo>
                  <a:lnTo>
                    <a:pt x="1823" y="132074"/>
                  </a:lnTo>
                  <a:lnTo>
                    <a:pt x="106249" y="1185"/>
                  </a:lnTo>
                  <a:lnTo>
                    <a:pt x="105307"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359" name="Google Shape;2359;p120"/>
            <p:cNvSpPr/>
            <p:nvPr/>
          </p:nvSpPr>
          <p:spPr>
            <a:xfrm>
              <a:off x="2409350" y="2115775"/>
              <a:ext cx="2704850" cy="3361875"/>
            </a:xfrm>
            <a:custGeom>
              <a:avLst/>
              <a:gdLst/>
              <a:ahLst/>
              <a:cxnLst/>
              <a:rect l="l" t="t" r="r" b="b"/>
              <a:pathLst>
                <a:path w="108194" h="134475" extrusionOk="0">
                  <a:moveTo>
                    <a:pt x="107282" y="0"/>
                  </a:moveTo>
                  <a:lnTo>
                    <a:pt x="0" y="134474"/>
                  </a:lnTo>
                  <a:lnTo>
                    <a:pt x="1854" y="134474"/>
                  </a:lnTo>
                  <a:lnTo>
                    <a:pt x="108193" y="1155"/>
                  </a:lnTo>
                  <a:lnTo>
                    <a:pt x="107282"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360" name="Google Shape;2360;p120"/>
            <p:cNvSpPr/>
            <p:nvPr/>
          </p:nvSpPr>
          <p:spPr>
            <a:xfrm>
              <a:off x="2312875" y="2055000"/>
              <a:ext cx="2752700" cy="3422650"/>
            </a:xfrm>
            <a:custGeom>
              <a:avLst/>
              <a:gdLst/>
              <a:ahLst/>
              <a:cxnLst/>
              <a:rect l="l" t="t" r="r" b="b"/>
              <a:pathLst>
                <a:path w="110108" h="136906" extrusionOk="0">
                  <a:moveTo>
                    <a:pt x="109196" y="1"/>
                  </a:moveTo>
                  <a:lnTo>
                    <a:pt x="1" y="136905"/>
                  </a:lnTo>
                  <a:lnTo>
                    <a:pt x="1854" y="136905"/>
                  </a:lnTo>
                  <a:lnTo>
                    <a:pt x="110108" y="1155"/>
                  </a:lnTo>
                  <a:lnTo>
                    <a:pt x="109196"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361" name="Google Shape;2361;p120"/>
            <p:cNvSpPr/>
            <p:nvPr/>
          </p:nvSpPr>
          <p:spPr>
            <a:xfrm>
              <a:off x="2216425" y="1994225"/>
              <a:ext cx="2801300" cy="3483425"/>
            </a:xfrm>
            <a:custGeom>
              <a:avLst/>
              <a:gdLst/>
              <a:ahLst/>
              <a:cxnLst/>
              <a:rect l="l" t="t" r="r" b="b"/>
              <a:pathLst>
                <a:path w="112052" h="139337" extrusionOk="0">
                  <a:moveTo>
                    <a:pt x="111140" y="1"/>
                  </a:moveTo>
                  <a:lnTo>
                    <a:pt x="0" y="139336"/>
                  </a:lnTo>
                  <a:lnTo>
                    <a:pt x="1854" y="139336"/>
                  </a:lnTo>
                  <a:lnTo>
                    <a:pt x="112051" y="1156"/>
                  </a:lnTo>
                  <a:lnTo>
                    <a:pt x="111140"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362" name="Google Shape;2362;p120"/>
            <p:cNvSpPr/>
            <p:nvPr/>
          </p:nvSpPr>
          <p:spPr>
            <a:xfrm>
              <a:off x="2119950" y="1933475"/>
              <a:ext cx="2849925" cy="3544175"/>
            </a:xfrm>
            <a:custGeom>
              <a:avLst/>
              <a:gdLst/>
              <a:ahLst/>
              <a:cxnLst/>
              <a:rect l="l" t="t" r="r" b="b"/>
              <a:pathLst>
                <a:path w="113997" h="141767" extrusionOk="0">
                  <a:moveTo>
                    <a:pt x="113085" y="0"/>
                  </a:moveTo>
                  <a:lnTo>
                    <a:pt x="1" y="141766"/>
                  </a:lnTo>
                  <a:lnTo>
                    <a:pt x="1854" y="141766"/>
                  </a:lnTo>
                  <a:lnTo>
                    <a:pt x="113996" y="1185"/>
                  </a:lnTo>
                  <a:lnTo>
                    <a:pt x="113085"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363" name="Google Shape;2363;p120"/>
            <p:cNvSpPr/>
            <p:nvPr/>
          </p:nvSpPr>
          <p:spPr>
            <a:xfrm>
              <a:off x="2023475" y="1872700"/>
              <a:ext cx="2897775" cy="3604950"/>
            </a:xfrm>
            <a:custGeom>
              <a:avLst/>
              <a:gdLst/>
              <a:ahLst/>
              <a:cxnLst/>
              <a:rect l="l" t="t" r="r" b="b"/>
              <a:pathLst>
                <a:path w="115911" h="144198" extrusionOk="0">
                  <a:moveTo>
                    <a:pt x="114999" y="1"/>
                  </a:moveTo>
                  <a:lnTo>
                    <a:pt x="1" y="144197"/>
                  </a:lnTo>
                  <a:lnTo>
                    <a:pt x="1854" y="144197"/>
                  </a:lnTo>
                  <a:lnTo>
                    <a:pt x="115911" y="1186"/>
                  </a:lnTo>
                  <a:lnTo>
                    <a:pt x="114999"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364" name="Google Shape;2364;p120"/>
            <p:cNvSpPr/>
            <p:nvPr/>
          </p:nvSpPr>
          <p:spPr>
            <a:xfrm>
              <a:off x="1926275" y="1811950"/>
              <a:ext cx="2946375" cy="3665700"/>
            </a:xfrm>
            <a:custGeom>
              <a:avLst/>
              <a:gdLst/>
              <a:ahLst/>
              <a:cxnLst/>
              <a:rect l="l" t="t" r="r" b="b"/>
              <a:pathLst>
                <a:path w="117855" h="146628" extrusionOk="0">
                  <a:moveTo>
                    <a:pt x="116943" y="0"/>
                  </a:moveTo>
                  <a:lnTo>
                    <a:pt x="83765" y="41594"/>
                  </a:lnTo>
                  <a:lnTo>
                    <a:pt x="34089" y="103879"/>
                  </a:lnTo>
                  <a:lnTo>
                    <a:pt x="0" y="146627"/>
                  </a:lnTo>
                  <a:lnTo>
                    <a:pt x="1853" y="146627"/>
                  </a:lnTo>
                  <a:lnTo>
                    <a:pt x="117854" y="1155"/>
                  </a:lnTo>
                  <a:lnTo>
                    <a:pt x="116943"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365" name="Google Shape;2365;p120"/>
            <p:cNvSpPr/>
            <p:nvPr/>
          </p:nvSpPr>
          <p:spPr>
            <a:xfrm>
              <a:off x="3971775" y="1751175"/>
              <a:ext cx="853025" cy="1068750"/>
            </a:xfrm>
            <a:custGeom>
              <a:avLst/>
              <a:gdLst/>
              <a:ahLst/>
              <a:cxnLst/>
              <a:rect l="l" t="t" r="r" b="b"/>
              <a:pathLst>
                <a:path w="34121" h="42750" extrusionOk="0">
                  <a:moveTo>
                    <a:pt x="33178" y="0"/>
                  </a:moveTo>
                  <a:lnTo>
                    <a:pt x="1" y="41625"/>
                  </a:lnTo>
                  <a:lnTo>
                    <a:pt x="942" y="42749"/>
                  </a:lnTo>
                  <a:lnTo>
                    <a:pt x="34120" y="1155"/>
                  </a:lnTo>
                  <a:lnTo>
                    <a:pt x="33178"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366" name="Google Shape;2366;p120"/>
            <p:cNvSpPr/>
            <p:nvPr/>
          </p:nvSpPr>
          <p:spPr>
            <a:xfrm>
              <a:off x="3923925" y="1691175"/>
              <a:ext cx="853025" cy="1068725"/>
            </a:xfrm>
            <a:custGeom>
              <a:avLst/>
              <a:gdLst/>
              <a:ahLst/>
              <a:cxnLst/>
              <a:rect l="l" t="t" r="r" b="b"/>
              <a:pathLst>
                <a:path w="34121" h="42749" extrusionOk="0">
                  <a:moveTo>
                    <a:pt x="33178" y="0"/>
                  </a:moveTo>
                  <a:lnTo>
                    <a:pt x="0" y="41594"/>
                  </a:lnTo>
                  <a:lnTo>
                    <a:pt x="912" y="42749"/>
                  </a:lnTo>
                  <a:lnTo>
                    <a:pt x="34120" y="1155"/>
                  </a:lnTo>
                  <a:lnTo>
                    <a:pt x="33178"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367" name="Google Shape;2367;p120"/>
            <p:cNvSpPr/>
            <p:nvPr/>
          </p:nvSpPr>
          <p:spPr>
            <a:xfrm>
              <a:off x="3875300" y="1630400"/>
              <a:ext cx="853025" cy="1069500"/>
            </a:xfrm>
            <a:custGeom>
              <a:avLst/>
              <a:gdLst/>
              <a:ahLst/>
              <a:cxnLst/>
              <a:rect l="l" t="t" r="r" b="b"/>
              <a:pathLst>
                <a:path w="34121" h="42780" extrusionOk="0">
                  <a:moveTo>
                    <a:pt x="33209" y="1"/>
                  </a:moveTo>
                  <a:lnTo>
                    <a:pt x="1" y="41625"/>
                  </a:lnTo>
                  <a:lnTo>
                    <a:pt x="943" y="42780"/>
                  </a:lnTo>
                  <a:lnTo>
                    <a:pt x="34121" y="1155"/>
                  </a:lnTo>
                  <a:lnTo>
                    <a:pt x="33209"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368" name="Google Shape;2368;p120"/>
            <p:cNvSpPr/>
            <p:nvPr/>
          </p:nvSpPr>
          <p:spPr>
            <a:xfrm>
              <a:off x="3827450" y="1569650"/>
              <a:ext cx="853025" cy="1069475"/>
            </a:xfrm>
            <a:custGeom>
              <a:avLst/>
              <a:gdLst/>
              <a:ahLst/>
              <a:cxnLst/>
              <a:rect l="l" t="t" r="r" b="b"/>
              <a:pathLst>
                <a:path w="34121" h="42779" extrusionOk="0">
                  <a:moveTo>
                    <a:pt x="33179" y="0"/>
                  </a:moveTo>
                  <a:lnTo>
                    <a:pt x="1" y="41624"/>
                  </a:lnTo>
                  <a:lnTo>
                    <a:pt x="912" y="42779"/>
                  </a:lnTo>
                  <a:lnTo>
                    <a:pt x="34121" y="1155"/>
                  </a:lnTo>
                  <a:lnTo>
                    <a:pt x="33179"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369" name="Google Shape;2369;p120"/>
            <p:cNvSpPr/>
            <p:nvPr/>
          </p:nvSpPr>
          <p:spPr>
            <a:xfrm>
              <a:off x="3778850" y="1508875"/>
              <a:ext cx="853025" cy="1069500"/>
            </a:xfrm>
            <a:custGeom>
              <a:avLst/>
              <a:gdLst/>
              <a:ahLst/>
              <a:cxnLst/>
              <a:rect l="l" t="t" r="r" b="b"/>
              <a:pathLst>
                <a:path w="34121" h="42780" extrusionOk="0">
                  <a:moveTo>
                    <a:pt x="33209" y="0"/>
                  </a:moveTo>
                  <a:lnTo>
                    <a:pt x="0" y="41625"/>
                  </a:lnTo>
                  <a:lnTo>
                    <a:pt x="912" y="42779"/>
                  </a:lnTo>
                  <a:lnTo>
                    <a:pt x="34120" y="1155"/>
                  </a:lnTo>
                  <a:lnTo>
                    <a:pt x="33209"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370" name="Google Shape;2370;p120"/>
            <p:cNvSpPr/>
            <p:nvPr/>
          </p:nvSpPr>
          <p:spPr>
            <a:xfrm>
              <a:off x="3731000" y="1448875"/>
              <a:ext cx="853000" cy="1069500"/>
            </a:xfrm>
            <a:custGeom>
              <a:avLst/>
              <a:gdLst/>
              <a:ahLst/>
              <a:cxnLst/>
              <a:rect l="l" t="t" r="r" b="b"/>
              <a:pathLst>
                <a:path w="34120" h="42780" extrusionOk="0">
                  <a:moveTo>
                    <a:pt x="33208" y="0"/>
                  </a:moveTo>
                  <a:lnTo>
                    <a:pt x="0" y="41625"/>
                  </a:lnTo>
                  <a:lnTo>
                    <a:pt x="912" y="42779"/>
                  </a:lnTo>
                  <a:lnTo>
                    <a:pt x="34120" y="1155"/>
                  </a:lnTo>
                  <a:lnTo>
                    <a:pt x="33208"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371" name="Google Shape;2371;p120"/>
            <p:cNvSpPr/>
            <p:nvPr/>
          </p:nvSpPr>
          <p:spPr>
            <a:xfrm>
              <a:off x="3682375" y="1388100"/>
              <a:ext cx="853025" cy="1069500"/>
            </a:xfrm>
            <a:custGeom>
              <a:avLst/>
              <a:gdLst/>
              <a:ahLst/>
              <a:cxnLst/>
              <a:rect l="l" t="t" r="r" b="b"/>
              <a:pathLst>
                <a:path w="34121" h="42780" extrusionOk="0">
                  <a:moveTo>
                    <a:pt x="33209" y="1"/>
                  </a:moveTo>
                  <a:lnTo>
                    <a:pt x="1" y="41625"/>
                  </a:lnTo>
                  <a:lnTo>
                    <a:pt x="912" y="42779"/>
                  </a:lnTo>
                  <a:lnTo>
                    <a:pt x="34120" y="1155"/>
                  </a:lnTo>
                  <a:lnTo>
                    <a:pt x="33209"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372" name="Google Shape;2372;p120"/>
            <p:cNvSpPr/>
            <p:nvPr/>
          </p:nvSpPr>
          <p:spPr>
            <a:xfrm>
              <a:off x="3633775" y="1327325"/>
              <a:ext cx="853775" cy="1070275"/>
            </a:xfrm>
            <a:custGeom>
              <a:avLst/>
              <a:gdLst/>
              <a:ahLst/>
              <a:cxnLst/>
              <a:rect l="l" t="t" r="r" b="b"/>
              <a:pathLst>
                <a:path w="34151" h="42811" extrusionOk="0">
                  <a:moveTo>
                    <a:pt x="33239" y="1"/>
                  </a:moveTo>
                  <a:lnTo>
                    <a:pt x="0" y="41656"/>
                  </a:lnTo>
                  <a:lnTo>
                    <a:pt x="942" y="42810"/>
                  </a:lnTo>
                  <a:lnTo>
                    <a:pt x="34150" y="1155"/>
                  </a:lnTo>
                  <a:lnTo>
                    <a:pt x="33239"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373" name="Google Shape;2373;p120"/>
            <p:cNvSpPr/>
            <p:nvPr/>
          </p:nvSpPr>
          <p:spPr>
            <a:xfrm>
              <a:off x="3585925" y="1266575"/>
              <a:ext cx="853000" cy="1070250"/>
            </a:xfrm>
            <a:custGeom>
              <a:avLst/>
              <a:gdLst/>
              <a:ahLst/>
              <a:cxnLst/>
              <a:rect l="l" t="t" r="r" b="b"/>
              <a:pathLst>
                <a:path w="34120" h="42810" extrusionOk="0">
                  <a:moveTo>
                    <a:pt x="33208" y="0"/>
                  </a:moveTo>
                  <a:lnTo>
                    <a:pt x="0" y="41655"/>
                  </a:lnTo>
                  <a:lnTo>
                    <a:pt x="912" y="42810"/>
                  </a:lnTo>
                  <a:lnTo>
                    <a:pt x="34120" y="1155"/>
                  </a:lnTo>
                  <a:lnTo>
                    <a:pt x="33208"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374" name="Google Shape;2374;p120"/>
            <p:cNvSpPr/>
            <p:nvPr/>
          </p:nvSpPr>
          <p:spPr>
            <a:xfrm>
              <a:off x="3537300" y="1206575"/>
              <a:ext cx="853775" cy="1070250"/>
            </a:xfrm>
            <a:custGeom>
              <a:avLst/>
              <a:gdLst/>
              <a:ahLst/>
              <a:cxnLst/>
              <a:rect l="l" t="t" r="r" b="b"/>
              <a:pathLst>
                <a:path w="34151" h="42810" extrusionOk="0">
                  <a:moveTo>
                    <a:pt x="33239" y="0"/>
                  </a:moveTo>
                  <a:lnTo>
                    <a:pt x="1" y="41655"/>
                  </a:lnTo>
                  <a:lnTo>
                    <a:pt x="942" y="42809"/>
                  </a:lnTo>
                  <a:lnTo>
                    <a:pt x="34151" y="1155"/>
                  </a:lnTo>
                  <a:lnTo>
                    <a:pt x="33239"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375" name="Google Shape;2375;p120"/>
            <p:cNvSpPr/>
            <p:nvPr/>
          </p:nvSpPr>
          <p:spPr>
            <a:xfrm>
              <a:off x="3489450" y="1145800"/>
              <a:ext cx="853775" cy="1070250"/>
            </a:xfrm>
            <a:custGeom>
              <a:avLst/>
              <a:gdLst/>
              <a:ahLst/>
              <a:cxnLst/>
              <a:rect l="l" t="t" r="r" b="b"/>
              <a:pathLst>
                <a:path w="34151" h="42810" extrusionOk="0">
                  <a:moveTo>
                    <a:pt x="33209" y="0"/>
                  </a:moveTo>
                  <a:lnTo>
                    <a:pt x="1" y="41655"/>
                  </a:lnTo>
                  <a:lnTo>
                    <a:pt x="912" y="42810"/>
                  </a:lnTo>
                  <a:lnTo>
                    <a:pt x="34151" y="1155"/>
                  </a:lnTo>
                  <a:lnTo>
                    <a:pt x="33209"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376" name="Google Shape;2376;p120"/>
            <p:cNvSpPr/>
            <p:nvPr/>
          </p:nvSpPr>
          <p:spPr>
            <a:xfrm>
              <a:off x="3440850" y="1085025"/>
              <a:ext cx="853775" cy="1070275"/>
            </a:xfrm>
            <a:custGeom>
              <a:avLst/>
              <a:gdLst/>
              <a:ahLst/>
              <a:cxnLst/>
              <a:rect l="l" t="t" r="r" b="b"/>
              <a:pathLst>
                <a:path w="34151" h="42811" extrusionOk="0">
                  <a:moveTo>
                    <a:pt x="33239" y="1"/>
                  </a:moveTo>
                  <a:lnTo>
                    <a:pt x="0" y="41656"/>
                  </a:lnTo>
                  <a:lnTo>
                    <a:pt x="912" y="42810"/>
                  </a:lnTo>
                  <a:lnTo>
                    <a:pt x="34150" y="1155"/>
                  </a:lnTo>
                  <a:lnTo>
                    <a:pt x="33239"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377" name="Google Shape;2377;p120"/>
            <p:cNvSpPr/>
            <p:nvPr/>
          </p:nvSpPr>
          <p:spPr>
            <a:xfrm>
              <a:off x="3392225" y="1024275"/>
              <a:ext cx="854550" cy="1071000"/>
            </a:xfrm>
            <a:custGeom>
              <a:avLst/>
              <a:gdLst/>
              <a:ahLst/>
              <a:cxnLst/>
              <a:rect l="l" t="t" r="r" b="b"/>
              <a:pathLst>
                <a:path w="34182" h="42840" extrusionOk="0">
                  <a:moveTo>
                    <a:pt x="33239" y="0"/>
                  </a:moveTo>
                  <a:lnTo>
                    <a:pt x="1" y="41685"/>
                  </a:lnTo>
                  <a:lnTo>
                    <a:pt x="942" y="42840"/>
                  </a:lnTo>
                  <a:lnTo>
                    <a:pt x="34181" y="1155"/>
                  </a:lnTo>
                  <a:lnTo>
                    <a:pt x="33239"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378" name="Google Shape;2378;p120"/>
            <p:cNvSpPr/>
            <p:nvPr/>
          </p:nvSpPr>
          <p:spPr>
            <a:xfrm>
              <a:off x="3344375" y="964250"/>
              <a:ext cx="854525" cy="1071025"/>
            </a:xfrm>
            <a:custGeom>
              <a:avLst/>
              <a:gdLst/>
              <a:ahLst/>
              <a:cxnLst/>
              <a:rect l="l" t="t" r="r" b="b"/>
              <a:pathLst>
                <a:path w="34181" h="42841" extrusionOk="0">
                  <a:moveTo>
                    <a:pt x="33239" y="1"/>
                  </a:moveTo>
                  <a:lnTo>
                    <a:pt x="0" y="41686"/>
                  </a:lnTo>
                  <a:lnTo>
                    <a:pt x="912" y="42841"/>
                  </a:lnTo>
                  <a:lnTo>
                    <a:pt x="34181" y="1155"/>
                  </a:lnTo>
                  <a:lnTo>
                    <a:pt x="33239"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379" name="Google Shape;2379;p120"/>
            <p:cNvSpPr/>
            <p:nvPr/>
          </p:nvSpPr>
          <p:spPr>
            <a:xfrm>
              <a:off x="3295750" y="903500"/>
              <a:ext cx="854550" cy="1071025"/>
            </a:xfrm>
            <a:custGeom>
              <a:avLst/>
              <a:gdLst/>
              <a:ahLst/>
              <a:cxnLst/>
              <a:rect l="l" t="t" r="r" b="b"/>
              <a:pathLst>
                <a:path w="34182" h="42841" extrusionOk="0">
                  <a:moveTo>
                    <a:pt x="33270" y="0"/>
                  </a:moveTo>
                  <a:lnTo>
                    <a:pt x="1" y="41685"/>
                  </a:lnTo>
                  <a:lnTo>
                    <a:pt x="943" y="42840"/>
                  </a:lnTo>
                  <a:lnTo>
                    <a:pt x="34181" y="1155"/>
                  </a:lnTo>
                  <a:lnTo>
                    <a:pt x="33270"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380" name="Google Shape;2380;p120"/>
            <p:cNvSpPr/>
            <p:nvPr/>
          </p:nvSpPr>
          <p:spPr>
            <a:xfrm>
              <a:off x="3247150" y="841975"/>
              <a:ext cx="854525" cy="1071775"/>
            </a:xfrm>
            <a:custGeom>
              <a:avLst/>
              <a:gdLst/>
              <a:ahLst/>
              <a:cxnLst/>
              <a:rect l="l" t="t" r="r" b="b"/>
              <a:pathLst>
                <a:path w="34181" h="42871" extrusionOk="0">
                  <a:moveTo>
                    <a:pt x="33269" y="0"/>
                  </a:moveTo>
                  <a:lnTo>
                    <a:pt x="0" y="41716"/>
                  </a:lnTo>
                  <a:lnTo>
                    <a:pt x="942" y="42870"/>
                  </a:lnTo>
                  <a:lnTo>
                    <a:pt x="34181" y="1155"/>
                  </a:lnTo>
                  <a:lnTo>
                    <a:pt x="33269"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381" name="Google Shape;2381;p120"/>
            <p:cNvSpPr/>
            <p:nvPr/>
          </p:nvSpPr>
          <p:spPr>
            <a:xfrm>
              <a:off x="3198525" y="781200"/>
              <a:ext cx="854550" cy="1071775"/>
            </a:xfrm>
            <a:custGeom>
              <a:avLst/>
              <a:gdLst/>
              <a:ahLst/>
              <a:cxnLst/>
              <a:rect l="l" t="t" r="r" b="b"/>
              <a:pathLst>
                <a:path w="34182" h="42871" extrusionOk="0">
                  <a:moveTo>
                    <a:pt x="33270" y="1"/>
                  </a:moveTo>
                  <a:lnTo>
                    <a:pt x="1" y="41716"/>
                  </a:lnTo>
                  <a:lnTo>
                    <a:pt x="943" y="42871"/>
                  </a:lnTo>
                  <a:lnTo>
                    <a:pt x="34181" y="1155"/>
                  </a:lnTo>
                  <a:lnTo>
                    <a:pt x="33270"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382" name="Google Shape;2382;p120"/>
            <p:cNvSpPr/>
            <p:nvPr/>
          </p:nvSpPr>
          <p:spPr>
            <a:xfrm>
              <a:off x="3150675" y="721200"/>
              <a:ext cx="854550" cy="1071775"/>
            </a:xfrm>
            <a:custGeom>
              <a:avLst/>
              <a:gdLst/>
              <a:ahLst/>
              <a:cxnLst/>
              <a:rect l="l" t="t" r="r" b="b"/>
              <a:pathLst>
                <a:path w="34182" h="42871" extrusionOk="0">
                  <a:moveTo>
                    <a:pt x="33270" y="0"/>
                  </a:moveTo>
                  <a:lnTo>
                    <a:pt x="1" y="41716"/>
                  </a:lnTo>
                  <a:lnTo>
                    <a:pt x="943" y="42871"/>
                  </a:lnTo>
                  <a:lnTo>
                    <a:pt x="34181" y="1155"/>
                  </a:lnTo>
                  <a:lnTo>
                    <a:pt x="33270"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383" name="Google Shape;2383;p120"/>
            <p:cNvSpPr/>
            <p:nvPr/>
          </p:nvSpPr>
          <p:spPr>
            <a:xfrm>
              <a:off x="3102075" y="660425"/>
              <a:ext cx="855300" cy="1071775"/>
            </a:xfrm>
            <a:custGeom>
              <a:avLst/>
              <a:gdLst/>
              <a:ahLst/>
              <a:cxnLst/>
              <a:rect l="l" t="t" r="r" b="b"/>
              <a:pathLst>
                <a:path w="34212" h="42871" extrusionOk="0">
                  <a:moveTo>
                    <a:pt x="33300" y="1"/>
                  </a:moveTo>
                  <a:lnTo>
                    <a:pt x="0" y="41716"/>
                  </a:lnTo>
                  <a:lnTo>
                    <a:pt x="942" y="42871"/>
                  </a:lnTo>
                  <a:lnTo>
                    <a:pt x="34211" y="1155"/>
                  </a:lnTo>
                  <a:lnTo>
                    <a:pt x="33300"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384" name="Google Shape;2384;p120"/>
            <p:cNvSpPr/>
            <p:nvPr/>
          </p:nvSpPr>
          <p:spPr>
            <a:xfrm>
              <a:off x="3054225" y="599675"/>
              <a:ext cx="854525" cy="1071775"/>
            </a:xfrm>
            <a:custGeom>
              <a:avLst/>
              <a:gdLst/>
              <a:ahLst/>
              <a:cxnLst/>
              <a:rect l="l" t="t" r="r" b="b"/>
              <a:pathLst>
                <a:path w="34181" h="42871" extrusionOk="0">
                  <a:moveTo>
                    <a:pt x="33269" y="0"/>
                  </a:moveTo>
                  <a:lnTo>
                    <a:pt x="0" y="41716"/>
                  </a:lnTo>
                  <a:lnTo>
                    <a:pt x="912" y="42870"/>
                  </a:lnTo>
                  <a:lnTo>
                    <a:pt x="34181" y="1155"/>
                  </a:lnTo>
                  <a:lnTo>
                    <a:pt x="33269"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385" name="Google Shape;2385;p120"/>
            <p:cNvSpPr/>
            <p:nvPr/>
          </p:nvSpPr>
          <p:spPr>
            <a:xfrm>
              <a:off x="3005600" y="538900"/>
              <a:ext cx="855300" cy="1072550"/>
            </a:xfrm>
            <a:custGeom>
              <a:avLst/>
              <a:gdLst/>
              <a:ahLst/>
              <a:cxnLst/>
              <a:rect l="l" t="t" r="r" b="b"/>
              <a:pathLst>
                <a:path w="34212" h="42902" extrusionOk="0">
                  <a:moveTo>
                    <a:pt x="33270" y="1"/>
                  </a:moveTo>
                  <a:lnTo>
                    <a:pt x="1" y="41747"/>
                  </a:lnTo>
                  <a:lnTo>
                    <a:pt x="912" y="42901"/>
                  </a:lnTo>
                  <a:lnTo>
                    <a:pt x="34212" y="1155"/>
                  </a:lnTo>
                  <a:lnTo>
                    <a:pt x="33270"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386" name="Google Shape;2386;p120"/>
            <p:cNvSpPr/>
            <p:nvPr/>
          </p:nvSpPr>
          <p:spPr>
            <a:xfrm>
              <a:off x="2957750" y="478900"/>
              <a:ext cx="855300" cy="1071775"/>
            </a:xfrm>
            <a:custGeom>
              <a:avLst/>
              <a:gdLst/>
              <a:ahLst/>
              <a:cxnLst/>
              <a:rect l="l" t="t" r="r" b="b"/>
              <a:pathLst>
                <a:path w="34212" h="42871" extrusionOk="0">
                  <a:moveTo>
                    <a:pt x="33270" y="0"/>
                  </a:moveTo>
                  <a:lnTo>
                    <a:pt x="1" y="41716"/>
                  </a:lnTo>
                  <a:lnTo>
                    <a:pt x="912" y="42870"/>
                  </a:lnTo>
                  <a:lnTo>
                    <a:pt x="34212" y="1155"/>
                  </a:lnTo>
                  <a:lnTo>
                    <a:pt x="33270"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387" name="Google Shape;2387;p120"/>
            <p:cNvSpPr/>
            <p:nvPr/>
          </p:nvSpPr>
          <p:spPr>
            <a:xfrm>
              <a:off x="2909150" y="418125"/>
              <a:ext cx="855300" cy="1072550"/>
            </a:xfrm>
            <a:custGeom>
              <a:avLst/>
              <a:gdLst/>
              <a:ahLst/>
              <a:cxnLst/>
              <a:rect l="l" t="t" r="r" b="b"/>
              <a:pathLst>
                <a:path w="34212" h="42902" extrusionOk="0">
                  <a:moveTo>
                    <a:pt x="33300" y="1"/>
                  </a:moveTo>
                  <a:lnTo>
                    <a:pt x="0" y="41747"/>
                  </a:lnTo>
                  <a:lnTo>
                    <a:pt x="912" y="42901"/>
                  </a:lnTo>
                  <a:lnTo>
                    <a:pt x="34211" y="1155"/>
                  </a:lnTo>
                  <a:lnTo>
                    <a:pt x="33300"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388" name="Google Shape;2388;p120"/>
            <p:cNvSpPr/>
            <p:nvPr/>
          </p:nvSpPr>
          <p:spPr>
            <a:xfrm>
              <a:off x="2860525" y="357375"/>
              <a:ext cx="856050" cy="1072525"/>
            </a:xfrm>
            <a:custGeom>
              <a:avLst/>
              <a:gdLst/>
              <a:ahLst/>
              <a:cxnLst/>
              <a:rect l="l" t="t" r="r" b="b"/>
              <a:pathLst>
                <a:path w="34242" h="42901" extrusionOk="0">
                  <a:moveTo>
                    <a:pt x="33300" y="0"/>
                  </a:moveTo>
                  <a:lnTo>
                    <a:pt x="1" y="41746"/>
                  </a:lnTo>
                  <a:lnTo>
                    <a:pt x="943" y="42901"/>
                  </a:lnTo>
                  <a:lnTo>
                    <a:pt x="34242" y="1155"/>
                  </a:lnTo>
                  <a:lnTo>
                    <a:pt x="33300"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389" name="Google Shape;2389;p120"/>
            <p:cNvSpPr/>
            <p:nvPr/>
          </p:nvSpPr>
          <p:spPr>
            <a:xfrm>
              <a:off x="2812675" y="296600"/>
              <a:ext cx="855300" cy="1072525"/>
            </a:xfrm>
            <a:custGeom>
              <a:avLst/>
              <a:gdLst/>
              <a:ahLst/>
              <a:cxnLst/>
              <a:rect l="l" t="t" r="r" b="b"/>
              <a:pathLst>
                <a:path w="34212" h="42901" extrusionOk="0">
                  <a:moveTo>
                    <a:pt x="33300" y="0"/>
                  </a:moveTo>
                  <a:lnTo>
                    <a:pt x="1" y="41746"/>
                  </a:lnTo>
                  <a:lnTo>
                    <a:pt x="912" y="42901"/>
                  </a:lnTo>
                  <a:lnTo>
                    <a:pt x="34211" y="1155"/>
                  </a:lnTo>
                  <a:lnTo>
                    <a:pt x="33300"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390" name="Google Shape;2390;p120"/>
            <p:cNvSpPr/>
            <p:nvPr/>
          </p:nvSpPr>
          <p:spPr>
            <a:xfrm>
              <a:off x="2764075" y="238125"/>
              <a:ext cx="856050" cy="1071000"/>
            </a:xfrm>
            <a:custGeom>
              <a:avLst/>
              <a:gdLst/>
              <a:ahLst/>
              <a:cxnLst/>
              <a:rect l="l" t="t" r="r" b="b"/>
              <a:pathLst>
                <a:path w="34242" h="42840" extrusionOk="0">
                  <a:moveTo>
                    <a:pt x="33269" y="0"/>
                  </a:moveTo>
                  <a:lnTo>
                    <a:pt x="0" y="41685"/>
                  </a:lnTo>
                  <a:lnTo>
                    <a:pt x="942" y="42840"/>
                  </a:lnTo>
                  <a:lnTo>
                    <a:pt x="34241" y="1094"/>
                  </a:lnTo>
                  <a:lnTo>
                    <a:pt x="33360"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391" name="Google Shape;2391;p120"/>
            <p:cNvSpPr/>
            <p:nvPr/>
          </p:nvSpPr>
          <p:spPr>
            <a:xfrm>
              <a:off x="2716200" y="238125"/>
              <a:ext cx="828725" cy="1010250"/>
            </a:xfrm>
            <a:custGeom>
              <a:avLst/>
              <a:gdLst/>
              <a:ahLst/>
              <a:cxnLst/>
              <a:rect l="l" t="t" r="r" b="b"/>
              <a:pathLst>
                <a:path w="33149" h="40410" extrusionOk="0">
                  <a:moveTo>
                    <a:pt x="31325" y="0"/>
                  </a:moveTo>
                  <a:lnTo>
                    <a:pt x="1" y="39255"/>
                  </a:lnTo>
                  <a:lnTo>
                    <a:pt x="912" y="40409"/>
                  </a:lnTo>
                  <a:lnTo>
                    <a:pt x="33148"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392" name="Google Shape;2392;p120"/>
            <p:cNvSpPr/>
            <p:nvPr/>
          </p:nvSpPr>
          <p:spPr>
            <a:xfrm>
              <a:off x="2667600" y="238125"/>
              <a:ext cx="780850" cy="950225"/>
            </a:xfrm>
            <a:custGeom>
              <a:avLst/>
              <a:gdLst/>
              <a:ahLst/>
              <a:cxnLst/>
              <a:rect l="l" t="t" r="r" b="b"/>
              <a:pathLst>
                <a:path w="31234" h="38009" extrusionOk="0">
                  <a:moveTo>
                    <a:pt x="29381" y="0"/>
                  </a:moveTo>
                  <a:lnTo>
                    <a:pt x="0" y="36854"/>
                  </a:lnTo>
                  <a:lnTo>
                    <a:pt x="912" y="38009"/>
                  </a:lnTo>
                  <a:lnTo>
                    <a:pt x="31234"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393" name="Google Shape;2393;p120"/>
            <p:cNvSpPr/>
            <p:nvPr/>
          </p:nvSpPr>
          <p:spPr>
            <a:xfrm>
              <a:off x="2618975" y="238125"/>
              <a:ext cx="733025" cy="889475"/>
            </a:xfrm>
            <a:custGeom>
              <a:avLst/>
              <a:gdLst/>
              <a:ahLst/>
              <a:cxnLst/>
              <a:rect l="l" t="t" r="r" b="b"/>
              <a:pathLst>
                <a:path w="29321" h="35579" extrusionOk="0">
                  <a:moveTo>
                    <a:pt x="27467" y="0"/>
                  </a:moveTo>
                  <a:lnTo>
                    <a:pt x="1" y="34424"/>
                  </a:lnTo>
                  <a:lnTo>
                    <a:pt x="943" y="35578"/>
                  </a:lnTo>
                  <a:lnTo>
                    <a:pt x="29320"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394" name="Google Shape;2394;p120"/>
            <p:cNvSpPr/>
            <p:nvPr/>
          </p:nvSpPr>
          <p:spPr>
            <a:xfrm>
              <a:off x="2571125" y="238125"/>
              <a:ext cx="684400" cy="829450"/>
            </a:xfrm>
            <a:custGeom>
              <a:avLst/>
              <a:gdLst/>
              <a:ahLst/>
              <a:cxnLst/>
              <a:rect l="l" t="t" r="r" b="b"/>
              <a:pathLst>
                <a:path w="27376" h="33178" extrusionOk="0">
                  <a:moveTo>
                    <a:pt x="25553" y="0"/>
                  </a:moveTo>
                  <a:lnTo>
                    <a:pt x="1" y="32023"/>
                  </a:lnTo>
                  <a:lnTo>
                    <a:pt x="943" y="33178"/>
                  </a:lnTo>
                  <a:lnTo>
                    <a:pt x="27376"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395" name="Google Shape;2395;p120"/>
            <p:cNvSpPr/>
            <p:nvPr/>
          </p:nvSpPr>
          <p:spPr>
            <a:xfrm>
              <a:off x="2522525" y="238125"/>
              <a:ext cx="636550" cy="768700"/>
            </a:xfrm>
            <a:custGeom>
              <a:avLst/>
              <a:gdLst/>
              <a:ahLst/>
              <a:cxnLst/>
              <a:rect l="l" t="t" r="r" b="b"/>
              <a:pathLst>
                <a:path w="25462" h="30748" extrusionOk="0">
                  <a:moveTo>
                    <a:pt x="23608" y="0"/>
                  </a:moveTo>
                  <a:lnTo>
                    <a:pt x="0" y="29593"/>
                  </a:lnTo>
                  <a:lnTo>
                    <a:pt x="942" y="30747"/>
                  </a:lnTo>
                  <a:lnTo>
                    <a:pt x="25461"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396" name="Google Shape;2396;p120"/>
            <p:cNvSpPr/>
            <p:nvPr/>
          </p:nvSpPr>
          <p:spPr>
            <a:xfrm>
              <a:off x="2473900" y="238125"/>
              <a:ext cx="587950" cy="707925"/>
            </a:xfrm>
            <a:custGeom>
              <a:avLst/>
              <a:gdLst/>
              <a:ahLst/>
              <a:cxnLst/>
              <a:rect l="l" t="t" r="r" b="b"/>
              <a:pathLst>
                <a:path w="23518" h="28317" extrusionOk="0">
                  <a:moveTo>
                    <a:pt x="21664" y="0"/>
                  </a:moveTo>
                  <a:lnTo>
                    <a:pt x="1" y="27162"/>
                  </a:lnTo>
                  <a:lnTo>
                    <a:pt x="943" y="28317"/>
                  </a:lnTo>
                  <a:lnTo>
                    <a:pt x="23517"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397" name="Google Shape;2397;p120"/>
            <p:cNvSpPr/>
            <p:nvPr/>
          </p:nvSpPr>
          <p:spPr>
            <a:xfrm>
              <a:off x="2426050" y="238125"/>
              <a:ext cx="539325" cy="647175"/>
            </a:xfrm>
            <a:custGeom>
              <a:avLst/>
              <a:gdLst/>
              <a:ahLst/>
              <a:cxnLst/>
              <a:rect l="l" t="t" r="r" b="b"/>
              <a:pathLst>
                <a:path w="21573" h="25887" extrusionOk="0">
                  <a:moveTo>
                    <a:pt x="19719" y="0"/>
                  </a:moveTo>
                  <a:lnTo>
                    <a:pt x="1" y="24732"/>
                  </a:lnTo>
                  <a:lnTo>
                    <a:pt x="912" y="25886"/>
                  </a:lnTo>
                  <a:lnTo>
                    <a:pt x="21572"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398" name="Google Shape;2398;p120"/>
            <p:cNvSpPr/>
            <p:nvPr/>
          </p:nvSpPr>
          <p:spPr>
            <a:xfrm>
              <a:off x="2377450" y="238125"/>
              <a:ext cx="491450" cy="587150"/>
            </a:xfrm>
            <a:custGeom>
              <a:avLst/>
              <a:gdLst/>
              <a:ahLst/>
              <a:cxnLst/>
              <a:rect l="l" t="t" r="r" b="b"/>
              <a:pathLst>
                <a:path w="19658" h="23486" extrusionOk="0">
                  <a:moveTo>
                    <a:pt x="17835" y="0"/>
                  </a:moveTo>
                  <a:lnTo>
                    <a:pt x="0" y="22331"/>
                  </a:lnTo>
                  <a:lnTo>
                    <a:pt x="942" y="23486"/>
                  </a:lnTo>
                  <a:lnTo>
                    <a:pt x="19658"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399" name="Google Shape;2399;p120"/>
            <p:cNvSpPr/>
            <p:nvPr/>
          </p:nvSpPr>
          <p:spPr>
            <a:xfrm>
              <a:off x="2329600" y="238125"/>
              <a:ext cx="442850" cy="526400"/>
            </a:xfrm>
            <a:custGeom>
              <a:avLst/>
              <a:gdLst/>
              <a:ahLst/>
              <a:cxnLst/>
              <a:rect l="l" t="t" r="r" b="b"/>
              <a:pathLst>
                <a:path w="17714" h="21056" extrusionOk="0">
                  <a:moveTo>
                    <a:pt x="15860" y="0"/>
                  </a:moveTo>
                  <a:lnTo>
                    <a:pt x="0" y="19901"/>
                  </a:lnTo>
                  <a:lnTo>
                    <a:pt x="912" y="21055"/>
                  </a:lnTo>
                  <a:lnTo>
                    <a:pt x="17713"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400" name="Google Shape;2400;p120"/>
            <p:cNvSpPr/>
            <p:nvPr/>
          </p:nvSpPr>
          <p:spPr>
            <a:xfrm>
              <a:off x="2280975" y="238125"/>
              <a:ext cx="395000" cy="466400"/>
            </a:xfrm>
            <a:custGeom>
              <a:avLst/>
              <a:gdLst/>
              <a:ahLst/>
              <a:cxnLst/>
              <a:rect l="l" t="t" r="r" b="b"/>
              <a:pathLst>
                <a:path w="15800" h="18656" extrusionOk="0">
                  <a:moveTo>
                    <a:pt x="13946" y="0"/>
                  </a:moveTo>
                  <a:lnTo>
                    <a:pt x="1" y="17500"/>
                  </a:lnTo>
                  <a:lnTo>
                    <a:pt x="912" y="18655"/>
                  </a:lnTo>
                  <a:lnTo>
                    <a:pt x="15800"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401" name="Google Shape;2401;p120"/>
            <p:cNvSpPr/>
            <p:nvPr/>
          </p:nvSpPr>
          <p:spPr>
            <a:xfrm>
              <a:off x="2232375" y="238125"/>
              <a:ext cx="346375" cy="405625"/>
            </a:xfrm>
            <a:custGeom>
              <a:avLst/>
              <a:gdLst/>
              <a:ahLst/>
              <a:cxnLst/>
              <a:rect l="l" t="t" r="r" b="b"/>
              <a:pathLst>
                <a:path w="13855" h="16225" extrusionOk="0">
                  <a:moveTo>
                    <a:pt x="12032" y="0"/>
                  </a:moveTo>
                  <a:lnTo>
                    <a:pt x="0" y="15070"/>
                  </a:lnTo>
                  <a:lnTo>
                    <a:pt x="942" y="16224"/>
                  </a:lnTo>
                  <a:lnTo>
                    <a:pt x="13855"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402" name="Google Shape;2402;p120"/>
            <p:cNvSpPr/>
            <p:nvPr/>
          </p:nvSpPr>
          <p:spPr>
            <a:xfrm>
              <a:off x="2184525" y="238125"/>
              <a:ext cx="298525" cy="345625"/>
            </a:xfrm>
            <a:custGeom>
              <a:avLst/>
              <a:gdLst/>
              <a:ahLst/>
              <a:cxnLst/>
              <a:rect l="l" t="t" r="r" b="b"/>
              <a:pathLst>
                <a:path w="11941" h="13825" extrusionOk="0">
                  <a:moveTo>
                    <a:pt x="10087" y="0"/>
                  </a:moveTo>
                  <a:lnTo>
                    <a:pt x="0" y="12670"/>
                  </a:lnTo>
                  <a:lnTo>
                    <a:pt x="912" y="13824"/>
                  </a:lnTo>
                  <a:lnTo>
                    <a:pt x="11940"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403" name="Google Shape;2403;p120"/>
            <p:cNvSpPr/>
            <p:nvPr/>
          </p:nvSpPr>
          <p:spPr>
            <a:xfrm>
              <a:off x="2135900" y="238125"/>
              <a:ext cx="250675" cy="284850"/>
            </a:xfrm>
            <a:custGeom>
              <a:avLst/>
              <a:gdLst/>
              <a:ahLst/>
              <a:cxnLst/>
              <a:rect l="l" t="t" r="r" b="b"/>
              <a:pathLst>
                <a:path w="10027" h="11394" extrusionOk="0">
                  <a:moveTo>
                    <a:pt x="8174" y="0"/>
                  </a:moveTo>
                  <a:lnTo>
                    <a:pt x="1" y="10239"/>
                  </a:lnTo>
                  <a:lnTo>
                    <a:pt x="942" y="11394"/>
                  </a:lnTo>
                  <a:lnTo>
                    <a:pt x="10027"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404" name="Google Shape;2404;p120"/>
            <p:cNvSpPr/>
            <p:nvPr/>
          </p:nvSpPr>
          <p:spPr>
            <a:xfrm>
              <a:off x="2088050" y="238125"/>
              <a:ext cx="202075" cy="224075"/>
            </a:xfrm>
            <a:custGeom>
              <a:avLst/>
              <a:gdLst/>
              <a:ahLst/>
              <a:cxnLst/>
              <a:rect l="l" t="t" r="r" b="b"/>
              <a:pathLst>
                <a:path w="8083" h="8963" extrusionOk="0">
                  <a:moveTo>
                    <a:pt x="6229" y="0"/>
                  </a:moveTo>
                  <a:lnTo>
                    <a:pt x="1" y="7808"/>
                  </a:lnTo>
                  <a:lnTo>
                    <a:pt x="912" y="8963"/>
                  </a:lnTo>
                  <a:lnTo>
                    <a:pt x="8082"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405" name="Google Shape;2405;p120"/>
            <p:cNvSpPr/>
            <p:nvPr/>
          </p:nvSpPr>
          <p:spPr>
            <a:xfrm>
              <a:off x="2039450" y="238125"/>
              <a:ext cx="153450" cy="164075"/>
            </a:xfrm>
            <a:custGeom>
              <a:avLst/>
              <a:gdLst/>
              <a:ahLst/>
              <a:cxnLst/>
              <a:rect l="l" t="t" r="r" b="b"/>
              <a:pathLst>
                <a:path w="6138" h="6563" extrusionOk="0">
                  <a:moveTo>
                    <a:pt x="4314" y="0"/>
                  </a:moveTo>
                  <a:lnTo>
                    <a:pt x="0" y="5408"/>
                  </a:lnTo>
                  <a:lnTo>
                    <a:pt x="912" y="6563"/>
                  </a:lnTo>
                  <a:lnTo>
                    <a:pt x="6137"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406" name="Google Shape;2406;p120"/>
            <p:cNvSpPr/>
            <p:nvPr/>
          </p:nvSpPr>
          <p:spPr>
            <a:xfrm>
              <a:off x="1991575" y="238125"/>
              <a:ext cx="105625" cy="104075"/>
            </a:xfrm>
            <a:custGeom>
              <a:avLst/>
              <a:gdLst/>
              <a:ahLst/>
              <a:cxnLst/>
              <a:rect l="l" t="t" r="r" b="b"/>
              <a:pathLst>
                <a:path w="4225" h="4163" extrusionOk="0">
                  <a:moveTo>
                    <a:pt x="2371" y="0"/>
                  </a:moveTo>
                  <a:lnTo>
                    <a:pt x="1" y="3008"/>
                  </a:lnTo>
                  <a:lnTo>
                    <a:pt x="912" y="4162"/>
                  </a:lnTo>
                  <a:lnTo>
                    <a:pt x="4224"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sp>
        <p:nvSpPr>
          <p:cNvPr id="2407" name="Google Shape;2407;p120"/>
          <p:cNvSpPr txBox="1">
            <a:spLocks noGrp="1"/>
          </p:cNvSpPr>
          <p:nvPr>
            <p:ph type="title"/>
          </p:nvPr>
        </p:nvSpPr>
        <p:spPr>
          <a:xfrm>
            <a:off x="365800" y="507175"/>
            <a:ext cx="8407500" cy="637500"/>
          </a:xfrm>
          <a:prstGeom prst="rect">
            <a:avLst/>
          </a:prstGeom>
          <a:noFill/>
          <a:ln>
            <a:noFill/>
          </a:ln>
        </p:spPr>
        <p:txBody>
          <a:bodyPr spcFirstLastPara="1" wrap="square" lIns="91425" tIns="91425" rIns="91425" bIns="91425" anchor="t" anchorCtr="0">
            <a:normAutofit/>
          </a:bodyPr>
          <a:lstStyle>
            <a:lvl1pPr lvl="0" algn="l">
              <a:lnSpc>
                <a:spcPct val="115000"/>
              </a:lnSpc>
              <a:spcBef>
                <a:spcPts val="0"/>
              </a:spcBef>
              <a:spcAft>
                <a:spcPts val="0"/>
              </a:spcAft>
              <a:buSzPts val="2800"/>
              <a:buNone/>
              <a:defRPr sz="2799"/>
            </a:lvl1pPr>
            <a:lvl2pPr lvl="1" algn="l">
              <a:lnSpc>
                <a:spcPct val="115000"/>
              </a:lnSpc>
              <a:spcBef>
                <a:spcPts val="0"/>
              </a:spcBef>
              <a:spcAft>
                <a:spcPts val="0"/>
              </a:spcAft>
              <a:buSzPts val="2800"/>
              <a:buNone/>
              <a:defRPr/>
            </a:lvl2pPr>
            <a:lvl3pPr lvl="2" algn="l">
              <a:lnSpc>
                <a:spcPct val="115000"/>
              </a:lnSpc>
              <a:spcBef>
                <a:spcPts val="0"/>
              </a:spcBef>
              <a:spcAft>
                <a:spcPts val="0"/>
              </a:spcAft>
              <a:buSzPts val="2800"/>
              <a:buNone/>
              <a:defRPr/>
            </a:lvl3pPr>
            <a:lvl4pPr lvl="3" algn="l">
              <a:lnSpc>
                <a:spcPct val="115000"/>
              </a:lnSpc>
              <a:spcBef>
                <a:spcPts val="0"/>
              </a:spcBef>
              <a:spcAft>
                <a:spcPts val="0"/>
              </a:spcAft>
              <a:buSzPts val="2800"/>
              <a:buNone/>
              <a:defRPr/>
            </a:lvl4pPr>
            <a:lvl5pPr lvl="4" algn="l">
              <a:lnSpc>
                <a:spcPct val="115000"/>
              </a:lnSpc>
              <a:spcBef>
                <a:spcPts val="0"/>
              </a:spcBef>
              <a:spcAft>
                <a:spcPts val="0"/>
              </a:spcAft>
              <a:buSzPts val="2800"/>
              <a:buNone/>
              <a:defRPr/>
            </a:lvl5pPr>
            <a:lvl6pPr lvl="5" algn="l">
              <a:lnSpc>
                <a:spcPct val="115000"/>
              </a:lnSpc>
              <a:spcBef>
                <a:spcPts val="0"/>
              </a:spcBef>
              <a:spcAft>
                <a:spcPts val="0"/>
              </a:spcAft>
              <a:buSzPts val="2800"/>
              <a:buNone/>
              <a:defRPr/>
            </a:lvl6pPr>
            <a:lvl7pPr lvl="6" algn="l">
              <a:lnSpc>
                <a:spcPct val="115000"/>
              </a:lnSpc>
              <a:spcBef>
                <a:spcPts val="0"/>
              </a:spcBef>
              <a:spcAft>
                <a:spcPts val="0"/>
              </a:spcAft>
              <a:buSzPts val="2800"/>
              <a:buNone/>
              <a:defRPr/>
            </a:lvl7pPr>
            <a:lvl8pPr lvl="7" algn="l">
              <a:lnSpc>
                <a:spcPct val="115000"/>
              </a:lnSpc>
              <a:spcBef>
                <a:spcPts val="0"/>
              </a:spcBef>
              <a:spcAft>
                <a:spcPts val="0"/>
              </a:spcAft>
              <a:buSzPts val="2800"/>
              <a:buNone/>
              <a:defRPr/>
            </a:lvl8pPr>
            <a:lvl9pPr lvl="8" algn="l">
              <a:lnSpc>
                <a:spcPct val="115000"/>
              </a:lnSpc>
              <a:spcBef>
                <a:spcPts val="0"/>
              </a:spcBef>
              <a:spcAft>
                <a:spcPts val="0"/>
              </a:spcAft>
              <a:buSzPts val="2800"/>
              <a:buNone/>
              <a:defRPr/>
            </a:lvl9pPr>
          </a:lstStyle>
          <a:p>
            <a:endParaRPr/>
          </a:p>
        </p:txBody>
      </p:sp>
      <p:sp>
        <p:nvSpPr>
          <p:cNvPr id="2408" name="Google Shape;2408;p120"/>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2409" name="Google Shape;2409;p120"/>
          <p:cNvSpPr txBox="1">
            <a:spLocks noGrp="1"/>
          </p:cNvSpPr>
          <p:nvPr>
            <p:ph type="subTitle" idx="1"/>
          </p:nvPr>
        </p:nvSpPr>
        <p:spPr>
          <a:xfrm>
            <a:off x="375508" y="166466"/>
            <a:ext cx="4029000" cy="316800"/>
          </a:xfrm>
          <a:prstGeom prst="rect">
            <a:avLst/>
          </a:prstGeom>
          <a:noFill/>
          <a:ln>
            <a:noFill/>
          </a:ln>
        </p:spPr>
        <p:txBody>
          <a:bodyPr spcFirstLastPara="1" wrap="square" lIns="91425" tIns="91425" rIns="91425" bIns="91425" anchor="ctr" anchorCtr="0">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199"/>
            </a:lvl2pPr>
            <a:lvl3pPr lvl="2" algn="l">
              <a:lnSpc>
                <a:spcPct val="115000"/>
              </a:lnSpc>
              <a:spcBef>
                <a:spcPts val="0"/>
              </a:spcBef>
              <a:spcAft>
                <a:spcPts val="0"/>
              </a:spcAft>
              <a:buSzPts val="1200"/>
              <a:buNone/>
              <a:defRPr sz="1199"/>
            </a:lvl3pPr>
            <a:lvl4pPr lvl="3" algn="l">
              <a:lnSpc>
                <a:spcPct val="115000"/>
              </a:lnSpc>
              <a:spcBef>
                <a:spcPts val="0"/>
              </a:spcBef>
              <a:spcAft>
                <a:spcPts val="0"/>
              </a:spcAft>
              <a:buSzPts val="1200"/>
              <a:buNone/>
              <a:defRPr sz="1199"/>
            </a:lvl4pPr>
            <a:lvl5pPr lvl="4" algn="l">
              <a:lnSpc>
                <a:spcPct val="115000"/>
              </a:lnSpc>
              <a:spcBef>
                <a:spcPts val="0"/>
              </a:spcBef>
              <a:spcAft>
                <a:spcPts val="0"/>
              </a:spcAft>
              <a:buSzPts val="1200"/>
              <a:buNone/>
              <a:defRPr sz="1199"/>
            </a:lvl5pPr>
            <a:lvl6pPr lvl="5" algn="l">
              <a:lnSpc>
                <a:spcPct val="115000"/>
              </a:lnSpc>
              <a:spcBef>
                <a:spcPts val="0"/>
              </a:spcBef>
              <a:spcAft>
                <a:spcPts val="0"/>
              </a:spcAft>
              <a:buSzPts val="1200"/>
              <a:buNone/>
              <a:defRPr sz="1199"/>
            </a:lvl6pPr>
            <a:lvl7pPr lvl="6" algn="l">
              <a:lnSpc>
                <a:spcPct val="115000"/>
              </a:lnSpc>
              <a:spcBef>
                <a:spcPts val="0"/>
              </a:spcBef>
              <a:spcAft>
                <a:spcPts val="0"/>
              </a:spcAft>
              <a:buSzPts val="1200"/>
              <a:buNone/>
              <a:defRPr sz="1199"/>
            </a:lvl7pPr>
            <a:lvl8pPr lvl="7" algn="l">
              <a:lnSpc>
                <a:spcPct val="115000"/>
              </a:lnSpc>
              <a:spcBef>
                <a:spcPts val="0"/>
              </a:spcBef>
              <a:spcAft>
                <a:spcPts val="0"/>
              </a:spcAft>
              <a:buSzPts val="1200"/>
              <a:buNone/>
              <a:defRPr sz="1199"/>
            </a:lvl8pPr>
            <a:lvl9pPr lvl="8" algn="l">
              <a:lnSpc>
                <a:spcPct val="115000"/>
              </a:lnSpc>
              <a:spcBef>
                <a:spcPts val="0"/>
              </a:spcBef>
              <a:spcAft>
                <a:spcPts val="0"/>
              </a:spcAft>
              <a:buSzPts val="1200"/>
              <a:buNone/>
              <a:defRPr sz="1199"/>
            </a:lvl9pPr>
          </a:lstStyle>
          <a:p>
            <a:endParaRPr/>
          </a:p>
        </p:txBody>
      </p:sp>
      <p:sp>
        <p:nvSpPr>
          <p:cNvPr id="2410" name="Google Shape;2410;p120"/>
          <p:cNvSpPr/>
          <p:nvPr/>
        </p:nvSpPr>
        <p:spPr>
          <a:xfrm>
            <a:off x="278209" y="272369"/>
            <a:ext cx="87600" cy="122700"/>
          </a:xfrm>
          <a:prstGeom prst="chevron">
            <a:avLst>
              <a:gd name="adj" fmla="val 55512"/>
            </a:avLst>
          </a:prstGeom>
          <a:solidFill>
            <a:schemeClr val="accent1"/>
          </a:solidFill>
          <a:ln>
            <a:noFill/>
          </a:ln>
        </p:spPr>
        <p:txBody>
          <a:bodyPr spcFirstLastPara="1" wrap="square" lIns="91400" tIns="91400" rIns="91400" bIns="91400"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nvGrpSpPr>
          <p:cNvPr id="2411" name="Google Shape;2411;p120"/>
          <p:cNvGrpSpPr/>
          <p:nvPr/>
        </p:nvGrpSpPr>
        <p:grpSpPr>
          <a:xfrm>
            <a:off x="8041174" y="4778597"/>
            <a:ext cx="598277" cy="170409"/>
            <a:chOff x="238125" y="1822850"/>
            <a:chExt cx="7080200" cy="2016675"/>
          </a:xfrm>
        </p:grpSpPr>
        <p:sp>
          <p:nvSpPr>
            <p:cNvPr id="2412" name="Google Shape;2412;p120"/>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413" name="Google Shape;2413;p120"/>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414" name="Google Shape;2414;p120"/>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415" name="Google Shape;2415;p120"/>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416" name="Google Shape;2416;p120"/>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417" name="Google Shape;2417;p120"/>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418" name="Google Shape;2418;p120"/>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sp>
        <p:nvSpPr>
          <p:cNvPr id="2419" name="Google Shape;2419;p120"/>
          <p:cNvSpPr txBox="1">
            <a:spLocks noGrp="1"/>
          </p:cNvSpPr>
          <p:nvPr>
            <p:ph type="body" idx="2"/>
          </p:nvPr>
        </p:nvSpPr>
        <p:spPr>
          <a:xfrm>
            <a:off x="375500" y="1256775"/>
            <a:ext cx="8530500" cy="3309300"/>
          </a:xfrm>
          <a:prstGeom prst="rect">
            <a:avLst/>
          </a:prstGeom>
          <a:noFill/>
          <a:ln>
            <a:noFill/>
          </a:ln>
        </p:spPr>
        <p:txBody>
          <a:bodyPr spcFirstLastPara="1" wrap="square" lIns="91425" tIns="91425" rIns="91425" bIns="91425" anchor="t" anchorCtr="0">
            <a:normAutofit/>
          </a:bodyPr>
          <a:lstStyle>
            <a:lvl1pPr marL="457200" lvl="0" indent="-330200" algn="l">
              <a:lnSpc>
                <a:spcPct val="115000"/>
              </a:lnSpc>
              <a:spcBef>
                <a:spcPts val="0"/>
              </a:spcBef>
              <a:spcAft>
                <a:spcPts val="0"/>
              </a:spcAft>
              <a:buClr>
                <a:schemeClr val="accent1"/>
              </a:buClr>
              <a:buSzPts val="1600"/>
              <a:buFont typeface="Inter"/>
              <a:buChar char="●"/>
              <a:defRPr>
                <a:solidFill>
                  <a:schemeClr val="dk1"/>
                </a:solidFill>
                <a:latin typeface="Inter"/>
                <a:ea typeface="Inter"/>
                <a:cs typeface="Inter"/>
                <a:sym typeface="Inter"/>
              </a:defRPr>
            </a:lvl1pPr>
            <a:lvl2pPr marL="914400" lvl="1" indent="-317500" algn="l">
              <a:lnSpc>
                <a:spcPct val="115000"/>
              </a:lnSpc>
              <a:spcBef>
                <a:spcPts val="0"/>
              </a:spcBef>
              <a:spcAft>
                <a:spcPts val="0"/>
              </a:spcAft>
              <a:buClr>
                <a:schemeClr val="dk1"/>
              </a:buClr>
              <a:buSzPts val="1400"/>
              <a:buFont typeface="Inter"/>
              <a:buChar char="○"/>
              <a:defRPr>
                <a:solidFill>
                  <a:schemeClr val="dk1"/>
                </a:solidFill>
                <a:latin typeface="Inter"/>
                <a:ea typeface="Inter"/>
                <a:cs typeface="Inter"/>
                <a:sym typeface="Inter"/>
              </a:defRPr>
            </a:lvl2pPr>
            <a:lvl3pPr marL="1371600" lvl="2" indent="-304800" algn="l">
              <a:lnSpc>
                <a:spcPct val="115000"/>
              </a:lnSpc>
              <a:spcBef>
                <a:spcPts val="0"/>
              </a:spcBef>
              <a:spcAft>
                <a:spcPts val="0"/>
              </a:spcAft>
              <a:buClr>
                <a:schemeClr val="dk2"/>
              </a:buClr>
              <a:buSzPts val="1200"/>
              <a:buFont typeface="Inter"/>
              <a:buChar char="■"/>
              <a:defRPr sz="1199">
                <a:solidFill>
                  <a:schemeClr val="dk1"/>
                </a:solidFill>
                <a:latin typeface="Inter"/>
                <a:ea typeface="Inter"/>
                <a:cs typeface="Inter"/>
                <a:sym typeface="Inter"/>
              </a:defRPr>
            </a:lvl3pPr>
            <a:lvl4pPr marL="1828800" lvl="3" indent="-304800" algn="l">
              <a:lnSpc>
                <a:spcPct val="115000"/>
              </a:lnSpc>
              <a:spcBef>
                <a:spcPts val="0"/>
              </a:spcBef>
              <a:spcAft>
                <a:spcPts val="0"/>
              </a:spcAft>
              <a:buClr>
                <a:schemeClr val="dk2"/>
              </a:buClr>
              <a:buSzPts val="1200"/>
              <a:buFont typeface="Inter"/>
              <a:buChar char="●"/>
              <a:defRPr sz="1199">
                <a:solidFill>
                  <a:schemeClr val="dk1"/>
                </a:solidFill>
                <a:latin typeface="Inter"/>
                <a:ea typeface="Inter"/>
                <a:cs typeface="Inter"/>
                <a:sym typeface="Inter"/>
              </a:defRPr>
            </a:lvl4pPr>
            <a:lvl5pPr marL="2286000" lvl="4" indent="-2921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5pPr>
            <a:lvl6pPr marL="2743200" lvl="5" indent="-2921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6pPr>
            <a:lvl7pPr marL="3200400" lvl="6" indent="-2921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7pPr>
            <a:lvl8pPr marL="3657600" lvl="7" indent="-285750" algn="l">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8pPr>
            <a:lvl9pPr marL="4114800" lvl="8" indent="-285750" algn="l">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9pPr>
          </a:lstStyle>
          <a:p>
            <a:endParaRPr/>
          </a:p>
        </p:txBody>
      </p:sp>
      <p:sp>
        <p:nvSpPr>
          <p:cNvPr id="2420" name="Google Shape;2420;p120"/>
          <p:cNvSpPr txBox="1"/>
          <p:nvPr/>
        </p:nvSpPr>
        <p:spPr>
          <a:xfrm>
            <a:off x="244350" y="4765501"/>
            <a:ext cx="1315500" cy="292313"/>
          </a:xfrm>
          <a:prstGeom prst="rect">
            <a:avLst/>
          </a:prstGeom>
          <a:noFill/>
          <a:ln>
            <a:noFill/>
          </a:ln>
        </p:spPr>
        <p:txBody>
          <a:bodyPr spcFirstLastPara="1" wrap="square" lIns="91400" tIns="91400" rIns="91400" bIns="91400"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matchingName="Title and body blank bkgrnd">
  <p:cSld name="Title and body blank bkgrnd">
    <p:spTree>
      <p:nvGrpSpPr>
        <p:cNvPr id="1" name="Shape 2421"/>
        <p:cNvGrpSpPr/>
        <p:nvPr/>
      </p:nvGrpSpPr>
      <p:grpSpPr>
        <a:xfrm>
          <a:off x="0" y="0"/>
          <a:ext cx="0" cy="0"/>
          <a:chOff x="0" y="0"/>
          <a:chExt cx="0" cy="0"/>
        </a:xfrm>
      </p:grpSpPr>
      <p:sp>
        <p:nvSpPr>
          <p:cNvPr id="2422" name="Google Shape;2422;p121"/>
          <p:cNvSpPr txBox="1">
            <a:spLocks noGrp="1"/>
          </p:cNvSpPr>
          <p:nvPr>
            <p:ph type="title"/>
          </p:nvPr>
        </p:nvSpPr>
        <p:spPr>
          <a:xfrm>
            <a:off x="365800" y="507175"/>
            <a:ext cx="8407500" cy="637500"/>
          </a:xfrm>
          <a:prstGeom prst="rect">
            <a:avLst/>
          </a:prstGeom>
          <a:noFill/>
          <a:ln>
            <a:noFill/>
          </a:ln>
        </p:spPr>
        <p:txBody>
          <a:bodyPr spcFirstLastPara="1" wrap="square" lIns="91425" tIns="91425" rIns="91425" bIns="91425" anchor="t" anchorCtr="0">
            <a:normAutofit/>
          </a:bodyPr>
          <a:lstStyle>
            <a:lvl1pPr lvl="0" algn="l">
              <a:lnSpc>
                <a:spcPct val="115000"/>
              </a:lnSpc>
              <a:spcBef>
                <a:spcPts val="0"/>
              </a:spcBef>
              <a:spcAft>
                <a:spcPts val="0"/>
              </a:spcAft>
              <a:buSzPts val="2800"/>
              <a:buNone/>
              <a:defRPr sz="2799"/>
            </a:lvl1pPr>
            <a:lvl2pPr lvl="1" algn="l">
              <a:lnSpc>
                <a:spcPct val="115000"/>
              </a:lnSpc>
              <a:spcBef>
                <a:spcPts val="0"/>
              </a:spcBef>
              <a:spcAft>
                <a:spcPts val="0"/>
              </a:spcAft>
              <a:buSzPts val="2800"/>
              <a:buNone/>
              <a:defRPr/>
            </a:lvl2pPr>
            <a:lvl3pPr lvl="2" algn="l">
              <a:lnSpc>
                <a:spcPct val="115000"/>
              </a:lnSpc>
              <a:spcBef>
                <a:spcPts val="0"/>
              </a:spcBef>
              <a:spcAft>
                <a:spcPts val="0"/>
              </a:spcAft>
              <a:buSzPts val="2800"/>
              <a:buNone/>
              <a:defRPr/>
            </a:lvl3pPr>
            <a:lvl4pPr lvl="3" algn="l">
              <a:lnSpc>
                <a:spcPct val="115000"/>
              </a:lnSpc>
              <a:spcBef>
                <a:spcPts val="0"/>
              </a:spcBef>
              <a:spcAft>
                <a:spcPts val="0"/>
              </a:spcAft>
              <a:buSzPts val="2800"/>
              <a:buNone/>
              <a:defRPr/>
            </a:lvl4pPr>
            <a:lvl5pPr lvl="4" algn="l">
              <a:lnSpc>
                <a:spcPct val="115000"/>
              </a:lnSpc>
              <a:spcBef>
                <a:spcPts val="0"/>
              </a:spcBef>
              <a:spcAft>
                <a:spcPts val="0"/>
              </a:spcAft>
              <a:buSzPts val="2800"/>
              <a:buNone/>
              <a:defRPr/>
            </a:lvl5pPr>
            <a:lvl6pPr lvl="5" algn="l">
              <a:lnSpc>
                <a:spcPct val="115000"/>
              </a:lnSpc>
              <a:spcBef>
                <a:spcPts val="0"/>
              </a:spcBef>
              <a:spcAft>
                <a:spcPts val="0"/>
              </a:spcAft>
              <a:buSzPts val="2800"/>
              <a:buNone/>
              <a:defRPr/>
            </a:lvl6pPr>
            <a:lvl7pPr lvl="6" algn="l">
              <a:lnSpc>
                <a:spcPct val="115000"/>
              </a:lnSpc>
              <a:spcBef>
                <a:spcPts val="0"/>
              </a:spcBef>
              <a:spcAft>
                <a:spcPts val="0"/>
              </a:spcAft>
              <a:buSzPts val="2800"/>
              <a:buNone/>
              <a:defRPr/>
            </a:lvl7pPr>
            <a:lvl8pPr lvl="7" algn="l">
              <a:lnSpc>
                <a:spcPct val="115000"/>
              </a:lnSpc>
              <a:spcBef>
                <a:spcPts val="0"/>
              </a:spcBef>
              <a:spcAft>
                <a:spcPts val="0"/>
              </a:spcAft>
              <a:buSzPts val="2800"/>
              <a:buNone/>
              <a:defRPr/>
            </a:lvl8pPr>
            <a:lvl9pPr lvl="8" algn="l">
              <a:lnSpc>
                <a:spcPct val="115000"/>
              </a:lnSpc>
              <a:spcBef>
                <a:spcPts val="0"/>
              </a:spcBef>
              <a:spcAft>
                <a:spcPts val="0"/>
              </a:spcAft>
              <a:buSzPts val="2800"/>
              <a:buNone/>
              <a:defRPr/>
            </a:lvl9pPr>
          </a:lstStyle>
          <a:p>
            <a:endParaRPr/>
          </a:p>
        </p:txBody>
      </p:sp>
      <p:sp>
        <p:nvSpPr>
          <p:cNvPr id="2423" name="Google Shape;2423;p121"/>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2424" name="Google Shape;2424;p121"/>
          <p:cNvSpPr txBox="1">
            <a:spLocks noGrp="1"/>
          </p:cNvSpPr>
          <p:nvPr>
            <p:ph type="subTitle" idx="1"/>
          </p:nvPr>
        </p:nvSpPr>
        <p:spPr>
          <a:xfrm>
            <a:off x="375508" y="166466"/>
            <a:ext cx="4029000" cy="316800"/>
          </a:xfrm>
          <a:prstGeom prst="rect">
            <a:avLst/>
          </a:prstGeom>
          <a:noFill/>
          <a:ln>
            <a:noFill/>
          </a:ln>
        </p:spPr>
        <p:txBody>
          <a:bodyPr spcFirstLastPara="1" wrap="square" lIns="91425" tIns="91425" rIns="91425" bIns="91425" anchor="ctr" anchorCtr="0">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199"/>
            </a:lvl2pPr>
            <a:lvl3pPr lvl="2" algn="l">
              <a:lnSpc>
                <a:spcPct val="115000"/>
              </a:lnSpc>
              <a:spcBef>
                <a:spcPts val="0"/>
              </a:spcBef>
              <a:spcAft>
                <a:spcPts val="0"/>
              </a:spcAft>
              <a:buSzPts val="1200"/>
              <a:buNone/>
              <a:defRPr sz="1199"/>
            </a:lvl3pPr>
            <a:lvl4pPr lvl="3" algn="l">
              <a:lnSpc>
                <a:spcPct val="115000"/>
              </a:lnSpc>
              <a:spcBef>
                <a:spcPts val="0"/>
              </a:spcBef>
              <a:spcAft>
                <a:spcPts val="0"/>
              </a:spcAft>
              <a:buSzPts val="1200"/>
              <a:buNone/>
              <a:defRPr sz="1199"/>
            </a:lvl4pPr>
            <a:lvl5pPr lvl="4" algn="l">
              <a:lnSpc>
                <a:spcPct val="115000"/>
              </a:lnSpc>
              <a:spcBef>
                <a:spcPts val="0"/>
              </a:spcBef>
              <a:spcAft>
                <a:spcPts val="0"/>
              </a:spcAft>
              <a:buSzPts val="1200"/>
              <a:buNone/>
              <a:defRPr sz="1199"/>
            </a:lvl5pPr>
            <a:lvl6pPr lvl="5" algn="l">
              <a:lnSpc>
                <a:spcPct val="115000"/>
              </a:lnSpc>
              <a:spcBef>
                <a:spcPts val="0"/>
              </a:spcBef>
              <a:spcAft>
                <a:spcPts val="0"/>
              </a:spcAft>
              <a:buSzPts val="1200"/>
              <a:buNone/>
              <a:defRPr sz="1199"/>
            </a:lvl6pPr>
            <a:lvl7pPr lvl="6" algn="l">
              <a:lnSpc>
                <a:spcPct val="115000"/>
              </a:lnSpc>
              <a:spcBef>
                <a:spcPts val="0"/>
              </a:spcBef>
              <a:spcAft>
                <a:spcPts val="0"/>
              </a:spcAft>
              <a:buSzPts val="1200"/>
              <a:buNone/>
              <a:defRPr sz="1199"/>
            </a:lvl7pPr>
            <a:lvl8pPr lvl="7" algn="l">
              <a:lnSpc>
                <a:spcPct val="115000"/>
              </a:lnSpc>
              <a:spcBef>
                <a:spcPts val="0"/>
              </a:spcBef>
              <a:spcAft>
                <a:spcPts val="0"/>
              </a:spcAft>
              <a:buSzPts val="1200"/>
              <a:buNone/>
              <a:defRPr sz="1199"/>
            </a:lvl8pPr>
            <a:lvl9pPr lvl="8" algn="l">
              <a:lnSpc>
                <a:spcPct val="115000"/>
              </a:lnSpc>
              <a:spcBef>
                <a:spcPts val="0"/>
              </a:spcBef>
              <a:spcAft>
                <a:spcPts val="0"/>
              </a:spcAft>
              <a:buSzPts val="1200"/>
              <a:buNone/>
              <a:defRPr sz="1199"/>
            </a:lvl9pPr>
          </a:lstStyle>
          <a:p>
            <a:endParaRPr/>
          </a:p>
        </p:txBody>
      </p:sp>
      <p:sp>
        <p:nvSpPr>
          <p:cNvPr id="2425" name="Google Shape;2425;p121"/>
          <p:cNvSpPr/>
          <p:nvPr/>
        </p:nvSpPr>
        <p:spPr>
          <a:xfrm>
            <a:off x="278209" y="272369"/>
            <a:ext cx="87600" cy="122700"/>
          </a:xfrm>
          <a:prstGeom prst="chevron">
            <a:avLst>
              <a:gd name="adj" fmla="val 55512"/>
            </a:avLst>
          </a:prstGeom>
          <a:solidFill>
            <a:schemeClr val="accent1"/>
          </a:solidFill>
          <a:ln>
            <a:noFill/>
          </a:ln>
        </p:spPr>
        <p:txBody>
          <a:bodyPr spcFirstLastPara="1" wrap="square" lIns="91400" tIns="91400" rIns="91400" bIns="91400"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nvGrpSpPr>
          <p:cNvPr id="2426" name="Google Shape;2426;p121"/>
          <p:cNvGrpSpPr/>
          <p:nvPr/>
        </p:nvGrpSpPr>
        <p:grpSpPr>
          <a:xfrm>
            <a:off x="8041174" y="4778597"/>
            <a:ext cx="598277" cy="170409"/>
            <a:chOff x="238125" y="1822850"/>
            <a:chExt cx="7080200" cy="2016675"/>
          </a:xfrm>
        </p:grpSpPr>
        <p:sp>
          <p:nvSpPr>
            <p:cNvPr id="2427" name="Google Shape;2427;p121"/>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428" name="Google Shape;2428;p121"/>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429" name="Google Shape;2429;p121"/>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430" name="Google Shape;2430;p121"/>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431" name="Google Shape;2431;p121"/>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432" name="Google Shape;2432;p121"/>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433" name="Google Shape;2433;p121"/>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sp>
        <p:nvSpPr>
          <p:cNvPr id="2434" name="Google Shape;2434;p121"/>
          <p:cNvSpPr txBox="1">
            <a:spLocks noGrp="1"/>
          </p:cNvSpPr>
          <p:nvPr>
            <p:ph type="body" idx="2"/>
          </p:nvPr>
        </p:nvSpPr>
        <p:spPr>
          <a:xfrm>
            <a:off x="375500" y="1256775"/>
            <a:ext cx="8530500" cy="3309300"/>
          </a:xfrm>
          <a:prstGeom prst="rect">
            <a:avLst/>
          </a:prstGeom>
          <a:noFill/>
          <a:ln>
            <a:noFill/>
          </a:ln>
        </p:spPr>
        <p:txBody>
          <a:bodyPr spcFirstLastPara="1" wrap="square" lIns="91425" tIns="91425" rIns="91425" bIns="91425" anchor="t" anchorCtr="0">
            <a:normAutofit/>
          </a:bodyPr>
          <a:lstStyle>
            <a:lvl1pPr marL="457200" lvl="0" indent="-330200" algn="l">
              <a:lnSpc>
                <a:spcPct val="115000"/>
              </a:lnSpc>
              <a:spcBef>
                <a:spcPts val="0"/>
              </a:spcBef>
              <a:spcAft>
                <a:spcPts val="0"/>
              </a:spcAft>
              <a:buClr>
                <a:schemeClr val="accent1"/>
              </a:buClr>
              <a:buSzPts val="1600"/>
              <a:buFont typeface="Inter"/>
              <a:buChar char="●"/>
              <a:defRPr>
                <a:solidFill>
                  <a:schemeClr val="dk1"/>
                </a:solidFill>
                <a:latin typeface="Inter"/>
                <a:ea typeface="Inter"/>
                <a:cs typeface="Inter"/>
                <a:sym typeface="Inter"/>
              </a:defRPr>
            </a:lvl1pPr>
            <a:lvl2pPr marL="914400" lvl="1" indent="-317500" algn="l">
              <a:lnSpc>
                <a:spcPct val="115000"/>
              </a:lnSpc>
              <a:spcBef>
                <a:spcPts val="0"/>
              </a:spcBef>
              <a:spcAft>
                <a:spcPts val="0"/>
              </a:spcAft>
              <a:buClr>
                <a:schemeClr val="dk1"/>
              </a:buClr>
              <a:buSzPts val="1400"/>
              <a:buFont typeface="Inter"/>
              <a:buChar char="○"/>
              <a:defRPr>
                <a:solidFill>
                  <a:schemeClr val="dk1"/>
                </a:solidFill>
                <a:latin typeface="Inter"/>
                <a:ea typeface="Inter"/>
                <a:cs typeface="Inter"/>
                <a:sym typeface="Inter"/>
              </a:defRPr>
            </a:lvl2pPr>
            <a:lvl3pPr marL="1371600" lvl="2" indent="-304800" algn="l">
              <a:lnSpc>
                <a:spcPct val="115000"/>
              </a:lnSpc>
              <a:spcBef>
                <a:spcPts val="0"/>
              </a:spcBef>
              <a:spcAft>
                <a:spcPts val="0"/>
              </a:spcAft>
              <a:buClr>
                <a:schemeClr val="dk2"/>
              </a:buClr>
              <a:buSzPts val="1200"/>
              <a:buFont typeface="Inter"/>
              <a:buChar char="■"/>
              <a:defRPr sz="1199">
                <a:solidFill>
                  <a:schemeClr val="dk1"/>
                </a:solidFill>
                <a:latin typeface="Inter"/>
                <a:ea typeface="Inter"/>
                <a:cs typeface="Inter"/>
                <a:sym typeface="Inter"/>
              </a:defRPr>
            </a:lvl3pPr>
            <a:lvl4pPr marL="1828800" lvl="3" indent="-304800" algn="l">
              <a:lnSpc>
                <a:spcPct val="115000"/>
              </a:lnSpc>
              <a:spcBef>
                <a:spcPts val="0"/>
              </a:spcBef>
              <a:spcAft>
                <a:spcPts val="0"/>
              </a:spcAft>
              <a:buClr>
                <a:schemeClr val="dk2"/>
              </a:buClr>
              <a:buSzPts val="1200"/>
              <a:buFont typeface="Inter"/>
              <a:buChar char="●"/>
              <a:defRPr sz="1199">
                <a:solidFill>
                  <a:schemeClr val="dk1"/>
                </a:solidFill>
                <a:latin typeface="Inter"/>
                <a:ea typeface="Inter"/>
                <a:cs typeface="Inter"/>
                <a:sym typeface="Inter"/>
              </a:defRPr>
            </a:lvl4pPr>
            <a:lvl5pPr marL="2286000" lvl="4" indent="-2921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5pPr>
            <a:lvl6pPr marL="2743200" lvl="5" indent="-2921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6pPr>
            <a:lvl7pPr marL="3200400" lvl="6" indent="-2921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7pPr>
            <a:lvl8pPr marL="3657600" lvl="7" indent="-285750" algn="l">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8pPr>
            <a:lvl9pPr marL="4114800" lvl="8" indent="-285750" algn="l">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9pPr>
          </a:lstStyle>
          <a:p>
            <a:endParaRPr/>
          </a:p>
        </p:txBody>
      </p:sp>
      <p:sp>
        <p:nvSpPr>
          <p:cNvPr id="2435" name="Google Shape;2435;p121"/>
          <p:cNvSpPr txBox="1"/>
          <p:nvPr/>
        </p:nvSpPr>
        <p:spPr>
          <a:xfrm>
            <a:off x="244350" y="4765501"/>
            <a:ext cx="1315500" cy="292313"/>
          </a:xfrm>
          <a:prstGeom prst="rect">
            <a:avLst/>
          </a:prstGeom>
          <a:noFill/>
          <a:ln>
            <a:noFill/>
          </a:ln>
        </p:spPr>
        <p:txBody>
          <a:bodyPr spcFirstLastPara="1" wrap="square" lIns="91400" tIns="91400" rIns="91400" bIns="91400"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matchingName="Title and body, right justified">
  <p:cSld name="Title and body, right justified">
    <p:spTree>
      <p:nvGrpSpPr>
        <p:cNvPr id="1" name="Shape 2436"/>
        <p:cNvGrpSpPr/>
        <p:nvPr/>
      </p:nvGrpSpPr>
      <p:grpSpPr>
        <a:xfrm>
          <a:off x="0" y="0"/>
          <a:ext cx="0" cy="0"/>
          <a:chOff x="0" y="0"/>
          <a:chExt cx="0" cy="0"/>
        </a:xfrm>
      </p:grpSpPr>
      <p:sp>
        <p:nvSpPr>
          <p:cNvPr id="2437" name="Google Shape;2437;p122"/>
          <p:cNvSpPr txBox="1">
            <a:spLocks noGrp="1"/>
          </p:cNvSpPr>
          <p:nvPr>
            <p:ph type="title"/>
          </p:nvPr>
        </p:nvSpPr>
        <p:spPr>
          <a:xfrm>
            <a:off x="4564776" y="797750"/>
            <a:ext cx="4227900" cy="11463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800"/>
              <a:buNone/>
              <a:defRPr sz="2799"/>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2438" name="Google Shape;2438;p122"/>
          <p:cNvSpPr txBox="1">
            <a:spLocks noGrp="1"/>
          </p:cNvSpPr>
          <p:nvPr>
            <p:ph type="body" idx="1"/>
          </p:nvPr>
        </p:nvSpPr>
        <p:spPr>
          <a:xfrm>
            <a:off x="4564776" y="1944151"/>
            <a:ext cx="4227900" cy="2555700"/>
          </a:xfrm>
          <a:prstGeom prst="rect">
            <a:avLst/>
          </a:prstGeom>
          <a:noFill/>
          <a:ln>
            <a:noFill/>
          </a:ln>
        </p:spPr>
        <p:txBody>
          <a:bodyPr spcFirstLastPara="1" wrap="square" lIns="91425" tIns="91425" rIns="91425" bIns="91425" anchor="t" anchorCtr="0">
            <a:normAutofit/>
          </a:bodyPr>
          <a:lstStyle>
            <a:lvl1pPr marL="457200" lvl="0" indent="-330200" algn="l">
              <a:lnSpc>
                <a:spcPct val="115000"/>
              </a:lnSpc>
              <a:spcBef>
                <a:spcPts val="0"/>
              </a:spcBef>
              <a:spcAft>
                <a:spcPts val="0"/>
              </a:spcAft>
              <a:buSzPts val="1600"/>
              <a:buChar char="●"/>
              <a:defRPr/>
            </a:lvl1pPr>
            <a:lvl2pPr marL="914400" lvl="1" indent="-317500" algn="l">
              <a:lnSpc>
                <a:spcPct val="115000"/>
              </a:lnSpc>
              <a:spcBef>
                <a:spcPts val="0"/>
              </a:spcBef>
              <a:spcAft>
                <a:spcPts val="0"/>
              </a:spcAft>
              <a:buSzPts val="1400"/>
              <a:buChar char="○"/>
              <a:defRPr/>
            </a:lvl2pPr>
            <a:lvl3pPr marL="1371600" lvl="2" indent="-304800" algn="l">
              <a:lnSpc>
                <a:spcPct val="115000"/>
              </a:lnSpc>
              <a:spcBef>
                <a:spcPts val="0"/>
              </a:spcBef>
              <a:spcAft>
                <a:spcPts val="0"/>
              </a:spcAft>
              <a:buSzPts val="1200"/>
              <a:buChar char="■"/>
              <a:defRPr/>
            </a:lvl3pPr>
            <a:lvl4pPr marL="1828800" lvl="3" indent="-304800" algn="l">
              <a:lnSpc>
                <a:spcPct val="115000"/>
              </a:lnSpc>
              <a:spcBef>
                <a:spcPts val="0"/>
              </a:spcBef>
              <a:spcAft>
                <a:spcPts val="0"/>
              </a:spcAft>
              <a:buSzPts val="1200"/>
              <a:buChar char="●"/>
              <a:defRPr/>
            </a:lvl4pPr>
            <a:lvl5pPr marL="2286000" lvl="4" indent="-292100" algn="l">
              <a:lnSpc>
                <a:spcPct val="115000"/>
              </a:lnSpc>
              <a:spcBef>
                <a:spcPts val="0"/>
              </a:spcBef>
              <a:spcAft>
                <a:spcPts val="0"/>
              </a:spcAft>
              <a:buSzPts val="1000"/>
              <a:buChar char="○"/>
              <a:defRPr/>
            </a:lvl5pPr>
            <a:lvl6pPr marL="2743200" lvl="5" indent="-292100" algn="l">
              <a:lnSpc>
                <a:spcPct val="115000"/>
              </a:lnSpc>
              <a:spcBef>
                <a:spcPts val="0"/>
              </a:spcBef>
              <a:spcAft>
                <a:spcPts val="0"/>
              </a:spcAft>
              <a:buSzPts val="1000"/>
              <a:buChar char="■"/>
              <a:defRPr/>
            </a:lvl6pPr>
            <a:lvl7pPr marL="3200400" lvl="6" indent="-292100" algn="l">
              <a:lnSpc>
                <a:spcPct val="115000"/>
              </a:lnSpc>
              <a:spcBef>
                <a:spcPts val="0"/>
              </a:spcBef>
              <a:spcAft>
                <a:spcPts val="0"/>
              </a:spcAft>
              <a:buSzPts val="1000"/>
              <a:buChar char="●"/>
              <a:defRPr/>
            </a:lvl7pPr>
            <a:lvl8pPr marL="3657600" lvl="7" indent="-285750" algn="l">
              <a:lnSpc>
                <a:spcPct val="115000"/>
              </a:lnSpc>
              <a:spcBef>
                <a:spcPts val="0"/>
              </a:spcBef>
              <a:spcAft>
                <a:spcPts val="0"/>
              </a:spcAft>
              <a:buSzPts val="900"/>
              <a:buChar char="○"/>
              <a:defRPr/>
            </a:lvl8pPr>
            <a:lvl9pPr marL="4114800" lvl="8" indent="-285750" algn="l">
              <a:lnSpc>
                <a:spcPct val="115000"/>
              </a:lnSpc>
              <a:spcBef>
                <a:spcPts val="0"/>
              </a:spcBef>
              <a:spcAft>
                <a:spcPts val="0"/>
              </a:spcAft>
              <a:buSzPts val="900"/>
              <a:buChar char="■"/>
              <a:defRPr/>
            </a:lvl9pPr>
          </a:lstStyle>
          <a:p>
            <a:endParaRPr/>
          </a:p>
        </p:txBody>
      </p:sp>
      <p:sp>
        <p:nvSpPr>
          <p:cNvPr id="2439" name="Google Shape;2439;p122"/>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2440" name="Google Shape;2440;p122"/>
          <p:cNvSpPr/>
          <p:nvPr/>
        </p:nvSpPr>
        <p:spPr>
          <a:xfrm>
            <a:off x="4715515" y="518675"/>
            <a:ext cx="87600" cy="122700"/>
          </a:xfrm>
          <a:prstGeom prst="chevron">
            <a:avLst>
              <a:gd name="adj" fmla="val 55512"/>
            </a:avLst>
          </a:prstGeom>
          <a:solidFill>
            <a:schemeClr val="accent1"/>
          </a:solidFill>
          <a:ln>
            <a:noFill/>
          </a:ln>
        </p:spPr>
        <p:txBody>
          <a:bodyPr spcFirstLastPara="1" wrap="square" lIns="91400" tIns="91400" rIns="91400" bIns="91400"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441" name="Google Shape;2441;p122"/>
          <p:cNvSpPr txBox="1">
            <a:spLocks noGrp="1"/>
          </p:cNvSpPr>
          <p:nvPr>
            <p:ph type="subTitle" idx="2"/>
          </p:nvPr>
        </p:nvSpPr>
        <p:spPr>
          <a:xfrm>
            <a:off x="4807550" y="421625"/>
            <a:ext cx="3985200" cy="316800"/>
          </a:xfrm>
          <a:prstGeom prst="rect">
            <a:avLst/>
          </a:prstGeom>
          <a:noFill/>
          <a:ln>
            <a:noFill/>
          </a:ln>
        </p:spPr>
        <p:txBody>
          <a:bodyPr spcFirstLastPara="1" wrap="square" lIns="91425" tIns="91425" rIns="91425" bIns="91425" anchor="ctr" anchorCtr="0">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2pPr>
            <a:lvl3pPr lvl="2"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3pPr>
            <a:lvl4pPr lvl="3"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4pPr>
            <a:lvl5pPr lvl="4" algn="l">
              <a:lnSpc>
                <a:spcPct val="115000"/>
              </a:lnSpc>
              <a:spcBef>
                <a:spcPts val="0"/>
              </a:spcBef>
              <a:spcAft>
                <a:spcPts val="0"/>
              </a:spcAft>
              <a:buSzPts val="1000"/>
              <a:buFont typeface="Inter Medium"/>
              <a:buNone/>
              <a:defRPr>
                <a:latin typeface="Inter Medium"/>
                <a:ea typeface="Inter Medium"/>
                <a:cs typeface="Inter Medium"/>
                <a:sym typeface="Inter Medium"/>
              </a:defRPr>
            </a:lvl5pPr>
            <a:lvl6pPr lvl="5" algn="l">
              <a:lnSpc>
                <a:spcPct val="115000"/>
              </a:lnSpc>
              <a:spcBef>
                <a:spcPts val="0"/>
              </a:spcBef>
              <a:spcAft>
                <a:spcPts val="0"/>
              </a:spcAft>
              <a:buSzPts val="1000"/>
              <a:buFont typeface="Inter Medium"/>
              <a:buNone/>
              <a:defRPr>
                <a:latin typeface="Inter Medium"/>
                <a:ea typeface="Inter Medium"/>
                <a:cs typeface="Inter Medium"/>
                <a:sym typeface="Inter Medium"/>
              </a:defRPr>
            </a:lvl6pPr>
            <a:lvl7pPr lvl="6" algn="l">
              <a:lnSpc>
                <a:spcPct val="115000"/>
              </a:lnSpc>
              <a:spcBef>
                <a:spcPts val="0"/>
              </a:spcBef>
              <a:spcAft>
                <a:spcPts val="0"/>
              </a:spcAft>
              <a:buSzPts val="1000"/>
              <a:buFont typeface="Inter Medium"/>
              <a:buNone/>
              <a:defRPr>
                <a:latin typeface="Inter Medium"/>
                <a:ea typeface="Inter Medium"/>
                <a:cs typeface="Inter Medium"/>
                <a:sym typeface="Inter Medium"/>
              </a:defRPr>
            </a:lvl7pPr>
            <a:lvl8pPr lvl="7"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8pPr>
            <a:lvl9pPr lvl="8"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9pPr>
          </a:lstStyle>
          <a:p>
            <a:endParaRPr/>
          </a:p>
        </p:txBody>
      </p:sp>
      <p:grpSp>
        <p:nvGrpSpPr>
          <p:cNvPr id="2442" name="Google Shape;2442;p122"/>
          <p:cNvGrpSpPr/>
          <p:nvPr/>
        </p:nvGrpSpPr>
        <p:grpSpPr>
          <a:xfrm>
            <a:off x="8041174" y="4778597"/>
            <a:ext cx="598277" cy="170409"/>
            <a:chOff x="238125" y="1822850"/>
            <a:chExt cx="7080200" cy="2016675"/>
          </a:xfrm>
        </p:grpSpPr>
        <p:sp>
          <p:nvSpPr>
            <p:cNvPr id="2443" name="Google Shape;2443;p122"/>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444" name="Google Shape;2444;p122"/>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445" name="Google Shape;2445;p122"/>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446" name="Google Shape;2446;p122"/>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447" name="Google Shape;2447;p122"/>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448" name="Google Shape;2448;p122"/>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449" name="Google Shape;2449;p122"/>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spTree>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matchingName="Shapes &amp; Imgs, title and lead-in right">
  <p:cSld name="Shapes &amp; Imgs, title and lead-in right">
    <p:spTree>
      <p:nvGrpSpPr>
        <p:cNvPr id="1" name="Shape 2450"/>
        <p:cNvGrpSpPr/>
        <p:nvPr/>
      </p:nvGrpSpPr>
      <p:grpSpPr>
        <a:xfrm>
          <a:off x="0" y="0"/>
          <a:ext cx="0" cy="0"/>
          <a:chOff x="0" y="0"/>
          <a:chExt cx="0" cy="0"/>
        </a:xfrm>
      </p:grpSpPr>
      <p:sp>
        <p:nvSpPr>
          <p:cNvPr id="2451" name="Google Shape;2451;p123"/>
          <p:cNvSpPr txBox="1">
            <a:spLocks noGrp="1"/>
          </p:cNvSpPr>
          <p:nvPr>
            <p:ph type="title"/>
          </p:nvPr>
        </p:nvSpPr>
        <p:spPr>
          <a:xfrm>
            <a:off x="4094275" y="1292040"/>
            <a:ext cx="4366500" cy="11463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800"/>
              <a:buNone/>
              <a:defRPr sz="2799"/>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2452" name="Google Shape;2452;p123"/>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grpSp>
        <p:nvGrpSpPr>
          <p:cNvPr id="2453" name="Google Shape;2453;p123"/>
          <p:cNvGrpSpPr/>
          <p:nvPr/>
        </p:nvGrpSpPr>
        <p:grpSpPr>
          <a:xfrm>
            <a:off x="8041174" y="4778597"/>
            <a:ext cx="598277" cy="170409"/>
            <a:chOff x="238125" y="1822850"/>
            <a:chExt cx="7080200" cy="2016675"/>
          </a:xfrm>
        </p:grpSpPr>
        <p:sp>
          <p:nvSpPr>
            <p:cNvPr id="2454" name="Google Shape;2454;p123"/>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455" name="Google Shape;2455;p123"/>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456" name="Google Shape;2456;p123"/>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457" name="Google Shape;2457;p123"/>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458" name="Google Shape;2458;p123"/>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459" name="Google Shape;2459;p123"/>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460" name="Google Shape;2460;p123"/>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sp>
        <p:nvSpPr>
          <p:cNvPr id="2461" name="Google Shape;2461;p123"/>
          <p:cNvSpPr/>
          <p:nvPr/>
        </p:nvSpPr>
        <p:spPr>
          <a:xfrm>
            <a:off x="0" y="0"/>
            <a:ext cx="1714500" cy="1714500"/>
          </a:xfrm>
          <a:prstGeom prst="rect">
            <a:avLst/>
          </a:prstGeom>
          <a:solidFill>
            <a:schemeClr val="accent3"/>
          </a:solidFill>
          <a:ln>
            <a:noFill/>
          </a:ln>
        </p:spPr>
        <p:txBody>
          <a:bodyPr spcFirstLastPara="1" wrap="square" lIns="91400" tIns="91400" rIns="91400" bIns="91400"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462" name="Google Shape;2462;p123"/>
          <p:cNvSpPr/>
          <p:nvPr/>
        </p:nvSpPr>
        <p:spPr>
          <a:xfrm>
            <a:off x="1714501" y="0"/>
            <a:ext cx="1714500" cy="1714500"/>
          </a:xfrm>
          <a:prstGeom prst="rect">
            <a:avLst/>
          </a:prstGeom>
          <a:solidFill>
            <a:srgbClr val="E4F5FD"/>
          </a:solidFill>
          <a:ln>
            <a:noFill/>
          </a:ln>
        </p:spPr>
        <p:txBody>
          <a:bodyPr spcFirstLastPara="1" wrap="square" lIns="91400" tIns="91400" rIns="91400" bIns="91400"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463" name="Google Shape;2463;p123"/>
          <p:cNvSpPr/>
          <p:nvPr/>
        </p:nvSpPr>
        <p:spPr>
          <a:xfrm>
            <a:off x="1714501" y="1714500"/>
            <a:ext cx="1714500" cy="3429000"/>
          </a:xfrm>
          <a:prstGeom prst="rect">
            <a:avLst/>
          </a:prstGeom>
          <a:solidFill>
            <a:schemeClr val="accent2"/>
          </a:solidFill>
          <a:ln>
            <a:noFill/>
          </a:ln>
        </p:spPr>
        <p:txBody>
          <a:bodyPr spcFirstLastPara="1" wrap="square" lIns="91400" tIns="91400" rIns="91400" bIns="91400"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pic>
        <p:nvPicPr>
          <p:cNvPr id="2464" name="Google Shape;2464;p123"/>
          <p:cNvPicPr preferRelativeResize="0"/>
          <p:nvPr/>
        </p:nvPicPr>
        <p:blipFill rotWithShape="1">
          <a:blip r:embed="rId2">
            <a:alphaModFix/>
          </a:blip>
          <a:srcRect r="33302"/>
          <a:stretch/>
        </p:blipFill>
        <p:spPr>
          <a:xfrm>
            <a:off x="0" y="0"/>
            <a:ext cx="1714500" cy="1714500"/>
          </a:xfrm>
          <a:prstGeom prst="ellipse">
            <a:avLst/>
          </a:prstGeom>
          <a:noFill/>
          <a:ln>
            <a:noFill/>
          </a:ln>
        </p:spPr>
      </p:pic>
      <p:pic>
        <p:nvPicPr>
          <p:cNvPr id="2465" name="Google Shape;2465;p123"/>
          <p:cNvPicPr preferRelativeResize="0"/>
          <p:nvPr/>
        </p:nvPicPr>
        <p:blipFill rotWithShape="1">
          <a:blip r:embed="rId3">
            <a:alphaModFix/>
          </a:blip>
          <a:srcRect/>
          <a:stretch/>
        </p:blipFill>
        <p:spPr>
          <a:xfrm>
            <a:off x="1714497" y="1707186"/>
            <a:ext cx="1714499" cy="3436315"/>
          </a:xfrm>
          <a:prstGeom prst="rect">
            <a:avLst/>
          </a:prstGeom>
          <a:noFill/>
          <a:ln>
            <a:noFill/>
          </a:ln>
        </p:spPr>
      </p:pic>
      <p:sp>
        <p:nvSpPr>
          <p:cNvPr id="2466" name="Google Shape;2466;p123"/>
          <p:cNvSpPr txBox="1">
            <a:spLocks noGrp="1"/>
          </p:cNvSpPr>
          <p:nvPr>
            <p:ph type="subTitle" idx="1"/>
          </p:nvPr>
        </p:nvSpPr>
        <p:spPr>
          <a:xfrm>
            <a:off x="4094175" y="2743065"/>
            <a:ext cx="4366500" cy="1044600"/>
          </a:xfrm>
          <a:prstGeom prst="rect">
            <a:avLst/>
          </a:prstGeom>
          <a:noFill/>
          <a:ln>
            <a:noFill/>
          </a:ln>
        </p:spPr>
        <p:txBody>
          <a:bodyPr spcFirstLastPara="1" wrap="square" lIns="91425" tIns="91425" rIns="91425" bIns="91425" anchor="t" anchorCtr="0">
            <a:normAutofit/>
          </a:bodyPr>
          <a:lstStyle>
            <a:lvl1pPr lvl="0" algn="l">
              <a:lnSpc>
                <a:spcPct val="115000"/>
              </a:lnSpc>
              <a:spcBef>
                <a:spcPts val="0"/>
              </a:spcBef>
              <a:spcAft>
                <a:spcPts val="0"/>
              </a:spcAft>
              <a:buSzPts val="1600"/>
              <a:buNone/>
              <a:defRPr/>
            </a:lvl1pPr>
            <a:lvl2pPr lvl="1" algn="l">
              <a:lnSpc>
                <a:spcPct val="115000"/>
              </a:lnSpc>
              <a:spcBef>
                <a:spcPts val="0"/>
              </a:spcBef>
              <a:spcAft>
                <a:spcPts val="0"/>
              </a:spcAft>
              <a:buSzPts val="1400"/>
              <a:buNone/>
              <a:defRPr/>
            </a:lvl2pPr>
            <a:lvl3pPr lvl="2" algn="l">
              <a:lnSpc>
                <a:spcPct val="115000"/>
              </a:lnSpc>
              <a:spcBef>
                <a:spcPts val="0"/>
              </a:spcBef>
              <a:spcAft>
                <a:spcPts val="0"/>
              </a:spcAft>
              <a:buSzPts val="1200"/>
              <a:buNone/>
              <a:defRPr/>
            </a:lvl3pPr>
            <a:lvl4pPr lvl="3" algn="l">
              <a:lnSpc>
                <a:spcPct val="115000"/>
              </a:lnSpc>
              <a:spcBef>
                <a:spcPts val="0"/>
              </a:spcBef>
              <a:spcAft>
                <a:spcPts val="0"/>
              </a:spcAft>
              <a:buSzPts val="1200"/>
              <a:buNone/>
              <a:defRPr/>
            </a:lvl4pPr>
            <a:lvl5pPr lvl="4" algn="l">
              <a:lnSpc>
                <a:spcPct val="115000"/>
              </a:lnSpc>
              <a:spcBef>
                <a:spcPts val="0"/>
              </a:spcBef>
              <a:spcAft>
                <a:spcPts val="0"/>
              </a:spcAft>
              <a:buSzPts val="1000"/>
              <a:buNone/>
              <a:defRPr/>
            </a:lvl5pPr>
            <a:lvl6pPr lvl="5" algn="l">
              <a:lnSpc>
                <a:spcPct val="115000"/>
              </a:lnSpc>
              <a:spcBef>
                <a:spcPts val="0"/>
              </a:spcBef>
              <a:spcAft>
                <a:spcPts val="0"/>
              </a:spcAft>
              <a:buSzPts val="1000"/>
              <a:buNone/>
              <a:defRPr/>
            </a:lvl6pPr>
            <a:lvl7pPr lvl="6" algn="l">
              <a:lnSpc>
                <a:spcPct val="115000"/>
              </a:lnSpc>
              <a:spcBef>
                <a:spcPts val="0"/>
              </a:spcBef>
              <a:spcAft>
                <a:spcPts val="0"/>
              </a:spcAft>
              <a:buSzPts val="1000"/>
              <a:buNone/>
              <a:defRPr/>
            </a:lvl7pPr>
            <a:lvl8pPr lvl="7" algn="l">
              <a:lnSpc>
                <a:spcPct val="115000"/>
              </a:lnSpc>
              <a:spcBef>
                <a:spcPts val="0"/>
              </a:spcBef>
              <a:spcAft>
                <a:spcPts val="0"/>
              </a:spcAft>
              <a:buSzPts val="900"/>
              <a:buNone/>
              <a:defRPr/>
            </a:lvl8pPr>
            <a:lvl9pPr lvl="8" algn="l">
              <a:lnSpc>
                <a:spcPct val="115000"/>
              </a:lnSpc>
              <a:spcBef>
                <a:spcPts val="0"/>
              </a:spcBef>
              <a:spcAft>
                <a:spcPts val="0"/>
              </a:spcAft>
              <a:buSzPts val="900"/>
              <a:buNone/>
              <a:defRPr/>
            </a:lvl9pPr>
          </a:lstStyle>
          <a:p>
            <a:endParaRPr/>
          </a:p>
        </p:txBody>
      </p:sp>
      <p:pic>
        <p:nvPicPr>
          <p:cNvPr id="2467" name="Google Shape;2467;p123"/>
          <p:cNvPicPr preferRelativeResize="0"/>
          <p:nvPr/>
        </p:nvPicPr>
        <p:blipFill rotWithShape="1">
          <a:blip r:embed="rId4">
            <a:alphaModFix/>
          </a:blip>
          <a:srcRect l="25608" r="15303"/>
          <a:stretch/>
        </p:blipFill>
        <p:spPr>
          <a:xfrm>
            <a:off x="-75" y="3429000"/>
            <a:ext cx="1714652" cy="1714500"/>
          </a:xfrm>
          <a:prstGeom prst="rect">
            <a:avLst/>
          </a:prstGeom>
          <a:noFill/>
          <a:ln>
            <a:noFill/>
          </a:ln>
        </p:spPr>
      </p:pic>
      <p:grpSp>
        <p:nvGrpSpPr>
          <p:cNvPr id="2468" name="Google Shape;2468;p123"/>
          <p:cNvGrpSpPr/>
          <p:nvPr/>
        </p:nvGrpSpPr>
        <p:grpSpPr>
          <a:xfrm>
            <a:off x="-117" y="1714760"/>
            <a:ext cx="1714747" cy="1713968"/>
            <a:chOff x="1189450" y="238125"/>
            <a:chExt cx="5177375" cy="5175025"/>
          </a:xfrm>
        </p:grpSpPr>
        <p:sp>
          <p:nvSpPr>
            <p:cNvPr id="2469" name="Google Shape;2469;p123"/>
            <p:cNvSpPr/>
            <p:nvPr/>
          </p:nvSpPr>
          <p:spPr>
            <a:xfrm>
              <a:off x="3342550" y="261725"/>
              <a:ext cx="75550" cy="51950"/>
            </a:xfrm>
            <a:custGeom>
              <a:avLst/>
              <a:gdLst/>
              <a:ahLst/>
              <a:cxnLst/>
              <a:rect l="l" t="t" r="r" b="b"/>
              <a:pathLst>
                <a:path w="3022" h="2078" extrusionOk="0">
                  <a:moveTo>
                    <a:pt x="2927" y="0"/>
                  </a:moveTo>
                  <a:cubicBezTo>
                    <a:pt x="1889" y="189"/>
                    <a:pt x="944" y="284"/>
                    <a:pt x="0" y="473"/>
                  </a:cubicBezTo>
                  <a:cubicBezTo>
                    <a:pt x="0" y="473"/>
                    <a:pt x="0" y="473"/>
                    <a:pt x="0" y="567"/>
                  </a:cubicBezTo>
                  <a:cubicBezTo>
                    <a:pt x="0" y="1417"/>
                    <a:pt x="661" y="2078"/>
                    <a:pt x="1511" y="2078"/>
                  </a:cubicBezTo>
                  <a:cubicBezTo>
                    <a:pt x="2361" y="2078"/>
                    <a:pt x="3022" y="1417"/>
                    <a:pt x="3022" y="567"/>
                  </a:cubicBezTo>
                  <a:cubicBezTo>
                    <a:pt x="3022" y="378"/>
                    <a:pt x="2927" y="189"/>
                    <a:pt x="292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470" name="Google Shape;2470;p123"/>
            <p:cNvSpPr/>
            <p:nvPr/>
          </p:nvSpPr>
          <p:spPr>
            <a:xfrm>
              <a:off x="3540850" y="242825"/>
              <a:ext cx="75575" cy="70850"/>
            </a:xfrm>
            <a:custGeom>
              <a:avLst/>
              <a:gdLst/>
              <a:ahLst/>
              <a:cxnLst/>
              <a:rect l="l" t="t" r="r" b="b"/>
              <a:pathLst>
                <a:path w="3023" h="2834" extrusionOk="0">
                  <a:moveTo>
                    <a:pt x="2267" y="1"/>
                  </a:moveTo>
                  <a:cubicBezTo>
                    <a:pt x="1700" y="1"/>
                    <a:pt x="1228" y="95"/>
                    <a:pt x="662" y="95"/>
                  </a:cubicBezTo>
                  <a:cubicBezTo>
                    <a:pt x="284" y="379"/>
                    <a:pt x="1" y="756"/>
                    <a:pt x="1" y="1323"/>
                  </a:cubicBezTo>
                  <a:lnTo>
                    <a:pt x="95" y="1323"/>
                  </a:lnTo>
                  <a:cubicBezTo>
                    <a:pt x="95" y="2173"/>
                    <a:pt x="756" y="2834"/>
                    <a:pt x="1511" y="2834"/>
                  </a:cubicBezTo>
                  <a:cubicBezTo>
                    <a:pt x="2361" y="2834"/>
                    <a:pt x="3022" y="2173"/>
                    <a:pt x="3022" y="1323"/>
                  </a:cubicBezTo>
                  <a:cubicBezTo>
                    <a:pt x="3022" y="756"/>
                    <a:pt x="2739" y="284"/>
                    <a:pt x="226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471" name="Google Shape;2471;p123"/>
            <p:cNvSpPr/>
            <p:nvPr/>
          </p:nvSpPr>
          <p:spPr>
            <a:xfrm>
              <a:off x="3741525" y="23812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472" name="Google Shape;2472;p123"/>
            <p:cNvSpPr/>
            <p:nvPr/>
          </p:nvSpPr>
          <p:spPr>
            <a:xfrm>
              <a:off x="2745250" y="429350"/>
              <a:ext cx="75575" cy="73200"/>
            </a:xfrm>
            <a:custGeom>
              <a:avLst/>
              <a:gdLst/>
              <a:ahLst/>
              <a:cxnLst/>
              <a:rect l="l" t="t" r="r" b="b"/>
              <a:pathLst>
                <a:path w="3023" h="2928" extrusionOk="0">
                  <a:moveTo>
                    <a:pt x="1983" y="0"/>
                  </a:moveTo>
                  <a:cubicBezTo>
                    <a:pt x="1417" y="283"/>
                    <a:pt x="756" y="567"/>
                    <a:pt x="189" y="756"/>
                  </a:cubicBezTo>
                  <a:cubicBezTo>
                    <a:pt x="95" y="945"/>
                    <a:pt x="0" y="1133"/>
                    <a:pt x="0" y="1417"/>
                  </a:cubicBezTo>
                  <a:cubicBezTo>
                    <a:pt x="0" y="2267"/>
                    <a:pt x="661" y="2833"/>
                    <a:pt x="1511" y="2833"/>
                  </a:cubicBezTo>
                  <a:lnTo>
                    <a:pt x="1511" y="2928"/>
                  </a:lnTo>
                  <a:cubicBezTo>
                    <a:pt x="2361" y="2928"/>
                    <a:pt x="3022" y="2267"/>
                    <a:pt x="3022" y="1417"/>
                  </a:cubicBezTo>
                  <a:cubicBezTo>
                    <a:pt x="3022" y="756"/>
                    <a:pt x="2550" y="189"/>
                    <a:pt x="1983"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473" name="Google Shape;2473;p123"/>
            <p:cNvSpPr/>
            <p:nvPr/>
          </p:nvSpPr>
          <p:spPr>
            <a:xfrm>
              <a:off x="2945925" y="42697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474" name="Google Shape;2474;p123"/>
            <p:cNvSpPr/>
            <p:nvPr/>
          </p:nvSpPr>
          <p:spPr>
            <a:xfrm>
              <a:off x="3144225" y="426975"/>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475" name="Google Shape;2475;p123"/>
            <p:cNvSpPr/>
            <p:nvPr/>
          </p:nvSpPr>
          <p:spPr>
            <a:xfrm>
              <a:off x="3342550" y="4269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476" name="Google Shape;2476;p123"/>
            <p:cNvSpPr/>
            <p:nvPr/>
          </p:nvSpPr>
          <p:spPr>
            <a:xfrm>
              <a:off x="3540850" y="426975"/>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477" name="Google Shape;2477;p123"/>
            <p:cNvSpPr/>
            <p:nvPr/>
          </p:nvSpPr>
          <p:spPr>
            <a:xfrm>
              <a:off x="3741525" y="42697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478" name="Google Shape;2478;p123"/>
            <p:cNvSpPr/>
            <p:nvPr/>
          </p:nvSpPr>
          <p:spPr>
            <a:xfrm>
              <a:off x="2350975" y="627650"/>
              <a:ext cx="70850" cy="63775"/>
            </a:xfrm>
            <a:custGeom>
              <a:avLst/>
              <a:gdLst/>
              <a:ahLst/>
              <a:cxnLst/>
              <a:rect l="l" t="t" r="r" b="b"/>
              <a:pathLst>
                <a:path w="2834" h="2551" extrusionOk="0">
                  <a:moveTo>
                    <a:pt x="2362" y="1"/>
                  </a:moveTo>
                  <a:cubicBezTo>
                    <a:pt x="1606" y="473"/>
                    <a:pt x="756" y="945"/>
                    <a:pt x="1" y="1512"/>
                  </a:cubicBezTo>
                  <a:cubicBezTo>
                    <a:pt x="190" y="2078"/>
                    <a:pt x="662" y="2550"/>
                    <a:pt x="1323" y="2550"/>
                  </a:cubicBezTo>
                  <a:cubicBezTo>
                    <a:pt x="2173" y="2550"/>
                    <a:pt x="2834" y="1889"/>
                    <a:pt x="2834" y="1039"/>
                  </a:cubicBezTo>
                  <a:cubicBezTo>
                    <a:pt x="2834" y="567"/>
                    <a:pt x="2645" y="190"/>
                    <a:pt x="236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479" name="Google Shape;2479;p123"/>
            <p:cNvSpPr/>
            <p:nvPr/>
          </p:nvSpPr>
          <p:spPr>
            <a:xfrm>
              <a:off x="2546925"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480" name="Google Shape;2480;p123"/>
            <p:cNvSpPr/>
            <p:nvPr/>
          </p:nvSpPr>
          <p:spPr>
            <a:xfrm>
              <a:off x="27452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481" name="Google Shape;2481;p123"/>
            <p:cNvSpPr/>
            <p:nvPr/>
          </p:nvSpPr>
          <p:spPr>
            <a:xfrm>
              <a:off x="2945925" y="615850"/>
              <a:ext cx="73200" cy="75575"/>
            </a:xfrm>
            <a:custGeom>
              <a:avLst/>
              <a:gdLst/>
              <a:ahLst/>
              <a:cxnLst/>
              <a:rect l="l" t="t" r="r" b="b"/>
              <a:pathLst>
                <a:path w="2928" h="3023" extrusionOk="0">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482" name="Google Shape;2482;p123"/>
            <p:cNvSpPr/>
            <p:nvPr/>
          </p:nvSpPr>
          <p:spPr>
            <a:xfrm>
              <a:off x="3144225" y="615850"/>
              <a:ext cx="73225" cy="75575"/>
            </a:xfrm>
            <a:custGeom>
              <a:avLst/>
              <a:gdLst/>
              <a:ahLst/>
              <a:cxnLst/>
              <a:rect l="l" t="t" r="r" b="b"/>
              <a:pathLst>
                <a:path w="2929" h="3023" extrusionOk="0">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483" name="Google Shape;2483;p123"/>
            <p:cNvSpPr/>
            <p:nvPr/>
          </p:nvSpPr>
          <p:spPr>
            <a:xfrm>
              <a:off x="3342550" y="61585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484" name="Google Shape;2484;p123"/>
            <p:cNvSpPr/>
            <p:nvPr/>
          </p:nvSpPr>
          <p:spPr>
            <a:xfrm>
              <a:off x="3540850" y="615850"/>
              <a:ext cx="75575" cy="75575"/>
            </a:xfrm>
            <a:custGeom>
              <a:avLst/>
              <a:gdLst/>
              <a:ahLst/>
              <a:cxnLst/>
              <a:rect l="l" t="t" r="r" b="b"/>
              <a:pathLst>
                <a:path w="3023" h="3023" extrusionOk="0">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485" name="Google Shape;2485;p123"/>
            <p:cNvSpPr/>
            <p:nvPr/>
          </p:nvSpPr>
          <p:spPr>
            <a:xfrm>
              <a:off x="3741525" y="61585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486" name="Google Shape;2486;p123"/>
            <p:cNvSpPr/>
            <p:nvPr/>
          </p:nvSpPr>
          <p:spPr>
            <a:xfrm>
              <a:off x="21479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487" name="Google Shape;2487;p123"/>
            <p:cNvSpPr/>
            <p:nvPr/>
          </p:nvSpPr>
          <p:spPr>
            <a:xfrm>
              <a:off x="2346250" y="804725"/>
              <a:ext cx="75575" cy="75575"/>
            </a:xfrm>
            <a:custGeom>
              <a:avLst/>
              <a:gdLst/>
              <a:ahLst/>
              <a:cxnLst/>
              <a:rect l="l" t="t" r="r" b="b"/>
              <a:pathLst>
                <a:path w="3023" h="3023"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488" name="Google Shape;2488;p123"/>
            <p:cNvSpPr/>
            <p:nvPr/>
          </p:nvSpPr>
          <p:spPr>
            <a:xfrm>
              <a:off x="2546925"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489" name="Google Shape;2489;p123"/>
            <p:cNvSpPr/>
            <p:nvPr/>
          </p:nvSpPr>
          <p:spPr>
            <a:xfrm>
              <a:off x="27452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490" name="Google Shape;2490;p123"/>
            <p:cNvSpPr/>
            <p:nvPr/>
          </p:nvSpPr>
          <p:spPr>
            <a:xfrm>
              <a:off x="2945925" y="80472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491" name="Google Shape;2491;p123"/>
            <p:cNvSpPr/>
            <p:nvPr/>
          </p:nvSpPr>
          <p:spPr>
            <a:xfrm>
              <a:off x="3144225" y="804725"/>
              <a:ext cx="73225" cy="75575"/>
            </a:xfrm>
            <a:custGeom>
              <a:avLst/>
              <a:gdLst/>
              <a:ahLst/>
              <a:cxnLst/>
              <a:rect l="l" t="t" r="r" b="b"/>
              <a:pathLst>
                <a:path w="2929" h="3023"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492" name="Google Shape;2492;p123"/>
            <p:cNvSpPr/>
            <p:nvPr/>
          </p:nvSpPr>
          <p:spPr>
            <a:xfrm>
              <a:off x="3342550" y="8047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493" name="Google Shape;2493;p123"/>
            <p:cNvSpPr/>
            <p:nvPr/>
          </p:nvSpPr>
          <p:spPr>
            <a:xfrm>
              <a:off x="3540850" y="804725"/>
              <a:ext cx="75575" cy="75575"/>
            </a:xfrm>
            <a:custGeom>
              <a:avLst/>
              <a:gdLst/>
              <a:ahLst/>
              <a:cxnLst/>
              <a:rect l="l" t="t" r="r" b="b"/>
              <a:pathLst>
                <a:path w="3023" h="3023"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494" name="Google Shape;2494;p123"/>
            <p:cNvSpPr/>
            <p:nvPr/>
          </p:nvSpPr>
          <p:spPr>
            <a:xfrm>
              <a:off x="3741525" y="80472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495" name="Google Shape;2495;p123"/>
            <p:cNvSpPr/>
            <p:nvPr/>
          </p:nvSpPr>
          <p:spPr>
            <a:xfrm>
              <a:off x="1949625"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496" name="Google Shape;2496;p123"/>
            <p:cNvSpPr/>
            <p:nvPr/>
          </p:nvSpPr>
          <p:spPr>
            <a:xfrm>
              <a:off x="21479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497" name="Google Shape;2497;p123"/>
            <p:cNvSpPr/>
            <p:nvPr/>
          </p:nvSpPr>
          <p:spPr>
            <a:xfrm>
              <a:off x="2346250" y="993600"/>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498" name="Google Shape;2498;p123"/>
            <p:cNvSpPr/>
            <p:nvPr/>
          </p:nvSpPr>
          <p:spPr>
            <a:xfrm>
              <a:off x="2546925"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499" name="Google Shape;2499;p123"/>
            <p:cNvSpPr/>
            <p:nvPr/>
          </p:nvSpPr>
          <p:spPr>
            <a:xfrm>
              <a:off x="27452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500" name="Google Shape;2500;p123"/>
            <p:cNvSpPr/>
            <p:nvPr/>
          </p:nvSpPr>
          <p:spPr>
            <a:xfrm>
              <a:off x="2945925" y="99360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501" name="Google Shape;2501;p123"/>
            <p:cNvSpPr/>
            <p:nvPr/>
          </p:nvSpPr>
          <p:spPr>
            <a:xfrm>
              <a:off x="3144225" y="993600"/>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502" name="Google Shape;2502;p123"/>
            <p:cNvSpPr/>
            <p:nvPr/>
          </p:nvSpPr>
          <p:spPr>
            <a:xfrm>
              <a:off x="3342550" y="9936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503" name="Google Shape;2503;p123"/>
            <p:cNvSpPr/>
            <p:nvPr/>
          </p:nvSpPr>
          <p:spPr>
            <a:xfrm>
              <a:off x="3540850" y="993600"/>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504" name="Google Shape;2504;p123"/>
            <p:cNvSpPr/>
            <p:nvPr/>
          </p:nvSpPr>
          <p:spPr>
            <a:xfrm>
              <a:off x="3741525" y="99360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505" name="Google Shape;2505;p123"/>
            <p:cNvSpPr/>
            <p:nvPr/>
          </p:nvSpPr>
          <p:spPr>
            <a:xfrm>
              <a:off x="1751325" y="1182450"/>
              <a:ext cx="73200" cy="75575"/>
            </a:xfrm>
            <a:custGeom>
              <a:avLst/>
              <a:gdLst/>
              <a:ahLst/>
              <a:cxnLst/>
              <a:rect l="l" t="t" r="r" b="b"/>
              <a:pathLst>
                <a:path w="2928" h="3023" extrusionOk="0">
                  <a:moveTo>
                    <a:pt x="1511" y="1"/>
                  </a:moveTo>
                  <a:cubicBezTo>
                    <a:pt x="1322" y="1"/>
                    <a:pt x="1134" y="95"/>
                    <a:pt x="945" y="95"/>
                  </a:cubicBezTo>
                  <a:cubicBezTo>
                    <a:pt x="661" y="473"/>
                    <a:pt x="378" y="851"/>
                    <a:pt x="0" y="1228"/>
                  </a:cubicBezTo>
                  <a:cubicBezTo>
                    <a:pt x="0" y="1323"/>
                    <a:pt x="0" y="1417"/>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506" name="Google Shape;2506;p123"/>
            <p:cNvSpPr/>
            <p:nvPr/>
          </p:nvSpPr>
          <p:spPr>
            <a:xfrm>
              <a:off x="1949625" y="1182450"/>
              <a:ext cx="75575" cy="73225"/>
            </a:xfrm>
            <a:custGeom>
              <a:avLst/>
              <a:gdLst/>
              <a:ahLst/>
              <a:cxnLst/>
              <a:rect l="l" t="t" r="r" b="b"/>
              <a:pathLst>
                <a:path w="3023" h="2929" extrusionOk="0">
                  <a:moveTo>
                    <a:pt x="1512" y="1"/>
                  </a:moveTo>
                  <a:cubicBezTo>
                    <a:pt x="662" y="1"/>
                    <a:pt x="1" y="662"/>
                    <a:pt x="1" y="1512"/>
                  </a:cubicBezTo>
                  <a:cubicBezTo>
                    <a:pt x="1" y="2362"/>
                    <a:pt x="662" y="2928"/>
                    <a:pt x="1512" y="2928"/>
                  </a:cubicBezTo>
                  <a:cubicBezTo>
                    <a:pt x="2362" y="2928"/>
                    <a:pt x="3023" y="2267"/>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507" name="Google Shape;2507;p123"/>
            <p:cNvSpPr/>
            <p:nvPr/>
          </p:nvSpPr>
          <p:spPr>
            <a:xfrm>
              <a:off x="2147950" y="1182450"/>
              <a:ext cx="75575" cy="73225"/>
            </a:xfrm>
            <a:custGeom>
              <a:avLst/>
              <a:gdLst/>
              <a:ahLst/>
              <a:cxnLst/>
              <a:rect l="l" t="t" r="r" b="b"/>
              <a:pathLst>
                <a:path w="3023"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508" name="Google Shape;2508;p123"/>
            <p:cNvSpPr/>
            <p:nvPr/>
          </p:nvSpPr>
          <p:spPr>
            <a:xfrm>
              <a:off x="2346250" y="1182450"/>
              <a:ext cx="75575" cy="73225"/>
            </a:xfrm>
            <a:custGeom>
              <a:avLst/>
              <a:gdLst/>
              <a:ahLst/>
              <a:cxnLst/>
              <a:rect l="l" t="t" r="r" b="b"/>
              <a:pathLst>
                <a:path w="3023" h="2929" extrusionOk="0">
                  <a:moveTo>
                    <a:pt x="1512" y="1"/>
                  </a:moveTo>
                  <a:cubicBezTo>
                    <a:pt x="756" y="1"/>
                    <a:pt x="1" y="662"/>
                    <a:pt x="95" y="1512"/>
                  </a:cubicBezTo>
                  <a:cubicBezTo>
                    <a:pt x="95" y="2362"/>
                    <a:pt x="756" y="2928"/>
                    <a:pt x="1512" y="2928"/>
                  </a:cubicBezTo>
                  <a:cubicBezTo>
                    <a:pt x="2362" y="2928"/>
                    <a:pt x="3023" y="2267"/>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509" name="Google Shape;2509;p123"/>
            <p:cNvSpPr/>
            <p:nvPr/>
          </p:nvSpPr>
          <p:spPr>
            <a:xfrm>
              <a:off x="2546925" y="1182450"/>
              <a:ext cx="75575" cy="73225"/>
            </a:xfrm>
            <a:custGeom>
              <a:avLst/>
              <a:gdLst/>
              <a:ahLst/>
              <a:cxnLst/>
              <a:rect l="l" t="t" r="r" b="b"/>
              <a:pathLst>
                <a:path w="3023" h="2929" extrusionOk="0">
                  <a:moveTo>
                    <a:pt x="1512" y="1"/>
                  </a:moveTo>
                  <a:cubicBezTo>
                    <a:pt x="662" y="1"/>
                    <a:pt x="1" y="662"/>
                    <a:pt x="1" y="1512"/>
                  </a:cubicBezTo>
                  <a:cubicBezTo>
                    <a:pt x="1" y="2362"/>
                    <a:pt x="662" y="2928"/>
                    <a:pt x="1512" y="2928"/>
                  </a:cubicBezTo>
                  <a:cubicBezTo>
                    <a:pt x="2362" y="2928"/>
                    <a:pt x="3023" y="2267"/>
                    <a:pt x="3023" y="1512"/>
                  </a:cubicBezTo>
                  <a:cubicBezTo>
                    <a:pt x="3023"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510" name="Google Shape;2510;p123"/>
            <p:cNvSpPr/>
            <p:nvPr/>
          </p:nvSpPr>
          <p:spPr>
            <a:xfrm>
              <a:off x="2745250" y="1182450"/>
              <a:ext cx="75575" cy="73225"/>
            </a:xfrm>
            <a:custGeom>
              <a:avLst/>
              <a:gdLst/>
              <a:ahLst/>
              <a:cxnLst/>
              <a:rect l="l" t="t" r="r" b="b"/>
              <a:pathLst>
                <a:path w="3023"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511" name="Google Shape;2511;p123"/>
            <p:cNvSpPr/>
            <p:nvPr/>
          </p:nvSpPr>
          <p:spPr>
            <a:xfrm>
              <a:off x="2945925" y="1182450"/>
              <a:ext cx="73200" cy="73225"/>
            </a:xfrm>
            <a:custGeom>
              <a:avLst/>
              <a:gdLst/>
              <a:ahLst/>
              <a:cxnLst/>
              <a:rect l="l" t="t" r="r" b="b"/>
              <a:pathLst>
                <a:path w="2928" h="2929" extrusionOk="0">
                  <a:moveTo>
                    <a:pt x="1417" y="1"/>
                  </a:moveTo>
                  <a:cubicBezTo>
                    <a:pt x="661" y="1"/>
                    <a:pt x="0" y="662"/>
                    <a:pt x="0" y="1512"/>
                  </a:cubicBezTo>
                  <a:cubicBezTo>
                    <a:pt x="0" y="2362"/>
                    <a:pt x="661" y="2928"/>
                    <a:pt x="1417" y="2928"/>
                  </a:cubicBezTo>
                  <a:cubicBezTo>
                    <a:pt x="2266" y="2928"/>
                    <a:pt x="2928" y="2267"/>
                    <a:pt x="2928" y="1512"/>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512" name="Google Shape;2512;p123"/>
            <p:cNvSpPr/>
            <p:nvPr/>
          </p:nvSpPr>
          <p:spPr>
            <a:xfrm>
              <a:off x="3144225" y="1182450"/>
              <a:ext cx="73225" cy="73225"/>
            </a:xfrm>
            <a:custGeom>
              <a:avLst/>
              <a:gdLst/>
              <a:ahLst/>
              <a:cxnLst/>
              <a:rect l="l" t="t" r="r" b="b"/>
              <a:pathLst>
                <a:path w="2929" h="2929" extrusionOk="0">
                  <a:moveTo>
                    <a:pt x="1511" y="1"/>
                  </a:moveTo>
                  <a:cubicBezTo>
                    <a:pt x="662" y="1"/>
                    <a:pt x="1" y="662"/>
                    <a:pt x="1" y="1512"/>
                  </a:cubicBezTo>
                  <a:cubicBezTo>
                    <a:pt x="1" y="2362"/>
                    <a:pt x="662" y="2928"/>
                    <a:pt x="1417" y="2928"/>
                  </a:cubicBezTo>
                  <a:lnTo>
                    <a:pt x="1511" y="2928"/>
                  </a:lnTo>
                  <a:cubicBezTo>
                    <a:pt x="2267" y="2928"/>
                    <a:pt x="2928" y="2267"/>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513" name="Google Shape;2513;p123"/>
            <p:cNvSpPr/>
            <p:nvPr/>
          </p:nvSpPr>
          <p:spPr>
            <a:xfrm>
              <a:off x="3342550" y="1182450"/>
              <a:ext cx="75550" cy="73225"/>
            </a:xfrm>
            <a:custGeom>
              <a:avLst/>
              <a:gdLst/>
              <a:ahLst/>
              <a:cxnLst/>
              <a:rect l="l" t="t" r="r" b="b"/>
              <a:pathLst>
                <a:path w="3022"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514" name="Google Shape;2514;p123"/>
            <p:cNvSpPr/>
            <p:nvPr/>
          </p:nvSpPr>
          <p:spPr>
            <a:xfrm>
              <a:off x="3540850" y="1182450"/>
              <a:ext cx="75575" cy="73225"/>
            </a:xfrm>
            <a:custGeom>
              <a:avLst/>
              <a:gdLst/>
              <a:ahLst/>
              <a:cxnLst/>
              <a:rect l="l" t="t" r="r" b="b"/>
              <a:pathLst>
                <a:path w="3023" h="2929" extrusionOk="0">
                  <a:moveTo>
                    <a:pt x="1511" y="1"/>
                  </a:moveTo>
                  <a:cubicBezTo>
                    <a:pt x="756" y="1"/>
                    <a:pt x="1" y="662"/>
                    <a:pt x="95" y="1512"/>
                  </a:cubicBezTo>
                  <a:cubicBezTo>
                    <a:pt x="95" y="2362"/>
                    <a:pt x="756"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515" name="Google Shape;2515;p123"/>
            <p:cNvSpPr/>
            <p:nvPr/>
          </p:nvSpPr>
          <p:spPr>
            <a:xfrm>
              <a:off x="3741525" y="1182450"/>
              <a:ext cx="73200" cy="73225"/>
            </a:xfrm>
            <a:custGeom>
              <a:avLst/>
              <a:gdLst/>
              <a:ahLst/>
              <a:cxnLst/>
              <a:rect l="l" t="t" r="r" b="b"/>
              <a:pathLst>
                <a:path w="2928" h="2929" extrusionOk="0">
                  <a:moveTo>
                    <a:pt x="1511" y="1"/>
                  </a:moveTo>
                  <a:cubicBezTo>
                    <a:pt x="661" y="1"/>
                    <a:pt x="0" y="662"/>
                    <a:pt x="0" y="1512"/>
                  </a:cubicBezTo>
                  <a:cubicBezTo>
                    <a:pt x="0" y="2362"/>
                    <a:pt x="661" y="2928"/>
                    <a:pt x="1417" y="2928"/>
                  </a:cubicBezTo>
                  <a:lnTo>
                    <a:pt x="1511" y="2928"/>
                  </a:lnTo>
                  <a:cubicBezTo>
                    <a:pt x="2267" y="2928"/>
                    <a:pt x="2928" y="2267"/>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516" name="Google Shape;2516;p123"/>
            <p:cNvSpPr/>
            <p:nvPr/>
          </p:nvSpPr>
          <p:spPr>
            <a:xfrm>
              <a:off x="1751325" y="1371325"/>
              <a:ext cx="73200" cy="73200"/>
            </a:xfrm>
            <a:custGeom>
              <a:avLst/>
              <a:gdLst/>
              <a:ahLst/>
              <a:cxnLst/>
              <a:rect l="l" t="t" r="r" b="b"/>
              <a:pathLst>
                <a:path w="2928" h="2928" extrusionOk="0">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517" name="Google Shape;2517;p123"/>
            <p:cNvSpPr/>
            <p:nvPr/>
          </p:nvSpPr>
          <p:spPr>
            <a:xfrm>
              <a:off x="1949625" y="1371325"/>
              <a:ext cx="75575" cy="73200"/>
            </a:xfrm>
            <a:custGeom>
              <a:avLst/>
              <a:gdLst/>
              <a:ahLst/>
              <a:cxnLst/>
              <a:rect l="l" t="t" r="r" b="b"/>
              <a:pathLst>
                <a:path w="3023" h="2928" extrusionOk="0">
                  <a:moveTo>
                    <a:pt x="1512" y="1"/>
                  </a:moveTo>
                  <a:cubicBezTo>
                    <a:pt x="662" y="1"/>
                    <a:pt x="1" y="662"/>
                    <a:pt x="1" y="1511"/>
                  </a:cubicBezTo>
                  <a:cubicBezTo>
                    <a:pt x="1" y="2361"/>
                    <a:pt x="662" y="2928"/>
                    <a:pt x="1512" y="2928"/>
                  </a:cubicBezTo>
                  <a:cubicBezTo>
                    <a:pt x="2362" y="2928"/>
                    <a:pt x="3023" y="2267"/>
                    <a:pt x="3023" y="1511"/>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518" name="Google Shape;2518;p123"/>
            <p:cNvSpPr/>
            <p:nvPr/>
          </p:nvSpPr>
          <p:spPr>
            <a:xfrm>
              <a:off x="2147950" y="1371325"/>
              <a:ext cx="75575" cy="73200"/>
            </a:xfrm>
            <a:custGeom>
              <a:avLst/>
              <a:gdLst/>
              <a:ahLst/>
              <a:cxnLst/>
              <a:rect l="l" t="t" r="r" b="b"/>
              <a:pathLst>
                <a:path w="3023"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519" name="Google Shape;2519;p123"/>
            <p:cNvSpPr/>
            <p:nvPr/>
          </p:nvSpPr>
          <p:spPr>
            <a:xfrm>
              <a:off x="2346250" y="1371325"/>
              <a:ext cx="75575" cy="73200"/>
            </a:xfrm>
            <a:custGeom>
              <a:avLst/>
              <a:gdLst/>
              <a:ahLst/>
              <a:cxnLst/>
              <a:rect l="l" t="t" r="r" b="b"/>
              <a:pathLst>
                <a:path w="3023" h="2928" extrusionOk="0">
                  <a:moveTo>
                    <a:pt x="1512" y="1"/>
                  </a:moveTo>
                  <a:cubicBezTo>
                    <a:pt x="756" y="1"/>
                    <a:pt x="1" y="662"/>
                    <a:pt x="95" y="1511"/>
                  </a:cubicBezTo>
                  <a:cubicBezTo>
                    <a:pt x="95" y="2361"/>
                    <a:pt x="756" y="2928"/>
                    <a:pt x="1512" y="2928"/>
                  </a:cubicBezTo>
                  <a:cubicBezTo>
                    <a:pt x="2362" y="2928"/>
                    <a:pt x="3023" y="2267"/>
                    <a:pt x="3023" y="1511"/>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520" name="Google Shape;2520;p123"/>
            <p:cNvSpPr/>
            <p:nvPr/>
          </p:nvSpPr>
          <p:spPr>
            <a:xfrm>
              <a:off x="2546925" y="1371325"/>
              <a:ext cx="75575" cy="73200"/>
            </a:xfrm>
            <a:custGeom>
              <a:avLst/>
              <a:gdLst/>
              <a:ahLst/>
              <a:cxnLst/>
              <a:rect l="l" t="t" r="r" b="b"/>
              <a:pathLst>
                <a:path w="3023" h="2928" extrusionOk="0">
                  <a:moveTo>
                    <a:pt x="1512" y="1"/>
                  </a:moveTo>
                  <a:cubicBezTo>
                    <a:pt x="662" y="1"/>
                    <a:pt x="1" y="662"/>
                    <a:pt x="1" y="1511"/>
                  </a:cubicBezTo>
                  <a:cubicBezTo>
                    <a:pt x="1" y="2361"/>
                    <a:pt x="662" y="2928"/>
                    <a:pt x="1512" y="2928"/>
                  </a:cubicBezTo>
                  <a:cubicBezTo>
                    <a:pt x="2362" y="2928"/>
                    <a:pt x="3023" y="2267"/>
                    <a:pt x="3023" y="1511"/>
                  </a:cubicBezTo>
                  <a:cubicBezTo>
                    <a:pt x="3023"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521" name="Google Shape;2521;p123"/>
            <p:cNvSpPr/>
            <p:nvPr/>
          </p:nvSpPr>
          <p:spPr>
            <a:xfrm>
              <a:off x="2745250" y="1371325"/>
              <a:ext cx="75575" cy="73200"/>
            </a:xfrm>
            <a:custGeom>
              <a:avLst/>
              <a:gdLst/>
              <a:ahLst/>
              <a:cxnLst/>
              <a:rect l="l" t="t" r="r" b="b"/>
              <a:pathLst>
                <a:path w="3023"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522" name="Google Shape;2522;p123"/>
            <p:cNvSpPr/>
            <p:nvPr/>
          </p:nvSpPr>
          <p:spPr>
            <a:xfrm>
              <a:off x="2945925" y="1371325"/>
              <a:ext cx="73200" cy="73200"/>
            </a:xfrm>
            <a:custGeom>
              <a:avLst/>
              <a:gdLst/>
              <a:ahLst/>
              <a:cxnLst/>
              <a:rect l="l" t="t" r="r" b="b"/>
              <a:pathLst>
                <a:path w="2928" h="2928" extrusionOk="0">
                  <a:moveTo>
                    <a:pt x="1417" y="1"/>
                  </a:moveTo>
                  <a:cubicBezTo>
                    <a:pt x="661" y="1"/>
                    <a:pt x="0" y="662"/>
                    <a:pt x="0" y="1511"/>
                  </a:cubicBezTo>
                  <a:cubicBezTo>
                    <a:pt x="0" y="2361"/>
                    <a:pt x="661" y="2928"/>
                    <a:pt x="1417" y="2928"/>
                  </a:cubicBezTo>
                  <a:cubicBezTo>
                    <a:pt x="2266" y="2928"/>
                    <a:pt x="2928" y="2267"/>
                    <a:pt x="2928" y="1511"/>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523" name="Google Shape;2523;p123"/>
            <p:cNvSpPr/>
            <p:nvPr/>
          </p:nvSpPr>
          <p:spPr>
            <a:xfrm>
              <a:off x="3144225" y="1371325"/>
              <a:ext cx="73225" cy="73200"/>
            </a:xfrm>
            <a:custGeom>
              <a:avLst/>
              <a:gdLst/>
              <a:ahLst/>
              <a:cxnLst/>
              <a:rect l="l" t="t" r="r" b="b"/>
              <a:pathLst>
                <a:path w="2929" h="2928" extrusionOk="0">
                  <a:moveTo>
                    <a:pt x="1511" y="1"/>
                  </a:moveTo>
                  <a:cubicBezTo>
                    <a:pt x="662" y="1"/>
                    <a:pt x="1" y="662"/>
                    <a:pt x="1" y="1511"/>
                  </a:cubicBezTo>
                  <a:cubicBezTo>
                    <a:pt x="1" y="2361"/>
                    <a:pt x="662" y="2928"/>
                    <a:pt x="1417" y="2928"/>
                  </a:cubicBezTo>
                  <a:lnTo>
                    <a:pt x="1511" y="2928"/>
                  </a:lnTo>
                  <a:cubicBezTo>
                    <a:pt x="2267" y="2928"/>
                    <a:pt x="2928" y="2267"/>
                    <a:pt x="2928" y="1511"/>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524" name="Google Shape;2524;p123"/>
            <p:cNvSpPr/>
            <p:nvPr/>
          </p:nvSpPr>
          <p:spPr>
            <a:xfrm>
              <a:off x="3342550" y="1371325"/>
              <a:ext cx="75550" cy="73200"/>
            </a:xfrm>
            <a:custGeom>
              <a:avLst/>
              <a:gdLst/>
              <a:ahLst/>
              <a:cxnLst/>
              <a:rect l="l" t="t" r="r" b="b"/>
              <a:pathLst>
                <a:path w="3022"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525" name="Google Shape;2525;p123"/>
            <p:cNvSpPr/>
            <p:nvPr/>
          </p:nvSpPr>
          <p:spPr>
            <a:xfrm>
              <a:off x="3540850" y="1371325"/>
              <a:ext cx="75575" cy="73200"/>
            </a:xfrm>
            <a:custGeom>
              <a:avLst/>
              <a:gdLst/>
              <a:ahLst/>
              <a:cxnLst/>
              <a:rect l="l" t="t" r="r" b="b"/>
              <a:pathLst>
                <a:path w="3023" h="2928" extrusionOk="0">
                  <a:moveTo>
                    <a:pt x="1511" y="1"/>
                  </a:moveTo>
                  <a:cubicBezTo>
                    <a:pt x="756" y="1"/>
                    <a:pt x="1" y="662"/>
                    <a:pt x="95" y="1511"/>
                  </a:cubicBezTo>
                  <a:cubicBezTo>
                    <a:pt x="95" y="2361"/>
                    <a:pt x="756" y="2928"/>
                    <a:pt x="1511" y="2928"/>
                  </a:cubicBezTo>
                  <a:cubicBezTo>
                    <a:pt x="2361" y="2928"/>
                    <a:pt x="3022" y="2267"/>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526" name="Google Shape;2526;p123"/>
            <p:cNvSpPr/>
            <p:nvPr/>
          </p:nvSpPr>
          <p:spPr>
            <a:xfrm>
              <a:off x="3741525" y="1371325"/>
              <a:ext cx="73200" cy="73200"/>
            </a:xfrm>
            <a:custGeom>
              <a:avLst/>
              <a:gdLst/>
              <a:ahLst/>
              <a:cxnLst/>
              <a:rect l="l" t="t" r="r" b="b"/>
              <a:pathLst>
                <a:path w="2928" h="2928" extrusionOk="0">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527" name="Google Shape;2527;p123"/>
            <p:cNvSpPr/>
            <p:nvPr/>
          </p:nvSpPr>
          <p:spPr>
            <a:xfrm>
              <a:off x="1550650" y="1560200"/>
              <a:ext cx="75575" cy="73200"/>
            </a:xfrm>
            <a:custGeom>
              <a:avLst/>
              <a:gdLst/>
              <a:ahLst/>
              <a:cxnLst/>
              <a:rect l="l" t="t" r="r" b="b"/>
              <a:pathLst>
                <a:path w="3023" h="2928" extrusionOk="0">
                  <a:moveTo>
                    <a:pt x="1511" y="0"/>
                  </a:moveTo>
                  <a:cubicBezTo>
                    <a:pt x="756" y="0"/>
                    <a:pt x="0"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528" name="Google Shape;2528;p123"/>
            <p:cNvSpPr/>
            <p:nvPr/>
          </p:nvSpPr>
          <p:spPr>
            <a:xfrm>
              <a:off x="1751325" y="1560200"/>
              <a:ext cx="73200" cy="73200"/>
            </a:xfrm>
            <a:custGeom>
              <a:avLst/>
              <a:gdLst/>
              <a:ahLst/>
              <a:cxnLst/>
              <a:rect l="l" t="t" r="r" b="b"/>
              <a:pathLst>
                <a:path w="2928" h="2928" extrusionOk="0">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529" name="Google Shape;2529;p123"/>
            <p:cNvSpPr/>
            <p:nvPr/>
          </p:nvSpPr>
          <p:spPr>
            <a:xfrm>
              <a:off x="1949625" y="1560200"/>
              <a:ext cx="75575" cy="73200"/>
            </a:xfrm>
            <a:custGeom>
              <a:avLst/>
              <a:gdLst/>
              <a:ahLst/>
              <a:cxnLst/>
              <a:rect l="l" t="t" r="r" b="b"/>
              <a:pathLst>
                <a:path w="3023" h="2928" extrusionOk="0">
                  <a:moveTo>
                    <a:pt x="1512" y="0"/>
                  </a:moveTo>
                  <a:cubicBezTo>
                    <a:pt x="662" y="0"/>
                    <a:pt x="1" y="661"/>
                    <a:pt x="1" y="1511"/>
                  </a:cubicBezTo>
                  <a:cubicBezTo>
                    <a:pt x="1" y="2361"/>
                    <a:pt x="662" y="2928"/>
                    <a:pt x="1512" y="2928"/>
                  </a:cubicBezTo>
                  <a:cubicBezTo>
                    <a:pt x="2362" y="2928"/>
                    <a:pt x="3023" y="2267"/>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530" name="Google Shape;2530;p123"/>
            <p:cNvSpPr/>
            <p:nvPr/>
          </p:nvSpPr>
          <p:spPr>
            <a:xfrm>
              <a:off x="2147950" y="1560200"/>
              <a:ext cx="75575" cy="73200"/>
            </a:xfrm>
            <a:custGeom>
              <a:avLst/>
              <a:gdLst/>
              <a:ahLst/>
              <a:cxnLst/>
              <a:rect l="l" t="t" r="r" b="b"/>
              <a:pathLst>
                <a:path w="3023"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531" name="Google Shape;2531;p123"/>
            <p:cNvSpPr/>
            <p:nvPr/>
          </p:nvSpPr>
          <p:spPr>
            <a:xfrm>
              <a:off x="2346250" y="1560200"/>
              <a:ext cx="75575" cy="73200"/>
            </a:xfrm>
            <a:custGeom>
              <a:avLst/>
              <a:gdLst/>
              <a:ahLst/>
              <a:cxnLst/>
              <a:rect l="l" t="t" r="r" b="b"/>
              <a:pathLst>
                <a:path w="3023" h="2928" extrusionOk="0">
                  <a:moveTo>
                    <a:pt x="1512" y="0"/>
                  </a:moveTo>
                  <a:cubicBezTo>
                    <a:pt x="756" y="0"/>
                    <a:pt x="1" y="661"/>
                    <a:pt x="95" y="1511"/>
                  </a:cubicBezTo>
                  <a:cubicBezTo>
                    <a:pt x="95" y="2361"/>
                    <a:pt x="756" y="2928"/>
                    <a:pt x="1512" y="2928"/>
                  </a:cubicBezTo>
                  <a:cubicBezTo>
                    <a:pt x="2362" y="2928"/>
                    <a:pt x="3023" y="2267"/>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532" name="Google Shape;2532;p123"/>
            <p:cNvSpPr/>
            <p:nvPr/>
          </p:nvSpPr>
          <p:spPr>
            <a:xfrm>
              <a:off x="2546925" y="1560200"/>
              <a:ext cx="75575" cy="73200"/>
            </a:xfrm>
            <a:custGeom>
              <a:avLst/>
              <a:gdLst/>
              <a:ahLst/>
              <a:cxnLst/>
              <a:rect l="l" t="t" r="r" b="b"/>
              <a:pathLst>
                <a:path w="3023" h="2928" extrusionOk="0">
                  <a:moveTo>
                    <a:pt x="1512" y="0"/>
                  </a:moveTo>
                  <a:cubicBezTo>
                    <a:pt x="662" y="0"/>
                    <a:pt x="1" y="661"/>
                    <a:pt x="1" y="1511"/>
                  </a:cubicBezTo>
                  <a:cubicBezTo>
                    <a:pt x="1" y="2361"/>
                    <a:pt x="662" y="2928"/>
                    <a:pt x="1512" y="2928"/>
                  </a:cubicBezTo>
                  <a:cubicBezTo>
                    <a:pt x="2362" y="2928"/>
                    <a:pt x="3023" y="2267"/>
                    <a:pt x="3023" y="1511"/>
                  </a:cubicBezTo>
                  <a:cubicBezTo>
                    <a:pt x="3023"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533" name="Google Shape;2533;p123"/>
            <p:cNvSpPr/>
            <p:nvPr/>
          </p:nvSpPr>
          <p:spPr>
            <a:xfrm>
              <a:off x="2745250" y="1560200"/>
              <a:ext cx="75575" cy="73200"/>
            </a:xfrm>
            <a:custGeom>
              <a:avLst/>
              <a:gdLst/>
              <a:ahLst/>
              <a:cxnLst/>
              <a:rect l="l" t="t" r="r" b="b"/>
              <a:pathLst>
                <a:path w="3023"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534" name="Google Shape;2534;p123"/>
            <p:cNvSpPr/>
            <p:nvPr/>
          </p:nvSpPr>
          <p:spPr>
            <a:xfrm>
              <a:off x="2945925" y="1560200"/>
              <a:ext cx="73200" cy="73200"/>
            </a:xfrm>
            <a:custGeom>
              <a:avLst/>
              <a:gdLst/>
              <a:ahLst/>
              <a:cxnLst/>
              <a:rect l="l" t="t" r="r" b="b"/>
              <a:pathLst>
                <a:path w="2928" h="2928" extrusionOk="0">
                  <a:moveTo>
                    <a:pt x="1417" y="0"/>
                  </a:moveTo>
                  <a:cubicBezTo>
                    <a:pt x="661" y="0"/>
                    <a:pt x="0" y="661"/>
                    <a:pt x="0" y="1511"/>
                  </a:cubicBezTo>
                  <a:cubicBezTo>
                    <a:pt x="0" y="2361"/>
                    <a:pt x="661" y="2928"/>
                    <a:pt x="1417" y="2928"/>
                  </a:cubicBezTo>
                  <a:cubicBezTo>
                    <a:pt x="2266" y="2928"/>
                    <a:pt x="2928" y="2267"/>
                    <a:pt x="2928" y="1511"/>
                  </a:cubicBezTo>
                  <a:cubicBezTo>
                    <a:pt x="2928" y="661"/>
                    <a:pt x="2266"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535" name="Google Shape;2535;p123"/>
            <p:cNvSpPr/>
            <p:nvPr/>
          </p:nvSpPr>
          <p:spPr>
            <a:xfrm>
              <a:off x="3144225" y="1560200"/>
              <a:ext cx="73225" cy="73200"/>
            </a:xfrm>
            <a:custGeom>
              <a:avLst/>
              <a:gdLst/>
              <a:ahLst/>
              <a:cxnLst/>
              <a:rect l="l" t="t" r="r" b="b"/>
              <a:pathLst>
                <a:path w="2929" h="2928" extrusionOk="0">
                  <a:moveTo>
                    <a:pt x="1511" y="0"/>
                  </a:moveTo>
                  <a:cubicBezTo>
                    <a:pt x="662" y="0"/>
                    <a:pt x="1" y="661"/>
                    <a:pt x="1" y="1511"/>
                  </a:cubicBezTo>
                  <a:cubicBezTo>
                    <a:pt x="1" y="2361"/>
                    <a:pt x="662" y="2928"/>
                    <a:pt x="1417" y="2928"/>
                  </a:cubicBezTo>
                  <a:lnTo>
                    <a:pt x="1511" y="2928"/>
                  </a:lnTo>
                  <a:cubicBezTo>
                    <a:pt x="2267" y="2928"/>
                    <a:pt x="2928" y="2267"/>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536" name="Google Shape;2536;p123"/>
            <p:cNvSpPr/>
            <p:nvPr/>
          </p:nvSpPr>
          <p:spPr>
            <a:xfrm>
              <a:off x="3342550" y="1560200"/>
              <a:ext cx="75550" cy="73200"/>
            </a:xfrm>
            <a:custGeom>
              <a:avLst/>
              <a:gdLst/>
              <a:ahLst/>
              <a:cxnLst/>
              <a:rect l="l" t="t" r="r" b="b"/>
              <a:pathLst>
                <a:path w="3022"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537" name="Google Shape;2537;p123"/>
            <p:cNvSpPr/>
            <p:nvPr/>
          </p:nvSpPr>
          <p:spPr>
            <a:xfrm>
              <a:off x="3540850" y="1560200"/>
              <a:ext cx="75575" cy="73200"/>
            </a:xfrm>
            <a:custGeom>
              <a:avLst/>
              <a:gdLst/>
              <a:ahLst/>
              <a:cxnLst/>
              <a:rect l="l" t="t" r="r" b="b"/>
              <a:pathLst>
                <a:path w="3023" h="2928" extrusionOk="0">
                  <a:moveTo>
                    <a:pt x="1511" y="0"/>
                  </a:moveTo>
                  <a:cubicBezTo>
                    <a:pt x="756" y="0"/>
                    <a:pt x="1"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538" name="Google Shape;2538;p123"/>
            <p:cNvSpPr/>
            <p:nvPr/>
          </p:nvSpPr>
          <p:spPr>
            <a:xfrm>
              <a:off x="3741525" y="1560200"/>
              <a:ext cx="73200" cy="73200"/>
            </a:xfrm>
            <a:custGeom>
              <a:avLst/>
              <a:gdLst/>
              <a:ahLst/>
              <a:cxnLst/>
              <a:rect l="l" t="t" r="r" b="b"/>
              <a:pathLst>
                <a:path w="2928" h="2928" extrusionOk="0">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539" name="Google Shape;2539;p123"/>
            <p:cNvSpPr/>
            <p:nvPr/>
          </p:nvSpPr>
          <p:spPr>
            <a:xfrm>
              <a:off x="1550650" y="1749075"/>
              <a:ext cx="75575" cy="75550"/>
            </a:xfrm>
            <a:custGeom>
              <a:avLst/>
              <a:gdLst/>
              <a:ahLst/>
              <a:cxnLst/>
              <a:rect l="l" t="t" r="r" b="b"/>
              <a:pathLst>
                <a:path w="3023" h="3022"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540" name="Google Shape;2540;p123"/>
            <p:cNvSpPr/>
            <p:nvPr/>
          </p:nvSpPr>
          <p:spPr>
            <a:xfrm>
              <a:off x="1751325" y="174907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541" name="Google Shape;2541;p123"/>
            <p:cNvSpPr/>
            <p:nvPr/>
          </p:nvSpPr>
          <p:spPr>
            <a:xfrm>
              <a:off x="1949625"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542" name="Google Shape;2542;p123"/>
            <p:cNvSpPr/>
            <p:nvPr/>
          </p:nvSpPr>
          <p:spPr>
            <a:xfrm>
              <a:off x="21479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543" name="Google Shape;2543;p123"/>
            <p:cNvSpPr/>
            <p:nvPr/>
          </p:nvSpPr>
          <p:spPr>
            <a:xfrm>
              <a:off x="2346250" y="1749075"/>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544" name="Google Shape;2544;p123"/>
            <p:cNvSpPr/>
            <p:nvPr/>
          </p:nvSpPr>
          <p:spPr>
            <a:xfrm>
              <a:off x="2546925"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545" name="Google Shape;2545;p123"/>
            <p:cNvSpPr/>
            <p:nvPr/>
          </p:nvSpPr>
          <p:spPr>
            <a:xfrm>
              <a:off x="27452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546" name="Google Shape;2546;p123"/>
            <p:cNvSpPr/>
            <p:nvPr/>
          </p:nvSpPr>
          <p:spPr>
            <a:xfrm>
              <a:off x="2945925" y="174907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547" name="Google Shape;2547;p123"/>
            <p:cNvSpPr/>
            <p:nvPr/>
          </p:nvSpPr>
          <p:spPr>
            <a:xfrm>
              <a:off x="3144225" y="1749075"/>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548" name="Google Shape;2548;p123"/>
            <p:cNvSpPr/>
            <p:nvPr/>
          </p:nvSpPr>
          <p:spPr>
            <a:xfrm>
              <a:off x="3342550" y="17490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549" name="Google Shape;2549;p123"/>
            <p:cNvSpPr/>
            <p:nvPr/>
          </p:nvSpPr>
          <p:spPr>
            <a:xfrm>
              <a:off x="3540850" y="1749075"/>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550" name="Google Shape;2550;p123"/>
            <p:cNvSpPr/>
            <p:nvPr/>
          </p:nvSpPr>
          <p:spPr>
            <a:xfrm>
              <a:off x="3741525" y="174907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551" name="Google Shape;2551;p123"/>
            <p:cNvSpPr/>
            <p:nvPr/>
          </p:nvSpPr>
          <p:spPr>
            <a:xfrm>
              <a:off x="13523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552" name="Google Shape;2552;p123"/>
            <p:cNvSpPr/>
            <p:nvPr/>
          </p:nvSpPr>
          <p:spPr>
            <a:xfrm>
              <a:off x="1550650" y="1937925"/>
              <a:ext cx="75575" cy="75575"/>
            </a:xfrm>
            <a:custGeom>
              <a:avLst/>
              <a:gdLst/>
              <a:ahLst/>
              <a:cxnLst/>
              <a:rect l="l" t="t" r="r" b="b"/>
              <a:pathLst>
                <a:path w="3023" h="3023" extrusionOk="0">
                  <a:moveTo>
                    <a:pt x="1511" y="1"/>
                  </a:moveTo>
                  <a:cubicBezTo>
                    <a:pt x="756" y="1"/>
                    <a:pt x="0"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553" name="Google Shape;2553;p123"/>
            <p:cNvSpPr/>
            <p:nvPr/>
          </p:nvSpPr>
          <p:spPr>
            <a:xfrm>
              <a:off x="1751325" y="193792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554" name="Google Shape;2554;p123"/>
            <p:cNvSpPr/>
            <p:nvPr/>
          </p:nvSpPr>
          <p:spPr>
            <a:xfrm>
              <a:off x="19496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555" name="Google Shape;2555;p123"/>
            <p:cNvSpPr/>
            <p:nvPr/>
          </p:nvSpPr>
          <p:spPr>
            <a:xfrm>
              <a:off x="2147950" y="19379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556" name="Google Shape;2556;p123"/>
            <p:cNvSpPr/>
            <p:nvPr/>
          </p:nvSpPr>
          <p:spPr>
            <a:xfrm>
              <a:off x="2346250" y="1937925"/>
              <a:ext cx="75575" cy="75575"/>
            </a:xfrm>
            <a:custGeom>
              <a:avLst/>
              <a:gdLst/>
              <a:ahLst/>
              <a:cxnLst/>
              <a:rect l="l" t="t" r="r" b="b"/>
              <a:pathLst>
                <a:path w="3023" h="3023" extrusionOk="0">
                  <a:moveTo>
                    <a:pt x="1512" y="1"/>
                  </a:moveTo>
                  <a:cubicBezTo>
                    <a:pt x="756" y="1"/>
                    <a:pt x="1" y="662"/>
                    <a:pt x="95" y="1512"/>
                  </a:cubicBezTo>
                  <a:cubicBezTo>
                    <a:pt x="95" y="2362"/>
                    <a:pt x="756" y="3023"/>
                    <a:pt x="1512" y="3023"/>
                  </a:cubicBezTo>
                  <a:cubicBezTo>
                    <a:pt x="2362" y="3023"/>
                    <a:pt x="3023" y="2267"/>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557" name="Google Shape;2557;p123"/>
            <p:cNvSpPr/>
            <p:nvPr/>
          </p:nvSpPr>
          <p:spPr>
            <a:xfrm>
              <a:off x="25469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558" name="Google Shape;2558;p123"/>
            <p:cNvSpPr/>
            <p:nvPr/>
          </p:nvSpPr>
          <p:spPr>
            <a:xfrm>
              <a:off x="2745250" y="19379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559" name="Google Shape;2559;p123"/>
            <p:cNvSpPr/>
            <p:nvPr/>
          </p:nvSpPr>
          <p:spPr>
            <a:xfrm>
              <a:off x="2945925" y="193792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267"/>
                    <a:pt x="2928" y="1512"/>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560" name="Google Shape;2560;p123"/>
            <p:cNvSpPr/>
            <p:nvPr/>
          </p:nvSpPr>
          <p:spPr>
            <a:xfrm>
              <a:off x="3144225" y="1937925"/>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267"/>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561" name="Google Shape;2561;p123"/>
            <p:cNvSpPr/>
            <p:nvPr/>
          </p:nvSpPr>
          <p:spPr>
            <a:xfrm>
              <a:off x="3342550" y="193792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562" name="Google Shape;2562;p123"/>
            <p:cNvSpPr/>
            <p:nvPr/>
          </p:nvSpPr>
          <p:spPr>
            <a:xfrm>
              <a:off x="3540850" y="1937925"/>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563" name="Google Shape;2563;p123"/>
            <p:cNvSpPr/>
            <p:nvPr/>
          </p:nvSpPr>
          <p:spPr>
            <a:xfrm>
              <a:off x="3741525" y="193792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564" name="Google Shape;2564;p123"/>
            <p:cNvSpPr/>
            <p:nvPr/>
          </p:nvSpPr>
          <p:spPr>
            <a:xfrm>
              <a:off x="13523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565" name="Google Shape;2565;p123"/>
            <p:cNvSpPr/>
            <p:nvPr/>
          </p:nvSpPr>
          <p:spPr>
            <a:xfrm>
              <a:off x="1550650" y="2126800"/>
              <a:ext cx="75575" cy="75575"/>
            </a:xfrm>
            <a:custGeom>
              <a:avLst/>
              <a:gdLst/>
              <a:ahLst/>
              <a:cxnLst/>
              <a:rect l="l" t="t" r="r" b="b"/>
              <a:pathLst>
                <a:path w="3023" h="3023" extrusionOk="0">
                  <a:moveTo>
                    <a:pt x="1511" y="1"/>
                  </a:moveTo>
                  <a:cubicBezTo>
                    <a:pt x="756" y="1"/>
                    <a:pt x="0"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566" name="Google Shape;2566;p123"/>
            <p:cNvSpPr/>
            <p:nvPr/>
          </p:nvSpPr>
          <p:spPr>
            <a:xfrm>
              <a:off x="1751325" y="212680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567" name="Google Shape;2567;p123"/>
            <p:cNvSpPr/>
            <p:nvPr/>
          </p:nvSpPr>
          <p:spPr>
            <a:xfrm>
              <a:off x="19496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568" name="Google Shape;2568;p123"/>
            <p:cNvSpPr/>
            <p:nvPr/>
          </p:nvSpPr>
          <p:spPr>
            <a:xfrm>
              <a:off x="21479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569" name="Google Shape;2569;p123"/>
            <p:cNvSpPr/>
            <p:nvPr/>
          </p:nvSpPr>
          <p:spPr>
            <a:xfrm>
              <a:off x="2346250" y="2126800"/>
              <a:ext cx="75575" cy="75575"/>
            </a:xfrm>
            <a:custGeom>
              <a:avLst/>
              <a:gdLst/>
              <a:ahLst/>
              <a:cxnLst/>
              <a:rect l="l" t="t" r="r" b="b"/>
              <a:pathLst>
                <a:path w="3023" h="3023" extrusionOk="0">
                  <a:moveTo>
                    <a:pt x="1512" y="1"/>
                  </a:moveTo>
                  <a:cubicBezTo>
                    <a:pt x="756" y="1"/>
                    <a:pt x="1" y="662"/>
                    <a:pt x="95" y="1511"/>
                  </a:cubicBezTo>
                  <a:cubicBezTo>
                    <a:pt x="95" y="2361"/>
                    <a:pt x="756"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570" name="Google Shape;2570;p123"/>
            <p:cNvSpPr/>
            <p:nvPr/>
          </p:nvSpPr>
          <p:spPr>
            <a:xfrm>
              <a:off x="25469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571" name="Google Shape;2571;p123"/>
            <p:cNvSpPr/>
            <p:nvPr/>
          </p:nvSpPr>
          <p:spPr>
            <a:xfrm>
              <a:off x="27452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572" name="Google Shape;2572;p123"/>
            <p:cNvSpPr/>
            <p:nvPr/>
          </p:nvSpPr>
          <p:spPr>
            <a:xfrm>
              <a:off x="2945925" y="2126800"/>
              <a:ext cx="73200" cy="75575"/>
            </a:xfrm>
            <a:custGeom>
              <a:avLst/>
              <a:gdLst/>
              <a:ahLst/>
              <a:cxnLst/>
              <a:rect l="l" t="t" r="r" b="b"/>
              <a:pathLst>
                <a:path w="2928" h="3023" extrusionOk="0">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573" name="Google Shape;2573;p123"/>
            <p:cNvSpPr/>
            <p:nvPr/>
          </p:nvSpPr>
          <p:spPr>
            <a:xfrm>
              <a:off x="3144225" y="2126800"/>
              <a:ext cx="73225" cy="75575"/>
            </a:xfrm>
            <a:custGeom>
              <a:avLst/>
              <a:gdLst/>
              <a:ahLst/>
              <a:cxnLst/>
              <a:rect l="l" t="t" r="r" b="b"/>
              <a:pathLst>
                <a:path w="2929" h="3023" extrusionOk="0">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574" name="Google Shape;2574;p123"/>
            <p:cNvSpPr/>
            <p:nvPr/>
          </p:nvSpPr>
          <p:spPr>
            <a:xfrm>
              <a:off x="3342550" y="212680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575" name="Google Shape;2575;p123"/>
            <p:cNvSpPr/>
            <p:nvPr/>
          </p:nvSpPr>
          <p:spPr>
            <a:xfrm>
              <a:off x="3540850" y="2126800"/>
              <a:ext cx="75575" cy="75575"/>
            </a:xfrm>
            <a:custGeom>
              <a:avLst/>
              <a:gdLst/>
              <a:ahLst/>
              <a:cxnLst/>
              <a:rect l="l" t="t" r="r" b="b"/>
              <a:pathLst>
                <a:path w="3023" h="3023" extrusionOk="0">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576" name="Google Shape;2576;p123"/>
            <p:cNvSpPr/>
            <p:nvPr/>
          </p:nvSpPr>
          <p:spPr>
            <a:xfrm>
              <a:off x="3741525" y="212680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577" name="Google Shape;2577;p123"/>
            <p:cNvSpPr/>
            <p:nvPr/>
          </p:nvSpPr>
          <p:spPr>
            <a:xfrm>
              <a:off x="13523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578" name="Google Shape;2578;p123"/>
            <p:cNvSpPr/>
            <p:nvPr/>
          </p:nvSpPr>
          <p:spPr>
            <a:xfrm>
              <a:off x="1550650" y="2315675"/>
              <a:ext cx="75575" cy="75575"/>
            </a:xfrm>
            <a:custGeom>
              <a:avLst/>
              <a:gdLst/>
              <a:ahLst/>
              <a:cxnLst/>
              <a:rect l="l" t="t" r="r" b="b"/>
              <a:pathLst>
                <a:path w="3023" h="3023"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579" name="Google Shape;2579;p123"/>
            <p:cNvSpPr/>
            <p:nvPr/>
          </p:nvSpPr>
          <p:spPr>
            <a:xfrm>
              <a:off x="1751325" y="231567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580" name="Google Shape;2580;p123"/>
            <p:cNvSpPr/>
            <p:nvPr/>
          </p:nvSpPr>
          <p:spPr>
            <a:xfrm>
              <a:off x="19496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581" name="Google Shape;2581;p123"/>
            <p:cNvSpPr/>
            <p:nvPr/>
          </p:nvSpPr>
          <p:spPr>
            <a:xfrm>
              <a:off x="21479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582" name="Google Shape;2582;p123"/>
            <p:cNvSpPr/>
            <p:nvPr/>
          </p:nvSpPr>
          <p:spPr>
            <a:xfrm>
              <a:off x="2346250" y="2315675"/>
              <a:ext cx="75575" cy="75575"/>
            </a:xfrm>
            <a:custGeom>
              <a:avLst/>
              <a:gdLst/>
              <a:ahLst/>
              <a:cxnLst/>
              <a:rect l="l" t="t" r="r" b="b"/>
              <a:pathLst>
                <a:path w="3023" h="3023"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583" name="Google Shape;2583;p123"/>
            <p:cNvSpPr/>
            <p:nvPr/>
          </p:nvSpPr>
          <p:spPr>
            <a:xfrm>
              <a:off x="25469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584" name="Google Shape;2584;p123"/>
            <p:cNvSpPr/>
            <p:nvPr/>
          </p:nvSpPr>
          <p:spPr>
            <a:xfrm>
              <a:off x="27452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585" name="Google Shape;2585;p123"/>
            <p:cNvSpPr/>
            <p:nvPr/>
          </p:nvSpPr>
          <p:spPr>
            <a:xfrm>
              <a:off x="2945925" y="231567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586" name="Google Shape;2586;p123"/>
            <p:cNvSpPr/>
            <p:nvPr/>
          </p:nvSpPr>
          <p:spPr>
            <a:xfrm>
              <a:off x="3144225" y="2315675"/>
              <a:ext cx="73225" cy="75575"/>
            </a:xfrm>
            <a:custGeom>
              <a:avLst/>
              <a:gdLst/>
              <a:ahLst/>
              <a:cxnLst/>
              <a:rect l="l" t="t" r="r" b="b"/>
              <a:pathLst>
                <a:path w="2929" h="3023"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587" name="Google Shape;2587;p123"/>
            <p:cNvSpPr/>
            <p:nvPr/>
          </p:nvSpPr>
          <p:spPr>
            <a:xfrm>
              <a:off x="3342550" y="231567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588" name="Google Shape;2588;p123"/>
            <p:cNvSpPr/>
            <p:nvPr/>
          </p:nvSpPr>
          <p:spPr>
            <a:xfrm>
              <a:off x="3540850" y="2315675"/>
              <a:ext cx="75575" cy="75575"/>
            </a:xfrm>
            <a:custGeom>
              <a:avLst/>
              <a:gdLst/>
              <a:ahLst/>
              <a:cxnLst/>
              <a:rect l="l" t="t" r="r" b="b"/>
              <a:pathLst>
                <a:path w="3023" h="3023"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589" name="Google Shape;2589;p123"/>
            <p:cNvSpPr/>
            <p:nvPr/>
          </p:nvSpPr>
          <p:spPr>
            <a:xfrm>
              <a:off x="3741525" y="231567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590" name="Google Shape;2590;p123"/>
            <p:cNvSpPr/>
            <p:nvPr/>
          </p:nvSpPr>
          <p:spPr>
            <a:xfrm>
              <a:off x="1201250" y="2509250"/>
              <a:ext cx="25975" cy="68500"/>
            </a:xfrm>
            <a:custGeom>
              <a:avLst/>
              <a:gdLst/>
              <a:ahLst/>
              <a:cxnLst/>
              <a:rect l="l" t="t" r="r" b="b"/>
              <a:pathLst>
                <a:path w="1039" h="2740" extrusionOk="0">
                  <a:moveTo>
                    <a:pt x="283" y="1"/>
                  </a:moveTo>
                  <a:cubicBezTo>
                    <a:pt x="189" y="945"/>
                    <a:pt x="95" y="1795"/>
                    <a:pt x="0" y="2740"/>
                  </a:cubicBezTo>
                  <a:cubicBezTo>
                    <a:pt x="567" y="2551"/>
                    <a:pt x="1039" y="1984"/>
                    <a:pt x="1039" y="1323"/>
                  </a:cubicBezTo>
                  <a:cubicBezTo>
                    <a:pt x="1039" y="756"/>
                    <a:pt x="756" y="284"/>
                    <a:pt x="28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591" name="Google Shape;2591;p123"/>
            <p:cNvSpPr/>
            <p:nvPr/>
          </p:nvSpPr>
          <p:spPr>
            <a:xfrm>
              <a:off x="13523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592" name="Google Shape;2592;p123"/>
            <p:cNvSpPr/>
            <p:nvPr/>
          </p:nvSpPr>
          <p:spPr>
            <a:xfrm>
              <a:off x="1550650" y="2504550"/>
              <a:ext cx="75575" cy="75550"/>
            </a:xfrm>
            <a:custGeom>
              <a:avLst/>
              <a:gdLst/>
              <a:ahLst/>
              <a:cxnLst/>
              <a:rect l="l" t="t" r="r" b="b"/>
              <a:pathLst>
                <a:path w="3023" h="3022"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593" name="Google Shape;2593;p123"/>
            <p:cNvSpPr/>
            <p:nvPr/>
          </p:nvSpPr>
          <p:spPr>
            <a:xfrm>
              <a:off x="1751325" y="250455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594" name="Google Shape;2594;p123"/>
            <p:cNvSpPr/>
            <p:nvPr/>
          </p:nvSpPr>
          <p:spPr>
            <a:xfrm>
              <a:off x="19496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595" name="Google Shape;2595;p123"/>
            <p:cNvSpPr/>
            <p:nvPr/>
          </p:nvSpPr>
          <p:spPr>
            <a:xfrm>
              <a:off x="21479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596" name="Google Shape;2596;p123"/>
            <p:cNvSpPr/>
            <p:nvPr/>
          </p:nvSpPr>
          <p:spPr>
            <a:xfrm>
              <a:off x="2346250" y="2504550"/>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597" name="Google Shape;2597;p123"/>
            <p:cNvSpPr/>
            <p:nvPr/>
          </p:nvSpPr>
          <p:spPr>
            <a:xfrm>
              <a:off x="25469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598" name="Google Shape;2598;p123"/>
            <p:cNvSpPr/>
            <p:nvPr/>
          </p:nvSpPr>
          <p:spPr>
            <a:xfrm>
              <a:off x="27452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599" name="Google Shape;2599;p123"/>
            <p:cNvSpPr/>
            <p:nvPr/>
          </p:nvSpPr>
          <p:spPr>
            <a:xfrm>
              <a:off x="2945925" y="250455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600" name="Google Shape;2600;p123"/>
            <p:cNvSpPr/>
            <p:nvPr/>
          </p:nvSpPr>
          <p:spPr>
            <a:xfrm>
              <a:off x="3144225" y="2504550"/>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601" name="Google Shape;2601;p123"/>
            <p:cNvSpPr/>
            <p:nvPr/>
          </p:nvSpPr>
          <p:spPr>
            <a:xfrm>
              <a:off x="3342550" y="250455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602" name="Google Shape;2602;p123"/>
            <p:cNvSpPr/>
            <p:nvPr/>
          </p:nvSpPr>
          <p:spPr>
            <a:xfrm>
              <a:off x="3540850" y="2504550"/>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603" name="Google Shape;2603;p123"/>
            <p:cNvSpPr/>
            <p:nvPr/>
          </p:nvSpPr>
          <p:spPr>
            <a:xfrm>
              <a:off x="3741525" y="250455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604" name="Google Shape;2604;p123"/>
            <p:cNvSpPr/>
            <p:nvPr/>
          </p:nvSpPr>
          <p:spPr>
            <a:xfrm>
              <a:off x="1189450" y="2693400"/>
              <a:ext cx="37775" cy="75575"/>
            </a:xfrm>
            <a:custGeom>
              <a:avLst/>
              <a:gdLst/>
              <a:ahLst/>
              <a:cxnLst/>
              <a:rect l="l" t="t" r="r" b="b"/>
              <a:pathLst>
                <a:path w="1511" h="3023" extrusionOk="0">
                  <a:moveTo>
                    <a:pt x="94" y="1"/>
                  </a:moveTo>
                  <a:cubicBezTo>
                    <a:pt x="94" y="1040"/>
                    <a:pt x="0" y="1984"/>
                    <a:pt x="0" y="2928"/>
                  </a:cubicBezTo>
                  <a:lnTo>
                    <a:pt x="94" y="2928"/>
                  </a:lnTo>
                  <a:lnTo>
                    <a:pt x="94" y="3023"/>
                  </a:lnTo>
                  <a:cubicBezTo>
                    <a:pt x="850" y="3023"/>
                    <a:pt x="1511" y="2362"/>
                    <a:pt x="1511" y="1512"/>
                  </a:cubicBezTo>
                  <a:cubicBezTo>
                    <a:pt x="1511" y="662"/>
                    <a:pt x="944" y="1"/>
                    <a:pt x="9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605" name="Google Shape;2605;p123"/>
            <p:cNvSpPr/>
            <p:nvPr/>
          </p:nvSpPr>
          <p:spPr>
            <a:xfrm>
              <a:off x="13523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606" name="Google Shape;2606;p123"/>
            <p:cNvSpPr/>
            <p:nvPr/>
          </p:nvSpPr>
          <p:spPr>
            <a:xfrm>
              <a:off x="1550650" y="2693400"/>
              <a:ext cx="75575" cy="75575"/>
            </a:xfrm>
            <a:custGeom>
              <a:avLst/>
              <a:gdLst/>
              <a:ahLst/>
              <a:cxnLst/>
              <a:rect l="l" t="t" r="r" b="b"/>
              <a:pathLst>
                <a:path w="3023" h="3023" extrusionOk="0">
                  <a:moveTo>
                    <a:pt x="1511" y="1"/>
                  </a:moveTo>
                  <a:cubicBezTo>
                    <a:pt x="756" y="1"/>
                    <a:pt x="0"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607" name="Google Shape;2607;p123"/>
            <p:cNvSpPr/>
            <p:nvPr/>
          </p:nvSpPr>
          <p:spPr>
            <a:xfrm>
              <a:off x="1751325" y="2693400"/>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608" name="Google Shape;2608;p123"/>
            <p:cNvSpPr/>
            <p:nvPr/>
          </p:nvSpPr>
          <p:spPr>
            <a:xfrm>
              <a:off x="19496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609" name="Google Shape;2609;p123"/>
            <p:cNvSpPr/>
            <p:nvPr/>
          </p:nvSpPr>
          <p:spPr>
            <a:xfrm>
              <a:off x="21479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610" name="Google Shape;2610;p123"/>
            <p:cNvSpPr/>
            <p:nvPr/>
          </p:nvSpPr>
          <p:spPr>
            <a:xfrm>
              <a:off x="2346250" y="2693400"/>
              <a:ext cx="75575" cy="75575"/>
            </a:xfrm>
            <a:custGeom>
              <a:avLst/>
              <a:gdLst/>
              <a:ahLst/>
              <a:cxnLst/>
              <a:rect l="l" t="t" r="r" b="b"/>
              <a:pathLst>
                <a:path w="3023" h="3023" extrusionOk="0">
                  <a:moveTo>
                    <a:pt x="1512" y="1"/>
                  </a:moveTo>
                  <a:cubicBezTo>
                    <a:pt x="756" y="1"/>
                    <a:pt x="1" y="662"/>
                    <a:pt x="95" y="1512"/>
                  </a:cubicBezTo>
                  <a:cubicBezTo>
                    <a:pt x="95" y="2362"/>
                    <a:pt x="756"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611" name="Google Shape;2611;p123"/>
            <p:cNvSpPr/>
            <p:nvPr/>
          </p:nvSpPr>
          <p:spPr>
            <a:xfrm>
              <a:off x="25469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612" name="Google Shape;2612;p123"/>
            <p:cNvSpPr/>
            <p:nvPr/>
          </p:nvSpPr>
          <p:spPr>
            <a:xfrm>
              <a:off x="27452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613" name="Google Shape;2613;p123"/>
            <p:cNvSpPr/>
            <p:nvPr/>
          </p:nvSpPr>
          <p:spPr>
            <a:xfrm>
              <a:off x="2945925" y="2693400"/>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614" name="Google Shape;2614;p123"/>
            <p:cNvSpPr/>
            <p:nvPr/>
          </p:nvSpPr>
          <p:spPr>
            <a:xfrm>
              <a:off x="3144225" y="2693400"/>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615" name="Google Shape;2615;p123"/>
            <p:cNvSpPr/>
            <p:nvPr/>
          </p:nvSpPr>
          <p:spPr>
            <a:xfrm>
              <a:off x="3342550" y="2693400"/>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616" name="Google Shape;2616;p123"/>
            <p:cNvSpPr/>
            <p:nvPr/>
          </p:nvSpPr>
          <p:spPr>
            <a:xfrm>
              <a:off x="3540850" y="2693400"/>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617" name="Google Shape;2617;p123"/>
            <p:cNvSpPr/>
            <p:nvPr/>
          </p:nvSpPr>
          <p:spPr>
            <a:xfrm>
              <a:off x="3741525" y="2693400"/>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618" name="Google Shape;2618;p123"/>
            <p:cNvSpPr/>
            <p:nvPr/>
          </p:nvSpPr>
          <p:spPr>
            <a:xfrm>
              <a:off x="3342550" y="5337575"/>
              <a:ext cx="75550" cy="49600"/>
            </a:xfrm>
            <a:custGeom>
              <a:avLst/>
              <a:gdLst/>
              <a:ahLst/>
              <a:cxnLst/>
              <a:rect l="l" t="t" r="r" b="b"/>
              <a:pathLst>
                <a:path w="3022" h="1984" extrusionOk="0">
                  <a:moveTo>
                    <a:pt x="1511" y="0"/>
                  </a:moveTo>
                  <a:cubicBezTo>
                    <a:pt x="661" y="0"/>
                    <a:pt x="0" y="661"/>
                    <a:pt x="0" y="1511"/>
                  </a:cubicBezTo>
                  <a:cubicBezTo>
                    <a:pt x="0" y="1511"/>
                    <a:pt x="0" y="1511"/>
                    <a:pt x="0" y="1606"/>
                  </a:cubicBezTo>
                  <a:cubicBezTo>
                    <a:pt x="944" y="1700"/>
                    <a:pt x="1889" y="1889"/>
                    <a:pt x="2927" y="1983"/>
                  </a:cubicBezTo>
                  <a:cubicBezTo>
                    <a:pt x="2927" y="1889"/>
                    <a:pt x="3022" y="1700"/>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619" name="Google Shape;2619;p123"/>
            <p:cNvSpPr/>
            <p:nvPr/>
          </p:nvSpPr>
          <p:spPr>
            <a:xfrm>
              <a:off x="3540850" y="5337575"/>
              <a:ext cx="75575" cy="70850"/>
            </a:xfrm>
            <a:custGeom>
              <a:avLst/>
              <a:gdLst/>
              <a:ahLst/>
              <a:cxnLst/>
              <a:rect l="l" t="t" r="r" b="b"/>
              <a:pathLst>
                <a:path w="3023" h="2834" extrusionOk="0">
                  <a:moveTo>
                    <a:pt x="1511" y="0"/>
                  </a:moveTo>
                  <a:cubicBezTo>
                    <a:pt x="756" y="0"/>
                    <a:pt x="95" y="661"/>
                    <a:pt x="95" y="1511"/>
                  </a:cubicBezTo>
                  <a:lnTo>
                    <a:pt x="1" y="1511"/>
                  </a:lnTo>
                  <a:cubicBezTo>
                    <a:pt x="1" y="1983"/>
                    <a:pt x="284" y="2361"/>
                    <a:pt x="662" y="2645"/>
                  </a:cubicBezTo>
                  <a:cubicBezTo>
                    <a:pt x="1228" y="2739"/>
                    <a:pt x="1700" y="2739"/>
                    <a:pt x="2267" y="2833"/>
                  </a:cubicBezTo>
                  <a:cubicBezTo>
                    <a:pt x="2739" y="2550"/>
                    <a:pt x="3022" y="2078"/>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620" name="Google Shape;2620;p123"/>
            <p:cNvSpPr/>
            <p:nvPr/>
          </p:nvSpPr>
          <p:spPr>
            <a:xfrm>
              <a:off x="3741525" y="533757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621" name="Google Shape;2621;p123"/>
            <p:cNvSpPr/>
            <p:nvPr/>
          </p:nvSpPr>
          <p:spPr>
            <a:xfrm>
              <a:off x="2745250" y="5148700"/>
              <a:ext cx="75575" cy="73225"/>
            </a:xfrm>
            <a:custGeom>
              <a:avLst/>
              <a:gdLst/>
              <a:ahLst/>
              <a:cxnLst/>
              <a:rect l="l" t="t" r="r" b="b"/>
              <a:pathLst>
                <a:path w="3023" h="2929" extrusionOk="0">
                  <a:moveTo>
                    <a:pt x="1511" y="1"/>
                  </a:moveTo>
                  <a:cubicBezTo>
                    <a:pt x="661" y="1"/>
                    <a:pt x="0" y="662"/>
                    <a:pt x="0" y="1512"/>
                  </a:cubicBezTo>
                  <a:cubicBezTo>
                    <a:pt x="0" y="1700"/>
                    <a:pt x="95" y="1889"/>
                    <a:pt x="189" y="2078"/>
                  </a:cubicBezTo>
                  <a:cubicBezTo>
                    <a:pt x="756" y="2361"/>
                    <a:pt x="1417" y="2645"/>
                    <a:pt x="1983" y="2928"/>
                  </a:cubicBezTo>
                  <a:cubicBezTo>
                    <a:pt x="2550" y="2645"/>
                    <a:pt x="3022" y="2173"/>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622" name="Google Shape;2622;p123"/>
            <p:cNvSpPr/>
            <p:nvPr/>
          </p:nvSpPr>
          <p:spPr>
            <a:xfrm>
              <a:off x="2945925" y="5148700"/>
              <a:ext cx="73200" cy="75575"/>
            </a:xfrm>
            <a:custGeom>
              <a:avLst/>
              <a:gdLst/>
              <a:ahLst/>
              <a:cxnLst/>
              <a:rect l="l" t="t" r="r" b="b"/>
              <a:pathLst>
                <a:path w="2928" h="3023" extrusionOk="0">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623" name="Google Shape;2623;p123"/>
            <p:cNvSpPr/>
            <p:nvPr/>
          </p:nvSpPr>
          <p:spPr>
            <a:xfrm>
              <a:off x="3144225" y="5148700"/>
              <a:ext cx="73225" cy="75575"/>
            </a:xfrm>
            <a:custGeom>
              <a:avLst/>
              <a:gdLst/>
              <a:ahLst/>
              <a:cxnLst/>
              <a:rect l="l" t="t" r="r" b="b"/>
              <a:pathLst>
                <a:path w="2929" h="3023" extrusionOk="0">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624" name="Google Shape;2624;p123"/>
            <p:cNvSpPr/>
            <p:nvPr/>
          </p:nvSpPr>
          <p:spPr>
            <a:xfrm>
              <a:off x="3342550" y="5148700"/>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625" name="Google Shape;2625;p123"/>
            <p:cNvSpPr/>
            <p:nvPr/>
          </p:nvSpPr>
          <p:spPr>
            <a:xfrm>
              <a:off x="3540850" y="5148700"/>
              <a:ext cx="75575" cy="75575"/>
            </a:xfrm>
            <a:custGeom>
              <a:avLst/>
              <a:gdLst/>
              <a:ahLst/>
              <a:cxnLst/>
              <a:rect l="l" t="t" r="r" b="b"/>
              <a:pathLst>
                <a:path w="3023" h="3023" extrusionOk="0">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626" name="Google Shape;2626;p123"/>
            <p:cNvSpPr/>
            <p:nvPr/>
          </p:nvSpPr>
          <p:spPr>
            <a:xfrm>
              <a:off x="3741525" y="5148700"/>
              <a:ext cx="73200" cy="75575"/>
            </a:xfrm>
            <a:custGeom>
              <a:avLst/>
              <a:gdLst/>
              <a:ahLst/>
              <a:cxnLst/>
              <a:rect l="l" t="t" r="r" b="b"/>
              <a:pathLst>
                <a:path w="2928" h="3023" extrusionOk="0">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627" name="Google Shape;2627;p123"/>
            <p:cNvSpPr/>
            <p:nvPr/>
          </p:nvSpPr>
          <p:spPr>
            <a:xfrm>
              <a:off x="2350975" y="4959825"/>
              <a:ext cx="70850" cy="63775"/>
            </a:xfrm>
            <a:custGeom>
              <a:avLst/>
              <a:gdLst/>
              <a:ahLst/>
              <a:cxnLst/>
              <a:rect l="l" t="t" r="r" b="b"/>
              <a:pathLst>
                <a:path w="2834" h="2551" extrusionOk="0">
                  <a:moveTo>
                    <a:pt x="1323" y="1"/>
                  </a:moveTo>
                  <a:cubicBezTo>
                    <a:pt x="662" y="1"/>
                    <a:pt x="190" y="379"/>
                    <a:pt x="1" y="1040"/>
                  </a:cubicBezTo>
                  <a:cubicBezTo>
                    <a:pt x="756" y="1512"/>
                    <a:pt x="1606" y="2078"/>
                    <a:pt x="2362" y="2551"/>
                  </a:cubicBezTo>
                  <a:cubicBezTo>
                    <a:pt x="2645" y="2267"/>
                    <a:pt x="2834" y="1890"/>
                    <a:pt x="2834" y="1512"/>
                  </a:cubicBezTo>
                  <a:cubicBezTo>
                    <a:pt x="2834" y="662"/>
                    <a:pt x="2173" y="1"/>
                    <a:pt x="132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628" name="Google Shape;2628;p123"/>
            <p:cNvSpPr/>
            <p:nvPr/>
          </p:nvSpPr>
          <p:spPr>
            <a:xfrm>
              <a:off x="2546925"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629" name="Google Shape;2629;p123"/>
            <p:cNvSpPr/>
            <p:nvPr/>
          </p:nvSpPr>
          <p:spPr>
            <a:xfrm>
              <a:off x="27452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630" name="Google Shape;2630;p123"/>
            <p:cNvSpPr/>
            <p:nvPr/>
          </p:nvSpPr>
          <p:spPr>
            <a:xfrm>
              <a:off x="2945925" y="495982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631" name="Google Shape;2631;p123"/>
            <p:cNvSpPr/>
            <p:nvPr/>
          </p:nvSpPr>
          <p:spPr>
            <a:xfrm>
              <a:off x="3144225" y="4959825"/>
              <a:ext cx="73225" cy="75575"/>
            </a:xfrm>
            <a:custGeom>
              <a:avLst/>
              <a:gdLst/>
              <a:ahLst/>
              <a:cxnLst/>
              <a:rect l="l" t="t" r="r" b="b"/>
              <a:pathLst>
                <a:path w="2929" h="3023" extrusionOk="0">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632" name="Google Shape;2632;p123"/>
            <p:cNvSpPr/>
            <p:nvPr/>
          </p:nvSpPr>
          <p:spPr>
            <a:xfrm>
              <a:off x="3342550" y="495982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633" name="Google Shape;2633;p123"/>
            <p:cNvSpPr/>
            <p:nvPr/>
          </p:nvSpPr>
          <p:spPr>
            <a:xfrm>
              <a:off x="3540850" y="4959825"/>
              <a:ext cx="75575" cy="75575"/>
            </a:xfrm>
            <a:custGeom>
              <a:avLst/>
              <a:gdLst/>
              <a:ahLst/>
              <a:cxnLst/>
              <a:rect l="l" t="t" r="r" b="b"/>
              <a:pathLst>
                <a:path w="3023" h="3023" extrusionOk="0">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634" name="Google Shape;2634;p123"/>
            <p:cNvSpPr/>
            <p:nvPr/>
          </p:nvSpPr>
          <p:spPr>
            <a:xfrm>
              <a:off x="3741525" y="495982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635" name="Google Shape;2635;p123"/>
            <p:cNvSpPr/>
            <p:nvPr/>
          </p:nvSpPr>
          <p:spPr>
            <a:xfrm>
              <a:off x="21479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636" name="Google Shape;2636;p123"/>
            <p:cNvSpPr/>
            <p:nvPr/>
          </p:nvSpPr>
          <p:spPr>
            <a:xfrm>
              <a:off x="2346250" y="4770975"/>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637" name="Google Shape;2637;p123"/>
            <p:cNvSpPr/>
            <p:nvPr/>
          </p:nvSpPr>
          <p:spPr>
            <a:xfrm>
              <a:off x="2546925"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638" name="Google Shape;2638;p123"/>
            <p:cNvSpPr/>
            <p:nvPr/>
          </p:nvSpPr>
          <p:spPr>
            <a:xfrm>
              <a:off x="27452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639" name="Google Shape;2639;p123"/>
            <p:cNvSpPr/>
            <p:nvPr/>
          </p:nvSpPr>
          <p:spPr>
            <a:xfrm>
              <a:off x="2945925" y="477097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640" name="Google Shape;2640;p123"/>
            <p:cNvSpPr/>
            <p:nvPr/>
          </p:nvSpPr>
          <p:spPr>
            <a:xfrm>
              <a:off x="3144225" y="4770975"/>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641" name="Google Shape;2641;p123"/>
            <p:cNvSpPr/>
            <p:nvPr/>
          </p:nvSpPr>
          <p:spPr>
            <a:xfrm>
              <a:off x="3342550" y="47709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642" name="Google Shape;2642;p123"/>
            <p:cNvSpPr/>
            <p:nvPr/>
          </p:nvSpPr>
          <p:spPr>
            <a:xfrm>
              <a:off x="3540850" y="4770975"/>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643" name="Google Shape;2643;p123"/>
            <p:cNvSpPr/>
            <p:nvPr/>
          </p:nvSpPr>
          <p:spPr>
            <a:xfrm>
              <a:off x="3741525" y="477097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644" name="Google Shape;2644;p123"/>
            <p:cNvSpPr/>
            <p:nvPr/>
          </p:nvSpPr>
          <p:spPr>
            <a:xfrm>
              <a:off x="1949625"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645" name="Google Shape;2645;p123"/>
            <p:cNvSpPr/>
            <p:nvPr/>
          </p:nvSpPr>
          <p:spPr>
            <a:xfrm>
              <a:off x="21479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646" name="Google Shape;2646;p123"/>
            <p:cNvSpPr/>
            <p:nvPr/>
          </p:nvSpPr>
          <p:spPr>
            <a:xfrm>
              <a:off x="2346250" y="4582100"/>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647" name="Google Shape;2647;p123"/>
            <p:cNvSpPr/>
            <p:nvPr/>
          </p:nvSpPr>
          <p:spPr>
            <a:xfrm>
              <a:off x="2546925"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648" name="Google Shape;2648;p123"/>
            <p:cNvSpPr/>
            <p:nvPr/>
          </p:nvSpPr>
          <p:spPr>
            <a:xfrm>
              <a:off x="27452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649" name="Google Shape;2649;p123"/>
            <p:cNvSpPr/>
            <p:nvPr/>
          </p:nvSpPr>
          <p:spPr>
            <a:xfrm>
              <a:off x="2945925" y="4582100"/>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650" name="Google Shape;2650;p123"/>
            <p:cNvSpPr/>
            <p:nvPr/>
          </p:nvSpPr>
          <p:spPr>
            <a:xfrm>
              <a:off x="3144225" y="4582100"/>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651" name="Google Shape;2651;p123"/>
            <p:cNvSpPr/>
            <p:nvPr/>
          </p:nvSpPr>
          <p:spPr>
            <a:xfrm>
              <a:off x="3342550" y="458210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652" name="Google Shape;2652;p123"/>
            <p:cNvSpPr/>
            <p:nvPr/>
          </p:nvSpPr>
          <p:spPr>
            <a:xfrm>
              <a:off x="3540850" y="4582100"/>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653" name="Google Shape;2653;p123"/>
            <p:cNvSpPr/>
            <p:nvPr/>
          </p:nvSpPr>
          <p:spPr>
            <a:xfrm>
              <a:off x="3741525" y="458210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654" name="Google Shape;2654;p123"/>
            <p:cNvSpPr/>
            <p:nvPr/>
          </p:nvSpPr>
          <p:spPr>
            <a:xfrm>
              <a:off x="1751325" y="4393225"/>
              <a:ext cx="73200" cy="75575"/>
            </a:xfrm>
            <a:custGeom>
              <a:avLst/>
              <a:gdLst/>
              <a:ahLst/>
              <a:cxnLst/>
              <a:rect l="l" t="t" r="r" b="b"/>
              <a:pathLst>
                <a:path w="2928" h="3023" extrusionOk="0">
                  <a:moveTo>
                    <a:pt x="1417" y="1"/>
                  </a:moveTo>
                  <a:cubicBezTo>
                    <a:pt x="661" y="1"/>
                    <a:pt x="0" y="662"/>
                    <a:pt x="0" y="1512"/>
                  </a:cubicBezTo>
                  <a:cubicBezTo>
                    <a:pt x="0" y="1606"/>
                    <a:pt x="0" y="1700"/>
                    <a:pt x="0" y="1795"/>
                  </a:cubicBezTo>
                  <a:cubicBezTo>
                    <a:pt x="378" y="2173"/>
                    <a:pt x="661" y="2456"/>
                    <a:pt x="945" y="2834"/>
                  </a:cubicBezTo>
                  <a:cubicBezTo>
                    <a:pt x="1134" y="2928"/>
                    <a:pt x="1322" y="3023"/>
                    <a:pt x="1511" y="3023"/>
                  </a:cubicBezTo>
                  <a:cubicBezTo>
                    <a:pt x="2267" y="3023"/>
                    <a:pt x="2928"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655" name="Google Shape;2655;p123"/>
            <p:cNvSpPr/>
            <p:nvPr/>
          </p:nvSpPr>
          <p:spPr>
            <a:xfrm>
              <a:off x="1949625"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656" name="Google Shape;2656;p123"/>
            <p:cNvSpPr/>
            <p:nvPr/>
          </p:nvSpPr>
          <p:spPr>
            <a:xfrm>
              <a:off x="21479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657" name="Google Shape;2657;p123"/>
            <p:cNvSpPr/>
            <p:nvPr/>
          </p:nvSpPr>
          <p:spPr>
            <a:xfrm>
              <a:off x="2346250" y="4393225"/>
              <a:ext cx="75575" cy="75575"/>
            </a:xfrm>
            <a:custGeom>
              <a:avLst/>
              <a:gdLst/>
              <a:ahLst/>
              <a:cxnLst/>
              <a:rect l="l" t="t" r="r" b="b"/>
              <a:pathLst>
                <a:path w="3023" h="3023" extrusionOk="0">
                  <a:moveTo>
                    <a:pt x="1512" y="1"/>
                  </a:moveTo>
                  <a:cubicBezTo>
                    <a:pt x="756" y="1"/>
                    <a:pt x="95" y="662"/>
                    <a:pt x="95" y="1512"/>
                  </a:cubicBezTo>
                  <a:cubicBezTo>
                    <a:pt x="1" y="2361"/>
                    <a:pt x="756" y="3023"/>
                    <a:pt x="1512" y="3023"/>
                  </a:cubicBezTo>
                  <a:cubicBezTo>
                    <a:pt x="2362" y="3023"/>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658" name="Google Shape;2658;p123"/>
            <p:cNvSpPr/>
            <p:nvPr/>
          </p:nvSpPr>
          <p:spPr>
            <a:xfrm>
              <a:off x="2546925"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267" y="3023"/>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659" name="Google Shape;2659;p123"/>
            <p:cNvSpPr/>
            <p:nvPr/>
          </p:nvSpPr>
          <p:spPr>
            <a:xfrm>
              <a:off x="27452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660" name="Google Shape;2660;p123"/>
            <p:cNvSpPr/>
            <p:nvPr/>
          </p:nvSpPr>
          <p:spPr>
            <a:xfrm>
              <a:off x="2945925" y="4393225"/>
              <a:ext cx="73200" cy="75575"/>
            </a:xfrm>
            <a:custGeom>
              <a:avLst/>
              <a:gdLst/>
              <a:ahLst/>
              <a:cxnLst/>
              <a:rect l="l" t="t" r="r" b="b"/>
              <a:pathLst>
                <a:path w="2928" h="3023" extrusionOk="0">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661" name="Google Shape;2661;p123"/>
            <p:cNvSpPr/>
            <p:nvPr/>
          </p:nvSpPr>
          <p:spPr>
            <a:xfrm>
              <a:off x="3144225" y="4393225"/>
              <a:ext cx="73225" cy="75575"/>
            </a:xfrm>
            <a:custGeom>
              <a:avLst/>
              <a:gdLst/>
              <a:ahLst/>
              <a:cxnLst/>
              <a:rect l="l" t="t" r="r" b="b"/>
              <a:pathLst>
                <a:path w="2929" h="3023" extrusionOk="0">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662" name="Google Shape;2662;p123"/>
            <p:cNvSpPr/>
            <p:nvPr/>
          </p:nvSpPr>
          <p:spPr>
            <a:xfrm>
              <a:off x="3342550" y="4393225"/>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663" name="Google Shape;2663;p123"/>
            <p:cNvSpPr/>
            <p:nvPr/>
          </p:nvSpPr>
          <p:spPr>
            <a:xfrm>
              <a:off x="3540850" y="4393225"/>
              <a:ext cx="75575" cy="75575"/>
            </a:xfrm>
            <a:custGeom>
              <a:avLst/>
              <a:gdLst/>
              <a:ahLst/>
              <a:cxnLst/>
              <a:rect l="l" t="t" r="r" b="b"/>
              <a:pathLst>
                <a:path w="3023" h="3023" extrusionOk="0">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664" name="Google Shape;2664;p123"/>
            <p:cNvSpPr/>
            <p:nvPr/>
          </p:nvSpPr>
          <p:spPr>
            <a:xfrm>
              <a:off x="3741525" y="4393225"/>
              <a:ext cx="73200" cy="75575"/>
            </a:xfrm>
            <a:custGeom>
              <a:avLst/>
              <a:gdLst/>
              <a:ahLst/>
              <a:cxnLst/>
              <a:rect l="l" t="t" r="r" b="b"/>
              <a:pathLst>
                <a:path w="2928" h="3023" extrusionOk="0">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665" name="Google Shape;2665;p123"/>
            <p:cNvSpPr/>
            <p:nvPr/>
          </p:nvSpPr>
          <p:spPr>
            <a:xfrm>
              <a:off x="1751325" y="4204350"/>
              <a:ext cx="73200" cy="73225"/>
            </a:xfrm>
            <a:custGeom>
              <a:avLst/>
              <a:gdLst/>
              <a:ahLst/>
              <a:cxnLst/>
              <a:rect l="l" t="t" r="r" b="b"/>
              <a:pathLst>
                <a:path w="2928" h="2929" extrusionOk="0">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666" name="Google Shape;2666;p123"/>
            <p:cNvSpPr/>
            <p:nvPr/>
          </p:nvSpPr>
          <p:spPr>
            <a:xfrm>
              <a:off x="1949625"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667" name="Google Shape;2667;p123"/>
            <p:cNvSpPr/>
            <p:nvPr/>
          </p:nvSpPr>
          <p:spPr>
            <a:xfrm>
              <a:off x="21479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668" name="Google Shape;2668;p123"/>
            <p:cNvSpPr/>
            <p:nvPr/>
          </p:nvSpPr>
          <p:spPr>
            <a:xfrm>
              <a:off x="2346250" y="4204350"/>
              <a:ext cx="75575" cy="73225"/>
            </a:xfrm>
            <a:custGeom>
              <a:avLst/>
              <a:gdLst/>
              <a:ahLst/>
              <a:cxnLst/>
              <a:rect l="l" t="t" r="r" b="b"/>
              <a:pathLst>
                <a:path w="3023" h="2929" extrusionOk="0">
                  <a:moveTo>
                    <a:pt x="1512" y="1"/>
                  </a:moveTo>
                  <a:cubicBezTo>
                    <a:pt x="756" y="1"/>
                    <a:pt x="95" y="662"/>
                    <a:pt x="95" y="1512"/>
                  </a:cubicBezTo>
                  <a:cubicBezTo>
                    <a:pt x="1" y="2267"/>
                    <a:pt x="756" y="2928"/>
                    <a:pt x="1512" y="2928"/>
                  </a:cubicBezTo>
                  <a:cubicBezTo>
                    <a:pt x="2362" y="2928"/>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669" name="Google Shape;2669;p123"/>
            <p:cNvSpPr/>
            <p:nvPr/>
          </p:nvSpPr>
          <p:spPr>
            <a:xfrm>
              <a:off x="2546925"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267" y="2928"/>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670" name="Google Shape;2670;p123"/>
            <p:cNvSpPr/>
            <p:nvPr/>
          </p:nvSpPr>
          <p:spPr>
            <a:xfrm>
              <a:off x="27452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671" name="Google Shape;2671;p123"/>
            <p:cNvSpPr/>
            <p:nvPr/>
          </p:nvSpPr>
          <p:spPr>
            <a:xfrm>
              <a:off x="2945925" y="4204350"/>
              <a:ext cx="73200" cy="73225"/>
            </a:xfrm>
            <a:custGeom>
              <a:avLst/>
              <a:gdLst/>
              <a:ahLst/>
              <a:cxnLst/>
              <a:rect l="l" t="t" r="r" b="b"/>
              <a:pathLst>
                <a:path w="2928" h="2929" extrusionOk="0">
                  <a:moveTo>
                    <a:pt x="1417" y="1"/>
                  </a:moveTo>
                  <a:cubicBezTo>
                    <a:pt x="661" y="1"/>
                    <a:pt x="0" y="662"/>
                    <a:pt x="0" y="1512"/>
                  </a:cubicBezTo>
                  <a:cubicBezTo>
                    <a:pt x="0" y="2267"/>
                    <a:pt x="661" y="2928"/>
                    <a:pt x="1417" y="2928"/>
                  </a:cubicBezTo>
                  <a:cubicBezTo>
                    <a:pt x="2266" y="2928"/>
                    <a:pt x="2928" y="2362"/>
                    <a:pt x="2928" y="1512"/>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672" name="Google Shape;2672;p123"/>
            <p:cNvSpPr/>
            <p:nvPr/>
          </p:nvSpPr>
          <p:spPr>
            <a:xfrm>
              <a:off x="3144225" y="4204350"/>
              <a:ext cx="73225" cy="73225"/>
            </a:xfrm>
            <a:custGeom>
              <a:avLst/>
              <a:gdLst/>
              <a:ahLst/>
              <a:cxnLst/>
              <a:rect l="l" t="t" r="r" b="b"/>
              <a:pathLst>
                <a:path w="2929" h="2929" extrusionOk="0">
                  <a:moveTo>
                    <a:pt x="1417" y="1"/>
                  </a:moveTo>
                  <a:cubicBezTo>
                    <a:pt x="662" y="1"/>
                    <a:pt x="1" y="662"/>
                    <a:pt x="1" y="1512"/>
                  </a:cubicBezTo>
                  <a:cubicBezTo>
                    <a:pt x="1" y="2267"/>
                    <a:pt x="662" y="2928"/>
                    <a:pt x="1511" y="2928"/>
                  </a:cubicBezTo>
                  <a:cubicBezTo>
                    <a:pt x="2267" y="2928"/>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673" name="Google Shape;2673;p123"/>
            <p:cNvSpPr/>
            <p:nvPr/>
          </p:nvSpPr>
          <p:spPr>
            <a:xfrm>
              <a:off x="3342550" y="42043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674" name="Google Shape;2674;p123"/>
            <p:cNvSpPr/>
            <p:nvPr/>
          </p:nvSpPr>
          <p:spPr>
            <a:xfrm>
              <a:off x="3540850" y="4204350"/>
              <a:ext cx="75575" cy="73225"/>
            </a:xfrm>
            <a:custGeom>
              <a:avLst/>
              <a:gdLst/>
              <a:ahLst/>
              <a:cxnLst/>
              <a:rect l="l" t="t" r="r" b="b"/>
              <a:pathLst>
                <a:path w="3023" h="2929" extrusionOk="0">
                  <a:moveTo>
                    <a:pt x="1511" y="1"/>
                  </a:moveTo>
                  <a:cubicBezTo>
                    <a:pt x="756" y="1"/>
                    <a:pt x="95" y="662"/>
                    <a:pt x="95" y="1512"/>
                  </a:cubicBezTo>
                  <a:cubicBezTo>
                    <a:pt x="1" y="2267"/>
                    <a:pt x="756"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675" name="Google Shape;2675;p123"/>
            <p:cNvSpPr/>
            <p:nvPr/>
          </p:nvSpPr>
          <p:spPr>
            <a:xfrm>
              <a:off x="3741525" y="4204350"/>
              <a:ext cx="73200" cy="73225"/>
            </a:xfrm>
            <a:custGeom>
              <a:avLst/>
              <a:gdLst/>
              <a:ahLst/>
              <a:cxnLst/>
              <a:rect l="l" t="t" r="r" b="b"/>
              <a:pathLst>
                <a:path w="2928" h="2929" extrusionOk="0">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676" name="Google Shape;2676;p123"/>
            <p:cNvSpPr/>
            <p:nvPr/>
          </p:nvSpPr>
          <p:spPr>
            <a:xfrm>
              <a:off x="1550650" y="4015500"/>
              <a:ext cx="75575" cy="75550"/>
            </a:xfrm>
            <a:custGeom>
              <a:avLst/>
              <a:gdLst/>
              <a:ahLst/>
              <a:cxnLst/>
              <a:rect l="l" t="t" r="r" b="b"/>
              <a:pathLst>
                <a:path w="3023" h="3022"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677" name="Google Shape;2677;p123"/>
            <p:cNvSpPr/>
            <p:nvPr/>
          </p:nvSpPr>
          <p:spPr>
            <a:xfrm>
              <a:off x="1751325" y="4015500"/>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678" name="Google Shape;2678;p123"/>
            <p:cNvSpPr/>
            <p:nvPr/>
          </p:nvSpPr>
          <p:spPr>
            <a:xfrm>
              <a:off x="1949625"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679" name="Google Shape;2679;p123"/>
            <p:cNvSpPr/>
            <p:nvPr/>
          </p:nvSpPr>
          <p:spPr>
            <a:xfrm>
              <a:off x="21479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680" name="Google Shape;2680;p123"/>
            <p:cNvSpPr/>
            <p:nvPr/>
          </p:nvSpPr>
          <p:spPr>
            <a:xfrm>
              <a:off x="2346250" y="4015500"/>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681" name="Google Shape;2681;p123"/>
            <p:cNvSpPr/>
            <p:nvPr/>
          </p:nvSpPr>
          <p:spPr>
            <a:xfrm>
              <a:off x="2546925"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682" name="Google Shape;2682;p123"/>
            <p:cNvSpPr/>
            <p:nvPr/>
          </p:nvSpPr>
          <p:spPr>
            <a:xfrm>
              <a:off x="27452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683" name="Google Shape;2683;p123"/>
            <p:cNvSpPr/>
            <p:nvPr/>
          </p:nvSpPr>
          <p:spPr>
            <a:xfrm>
              <a:off x="2945925" y="401550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684" name="Google Shape;2684;p123"/>
            <p:cNvSpPr/>
            <p:nvPr/>
          </p:nvSpPr>
          <p:spPr>
            <a:xfrm>
              <a:off x="3144225" y="4015500"/>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685" name="Google Shape;2685;p123"/>
            <p:cNvSpPr/>
            <p:nvPr/>
          </p:nvSpPr>
          <p:spPr>
            <a:xfrm>
              <a:off x="3342550" y="40155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686" name="Google Shape;2686;p123"/>
            <p:cNvSpPr/>
            <p:nvPr/>
          </p:nvSpPr>
          <p:spPr>
            <a:xfrm>
              <a:off x="3540850" y="4015500"/>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687" name="Google Shape;2687;p123"/>
            <p:cNvSpPr/>
            <p:nvPr/>
          </p:nvSpPr>
          <p:spPr>
            <a:xfrm>
              <a:off x="3741525" y="4015500"/>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688" name="Google Shape;2688;p123"/>
            <p:cNvSpPr/>
            <p:nvPr/>
          </p:nvSpPr>
          <p:spPr>
            <a:xfrm>
              <a:off x="1550650" y="3826625"/>
              <a:ext cx="75575" cy="75575"/>
            </a:xfrm>
            <a:custGeom>
              <a:avLst/>
              <a:gdLst/>
              <a:ahLst/>
              <a:cxnLst/>
              <a:rect l="l" t="t" r="r" b="b"/>
              <a:pathLst>
                <a:path w="3023" h="3023"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689" name="Google Shape;2689;p123"/>
            <p:cNvSpPr/>
            <p:nvPr/>
          </p:nvSpPr>
          <p:spPr>
            <a:xfrm>
              <a:off x="1751325" y="382662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690" name="Google Shape;2690;p123"/>
            <p:cNvSpPr/>
            <p:nvPr/>
          </p:nvSpPr>
          <p:spPr>
            <a:xfrm>
              <a:off x="1949625"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691" name="Google Shape;2691;p123"/>
            <p:cNvSpPr/>
            <p:nvPr/>
          </p:nvSpPr>
          <p:spPr>
            <a:xfrm>
              <a:off x="21479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692" name="Google Shape;2692;p123"/>
            <p:cNvSpPr/>
            <p:nvPr/>
          </p:nvSpPr>
          <p:spPr>
            <a:xfrm>
              <a:off x="2346250" y="3826625"/>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693" name="Google Shape;2693;p123"/>
            <p:cNvSpPr/>
            <p:nvPr/>
          </p:nvSpPr>
          <p:spPr>
            <a:xfrm>
              <a:off x="2546925"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694" name="Google Shape;2694;p123"/>
            <p:cNvSpPr/>
            <p:nvPr/>
          </p:nvSpPr>
          <p:spPr>
            <a:xfrm>
              <a:off x="27452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695" name="Google Shape;2695;p123"/>
            <p:cNvSpPr/>
            <p:nvPr/>
          </p:nvSpPr>
          <p:spPr>
            <a:xfrm>
              <a:off x="2945925" y="382662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696" name="Google Shape;2696;p123"/>
            <p:cNvSpPr/>
            <p:nvPr/>
          </p:nvSpPr>
          <p:spPr>
            <a:xfrm>
              <a:off x="3144225" y="3826625"/>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697" name="Google Shape;2697;p123"/>
            <p:cNvSpPr/>
            <p:nvPr/>
          </p:nvSpPr>
          <p:spPr>
            <a:xfrm>
              <a:off x="3342550" y="38266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698" name="Google Shape;2698;p123"/>
            <p:cNvSpPr/>
            <p:nvPr/>
          </p:nvSpPr>
          <p:spPr>
            <a:xfrm>
              <a:off x="3540850" y="3826625"/>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699" name="Google Shape;2699;p123"/>
            <p:cNvSpPr/>
            <p:nvPr/>
          </p:nvSpPr>
          <p:spPr>
            <a:xfrm>
              <a:off x="3741525" y="382662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700" name="Google Shape;2700;p123"/>
            <p:cNvSpPr/>
            <p:nvPr/>
          </p:nvSpPr>
          <p:spPr>
            <a:xfrm>
              <a:off x="13523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701" name="Google Shape;2701;p123"/>
            <p:cNvSpPr/>
            <p:nvPr/>
          </p:nvSpPr>
          <p:spPr>
            <a:xfrm>
              <a:off x="1550650" y="3637750"/>
              <a:ext cx="75575" cy="75575"/>
            </a:xfrm>
            <a:custGeom>
              <a:avLst/>
              <a:gdLst/>
              <a:ahLst/>
              <a:cxnLst/>
              <a:rect l="l" t="t" r="r" b="b"/>
              <a:pathLst>
                <a:path w="3023" h="3023" extrusionOk="0">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702" name="Google Shape;2702;p123"/>
            <p:cNvSpPr/>
            <p:nvPr/>
          </p:nvSpPr>
          <p:spPr>
            <a:xfrm>
              <a:off x="1751325" y="3637750"/>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703" name="Google Shape;2703;p123"/>
            <p:cNvSpPr/>
            <p:nvPr/>
          </p:nvSpPr>
          <p:spPr>
            <a:xfrm>
              <a:off x="19496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704" name="Google Shape;2704;p123"/>
            <p:cNvSpPr/>
            <p:nvPr/>
          </p:nvSpPr>
          <p:spPr>
            <a:xfrm>
              <a:off x="21479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705" name="Google Shape;2705;p123"/>
            <p:cNvSpPr/>
            <p:nvPr/>
          </p:nvSpPr>
          <p:spPr>
            <a:xfrm>
              <a:off x="2346250" y="3637750"/>
              <a:ext cx="75575" cy="75575"/>
            </a:xfrm>
            <a:custGeom>
              <a:avLst/>
              <a:gdLst/>
              <a:ahLst/>
              <a:cxnLst/>
              <a:rect l="l" t="t" r="r" b="b"/>
              <a:pathLst>
                <a:path w="3023" h="3023" extrusionOk="0">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706" name="Google Shape;2706;p123"/>
            <p:cNvSpPr/>
            <p:nvPr/>
          </p:nvSpPr>
          <p:spPr>
            <a:xfrm>
              <a:off x="25469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707" name="Google Shape;2707;p123"/>
            <p:cNvSpPr/>
            <p:nvPr/>
          </p:nvSpPr>
          <p:spPr>
            <a:xfrm>
              <a:off x="27452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708" name="Google Shape;2708;p123"/>
            <p:cNvSpPr/>
            <p:nvPr/>
          </p:nvSpPr>
          <p:spPr>
            <a:xfrm>
              <a:off x="2945925" y="3637750"/>
              <a:ext cx="73200" cy="75575"/>
            </a:xfrm>
            <a:custGeom>
              <a:avLst/>
              <a:gdLst/>
              <a:ahLst/>
              <a:cxnLst/>
              <a:rect l="l" t="t" r="r" b="b"/>
              <a:pathLst>
                <a:path w="2928" h="3023" extrusionOk="0">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709" name="Google Shape;2709;p123"/>
            <p:cNvSpPr/>
            <p:nvPr/>
          </p:nvSpPr>
          <p:spPr>
            <a:xfrm>
              <a:off x="3144225" y="3637750"/>
              <a:ext cx="73225" cy="75575"/>
            </a:xfrm>
            <a:custGeom>
              <a:avLst/>
              <a:gdLst/>
              <a:ahLst/>
              <a:cxnLst/>
              <a:rect l="l" t="t" r="r" b="b"/>
              <a:pathLst>
                <a:path w="2929" h="3023" extrusionOk="0">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710" name="Google Shape;2710;p123"/>
            <p:cNvSpPr/>
            <p:nvPr/>
          </p:nvSpPr>
          <p:spPr>
            <a:xfrm>
              <a:off x="3342550" y="3637750"/>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711" name="Google Shape;2711;p123"/>
            <p:cNvSpPr/>
            <p:nvPr/>
          </p:nvSpPr>
          <p:spPr>
            <a:xfrm>
              <a:off x="3540850" y="3637750"/>
              <a:ext cx="75575" cy="75575"/>
            </a:xfrm>
            <a:custGeom>
              <a:avLst/>
              <a:gdLst/>
              <a:ahLst/>
              <a:cxnLst/>
              <a:rect l="l" t="t" r="r" b="b"/>
              <a:pathLst>
                <a:path w="3023" h="3023" extrusionOk="0">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712" name="Google Shape;2712;p123"/>
            <p:cNvSpPr/>
            <p:nvPr/>
          </p:nvSpPr>
          <p:spPr>
            <a:xfrm>
              <a:off x="3741525" y="3637750"/>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713" name="Google Shape;2713;p123"/>
            <p:cNvSpPr/>
            <p:nvPr/>
          </p:nvSpPr>
          <p:spPr>
            <a:xfrm>
              <a:off x="13523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714" name="Google Shape;2714;p123"/>
            <p:cNvSpPr/>
            <p:nvPr/>
          </p:nvSpPr>
          <p:spPr>
            <a:xfrm>
              <a:off x="1550650" y="3448875"/>
              <a:ext cx="75575" cy="75575"/>
            </a:xfrm>
            <a:custGeom>
              <a:avLst/>
              <a:gdLst/>
              <a:ahLst/>
              <a:cxnLst/>
              <a:rect l="l" t="t" r="r" b="b"/>
              <a:pathLst>
                <a:path w="3023" h="3023" extrusionOk="0">
                  <a:moveTo>
                    <a:pt x="1511" y="1"/>
                  </a:moveTo>
                  <a:cubicBezTo>
                    <a:pt x="756" y="1"/>
                    <a:pt x="95" y="662"/>
                    <a:pt x="95" y="1512"/>
                  </a:cubicBezTo>
                  <a:cubicBezTo>
                    <a:pt x="0"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715" name="Google Shape;2715;p123"/>
            <p:cNvSpPr/>
            <p:nvPr/>
          </p:nvSpPr>
          <p:spPr>
            <a:xfrm>
              <a:off x="1751325" y="344887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716" name="Google Shape;2716;p123"/>
            <p:cNvSpPr/>
            <p:nvPr/>
          </p:nvSpPr>
          <p:spPr>
            <a:xfrm>
              <a:off x="19496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717" name="Google Shape;2717;p123"/>
            <p:cNvSpPr/>
            <p:nvPr/>
          </p:nvSpPr>
          <p:spPr>
            <a:xfrm>
              <a:off x="21479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718" name="Google Shape;2718;p123"/>
            <p:cNvSpPr/>
            <p:nvPr/>
          </p:nvSpPr>
          <p:spPr>
            <a:xfrm>
              <a:off x="2346250" y="3448875"/>
              <a:ext cx="75575" cy="75575"/>
            </a:xfrm>
            <a:custGeom>
              <a:avLst/>
              <a:gdLst/>
              <a:ahLst/>
              <a:cxnLst/>
              <a:rect l="l" t="t" r="r" b="b"/>
              <a:pathLst>
                <a:path w="3023" h="3023" extrusionOk="0">
                  <a:moveTo>
                    <a:pt x="1512" y="1"/>
                  </a:moveTo>
                  <a:cubicBezTo>
                    <a:pt x="756" y="1"/>
                    <a:pt x="95" y="662"/>
                    <a:pt x="95" y="1512"/>
                  </a:cubicBezTo>
                  <a:cubicBezTo>
                    <a:pt x="1" y="2362"/>
                    <a:pt x="756"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719" name="Google Shape;2719;p123"/>
            <p:cNvSpPr/>
            <p:nvPr/>
          </p:nvSpPr>
          <p:spPr>
            <a:xfrm>
              <a:off x="25469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720" name="Google Shape;2720;p123"/>
            <p:cNvSpPr/>
            <p:nvPr/>
          </p:nvSpPr>
          <p:spPr>
            <a:xfrm>
              <a:off x="27452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721" name="Google Shape;2721;p123"/>
            <p:cNvSpPr/>
            <p:nvPr/>
          </p:nvSpPr>
          <p:spPr>
            <a:xfrm>
              <a:off x="2945925" y="344887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722" name="Google Shape;2722;p123"/>
            <p:cNvSpPr/>
            <p:nvPr/>
          </p:nvSpPr>
          <p:spPr>
            <a:xfrm>
              <a:off x="3144225" y="3448875"/>
              <a:ext cx="73225" cy="75575"/>
            </a:xfrm>
            <a:custGeom>
              <a:avLst/>
              <a:gdLst/>
              <a:ahLst/>
              <a:cxnLst/>
              <a:rect l="l" t="t" r="r" b="b"/>
              <a:pathLst>
                <a:path w="2929" h="3023" extrusionOk="0">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723" name="Google Shape;2723;p123"/>
            <p:cNvSpPr/>
            <p:nvPr/>
          </p:nvSpPr>
          <p:spPr>
            <a:xfrm>
              <a:off x="3342550" y="34488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724" name="Google Shape;2724;p123"/>
            <p:cNvSpPr/>
            <p:nvPr/>
          </p:nvSpPr>
          <p:spPr>
            <a:xfrm>
              <a:off x="3540850" y="3448875"/>
              <a:ext cx="75575" cy="75575"/>
            </a:xfrm>
            <a:custGeom>
              <a:avLst/>
              <a:gdLst/>
              <a:ahLst/>
              <a:cxnLst/>
              <a:rect l="l" t="t" r="r" b="b"/>
              <a:pathLst>
                <a:path w="3023" h="3023" extrusionOk="0">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725" name="Google Shape;2725;p123"/>
            <p:cNvSpPr/>
            <p:nvPr/>
          </p:nvSpPr>
          <p:spPr>
            <a:xfrm>
              <a:off x="3741525" y="344887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726" name="Google Shape;2726;p123"/>
            <p:cNvSpPr/>
            <p:nvPr/>
          </p:nvSpPr>
          <p:spPr>
            <a:xfrm>
              <a:off x="13523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727" name="Google Shape;2727;p123"/>
            <p:cNvSpPr/>
            <p:nvPr/>
          </p:nvSpPr>
          <p:spPr>
            <a:xfrm>
              <a:off x="1550650" y="3260025"/>
              <a:ext cx="75575" cy="75550"/>
            </a:xfrm>
            <a:custGeom>
              <a:avLst/>
              <a:gdLst/>
              <a:ahLst/>
              <a:cxnLst/>
              <a:rect l="l" t="t" r="r" b="b"/>
              <a:pathLst>
                <a:path w="3023" h="3022"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728" name="Google Shape;2728;p123"/>
            <p:cNvSpPr/>
            <p:nvPr/>
          </p:nvSpPr>
          <p:spPr>
            <a:xfrm>
              <a:off x="1751325" y="326002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729" name="Google Shape;2729;p123"/>
            <p:cNvSpPr/>
            <p:nvPr/>
          </p:nvSpPr>
          <p:spPr>
            <a:xfrm>
              <a:off x="19496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730" name="Google Shape;2730;p123"/>
            <p:cNvSpPr/>
            <p:nvPr/>
          </p:nvSpPr>
          <p:spPr>
            <a:xfrm>
              <a:off x="21479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731" name="Google Shape;2731;p123"/>
            <p:cNvSpPr/>
            <p:nvPr/>
          </p:nvSpPr>
          <p:spPr>
            <a:xfrm>
              <a:off x="2346250" y="3260025"/>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732" name="Google Shape;2732;p123"/>
            <p:cNvSpPr/>
            <p:nvPr/>
          </p:nvSpPr>
          <p:spPr>
            <a:xfrm>
              <a:off x="25469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733" name="Google Shape;2733;p123"/>
            <p:cNvSpPr/>
            <p:nvPr/>
          </p:nvSpPr>
          <p:spPr>
            <a:xfrm>
              <a:off x="27452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734" name="Google Shape;2734;p123"/>
            <p:cNvSpPr/>
            <p:nvPr/>
          </p:nvSpPr>
          <p:spPr>
            <a:xfrm>
              <a:off x="2945925" y="326002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735" name="Google Shape;2735;p123"/>
            <p:cNvSpPr/>
            <p:nvPr/>
          </p:nvSpPr>
          <p:spPr>
            <a:xfrm>
              <a:off x="3144225" y="3260025"/>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736" name="Google Shape;2736;p123"/>
            <p:cNvSpPr/>
            <p:nvPr/>
          </p:nvSpPr>
          <p:spPr>
            <a:xfrm>
              <a:off x="3342550" y="326002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737" name="Google Shape;2737;p123"/>
            <p:cNvSpPr/>
            <p:nvPr/>
          </p:nvSpPr>
          <p:spPr>
            <a:xfrm>
              <a:off x="3540850" y="3260025"/>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738" name="Google Shape;2738;p123"/>
            <p:cNvSpPr/>
            <p:nvPr/>
          </p:nvSpPr>
          <p:spPr>
            <a:xfrm>
              <a:off x="3741525" y="326002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739" name="Google Shape;2739;p123"/>
            <p:cNvSpPr/>
            <p:nvPr/>
          </p:nvSpPr>
          <p:spPr>
            <a:xfrm>
              <a:off x="1201250" y="3073500"/>
              <a:ext cx="25975" cy="68500"/>
            </a:xfrm>
            <a:custGeom>
              <a:avLst/>
              <a:gdLst/>
              <a:ahLst/>
              <a:cxnLst/>
              <a:rect l="l" t="t" r="r" b="b"/>
              <a:pathLst>
                <a:path w="1039" h="2740" extrusionOk="0">
                  <a:moveTo>
                    <a:pt x="0" y="1"/>
                  </a:moveTo>
                  <a:lnTo>
                    <a:pt x="0" y="1"/>
                  </a:lnTo>
                  <a:cubicBezTo>
                    <a:pt x="95" y="851"/>
                    <a:pt x="189" y="1795"/>
                    <a:pt x="283" y="2739"/>
                  </a:cubicBezTo>
                  <a:cubicBezTo>
                    <a:pt x="756" y="2456"/>
                    <a:pt x="1039" y="1984"/>
                    <a:pt x="1039" y="1417"/>
                  </a:cubicBezTo>
                  <a:cubicBezTo>
                    <a:pt x="1039" y="662"/>
                    <a:pt x="567" y="190"/>
                    <a:pt x="0"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740" name="Google Shape;2740;p123"/>
            <p:cNvSpPr/>
            <p:nvPr/>
          </p:nvSpPr>
          <p:spPr>
            <a:xfrm>
              <a:off x="13523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741" name="Google Shape;2741;p123"/>
            <p:cNvSpPr/>
            <p:nvPr/>
          </p:nvSpPr>
          <p:spPr>
            <a:xfrm>
              <a:off x="1550650" y="3071150"/>
              <a:ext cx="75575" cy="75575"/>
            </a:xfrm>
            <a:custGeom>
              <a:avLst/>
              <a:gdLst/>
              <a:ahLst/>
              <a:cxnLst/>
              <a:rect l="l" t="t" r="r" b="b"/>
              <a:pathLst>
                <a:path w="3023" h="3023"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742" name="Google Shape;2742;p123"/>
            <p:cNvSpPr/>
            <p:nvPr/>
          </p:nvSpPr>
          <p:spPr>
            <a:xfrm>
              <a:off x="1751325" y="307115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743" name="Google Shape;2743;p123"/>
            <p:cNvSpPr/>
            <p:nvPr/>
          </p:nvSpPr>
          <p:spPr>
            <a:xfrm>
              <a:off x="19496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744" name="Google Shape;2744;p123"/>
            <p:cNvSpPr/>
            <p:nvPr/>
          </p:nvSpPr>
          <p:spPr>
            <a:xfrm>
              <a:off x="21479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745" name="Google Shape;2745;p123"/>
            <p:cNvSpPr/>
            <p:nvPr/>
          </p:nvSpPr>
          <p:spPr>
            <a:xfrm>
              <a:off x="2346250" y="3071150"/>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746" name="Google Shape;2746;p123"/>
            <p:cNvSpPr/>
            <p:nvPr/>
          </p:nvSpPr>
          <p:spPr>
            <a:xfrm>
              <a:off x="25469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747" name="Google Shape;2747;p123"/>
            <p:cNvSpPr/>
            <p:nvPr/>
          </p:nvSpPr>
          <p:spPr>
            <a:xfrm>
              <a:off x="27452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748" name="Google Shape;2748;p123"/>
            <p:cNvSpPr/>
            <p:nvPr/>
          </p:nvSpPr>
          <p:spPr>
            <a:xfrm>
              <a:off x="2945925" y="3071150"/>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749" name="Google Shape;2749;p123"/>
            <p:cNvSpPr/>
            <p:nvPr/>
          </p:nvSpPr>
          <p:spPr>
            <a:xfrm>
              <a:off x="3144225" y="3071150"/>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750" name="Google Shape;2750;p123"/>
            <p:cNvSpPr/>
            <p:nvPr/>
          </p:nvSpPr>
          <p:spPr>
            <a:xfrm>
              <a:off x="3342550" y="307115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751" name="Google Shape;2751;p123"/>
            <p:cNvSpPr/>
            <p:nvPr/>
          </p:nvSpPr>
          <p:spPr>
            <a:xfrm>
              <a:off x="3540850" y="3071150"/>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752" name="Google Shape;2752;p123"/>
            <p:cNvSpPr/>
            <p:nvPr/>
          </p:nvSpPr>
          <p:spPr>
            <a:xfrm>
              <a:off x="3741525" y="307115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753" name="Google Shape;2753;p123"/>
            <p:cNvSpPr/>
            <p:nvPr/>
          </p:nvSpPr>
          <p:spPr>
            <a:xfrm>
              <a:off x="1189450" y="2882275"/>
              <a:ext cx="37775" cy="73225"/>
            </a:xfrm>
            <a:custGeom>
              <a:avLst/>
              <a:gdLst/>
              <a:ahLst/>
              <a:cxnLst/>
              <a:rect l="l" t="t" r="r" b="b"/>
              <a:pathLst>
                <a:path w="1511" h="2929" extrusionOk="0">
                  <a:moveTo>
                    <a:pt x="0" y="1"/>
                  </a:moveTo>
                  <a:cubicBezTo>
                    <a:pt x="0" y="1039"/>
                    <a:pt x="94" y="1984"/>
                    <a:pt x="94" y="2928"/>
                  </a:cubicBezTo>
                  <a:cubicBezTo>
                    <a:pt x="944" y="2928"/>
                    <a:pt x="1511" y="2361"/>
                    <a:pt x="1511" y="1512"/>
                  </a:cubicBezTo>
                  <a:cubicBezTo>
                    <a:pt x="1511" y="662"/>
                    <a:pt x="850" y="1"/>
                    <a:pt x="9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754" name="Google Shape;2754;p123"/>
            <p:cNvSpPr/>
            <p:nvPr/>
          </p:nvSpPr>
          <p:spPr>
            <a:xfrm>
              <a:off x="13523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755" name="Google Shape;2755;p123"/>
            <p:cNvSpPr/>
            <p:nvPr/>
          </p:nvSpPr>
          <p:spPr>
            <a:xfrm>
              <a:off x="1550650" y="2882275"/>
              <a:ext cx="75575" cy="75575"/>
            </a:xfrm>
            <a:custGeom>
              <a:avLst/>
              <a:gdLst/>
              <a:ahLst/>
              <a:cxnLst/>
              <a:rect l="l" t="t" r="r" b="b"/>
              <a:pathLst>
                <a:path w="3023" h="3023" extrusionOk="0">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756" name="Google Shape;2756;p123"/>
            <p:cNvSpPr/>
            <p:nvPr/>
          </p:nvSpPr>
          <p:spPr>
            <a:xfrm>
              <a:off x="1751325" y="2882275"/>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757" name="Google Shape;2757;p123"/>
            <p:cNvSpPr/>
            <p:nvPr/>
          </p:nvSpPr>
          <p:spPr>
            <a:xfrm>
              <a:off x="19496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758" name="Google Shape;2758;p123"/>
            <p:cNvSpPr/>
            <p:nvPr/>
          </p:nvSpPr>
          <p:spPr>
            <a:xfrm>
              <a:off x="21479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759" name="Google Shape;2759;p123"/>
            <p:cNvSpPr/>
            <p:nvPr/>
          </p:nvSpPr>
          <p:spPr>
            <a:xfrm>
              <a:off x="2346250" y="2882275"/>
              <a:ext cx="75575" cy="75575"/>
            </a:xfrm>
            <a:custGeom>
              <a:avLst/>
              <a:gdLst/>
              <a:ahLst/>
              <a:cxnLst/>
              <a:rect l="l" t="t" r="r" b="b"/>
              <a:pathLst>
                <a:path w="3023" h="3023" extrusionOk="0">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760" name="Google Shape;2760;p123"/>
            <p:cNvSpPr/>
            <p:nvPr/>
          </p:nvSpPr>
          <p:spPr>
            <a:xfrm>
              <a:off x="25469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761" name="Google Shape;2761;p123"/>
            <p:cNvSpPr/>
            <p:nvPr/>
          </p:nvSpPr>
          <p:spPr>
            <a:xfrm>
              <a:off x="27452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762" name="Google Shape;2762;p123"/>
            <p:cNvSpPr/>
            <p:nvPr/>
          </p:nvSpPr>
          <p:spPr>
            <a:xfrm>
              <a:off x="2945925" y="2882275"/>
              <a:ext cx="73200" cy="75575"/>
            </a:xfrm>
            <a:custGeom>
              <a:avLst/>
              <a:gdLst/>
              <a:ahLst/>
              <a:cxnLst/>
              <a:rect l="l" t="t" r="r" b="b"/>
              <a:pathLst>
                <a:path w="2928" h="3023" extrusionOk="0">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763" name="Google Shape;2763;p123"/>
            <p:cNvSpPr/>
            <p:nvPr/>
          </p:nvSpPr>
          <p:spPr>
            <a:xfrm>
              <a:off x="3144225" y="2882275"/>
              <a:ext cx="73225" cy="75575"/>
            </a:xfrm>
            <a:custGeom>
              <a:avLst/>
              <a:gdLst/>
              <a:ahLst/>
              <a:cxnLst/>
              <a:rect l="l" t="t" r="r" b="b"/>
              <a:pathLst>
                <a:path w="2929" h="3023" extrusionOk="0">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764" name="Google Shape;2764;p123"/>
            <p:cNvSpPr/>
            <p:nvPr/>
          </p:nvSpPr>
          <p:spPr>
            <a:xfrm>
              <a:off x="3342550" y="2882275"/>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765" name="Google Shape;2765;p123"/>
            <p:cNvSpPr/>
            <p:nvPr/>
          </p:nvSpPr>
          <p:spPr>
            <a:xfrm>
              <a:off x="3540850" y="2882275"/>
              <a:ext cx="75575" cy="75575"/>
            </a:xfrm>
            <a:custGeom>
              <a:avLst/>
              <a:gdLst/>
              <a:ahLst/>
              <a:cxnLst/>
              <a:rect l="l" t="t" r="r" b="b"/>
              <a:pathLst>
                <a:path w="3023" h="3023" extrusionOk="0">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766" name="Google Shape;2766;p123"/>
            <p:cNvSpPr/>
            <p:nvPr/>
          </p:nvSpPr>
          <p:spPr>
            <a:xfrm>
              <a:off x="3741525" y="2882275"/>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767" name="Google Shape;2767;p123"/>
            <p:cNvSpPr/>
            <p:nvPr/>
          </p:nvSpPr>
          <p:spPr>
            <a:xfrm>
              <a:off x="4138150" y="5337575"/>
              <a:ext cx="75575" cy="49600"/>
            </a:xfrm>
            <a:custGeom>
              <a:avLst/>
              <a:gdLst/>
              <a:ahLst/>
              <a:cxnLst/>
              <a:rect l="l" t="t" r="r" b="b"/>
              <a:pathLst>
                <a:path w="3023" h="1984" extrusionOk="0">
                  <a:moveTo>
                    <a:pt x="1511" y="0"/>
                  </a:moveTo>
                  <a:cubicBezTo>
                    <a:pt x="661" y="0"/>
                    <a:pt x="0" y="661"/>
                    <a:pt x="0" y="1511"/>
                  </a:cubicBezTo>
                  <a:cubicBezTo>
                    <a:pt x="0" y="1700"/>
                    <a:pt x="95" y="1889"/>
                    <a:pt x="95" y="1983"/>
                  </a:cubicBezTo>
                  <a:cubicBezTo>
                    <a:pt x="1039" y="1889"/>
                    <a:pt x="1983" y="1700"/>
                    <a:pt x="2928" y="1606"/>
                  </a:cubicBezTo>
                  <a:cubicBezTo>
                    <a:pt x="2928" y="1511"/>
                    <a:pt x="3022" y="151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768" name="Google Shape;2768;p123"/>
            <p:cNvSpPr/>
            <p:nvPr/>
          </p:nvSpPr>
          <p:spPr>
            <a:xfrm>
              <a:off x="3939825" y="5337575"/>
              <a:ext cx="73225" cy="70850"/>
            </a:xfrm>
            <a:custGeom>
              <a:avLst/>
              <a:gdLst/>
              <a:ahLst/>
              <a:cxnLst/>
              <a:rect l="l" t="t" r="r" b="b"/>
              <a:pathLst>
                <a:path w="2929" h="2834" extrusionOk="0">
                  <a:moveTo>
                    <a:pt x="1512" y="0"/>
                  </a:moveTo>
                  <a:cubicBezTo>
                    <a:pt x="662" y="0"/>
                    <a:pt x="1" y="661"/>
                    <a:pt x="1" y="1511"/>
                  </a:cubicBezTo>
                  <a:cubicBezTo>
                    <a:pt x="1" y="2078"/>
                    <a:pt x="284" y="2550"/>
                    <a:pt x="756" y="2833"/>
                  </a:cubicBezTo>
                  <a:cubicBezTo>
                    <a:pt x="1323" y="2739"/>
                    <a:pt x="1795" y="2739"/>
                    <a:pt x="2362" y="2645"/>
                  </a:cubicBezTo>
                  <a:cubicBezTo>
                    <a:pt x="2739" y="2361"/>
                    <a:pt x="2928" y="1983"/>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769" name="Google Shape;2769;p123"/>
            <p:cNvSpPr/>
            <p:nvPr/>
          </p:nvSpPr>
          <p:spPr>
            <a:xfrm>
              <a:off x="4735450" y="5148700"/>
              <a:ext cx="75575" cy="73225"/>
            </a:xfrm>
            <a:custGeom>
              <a:avLst/>
              <a:gdLst/>
              <a:ahLst/>
              <a:cxnLst/>
              <a:rect l="l" t="t" r="r" b="b"/>
              <a:pathLst>
                <a:path w="3023" h="2929" extrusionOk="0">
                  <a:moveTo>
                    <a:pt x="1511" y="1"/>
                  </a:moveTo>
                  <a:cubicBezTo>
                    <a:pt x="661" y="1"/>
                    <a:pt x="0" y="662"/>
                    <a:pt x="0" y="1512"/>
                  </a:cubicBezTo>
                  <a:cubicBezTo>
                    <a:pt x="0" y="2173"/>
                    <a:pt x="378" y="2645"/>
                    <a:pt x="1039" y="2928"/>
                  </a:cubicBezTo>
                  <a:cubicBezTo>
                    <a:pt x="1606" y="2645"/>
                    <a:pt x="2267" y="2361"/>
                    <a:pt x="2833" y="2078"/>
                  </a:cubicBezTo>
                  <a:cubicBezTo>
                    <a:pt x="2928" y="1889"/>
                    <a:pt x="3022" y="1700"/>
                    <a:pt x="3022" y="1512"/>
                  </a:cubicBezTo>
                  <a:cubicBezTo>
                    <a:pt x="3022"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770" name="Google Shape;2770;p123"/>
            <p:cNvSpPr/>
            <p:nvPr/>
          </p:nvSpPr>
          <p:spPr>
            <a:xfrm>
              <a:off x="4537125" y="5148700"/>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771" name="Google Shape;2771;p123"/>
            <p:cNvSpPr/>
            <p:nvPr/>
          </p:nvSpPr>
          <p:spPr>
            <a:xfrm>
              <a:off x="4336450" y="5148700"/>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772" name="Google Shape;2772;p123"/>
            <p:cNvSpPr/>
            <p:nvPr/>
          </p:nvSpPr>
          <p:spPr>
            <a:xfrm>
              <a:off x="4138150" y="5148700"/>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773" name="Google Shape;2773;p123"/>
            <p:cNvSpPr/>
            <p:nvPr/>
          </p:nvSpPr>
          <p:spPr>
            <a:xfrm>
              <a:off x="3939825" y="5148700"/>
              <a:ext cx="73225" cy="75575"/>
            </a:xfrm>
            <a:custGeom>
              <a:avLst/>
              <a:gdLst/>
              <a:ahLst/>
              <a:cxnLst/>
              <a:rect l="l" t="t" r="r" b="b"/>
              <a:pathLst>
                <a:path w="2929" h="3023" extrusionOk="0">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774" name="Google Shape;2774;p123"/>
            <p:cNvSpPr/>
            <p:nvPr/>
          </p:nvSpPr>
          <p:spPr>
            <a:xfrm>
              <a:off x="5134425" y="4959825"/>
              <a:ext cx="70850" cy="63775"/>
            </a:xfrm>
            <a:custGeom>
              <a:avLst/>
              <a:gdLst/>
              <a:ahLst/>
              <a:cxnLst/>
              <a:rect l="l" t="t" r="r" b="b"/>
              <a:pathLst>
                <a:path w="2834" h="2551" extrusionOk="0">
                  <a:moveTo>
                    <a:pt x="1417" y="1"/>
                  </a:moveTo>
                  <a:cubicBezTo>
                    <a:pt x="662" y="1"/>
                    <a:pt x="1" y="662"/>
                    <a:pt x="1" y="1512"/>
                  </a:cubicBezTo>
                  <a:cubicBezTo>
                    <a:pt x="1" y="1890"/>
                    <a:pt x="189" y="2267"/>
                    <a:pt x="378" y="2551"/>
                  </a:cubicBezTo>
                  <a:cubicBezTo>
                    <a:pt x="1228" y="2078"/>
                    <a:pt x="2078" y="1512"/>
                    <a:pt x="2834" y="1040"/>
                  </a:cubicBezTo>
                  <a:cubicBezTo>
                    <a:pt x="2645" y="379"/>
                    <a:pt x="2078"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775" name="Google Shape;2775;p123"/>
            <p:cNvSpPr/>
            <p:nvPr/>
          </p:nvSpPr>
          <p:spPr>
            <a:xfrm>
              <a:off x="4933750"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776" name="Google Shape;2776;p123"/>
            <p:cNvSpPr/>
            <p:nvPr/>
          </p:nvSpPr>
          <p:spPr>
            <a:xfrm>
              <a:off x="47354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777" name="Google Shape;2777;p123"/>
            <p:cNvSpPr/>
            <p:nvPr/>
          </p:nvSpPr>
          <p:spPr>
            <a:xfrm>
              <a:off x="4537125" y="495982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778" name="Google Shape;2778;p123"/>
            <p:cNvSpPr/>
            <p:nvPr/>
          </p:nvSpPr>
          <p:spPr>
            <a:xfrm>
              <a:off x="4336450"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779" name="Google Shape;2779;p123"/>
            <p:cNvSpPr/>
            <p:nvPr/>
          </p:nvSpPr>
          <p:spPr>
            <a:xfrm>
              <a:off x="41381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780" name="Google Shape;2780;p123"/>
            <p:cNvSpPr/>
            <p:nvPr/>
          </p:nvSpPr>
          <p:spPr>
            <a:xfrm>
              <a:off x="3939825" y="495982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781" name="Google Shape;2781;p123"/>
            <p:cNvSpPr/>
            <p:nvPr/>
          </p:nvSpPr>
          <p:spPr>
            <a:xfrm>
              <a:off x="5332750" y="47709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782" name="Google Shape;2782;p123"/>
            <p:cNvSpPr/>
            <p:nvPr/>
          </p:nvSpPr>
          <p:spPr>
            <a:xfrm>
              <a:off x="5134425" y="47709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783" name="Google Shape;2783;p123"/>
            <p:cNvSpPr/>
            <p:nvPr/>
          </p:nvSpPr>
          <p:spPr>
            <a:xfrm>
              <a:off x="4933750"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784" name="Google Shape;2784;p123"/>
            <p:cNvSpPr/>
            <p:nvPr/>
          </p:nvSpPr>
          <p:spPr>
            <a:xfrm>
              <a:off x="47354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785" name="Google Shape;2785;p123"/>
            <p:cNvSpPr/>
            <p:nvPr/>
          </p:nvSpPr>
          <p:spPr>
            <a:xfrm>
              <a:off x="4537125" y="47709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786" name="Google Shape;2786;p123"/>
            <p:cNvSpPr/>
            <p:nvPr/>
          </p:nvSpPr>
          <p:spPr>
            <a:xfrm>
              <a:off x="4336450"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787" name="Google Shape;2787;p123"/>
            <p:cNvSpPr/>
            <p:nvPr/>
          </p:nvSpPr>
          <p:spPr>
            <a:xfrm>
              <a:off x="41381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788" name="Google Shape;2788;p123"/>
            <p:cNvSpPr/>
            <p:nvPr/>
          </p:nvSpPr>
          <p:spPr>
            <a:xfrm>
              <a:off x="3939825" y="47709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789" name="Google Shape;2789;p123"/>
            <p:cNvSpPr/>
            <p:nvPr/>
          </p:nvSpPr>
          <p:spPr>
            <a:xfrm>
              <a:off x="55310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790" name="Google Shape;2790;p123"/>
            <p:cNvSpPr/>
            <p:nvPr/>
          </p:nvSpPr>
          <p:spPr>
            <a:xfrm>
              <a:off x="5332750" y="458210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791" name="Google Shape;2791;p123"/>
            <p:cNvSpPr/>
            <p:nvPr/>
          </p:nvSpPr>
          <p:spPr>
            <a:xfrm>
              <a:off x="5134425" y="458210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792" name="Google Shape;2792;p123"/>
            <p:cNvSpPr/>
            <p:nvPr/>
          </p:nvSpPr>
          <p:spPr>
            <a:xfrm>
              <a:off x="49337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793" name="Google Shape;2793;p123"/>
            <p:cNvSpPr/>
            <p:nvPr/>
          </p:nvSpPr>
          <p:spPr>
            <a:xfrm>
              <a:off x="47354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794" name="Google Shape;2794;p123"/>
            <p:cNvSpPr/>
            <p:nvPr/>
          </p:nvSpPr>
          <p:spPr>
            <a:xfrm>
              <a:off x="4537125" y="458210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795" name="Google Shape;2795;p123"/>
            <p:cNvSpPr/>
            <p:nvPr/>
          </p:nvSpPr>
          <p:spPr>
            <a:xfrm>
              <a:off x="43364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796" name="Google Shape;2796;p123"/>
            <p:cNvSpPr/>
            <p:nvPr/>
          </p:nvSpPr>
          <p:spPr>
            <a:xfrm>
              <a:off x="41381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797" name="Google Shape;2797;p123"/>
            <p:cNvSpPr/>
            <p:nvPr/>
          </p:nvSpPr>
          <p:spPr>
            <a:xfrm>
              <a:off x="3939825" y="458210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798" name="Google Shape;2798;p123"/>
            <p:cNvSpPr/>
            <p:nvPr/>
          </p:nvSpPr>
          <p:spPr>
            <a:xfrm>
              <a:off x="5731725" y="4393225"/>
              <a:ext cx="73200" cy="75575"/>
            </a:xfrm>
            <a:custGeom>
              <a:avLst/>
              <a:gdLst/>
              <a:ahLst/>
              <a:cxnLst/>
              <a:rect l="l" t="t" r="r" b="b"/>
              <a:pathLst>
                <a:path w="2928" h="3023" extrusionOk="0">
                  <a:moveTo>
                    <a:pt x="1417" y="1"/>
                  </a:moveTo>
                  <a:cubicBezTo>
                    <a:pt x="662" y="1"/>
                    <a:pt x="0" y="662"/>
                    <a:pt x="0" y="1512"/>
                  </a:cubicBezTo>
                  <a:cubicBezTo>
                    <a:pt x="0" y="2361"/>
                    <a:pt x="662" y="3023"/>
                    <a:pt x="1417" y="3023"/>
                  </a:cubicBezTo>
                  <a:cubicBezTo>
                    <a:pt x="1606" y="3023"/>
                    <a:pt x="1795" y="2928"/>
                    <a:pt x="1984" y="2834"/>
                  </a:cubicBezTo>
                  <a:cubicBezTo>
                    <a:pt x="2267" y="2456"/>
                    <a:pt x="2550" y="2173"/>
                    <a:pt x="2928" y="1795"/>
                  </a:cubicBezTo>
                  <a:cubicBezTo>
                    <a:pt x="2928" y="1700"/>
                    <a:pt x="2928" y="1606"/>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799" name="Google Shape;2799;p123"/>
            <p:cNvSpPr/>
            <p:nvPr/>
          </p:nvSpPr>
          <p:spPr>
            <a:xfrm>
              <a:off x="55310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1" y="3023"/>
                    <a:pt x="3022" y="2361"/>
                    <a:pt x="3022" y="1512"/>
                  </a:cubicBezTo>
                  <a:cubicBezTo>
                    <a:pt x="3022" y="662"/>
                    <a:pt x="2361"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800" name="Google Shape;2800;p123"/>
            <p:cNvSpPr/>
            <p:nvPr/>
          </p:nvSpPr>
          <p:spPr>
            <a:xfrm>
              <a:off x="5332750" y="4393225"/>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267" y="3023"/>
                    <a:pt x="3022"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801" name="Google Shape;2801;p123"/>
            <p:cNvSpPr/>
            <p:nvPr/>
          </p:nvSpPr>
          <p:spPr>
            <a:xfrm>
              <a:off x="5134425" y="4393225"/>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802" name="Google Shape;2802;p123"/>
            <p:cNvSpPr/>
            <p:nvPr/>
          </p:nvSpPr>
          <p:spPr>
            <a:xfrm>
              <a:off x="49337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803" name="Google Shape;2803;p123"/>
            <p:cNvSpPr/>
            <p:nvPr/>
          </p:nvSpPr>
          <p:spPr>
            <a:xfrm>
              <a:off x="47354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804" name="Google Shape;2804;p123"/>
            <p:cNvSpPr/>
            <p:nvPr/>
          </p:nvSpPr>
          <p:spPr>
            <a:xfrm>
              <a:off x="4537125" y="4393225"/>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805" name="Google Shape;2805;p123"/>
            <p:cNvSpPr/>
            <p:nvPr/>
          </p:nvSpPr>
          <p:spPr>
            <a:xfrm>
              <a:off x="43364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806" name="Google Shape;2806;p123"/>
            <p:cNvSpPr/>
            <p:nvPr/>
          </p:nvSpPr>
          <p:spPr>
            <a:xfrm>
              <a:off x="41381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807" name="Google Shape;2807;p123"/>
            <p:cNvSpPr/>
            <p:nvPr/>
          </p:nvSpPr>
          <p:spPr>
            <a:xfrm>
              <a:off x="3939825" y="4393225"/>
              <a:ext cx="73225" cy="75575"/>
            </a:xfrm>
            <a:custGeom>
              <a:avLst/>
              <a:gdLst/>
              <a:ahLst/>
              <a:cxnLst/>
              <a:rect l="l" t="t" r="r" b="b"/>
              <a:pathLst>
                <a:path w="2929" h="3023" extrusionOk="0">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808" name="Google Shape;2808;p123"/>
            <p:cNvSpPr/>
            <p:nvPr/>
          </p:nvSpPr>
          <p:spPr>
            <a:xfrm>
              <a:off x="5731725" y="4204350"/>
              <a:ext cx="73200" cy="73225"/>
            </a:xfrm>
            <a:custGeom>
              <a:avLst/>
              <a:gdLst/>
              <a:ahLst/>
              <a:cxnLst/>
              <a:rect l="l" t="t" r="r" b="b"/>
              <a:pathLst>
                <a:path w="2928" h="2929" extrusionOk="0">
                  <a:moveTo>
                    <a:pt x="1417" y="1"/>
                  </a:moveTo>
                  <a:cubicBezTo>
                    <a:pt x="662" y="1"/>
                    <a:pt x="0" y="662"/>
                    <a:pt x="0" y="1512"/>
                  </a:cubicBezTo>
                  <a:cubicBezTo>
                    <a:pt x="0" y="2267"/>
                    <a:pt x="662" y="2928"/>
                    <a:pt x="1417" y="2928"/>
                  </a:cubicBezTo>
                  <a:cubicBezTo>
                    <a:pt x="2267" y="2928"/>
                    <a:pt x="2928" y="2267"/>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809" name="Google Shape;2809;p123"/>
            <p:cNvSpPr/>
            <p:nvPr/>
          </p:nvSpPr>
          <p:spPr>
            <a:xfrm>
              <a:off x="55310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1" y="2928"/>
                    <a:pt x="3022" y="2267"/>
                    <a:pt x="3022" y="1512"/>
                  </a:cubicBezTo>
                  <a:cubicBezTo>
                    <a:pt x="3022" y="662"/>
                    <a:pt x="2361"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810" name="Google Shape;2810;p123"/>
            <p:cNvSpPr/>
            <p:nvPr/>
          </p:nvSpPr>
          <p:spPr>
            <a:xfrm>
              <a:off x="5332750" y="42043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267" y="2928"/>
                    <a:pt x="3022" y="2267"/>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811" name="Google Shape;2811;p123"/>
            <p:cNvSpPr/>
            <p:nvPr/>
          </p:nvSpPr>
          <p:spPr>
            <a:xfrm>
              <a:off x="5134425" y="42043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267"/>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812" name="Google Shape;2812;p123"/>
            <p:cNvSpPr/>
            <p:nvPr/>
          </p:nvSpPr>
          <p:spPr>
            <a:xfrm>
              <a:off x="49337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813" name="Google Shape;2813;p123"/>
            <p:cNvSpPr/>
            <p:nvPr/>
          </p:nvSpPr>
          <p:spPr>
            <a:xfrm>
              <a:off x="47354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814" name="Google Shape;2814;p123"/>
            <p:cNvSpPr/>
            <p:nvPr/>
          </p:nvSpPr>
          <p:spPr>
            <a:xfrm>
              <a:off x="4537125" y="42043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267"/>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815" name="Google Shape;2815;p123"/>
            <p:cNvSpPr/>
            <p:nvPr/>
          </p:nvSpPr>
          <p:spPr>
            <a:xfrm>
              <a:off x="43364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816" name="Google Shape;2816;p123"/>
            <p:cNvSpPr/>
            <p:nvPr/>
          </p:nvSpPr>
          <p:spPr>
            <a:xfrm>
              <a:off x="41381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817" name="Google Shape;2817;p123"/>
            <p:cNvSpPr/>
            <p:nvPr/>
          </p:nvSpPr>
          <p:spPr>
            <a:xfrm>
              <a:off x="3939825" y="4204350"/>
              <a:ext cx="73225" cy="73225"/>
            </a:xfrm>
            <a:custGeom>
              <a:avLst/>
              <a:gdLst/>
              <a:ahLst/>
              <a:cxnLst/>
              <a:rect l="l" t="t" r="r" b="b"/>
              <a:pathLst>
                <a:path w="2929" h="2929" extrusionOk="0">
                  <a:moveTo>
                    <a:pt x="1512" y="1"/>
                  </a:moveTo>
                  <a:cubicBezTo>
                    <a:pt x="662" y="1"/>
                    <a:pt x="1" y="662"/>
                    <a:pt x="1" y="1512"/>
                  </a:cubicBezTo>
                  <a:cubicBezTo>
                    <a:pt x="1" y="2267"/>
                    <a:pt x="662" y="2928"/>
                    <a:pt x="1512" y="2928"/>
                  </a:cubicBezTo>
                  <a:cubicBezTo>
                    <a:pt x="2267" y="2928"/>
                    <a:pt x="2928" y="2267"/>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818" name="Google Shape;2818;p123"/>
            <p:cNvSpPr/>
            <p:nvPr/>
          </p:nvSpPr>
          <p:spPr>
            <a:xfrm>
              <a:off x="5930025" y="40155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819" name="Google Shape;2819;p123"/>
            <p:cNvSpPr/>
            <p:nvPr/>
          </p:nvSpPr>
          <p:spPr>
            <a:xfrm>
              <a:off x="5731725" y="4015500"/>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820" name="Google Shape;2820;p123"/>
            <p:cNvSpPr/>
            <p:nvPr/>
          </p:nvSpPr>
          <p:spPr>
            <a:xfrm>
              <a:off x="55310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821" name="Google Shape;2821;p123"/>
            <p:cNvSpPr/>
            <p:nvPr/>
          </p:nvSpPr>
          <p:spPr>
            <a:xfrm>
              <a:off x="5332750" y="40155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822" name="Google Shape;2822;p123"/>
            <p:cNvSpPr/>
            <p:nvPr/>
          </p:nvSpPr>
          <p:spPr>
            <a:xfrm>
              <a:off x="5134425" y="40155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823" name="Google Shape;2823;p123"/>
            <p:cNvSpPr/>
            <p:nvPr/>
          </p:nvSpPr>
          <p:spPr>
            <a:xfrm>
              <a:off x="49337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824" name="Google Shape;2824;p123"/>
            <p:cNvSpPr/>
            <p:nvPr/>
          </p:nvSpPr>
          <p:spPr>
            <a:xfrm>
              <a:off x="47354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825" name="Google Shape;2825;p123"/>
            <p:cNvSpPr/>
            <p:nvPr/>
          </p:nvSpPr>
          <p:spPr>
            <a:xfrm>
              <a:off x="4537125" y="40155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826" name="Google Shape;2826;p123"/>
            <p:cNvSpPr/>
            <p:nvPr/>
          </p:nvSpPr>
          <p:spPr>
            <a:xfrm>
              <a:off x="43364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827" name="Google Shape;2827;p123"/>
            <p:cNvSpPr/>
            <p:nvPr/>
          </p:nvSpPr>
          <p:spPr>
            <a:xfrm>
              <a:off x="41381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828" name="Google Shape;2828;p123"/>
            <p:cNvSpPr/>
            <p:nvPr/>
          </p:nvSpPr>
          <p:spPr>
            <a:xfrm>
              <a:off x="3939825" y="40155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829" name="Google Shape;2829;p123"/>
            <p:cNvSpPr/>
            <p:nvPr/>
          </p:nvSpPr>
          <p:spPr>
            <a:xfrm>
              <a:off x="5930025" y="38266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830" name="Google Shape;2830;p123"/>
            <p:cNvSpPr/>
            <p:nvPr/>
          </p:nvSpPr>
          <p:spPr>
            <a:xfrm>
              <a:off x="5731725" y="3826625"/>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831" name="Google Shape;2831;p123"/>
            <p:cNvSpPr/>
            <p:nvPr/>
          </p:nvSpPr>
          <p:spPr>
            <a:xfrm>
              <a:off x="55310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832" name="Google Shape;2832;p123"/>
            <p:cNvSpPr/>
            <p:nvPr/>
          </p:nvSpPr>
          <p:spPr>
            <a:xfrm>
              <a:off x="5332750" y="38266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833" name="Google Shape;2833;p123"/>
            <p:cNvSpPr/>
            <p:nvPr/>
          </p:nvSpPr>
          <p:spPr>
            <a:xfrm>
              <a:off x="5134425" y="38266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834" name="Google Shape;2834;p123"/>
            <p:cNvSpPr/>
            <p:nvPr/>
          </p:nvSpPr>
          <p:spPr>
            <a:xfrm>
              <a:off x="49337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835" name="Google Shape;2835;p123"/>
            <p:cNvSpPr/>
            <p:nvPr/>
          </p:nvSpPr>
          <p:spPr>
            <a:xfrm>
              <a:off x="47354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836" name="Google Shape;2836;p123"/>
            <p:cNvSpPr/>
            <p:nvPr/>
          </p:nvSpPr>
          <p:spPr>
            <a:xfrm>
              <a:off x="4537125" y="38266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837" name="Google Shape;2837;p123"/>
            <p:cNvSpPr/>
            <p:nvPr/>
          </p:nvSpPr>
          <p:spPr>
            <a:xfrm>
              <a:off x="43364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838" name="Google Shape;2838;p123"/>
            <p:cNvSpPr/>
            <p:nvPr/>
          </p:nvSpPr>
          <p:spPr>
            <a:xfrm>
              <a:off x="41381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839" name="Google Shape;2839;p123"/>
            <p:cNvSpPr/>
            <p:nvPr/>
          </p:nvSpPr>
          <p:spPr>
            <a:xfrm>
              <a:off x="3939825" y="38266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840" name="Google Shape;2840;p123"/>
            <p:cNvSpPr/>
            <p:nvPr/>
          </p:nvSpPr>
          <p:spPr>
            <a:xfrm>
              <a:off x="61283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841" name="Google Shape;2841;p123"/>
            <p:cNvSpPr/>
            <p:nvPr/>
          </p:nvSpPr>
          <p:spPr>
            <a:xfrm>
              <a:off x="5930025" y="3637750"/>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842" name="Google Shape;2842;p123"/>
            <p:cNvSpPr/>
            <p:nvPr/>
          </p:nvSpPr>
          <p:spPr>
            <a:xfrm>
              <a:off x="5731725" y="3637750"/>
              <a:ext cx="73200" cy="75575"/>
            </a:xfrm>
            <a:custGeom>
              <a:avLst/>
              <a:gdLst/>
              <a:ahLst/>
              <a:cxnLst/>
              <a:rect l="l" t="t" r="r" b="b"/>
              <a:pathLst>
                <a:path w="2928" h="3023" extrusionOk="0">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843" name="Google Shape;2843;p123"/>
            <p:cNvSpPr/>
            <p:nvPr/>
          </p:nvSpPr>
          <p:spPr>
            <a:xfrm>
              <a:off x="55310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844" name="Google Shape;2844;p123"/>
            <p:cNvSpPr/>
            <p:nvPr/>
          </p:nvSpPr>
          <p:spPr>
            <a:xfrm>
              <a:off x="5332750" y="3637750"/>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845" name="Google Shape;2845;p123"/>
            <p:cNvSpPr/>
            <p:nvPr/>
          </p:nvSpPr>
          <p:spPr>
            <a:xfrm>
              <a:off x="5134425" y="3637750"/>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846" name="Google Shape;2846;p123"/>
            <p:cNvSpPr/>
            <p:nvPr/>
          </p:nvSpPr>
          <p:spPr>
            <a:xfrm>
              <a:off x="49337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847" name="Google Shape;2847;p123"/>
            <p:cNvSpPr/>
            <p:nvPr/>
          </p:nvSpPr>
          <p:spPr>
            <a:xfrm>
              <a:off x="47354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848" name="Google Shape;2848;p123"/>
            <p:cNvSpPr/>
            <p:nvPr/>
          </p:nvSpPr>
          <p:spPr>
            <a:xfrm>
              <a:off x="4537125" y="3637750"/>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849" name="Google Shape;2849;p123"/>
            <p:cNvSpPr/>
            <p:nvPr/>
          </p:nvSpPr>
          <p:spPr>
            <a:xfrm>
              <a:off x="43364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850" name="Google Shape;2850;p123"/>
            <p:cNvSpPr/>
            <p:nvPr/>
          </p:nvSpPr>
          <p:spPr>
            <a:xfrm>
              <a:off x="41381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851" name="Google Shape;2851;p123"/>
            <p:cNvSpPr/>
            <p:nvPr/>
          </p:nvSpPr>
          <p:spPr>
            <a:xfrm>
              <a:off x="3939825" y="3637750"/>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852" name="Google Shape;2852;p123"/>
            <p:cNvSpPr/>
            <p:nvPr/>
          </p:nvSpPr>
          <p:spPr>
            <a:xfrm>
              <a:off x="61283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853" name="Google Shape;2853;p123"/>
            <p:cNvSpPr/>
            <p:nvPr/>
          </p:nvSpPr>
          <p:spPr>
            <a:xfrm>
              <a:off x="5930025" y="34488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854" name="Google Shape;2854;p123"/>
            <p:cNvSpPr/>
            <p:nvPr/>
          </p:nvSpPr>
          <p:spPr>
            <a:xfrm>
              <a:off x="5731725" y="3448875"/>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855" name="Google Shape;2855;p123"/>
            <p:cNvSpPr/>
            <p:nvPr/>
          </p:nvSpPr>
          <p:spPr>
            <a:xfrm>
              <a:off x="55310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856" name="Google Shape;2856;p123"/>
            <p:cNvSpPr/>
            <p:nvPr/>
          </p:nvSpPr>
          <p:spPr>
            <a:xfrm>
              <a:off x="5332750" y="34488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267" y="3023"/>
                    <a:pt x="3022"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857" name="Google Shape;2857;p123"/>
            <p:cNvSpPr/>
            <p:nvPr/>
          </p:nvSpPr>
          <p:spPr>
            <a:xfrm>
              <a:off x="5134425" y="34488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858" name="Google Shape;2858;p123"/>
            <p:cNvSpPr/>
            <p:nvPr/>
          </p:nvSpPr>
          <p:spPr>
            <a:xfrm>
              <a:off x="49337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859" name="Google Shape;2859;p123"/>
            <p:cNvSpPr/>
            <p:nvPr/>
          </p:nvSpPr>
          <p:spPr>
            <a:xfrm>
              <a:off x="47354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860" name="Google Shape;2860;p123"/>
            <p:cNvSpPr/>
            <p:nvPr/>
          </p:nvSpPr>
          <p:spPr>
            <a:xfrm>
              <a:off x="4537125" y="34488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861" name="Google Shape;2861;p123"/>
            <p:cNvSpPr/>
            <p:nvPr/>
          </p:nvSpPr>
          <p:spPr>
            <a:xfrm>
              <a:off x="43364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862" name="Google Shape;2862;p123"/>
            <p:cNvSpPr/>
            <p:nvPr/>
          </p:nvSpPr>
          <p:spPr>
            <a:xfrm>
              <a:off x="41381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863" name="Google Shape;2863;p123"/>
            <p:cNvSpPr/>
            <p:nvPr/>
          </p:nvSpPr>
          <p:spPr>
            <a:xfrm>
              <a:off x="3939825" y="34488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864" name="Google Shape;2864;p123"/>
            <p:cNvSpPr/>
            <p:nvPr/>
          </p:nvSpPr>
          <p:spPr>
            <a:xfrm>
              <a:off x="61283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865" name="Google Shape;2865;p123"/>
            <p:cNvSpPr/>
            <p:nvPr/>
          </p:nvSpPr>
          <p:spPr>
            <a:xfrm>
              <a:off x="5930025" y="326002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866" name="Google Shape;2866;p123"/>
            <p:cNvSpPr/>
            <p:nvPr/>
          </p:nvSpPr>
          <p:spPr>
            <a:xfrm>
              <a:off x="5731725" y="3260025"/>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867" name="Google Shape;2867;p123"/>
            <p:cNvSpPr/>
            <p:nvPr/>
          </p:nvSpPr>
          <p:spPr>
            <a:xfrm>
              <a:off x="55310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868" name="Google Shape;2868;p123"/>
            <p:cNvSpPr/>
            <p:nvPr/>
          </p:nvSpPr>
          <p:spPr>
            <a:xfrm>
              <a:off x="5332750" y="326002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869" name="Google Shape;2869;p123"/>
            <p:cNvSpPr/>
            <p:nvPr/>
          </p:nvSpPr>
          <p:spPr>
            <a:xfrm>
              <a:off x="5134425" y="326002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870" name="Google Shape;2870;p123"/>
            <p:cNvSpPr/>
            <p:nvPr/>
          </p:nvSpPr>
          <p:spPr>
            <a:xfrm>
              <a:off x="49337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871" name="Google Shape;2871;p123"/>
            <p:cNvSpPr/>
            <p:nvPr/>
          </p:nvSpPr>
          <p:spPr>
            <a:xfrm>
              <a:off x="47354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872" name="Google Shape;2872;p123"/>
            <p:cNvSpPr/>
            <p:nvPr/>
          </p:nvSpPr>
          <p:spPr>
            <a:xfrm>
              <a:off x="4537125" y="326002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873" name="Google Shape;2873;p123"/>
            <p:cNvSpPr/>
            <p:nvPr/>
          </p:nvSpPr>
          <p:spPr>
            <a:xfrm>
              <a:off x="43364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874" name="Google Shape;2874;p123"/>
            <p:cNvSpPr/>
            <p:nvPr/>
          </p:nvSpPr>
          <p:spPr>
            <a:xfrm>
              <a:off x="41381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875" name="Google Shape;2875;p123"/>
            <p:cNvSpPr/>
            <p:nvPr/>
          </p:nvSpPr>
          <p:spPr>
            <a:xfrm>
              <a:off x="3939825" y="326002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876" name="Google Shape;2876;p123"/>
            <p:cNvSpPr/>
            <p:nvPr/>
          </p:nvSpPr>
          <p:spPr>
            <a:xfrm>
              <a:off x="6326650" y="3073500"/>
              <a:ext cx="28375" cy="68500"/>
            </a:xfrm>
            <a:custGeom>
              <a:avLst/>
              <a:gdLst/>
              <a:ahLst/>
              <a:cxnLst/>
              <a:rect l="l" t="t" r="r" b="b"/>
              <a:pathLst>
                <a:path w="1135" h="2740" extrusionOk="0">
                  <a:moveTo>
                    <a:pt x="1134" y="1"/>
                  </a:moveTo>
                  <a:lnTo>
                    <a:pt x="1134" y="1"/>
                  </a:lnTo>
                  <a:cubicBezTo>
                    <a:pt x="473" y="190"/>
                    <a:pt x="1" y="662"/>
                    <a:pt x="1" y="1417"/>
                  </a:cubicBezTo>
                  <a:cubicBezTo>
                    <a:pt x="1" y="1984"/>
                    <a:pt x="379" y="2456"/>
                    <a:pt x="851" y="2739"/>
                  </a:cubicBezTo>
                  <a:cubicBezTo>
                    <a:pt x="945" y="1795"/>
                    <a:pt x="1040" y="851"/>
                    <a:pt x="113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877" name="Google Shape;2877;p123"/>
            <p:cNvSpPr/>
            <p:nvPr/>
          </p:nvSpPr>
          <p:spPr>
            <a:xfrm>
              <a:off x="61283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878" name="Google Shape;2878;p123"/>
            <p:cNvSpPr/>
            <p:nvPr/>
          </p:nvSpPr>
          <p:spPr>
            <a:xfrm>
              <a:off x="5930025" y="307115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879" name="Google Shape;2879;p123"/>
            <p:cNvSpPr/>
            <p:nvPr/>
          </p:nvSpPr>
          <p:spPr>
            <a:xfrm>
              <a:off x="5731725" y="3071150"/>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880" name="Google Shape;2880;p123"/>
            <p:cNvSpPr/>
            <p:nvPr/>
          </p:nvSpPr>
          <p:spPr>
            <a:xfrm>
              <a:off x="55310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881" name="Google Shape;2881;p123"/>
            <p:cNvSpPr/>
            <p:nvPr/>
          </p:nvSpPr>
          <p:spPr>
            <a:xfrm>
              <a:off x="5332750" y="307115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882" name="Google Shape;2882;p123"/>
            <p:cNvSpPr/>
            <p:nvPr/>
          </p:nvSpPr>
          <p:spPr>
            <a:xfrm>
              <a:off x="5134425" y="307115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883" name="Google Shape;2883;p123"/>
            <p:cNvSpPr/>
            <p:nvPr/>
          </p:nvSpPr>
          <p:spPr>
            <a:xfrm>
              <a:off x="49337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884" name="Google Shape;2884;p123"/>
            <p:cNvSpPr/>
            <p:nvPr/>
          </p:nvSpPr>
          <p:spPr>
            <a:xfrm>
              <a:off x="47354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885" name="Google Shape;2885;p123"/>
            <p:cNvSpPr/>
            <p:nvPr/>
          </p:nvSpPr>
          <p:spPr>
            <a:xfrm>
              <a:off x="4537125" y="307115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886" name="Google Shape;2886;p123"/>
            <p:cNvSpPr/>
            <p:nvPr/>
          </p:nvSpPr>
          <p:spPr>
            <a:xfrm>
              <a:off x="43364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887" name="Google Shape;2887;p123"/>
            <p:cNvSpPr/>
            <p:nvPr/>
          </p:nvSpPr>
          <p:spPr>
            <a:xfrm>
              <a:off x="41381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888" name="Google Shape;2888;p123"/>
            <p:cNvSpPr/>
            <p:nvPr/>
          </p:nvSpPr>
          <p:spPr>
            <a:xfrm>
              <a:off x="3939825" y="307115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889" name="Google Shape;2889;p123"/>
            <p:cNvSpPr/>
            <p:nvPr/>
          </p:nvSpPr>
          <p:spPr>
            <a:xfrm>
              <a:off x="6326650" y="2882275"/>
              <a:ext cx="40175" cy="73225"/>
            </a:xfrm>
            <a:custGeom>
              <a:avLst/>
              <a:gdLst/>
              <a:ahLst/>
              <a:cxnLst/>
              <a:rect l="l" t="t" r="r" b="b"/>
              <a:pathLst>
                <a:path w="1607" h="2929" extrusionOk="0">
                  <a:moveTo>
                    <a:pt x="1512" y="1"/>
                  </a:moveTo>
                  <a:cubicBezTo>
                    <a:pt x="662" y="1"/>
                    <a:pt x="1" y="662"/>
                    <a:pt x="1" y="1512"/>
                  </a:cubicBezTo>
                  <a:cubicBezTo>
                    <a:pt x="1" y="2361"/>
                    <a:pt x="662" y="2928"/>
                    <a:pt x="1512" y="2928"/>
                  </a:cubicBezTo>
                  <a:cubicBezTo>
                    <a:pt x="1512" y="1984"/>
                    <a:pt x="1606" y="1039"/>
                    <a:pt x="1606"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890" name="Google Shape;2890;p123"/>
            <p:cNvSpPr/>
            <p:nvPr/>
          </p:nvSpPr>
          <p:spPr>
            <a:xfrm>
              <a:off x="61283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891" name="Google Shape;2891;p123"/>
            <p:cNvSpPr/>
            <p:nvPr/>
          </p:nvSpPr>
          <p:spPr>
            <a:xfrm>
              <a:off x="5930025" y="2882275"/>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892" name="Google Shape;2892;p123"/>
            <p:cNvSpPr/>
            <p:nvPr/>
          </p:nvSpPr>
          <p:spPr>
            <a:xfrm>
              <a:off x="5731725" y="2882275"/>
              <a:ext cx="73200" cy="75575"/>
            </a:xfrm>
            <a:custGeom>
              <a:avLst/>
              <a:gdLst/>
              <a:ahLst/>
              <a:cxnLst/>
              <a:rect l="l" t="t" r="r" b="b"/>
              <a:pathLst>
                <a:path w="2928" h="3023" extrusionOk="0">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893" name="Google Shape;2893;p123"/>
            <p:cNvSpPr/>
            <p:nvPr/>
          </p:nvSpPr>
          <p:spPr>
            <a:xfrm>
              <a:off x="55310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894" name="Google Shape;2894;p123"/>
            <p:cNvSpPr/>
            <p:nvPr/>
          </p:nvSpPr>
          <p:spPr>
            <a:xfrm>
              <a:off x="5332750" y="2882275"/>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895" name="Google Shape;2895;p123"/>
            <p:cNvSpPr/>
            <p:nvPr/>
          </p:nvSpPr>
          <p:spPr>
            <a:xfrm>
              <a:off x="5134425" y="2882275"/>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896" name="Google Shape;2896;p123"/>
            <p:cNvSpPr/>
            <p:nvPr/>
          </p:nvSpPr>
          <p:spPr>
            <a:xfrm>
              <a:off x="49337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897" name="Google Shape;2897;p123"/>
            <p:cNvSpPr/>
            <p:nvPr/>
          </p:nvSpPr>
          <p:spPr>
            <a:xfrm>
              <a:off x="47354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898" name="Google Shape;2898;p123"/>
            <p:cNvSpPr/>
            <p:nvPr/>
          </p:nvSpPr>
          <p:spPr>
            <a:xfrm>
              <a:off x="4537125" y="2882275"/>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899" name="Google Shape;2899;p123"/>
            <p:cNvSpPr/>
            <p:nvPr/>
          </p:nvSpPr>
          <p:spPr>
            <a:xfrm>
              <a:off x="43364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900" name="Google Shape;2900;p123"/>
            <p:cNvSpPr/>
            <p:nvPr/>
          </p:nvSpPr>
          <p:spPr>
            <a:xfrm>
              <a:off x="41381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901" name="Google Shape;2901;p123"/>
            <p:cNvSpPr/>
            <p:nvPr/>
          </p:nvSpPr>
          <p:spPr>
            <a:xfrm>
              <a:off x="3939825" y="2882275"/>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902" name="Google Shape;2902;p123"/>
            <p:cNvSpPr/>
            <p:nvPr/>
          </p:nvSpPr>
          <p:spPr>
            <a:xfrm>
              <a:off x="4138150" y="261725"/>
              <a:ext cx="75575" cy="51950"/>
            </a:xfrm>
            <a:custGeom>
              <a:avLst/>
              <a:gdLst/>
              <a:ahLst/>
              <a:cxnLst/>
              <a:rect l="l" t="t" r="r" b="b"/>
              <a:pathLst>
                <a:path w="3023" h="2078" extrusionOk="0">
                  <a:moveTo>
                    <a:pt x="95" y="0"/>
                  </a:moveTo>
                  <a:cubicBezTo>
                    <a:pt x="95" y="189"/>
                    <a:pt x="0" y="378"/>
                    <a:pt x="0" y="567"/>
                  </a:cubicBezTo>
                  <a:cubicBezTo>
                    <a:pt x="0" y="1417"/>
                    <a:pt x="661" y="2078"/>
                    <a:pt x="1511" y="2078"/>
                  </a:cubicBezTo>
                  <a:cubicBezTo>
                    <a:pt x="2361" y="2078"/>
                    <a:pt x="3022" y="1417"/>
                    <a:pt x="3022" y="567"/>
                  </a:cubicBezTo>
                  <a:cubicBezTo>
                    <a:pt x="3022" y="473"/>
                    <a:pt x="2928" y="473"/>
                    <a:pt x="2928" y="473"/>
                  </a:cubicBezTo>
                  <a:cubicBezTo>
                    <a:pt x="1983" y="284"/>
                    <a:pt x="1039" y="189"/>
                    <a:pt x="9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903" name="Google Shape;2903;p123"/>
            <p:cNvSpPr/>
            <p:nvPr/>
          </p:nvSpPr>
          <p:spPr>
            <a:xfrm>
              <a:off x="3939825" y="242825"/>
              <a:ext cx="73225" cy="70850"/>
            </a:xfrm>
            <a:custGeom>
              <a:avLst/>
              <a:gdLst/>
              <a:ahLst/>
              <a:cxnLst/>
              <a:rect l="l" t="t" r="r" b="b"/>
              <a:pathLst>
                <a:path w="2929" h="2834" extrusionOk="0">
                  <a:moveTo>
                    <a:pt x="756" y="1"/>
                  </a:moveTo>
                  <a:cubicBezTo>
                    <a:pt x="284" y="284"/>
                    <a:pt x="1" y="756"/>
                    <a:pt x="1" y="1323"/>
                  </a:cubicBezTo>
                  <a:cubicBezTo>
                    <a:pt x="1" y="2173"/>
                    <a:pt x="662" y="2834"/>
                    <a:pt x="1512" y="2834"/>
                  </a:cubicBezTo>
                  <a:cubicBezTo>
                    <a:pt x="2267" y="2834"/>
                    <a:pt x="2928" y="2173"/>
                    <a:pt x="2928" y="1323"/>
                  </a:cubicBezTo>
                  <a:cubicBezTo>
                    <a:pt x="2928" y="756"/>
                    <a:pt x="2739" y="379"/>
                    <a:pt x="2362" y="95"/>
                  </a:cubicBezTo>
                  <a:cubicBezTo>
                    <a:pt x="1795" y="95"/>
                    <a:pt x="1323" y="1"/>
                    <a:pt x="756"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904" name="Google Shape;2904;p123"/>
            <p:cNvSpPr/>
            <p:nvPr/>
          </p:nvSpPr>
          <p:spPr>
            <a:xfrm>
              <a:off x="4735450" y="429350"/>
              <a:ext cx="75575" cy="73200"/>
            </a:xfrm>
            <a:custGeom>
              <a:avLst/>
              <a:gdLst/>
              <a:ahLst/>
              <a:cxnLst/>
              <a:rect l="l" t="t" r="r" b="b"/>
              <a:pathLst>
                <a:path w="3023" h="2928" extrusionOk="0">
                  <a:moveTo>
                    <a:pt x="1039" y="0"/>
                  </a:moveTo>
                  <a:cubicBezTo>
                    <a:pt x="378" y="189"/>
                    <a:pt x="0" y="756"/>
                    <a:pt x="0" y="1417"/>
                  </a:cubicBezTo>
                  <a:cubicBezTo>
                    <a:pt x="0" y="2267"/>
                    <a:pt x="661" y="2928"/>
                    <a:pt x="1511" y="2928"/>
                  </a:cubicBezTo>
                  <a:lnTo>
                    <a:pt x="1511" y="2833"/>
                  </a:lnTo>
                  <a:cubicBezTo>
                    <a:pt x="2267" y="2833"/>
                    <a:pt x="3022" y="2267"/>
                    <a:pt x="3022" y="1417"/>
                  </a:cubicBezTo>
                  <a:cubicBezTo>
                    <a:pt x="3022" y="1133"/>
                    <a:pt x="2928" y="945"/>
                    <a:pt x="2833" y="756"/>
                  </a:cubicBezTo>
                  <a:cubicBezTo>
                    <a:pt x="2267" y="567"/>
                    <a:pt x="1606" y="283"/>
                    <a:pt x="1039"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905" name="Google Shape;2905;p123"/>
            <p:cNvSpPr/>
            <p:nvPr/>
          </p:nvSpPr>
          <p:spPr>
            <a:xfrm>
              <a:off x="4537125" y="4269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906" name="Google Shape;2906;p123"/>
            <p:cNvSpPr/>
            <p:nvPr/>
          </p:nvSpPr>
          <p:spPr>
            <a:xfrm>
              <a:off x="4336450" y="4269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907" name="Google Shape;2907;p123"/>
            <p:cNvSpPr/>
            <p:nvPr/>
          </p:nvSpPr>
          <p:spPr>
            <a:xfrm>
              <a:off x="4138150" y="4269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908" name="Google Shape;2908;p123"/>
            <p:cNvSpPr/>
            <p:nvPr/>
          </p:nvSpPr>
          <p:spPr>
            <a:xfrm>
              <a:off x="3939825" y="4269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909" name="Google Shape;2909;p123"/>
            <p:cNvSpPr/>
            <p:nvPr/>
          </p:nvSpPr>
          <p:spPr>
            <a:xfrm>
              <a:off x="5134425" y="627650"/>
              <a:ext cx="70850" cy="63775"/>
            </a:xfrm>
            <a:custGeom>
              <a:avLst/>
              <a:gdLst/>
              <a:ahLst/>
              <a:cxnLst/>
              <a:rect l="l" t="t" r="r" b="b"/>
              <a:pathLst>
                <a:path w="2834" h="2551" extrusionOk="0">
                  <a:moveTo>
                    <a:pt x="378" y="1"/>
                  </a:moveTo>
                  <a:cubicBezTo>
                    <a:pt x="189" y="190"/>
                    <a:pt x="1" y="567"/>
                    <a:pt x="1" y="1039"/>
                  </a:cubicBezTo>
                  <a:cubicBezTo>
                    <a:pt x="1" y="1889"/>
                    <a:pt x="662" y="2550"/>
                    <a:pt x="1417" y="2550"/>
                  </a:cubicBezTo>
                  <a:lnTo>
                    <a:pt x="1512" y="2550"/>
                  </a:lnTo>
                  <a:cubicBezTo>
                    <a:pt x="2078" y="2550"/>
                    <a:pt x="2645" y="2078"/>
                    <a:pt x="2834" y="1512"/>
                  </a:cubicBezTo>
                  <a:cubicBezTo>
                    <a:pt x="2078" y="945"/>
                    <a:pt x="1228" y="473"/>
                    <a:pt x="378"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910" name="Google Shape;2910;p123"/>
            <p:cNvSpPr/>
            <p:nvPr/>
          </p:nvSpPr>
          <p:spPr>
            <a:xfrm>
              <a:off x="4933750"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911" name="Google Shape;2911;p123"/>
            <p:cNvSpPr/>
            <p:nvPr/>
          </p:nvSpPr>
          <p:spPr>
            <a:xfrm>
              <a:off x="47354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912" name="Google Shape;2912;p123"/>
            <p:cNvSpPr/>
            <p:nvPr/>
          </p:nvSpPr>
          <p:spPr>
            <a:xfrm>
              <a:off x="4537125" y="61585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913" name="Google Shape;2913;p123"/>
            <p:cNvSpPr/>
            <p:nvPr/>
          </p:nvSpPr>
          <p:spPr>
            <a:xfrm>
              <a:off x="4336450"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914" name="Google Shape;2914;p123"/>
            <p:cNvSpPr/>
            <p:nvPr/>
          </p:nvSpPr>
          <p:spPr>
            <a:xfrm>
              <a:off x="41381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915" name="Google Shape;2915;p123"/>
            <p:cNvSpPr/>
            <p:nvPr/>
          </p:nvSpPr>
          <p:spPr>
            <a:xfrm>
              <a:off x="3939825" y="61585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916" name="Google Shape;2916;p123"/>
            <p:cNvSpPr/>
            <p:nvPr/>
          </p:nvSpPr>
          <p:spPr>
            <a:xfrm>
              <a:off x="5332750" y="8047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917" name="Google Shape;2917;p123"/>
            <p:cNvSpPr/>
            <p:nvPr/>
          </p:nvSpPr>
          <p:spPr>
            <a:xfrm>
              <a:off x="5134425" y="8047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918" name="Google Shape;2918;p123"/>
            <p:cNvSpPr/>
            <p:nvPr/>
          </p:nvSpPr>
          <p:spPr>
            <a:xfrm>
              <a:off x="4933750"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919" name="Google Shape;2919;p123"/>
            <p:cNvSpPr/>
            <p:nvPr/>
          </p:nvSpPr>
          <p:spPr>
            <a:xfrm>
              <a:off x="47354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920" name="Google Shape;2920;p123"/>
            <p:cNvSpPr/>
            <p:nvPr/>
          </p:nvSpPr>
          <p:spPr>
            <a:xfrm>
              <a:off x="4537125" y="8047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921" name="Google Shape;2921;p123"/>
            <p:cNvSpPr/>
            <p:nvPr/>
          </p:nvSpPr>
          <p:spPr>
            <a:xfrm>
              <a:off x="4336450"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922" name="Google Shape;2922;p123"/>
            <p:cNvSpPr/>
            <p:nvPr/>
          </p:nvSpPr>
          <p:spPr>
            <a:xfrm>
              <a:off x="41381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923" name="Google Shape;2923;p123"/>
            <p:cNvSpPr/>
            <p:nvPr/>
          </p:nvSpPr>
          <p:spPr>
            <a:xfrm>
              <a:off x="3939825" y="8047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924" name="Google Shape;2924;p123"/>
            <p:cNvSpPr/>
            <p:nvPr/>
          </p:nvSpPr>
          <p:spPr>
            <a:xfrm>
              <a:off x="55310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925" name="Google Shape;2925;p123"/>
            <p:cNvSpPr/>
            <p:nvPr/>
          </p:nvSpPr>
          <p:spPr>
            <a:xfrm>
              <a:off x="5332750" y="9936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926" name="Google Shape;2926;p123"/>
            <p:cNvSpPr/>
            <p:nvPr/>
          </p:nvSpPr>
          <p:spPr>
            <a:xfrm>
              <a:off x="5134425" y="9936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927" name="Google Shape;2927;p123"/>
            <p:cNvSpPr/>
            <p:nvPr/>
          </p:nvSpPr>
          <p:spPr>
            <a:xfrm>
              <a:off x="49337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928" name="Google Shape;2928;p123"/>
            <p:cNvSpPr/>
            <p:nvPr/>
          </p:nvSpPr>
          <p:spPr>
            <a:xfrm>
              <a:off x="47354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929" name="Google Shape;2929;p123"/>
            <p:cNvSpPr/>
            <p:nvPr/>
          </p:nvSpPr>
          <p:spPr>
            <a:xfrm>
              <a:off x="4537125" y="9936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930" name="Google Shape;2930;p123"/>
            <p:cNvSpPr/>
            <p:nvPr/>
          </p:nvSpPr>
          <p:spPr>
            <a:xfrm>
              <a:off x="43364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931" name="Google Shape;2931;p123"/>
            <p:cNvSpPr/>
            <p:nvPr/>
          </p:nvSpPr>
          <p:spPr>
            <a:xfrm>
              <a:off x="41381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932" name="Google Shape;2932;p123"/>
            <p:cNvSpPr/>
            <p:nvPr/>
          </p:nvSpPr>
          <p:spPr>
            <a:xfrm>
              <a:off x="3939825" y="9936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933" name="Google Shape;2933;p123"/>
            <p:cNvSpPr/>
            <p:nvPr/>
          </p:nvSpPr>
          <p:spPr>
            <a:xfrm>
              <a:off x="5731725" y="1182450"/>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1417"/>
                    <a:pt x="2928" y="1323"/>
                    <a:pt x="2928" y="1228"/>
                  </a:cubicBezTo>
                  <a:cubicBezTo>
                    <a:pt x="2550" y="851"/>
                    <a:pt x="2267" y="473"/>
                    <a:pt x="1984" y="95"/>
                  </a:cubicBezTo>
                  <a:cubicBezTo>
                    <a:pt x="1795" y="95"/>
                    <a:pt x="160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934" name="Google Shape;2934;p123"/>
            <p:cNvSpPr/>
            <p:nvPr/>
          </p:nvSpPr>
          <p:spPr>
            <a:xfrm>
              <a:off x="55310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1" y="2928"/>
                    <a:pt x="3022" y="2362"/>
                    <a:pt x="3022" y="1512"/>
                  </a:cubicBezTo>
                  <a:cubicBezTo>
                    <a:pt x="3022" y="662"/>
                    <a:pt x="2361"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935" name="Google Shape;2935;p123"/>
            <p:cNvSpPr/>
            <p:nvPr/>
          </p:nvSpPr>
          <p:spPr>
            <a:xfrm>
              <a:off x="5332750" y="11824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267" y="2928"/>
                    <a:pt x="2928" y="2362"/>
                    <a:pt x="2928" y="1512"/>
                  </a:cubicBezTo>
                  <a:cubicBezTo>
                    <a:pt x="3022"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936" name="Google Shape;2936;p123"/>
            <p:cNvSpPr/>
            <p:nvPr/>
          </p:nvSpPr>
          <p:spPr>
            <a:xfrm>
              <a:off x="5134425" y="11824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362"/>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937" name="Google Shape;2937;p123"/>
            <p:cNvSpPr/>
            <p:nvPr/>
          </p:nvSpPr>
          <p:spPr>
            <a:xfrm>
              <a:off x="49337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938" name="Google Shape;2938;p123"/>
            <p:cNvSpPr/>
            <p:nvPr/>
          </p:nvSpPr>
          <p:spPr>
            <a:xfrm>
              <a:off x="4735450" y="11824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939" name="Google Shape;2939;p123"/>
            <p:cNvSpPr/>
            <p:nvPr/>
          </p:nvSpPr>
          <p:spPr>
            <a:xfrm>
              <a:off x="4537125" y="11824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lnTo>
                    <a:pt x="1512" y="2928"/>
                  </a:lnTo>
                  <a:cubicBezTo>
                    <a:pt x="2267" y="2928"/>
                    <a:pt x="2928" y="2362"/>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940" name="Google Shape;2940;p123"/>
            <p:cNvSpPr/>
            <p:nvPr/>
          </p:nvSpPr>
          <p:spPr>
            <a:xfrm>
              <a:off x="43364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941" name="Google Shape;2941;p123"/>
            <p:cNvSpPr/>
            <p:nvPr/>
          </p:nvSpPr>
          <p:spPr>
            <a:xfrm>
              <a:off x="4138150" y="11824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942" name="Google Shape;2942;p123"/>
            <p:cNvSpPr/>
            <p:nvPr/>
          </p:nvSpPr>
          <p:spPr>
            <a:xfrm>
              <a:off x="3939825" y="1182450"/>
              <a:ext cx="73225" cy="73225"/>
            </a:xfrm>
            <a:custGeom>
              <a:avLst/>
              <a:gdLst/>
              <a:ahLst/>
              <a:cxnLst/>
              <a:rect l="l" t="t" r="r" b="b"/>
              <a:pathLst>
                <a:path w="2929" h="2929" extrusionOk="0">
                  <a:moveTo>
                    <a:pt x="1512" y="1"/>
                  </a:moveTo>
                  <a:cubicBezTo>
                    <a:pt x="662" y="1"/>
                    <a:pt x="1" y="662"/>
                    <a:pt x="1" y="1512"/>
                  </a:cubicBezTo>
                  <a:cubicBezTo>
                    <a:pt x="1" y="2267"/>
                    <a:pt x="662" y="2928"/>
                    <a:pt x="1512" y="2928"/>
                  </a:cubicBezTo>
                  <a:cubicBezTo>
                    <a:pt x="2267" y="2928"/>
                    <a:pt x="2928" y="2362"/>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943" name="Google Shape;2943;p123"/>
            <p:cNvSpPr/>
            <p:nvPr/>
          </p:nvSpPr>
          <p:spPr>
            <a:xfrm>
              <a:off x="5731725" y="1371325"/>
              <a:ext cx="73200" cy="73200"/>
            </a:xfrm>
            <a:custGeom>
              <a:avLst/>
              <a:gdLst/>
              <a:ahLst/>
              <a:cxnLst/>
              <a:rect l="l" t="t" r="r" b="b"/>
              <a:pathLst>
                <a:path w="2928" h="2928" extrusionOk="0">
                  <a:moveTo>
                    <a:pt x="1417" y="1"/>
                  </a:moveTo>
                  <a:cubicBezTo>
                    <a:pt x="662" y="1"/>
                    <a:pt x="0" y="662"/>
                    <a:pt x="0" y="1511"/>
                  </a:cubicBezTo>
                  <a:cubicBezTo>
                    <a:pt x="0" y="2267"/>
                    <a:pt x="662" y="2928"/>
                    <a:pt x="1417" y="2928"/>
                  </a:cubicBezTo>
                  <a:cubicBezTo>
                    <a:pt x="2267" y="2928"/>
                    <a:pt x="2928" y="2361"/>
                    <a:pt x="2928" y="1511"/>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944" name="Google Shape;2944;p123"/>
            <p:cNvSpPr/>
            <p:nvPr/>
          </p:nvSpPr>
          <p:spPr>
            <a:xfrm>
              <a:off x="55310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1" y="2928"/>
                    <a:pt x="3022" y="2361"/>
                    <a:pt x="3022" y="1511"/>
                  </a:cubicBezTo>
                  <a:cubicBezTo>
                    <a:pt x="3022" y="662"/>
                    <a:pt x="2361"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945" name="Google Shape;2945;p123"/>
            <p:cNvSpPr/>
            <p:nvPr/>
          </p:nvSpPr>
          <p:spPr>
            <a:xfrm>
              <a:off x="5332750" y="1371325"/>
              <a:ext cx="75550" cy="73200"/>
            </a:xfrm>
            <a:custGeom>
              <a:avLst/>
              <a:gdLst/>
              <a:ahLst/>
              <a:cxnLst/>
              <a:rect l="l" t="t" r="r" b="b"/>
              <a:pathLst>
                <a:path w="3022" h="2928" extrusionOk="0">
                  <a:moveTo>
                    <a:pt x="1511" y="1"/>
                  </a:moveTo>
                  <a:cubicBezTo>
                    <a:pt x="661" y="1"/>
                    <a:pt x="0" y="662"/>
                    <a:pt x="0" y="1511"/>
                  </a:cubicBezTo>
                  <a:cubicBezTo>
                    <a:pt x="0" y="2267"/>
                    <a:pt x="661" y="2928"/>
                    <a:pt x="1511" y="2928"/>
                  </a:cubicBezTo>
                  <a:cubicBezTo>
                    <a:pt x="2267" y="2928"/>
                    <a:pt x="2928" y="2361"/>
                    <a:pt x="2928" y="1511"/>
                  </a:cubicBezTo>
                  <a:cubicBezTo>
                    <a:pt x="3022"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946" name="Google Shape;2946;p123"/>
            <p:cNvSpPr/>
            <p:nvPr/>
          </p:nvSpPr>
          <p:spPr>
            <a:xfrm>
              <a:off x="5134425" y="1371325"/>
              <a:ext cx="73225" cy="73200"/>
            </a:xfrm>
            <a:custGeom>
              <a:avLst/>
              <a:gdLst/>
              <a:ahLst/>
              <a:cxnLst/>
              <a:rect l="l" t="t" r="r" b="b"/>
              <a:pathLst>
                <a:path w="2929" h="2928" extrusionOk="0">
                  <a:moveTo>
                    <a:pt x="1417" y="1"/>
                  </a:moveTo>
                  <a:cubicBezTo>
                    <a:pt x="662" y="1"/>
                    <a:pt x="1" y="662"/>
                    <a:pt x="1" y="1511"/>
                  </a:cubicBezTo>
                  <a:cubicBezTo>
                    <a:pt x="1" y="2267"/>
                    <a:pt x="662" y="2928"/>
                    <a:pt x="1417" y="2928"/>
                  </a:cubicBezTo>
                  <a:cubicBezTo>
                    <a:pt x="2267" y="2928"/>
                    <a:pt x="2928" y="2361"/>
                    <a:pt x="2928" y="1511"/>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947" name="Google Shape;2947;p123"/>
            <p:cNvSpPr/>
            <p:nvPr/>
          </p:nvSpPr>
          <p:spPr>
            <a:xfrm>
              <a:off x="49337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948" name="Google Shape;2948;p123"/>
            <p:cNvSpPr/>
            <p:nvPr/>
          </p:nvSpPr>
          <p:spPr>
            <a:xfrm>
              <a:off x="4735450" y="1371325"/>
              <a:ext cx="75575" cy="73200"/>
            </a:xfrm>
            <a:custGeom>
              <a:avLst/>
              <a:gdLst/>
              <a:ahLst/>
              <a:cxnLst/>
              <a:rect l="l" t="t" r="r" b="b"/>
              <a:pathLst>
                <a:path w="3023" h="2928" extrusionOk="0">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949" name="Google Shape;2949;p123"/>
            <p:cNvSpPr/>
            <p:nvPr/>
          </p:nvSpPr>
          <p:spPr>
            <a:xfrm>
              <a:off x="4537125" y="1371325"/>
              <a:ext cx="73225" cy="73200"/>
            </a:xfrm>
            <a:custGeom>
              <a:avLst/>
              <a:gdLst/>
              <a:ahLst/>
              <a:cxnLst/>
              <a:rect l="l" t="t" r="r" b="b"/>
              <a:pathLst>
                <a:path w="2929" h="2928" extrusionOk="0">
                  <a:moveTo>
                    <a:pt x="1417" y="1"/>
                  </a:moveTo>
                  <a:cubicBezTo>
                    <a:pt x="662" y="1"/>
                    <a:pt x="1" y="662"/>
                    <a:pt x="1" y="1511"/>
                  </a:cubicBezTo>
                  <a:cubicBezTo>
                    <a:pt x="1" y="2267"/>
                    <a:pt x="662" y="2928"/>
                    <a:pt x="1417" y="2928"/>
                  </a:cubicBezTo>
                  <a:lnTo>
                    <a:pt x="1512" y="2928"/>
                  </a:lnTo>
                  <a:cubicBezTo>
                    <a:pt x="2267" y="2928"/>
                    <a:pt x="2928" y="2361"/>
                    <a:pt x="2928" y="1511"/>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950" name="Google Shape;2950;p123"/>
            <p:cNvSpPr/>
            <p:nvPr/>
          </p:nvSpPr>
          <p:spPr>
            <a:xfrm>
              <a:off x="43364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951" name="Google Shape;2951;p123"/>
            <p:cNvSpPr/>
            <p:nvPr/>
          </p:nvSpPr>
          <p:spPr>
            <a:xfrm>
              <a:off x="4138150" y="1371325"/>
              <a:ext cx="75575" cy="73200"/>
            </a:xfrm>
            <a:custGeom>
              <a:avLst/>
              <a:gdLst/>
              <a:ahLst/>
              <a:cxnLst/>
              <a:rect l="l" t="t" r="r" b="b"/>
              <a:pathLst>
                <a:path w="3023" h="2928" extrusionOk="0">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952" name="Google Shape;2952;p123"/>
            <p:cNvSpPr/>
            <p:nvPr/>
          </p:nvSpPr>
          <p:spPr>
            <a:xfrm>
              <a:off x="3939825" y="1371325"/>
              <a:ext cx="73225" cy="73200"/>
            </a:xfrm>
            <a:custGeom>
              <a:avLst/>
              <a:gdLst/>
              <a:ahLst/>
              <a:cxnLst/>
              <a:rect l="l" t="t" r="r" b="b"/>
              <a:pathLst>
                <a:path w="2929" h="2928" extrusionOk="0">
                  <a:moveTo>
                    <a:pt x="1512" y="1"/>
                  </a:moveTo>
                  <a:cubicBezTo>
                    <a:pt x="662" y="1"/>
                    <a:pt x="1" y="662"/>
                    <a:pt x="1" y="1511"/>
                  </a:cubicBezTo>
                  <a:cubicBezTo>
                    <a:pt x="1" y="2267"/>
                    <a:pt x="662" y="2928"/>
                    <a:pt x="1512" y="2928"/>
                  </a:cubicBezTo>
                  <a:cubicBezTo>
                    <a:pt x="2267" y="2928"/>
                    <a:pt x="2928" y="2361"/>
                    <a:pt x="2928" y="1511"/>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953" name="Google Shape;2953;p123"/>
            <p:cNvSpPr/>
            <p:nvPr/>
          </p:nvSpPr>
          <p:spPr>
            <a:xfrm>
              <a:off x="5930025" y="1560200"/>
              <a:ext cx="73225" cy="73200"/>
            </a:xfrm>
            <a:custGeom>
              <a:avLst/>
              <a:gdLst/>
              <a:ahLst/>
              <a:cxnLst/>
              <a:rect l="l" t="t" r="r" b="b"/>
              <a:pathLst>
                <a:path w="2929" h="2928" extrusionOk="0">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954" name="Google Shape;2954;p123"/>
            <p:cNvSpPr/>
            <p:nvPr/>
          </p:nvSpPr>
          <p:spPr>
            <a:xfrm>
              <a:off x="5731725" y="1560200"/>
              <a:ext cx="73200" cy="73200"/>
            </a:xfrm>
            <a:custGeom>
              <a:avLst/>
              <a:gdLst/>
              <a:ahLst/>
              <a:cxnLst/>
              <a:rect l="l" t="t" r="r" b="b"/>
              <a:pathLst>
                <a:path w="2928" h="2928" extrusionOk="0">
                  <a:moveTo>
                    <a:pt x="1417" y="0"/>
                  </a:moveTo>
                  <a:cubicBezTo>
                    <a:pt x="662" y="0"/>
                    <a:pt x="0" y="661"/>
                    <a:pt x="0" y="1511"/>
                  </a:cubicBezTo>
                  <a:cubicBezTo>
                    <a:pt x="0" y="2267"/>
                    <a:pt x="662" y="2928"/>
                    <a:pt x="1417" y="2928"/>
                  </a:cubicBezTo>
                  <a:cubicBezTo>
                    <a:pt x="2267" y="2928"/>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955" name="Google Shape;2955;p123"/>
            <p:cNvSpPr/>
            <p:nvPr/>
          </p:nvSpPr>
          <p:spPr>
            <a:xfrm>
              <a:off x="55310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1" y="2928"/>
                    <a:pt x="3022" y="2361"/>
                    <a:pt x="3022" y="1511"/>
                  </a:cubicBezTo>
                  <a:cubicBezTo>
                    <a:pt x="3022" y="661"/>
                    <a:pt x="2361"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956" name="Google Shape;2956;p123"/>
            <p:cNvSpPr/>
            <p:nvPr/>
          </p:nvSpPr>
          <p:spPr>
            <a:xfrm>
              <a:off x="5332750" y="1560200"/>
              <a:ext cx="75550" cy="73200"/>
            </a:xfrm>
            <a:custGeom>
              <a:avLst/>
              <a:gdLst/>
              <a:ahLst/>
              <a:cxnLst/>
              <a:rect l="l" t="t" r="r" b="b"/>
              <a:pathLst>
                <a:path w="3022" h="2928" extrusionOk="0">
                  <a:moveTo>
                    <a:pt x="1511" y="0"/>
                  </a:moveTo>
                  <a:cubicBezTo>
                    <a:pt x="661" y="0"/>
                    <a:pt x="0" y="661"/>
                    <a:pt x="0" y="1511"/>
                  </a:cubicBezTo>
                  <a:cubicBezTo>
                    <a:pt x="0" y="2267"/>
                    <a:pt x="661" y="2928"/>
                    <a:pt x="1511" y="2928"/>
                  </a:cubicBezTo>
                  <a:cubicBezTo>
                    <a:pt x="2267" y="2928"/>
                    <a:pt x="2928" y="2361"/>
                    <a:pt x="2928" y="1511"/>
                  </a:cubicBezTo>
                  <a:cubicBezTo>
                    <a:pt x="3022"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957" name="Google Shape;2957;p123"/>
            <p:cNvSpPr/>
            <p:nvPr/>
          </p:nvSpPr>
          <p:spPr>
            <a:xfrm>
              <a:off x="5134425" y="1560200"/>
              <a:ext cx="73225" cy="73200"/>
            </a:xfrm>
            <a:custGeom>
              <a:avLst/>
              <a:gdLst/>
              <a:ahLst/>
              <a:cxnLst/>
              <a:rect l="l" t="t" r="r" b="b"/>
              <a:pathLst>
                <a:path w="2929" h="2928" extrusionOk="0">
                  <a:moveTo>
                    <a:pt x="1417" y="0"/>
                  </a:moveTo>
                  <a:cubicBezTo>
                    <a:pt x="662" y="0"/>
                    <a:pt x="1" y="661"/>
                    <a:pt x="1" y="1511"/>
                  </a:cubicBezTo>
                  <a:cubicBezTo>
                    <a:pt x="1" y="2267"/>
                    <a:pt x="662" y="2928"/>
                    <a:pt x="1417" y="2928"/>
                  </a:cubicBezTo>
                  <a:cubicBezTo>
                    <a:pt x="2267" y="2928"/>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958" name="Google Shape;2958;p123"/>
            <p:cNvSpPr/>
            <p:nvPr/>
          </p:nvSpPr>
          <p:spPr>
            <a:xfrm>
              <a:off x="49337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959" name="Google Shape;2959;p123"/>
            <p:cNvSpPr/>
            <p:nvPr/>
          </p:nvSpPr>
          <p:spPr>
            <a:xfrm>
              <a:off x="4735450" y="1560200"/>
              <a:ext cx="75575" cy="73200"/>
            </a:xfrm>
            <a:custGeom>
              <a:avLst/>
              <a:gdLst/>
              <a:ahLst/>
              <a:cxnLst/>
              <a:rect l="l" t="t" r="r" b="b"/>
              <a:pathLst>
                <a:path w="3023" h="2928" extrusionOk="0">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960" name="Google Shape;2960;p123"/>
            <p:cNvSpPr/>
            <p:nvPr/>
          </p:nvSpPr>
          <p:spPr>
            <a:xfrm>
              <a:off x="4537125" y="1560200"/>
              <a:ext cx="73225" cy="73200"/>
            </a:xfrm>
            <a:custGeom>
              <a:avLst/>
              <a:gdLst/>
              <a:ahLst/>
              <a:cxnLst/>
              <a:rect l="l" t="t" r="r" b="b"/>
              <a:pathLst>
                <a:path w="2929" h="2928" extrusionOk="0">
                  <a:moveTo>
                    <a:pt x="1417" y="0"/>
                  </a:moveTo>
                  <a:cubicBezTo>
                    <a:pt x="662" y="0"/>
                    <a:pt x="1" y="661"/>
                    <a:pt x="1" y="1511"/>
                  </a:cubicBezTo>
                  <a:cubicBezTo>
                    <a:pt x="1" y="2267"/>
                    <a:pt x="662" y="2928"/>
                    <a:pt x="1417" y="2928"/>
                  </a:cubicBezTo>
                  <a:lnTo>
                    <a:pt x="1512" y="2928"/>
                  </a:lnTo>
                  <a:cubicBezTo>
                    <a:pt x="2267" y="2928"/>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961" name="Google Shape;2961;p123"/>
            <p:cNvSpPr/>
            <p:nvPr/>
          </p:nvSpPr>
          <p:spPr>
            <a:xfrm>
              <a:off x="43364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962" name="Google Shape;2962;p123"/>
            <p:cNvSpPr/>
            <p:nvPr/>
          </p:nvSpPr>
          <p:spPr>
            <a:xfrm>
              <a:off x="4138150" y="1560200"/>
              <a:ext cx="75575" cy="73200"/>
            </a:xfrm>
            <a:custGeom>
              <a:avLst/>
              <a:gdLst/>
              <a:ahLst/>
              <a:cxnLst/>
              <a:rect l="l" t="t" r="r" b="b"/>
              <a:pathLst>
                <a:path w="3023" h="2928" extrusionOk="0">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963" name="Google Shape;2963;p123"/>
            <p:cNvSpPr/>
            <p:nvPr/>
          </p:nvSpPr>
          <p:spPr>
            <a:xfrm>
              <a:off x="3939825" y="1560200"/>
              <a:ext cx="73225" cy="73200"/>
            </a:xfrm>
            <a:custGeom>
              <a:avLst/>
              <a:gdLst/>
              <a:ahLst/>
              <a:cxnLst/>
              <a:rect l="l" t="t" r="r" b="b"/>
              <a:pathLst>
                <a:path w="2929" h="2928" extrusionOk="0">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964" name="Google Shape;2964;p123"/>
            <p:cNvSpPr/>
            <p:nvPr/>
          </p:nvSpPr>
          <p:spPr>
            <a:xfrm>
              <a:off x="5930025" y="17490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965" name="Google Shape;2965;p123"/>
            <p:cNvSpPr/>
            <p:nvPr/>
          </p:nvSpPr>
          <p:spPr>
            <a:xfrm>
              <a:off x="5731725" y="1749075"/>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966" name="Google Shape;2966;p123"/>
            <p:cNvSpPr/>
            <p:nvPr/>
          </p:nvSpPr>
          <p:spPr>
            <a:xfrm>
              <a:off x="55310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967" name="Google Shape;2967;p123"/>
            <p:cNvSpPr/>
            <p:nvPr/>
          </p:nvSpPr>
          <p:spPr>
            <a:xfrm>
              <a:off x="5332750" y="17490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968" name="Google Shape;2968;p123"/>
            <p:cNvSpPr/>
            <p:nvPr/>
          </p:nvSpPr>
          <p:spPr>
            <a:xfrm>
              <a:off x="5134425" y="17490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969" name="Google Shape;2969;p123"/>
            <p:cNvSpPr/>
            <p:nvPr/>
          </p:nvSpPr>
          <p:spPr>
            <a:xfrm>
              <a:off x="49337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970" name="Google Shape;2970;p123"/>
            <p:cNvSpPr/>
            <p:nvPr/>
          </p:nvSpPr>
          <p:spPr>
            <a:xfrm>
              <a:off x="47354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971" name="Google Shape;2971;p123"/>
            <p:cNvSpPr/>
            <p:nvPr/>
          </p:nvSpPr>
          <p:spPr>
            <a:xfrm>
              <a:off x="4537125" y="17490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972" name="Google Shape;2972;p123"/>
            <p:cNvSpPr/>
            <p:nvPr/>
          </p:nvSpPr>
          <p:spPr>
            <a:xfrm>
              <a:off x="43364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973" name="Google Shape;2973;p123"/>
            <p:cNvSpPr/>
            <p:nvPr/>
          </p:nvSpPr>
          <p:spPr>
            <a:xfrm>
              <a:off x="41381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974" name="Google Shape;2974;p123"/>
            <p:cNvSpPr/>
            <p:nvPr/>
          </p:nvSpPr>
          <p:spPr>
            <a:xfrm>
              <a:off x="3939825" y="17490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975" name="Google Shape;2975;p123"/>
            <p:cNvSpPr/>
            <p:nvPr/>
          </p:nvSpPr>
          <p:spPr>
            <a:xfrm>
              <a:off x="61283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976" name="Google Shape;2976;p123"/>
            <p:cNvSpPr/>
            <p:nvPr/>
          </p:nvSpPr>
          <p:spPr>
            <a:xfrm>
              <a:off x="5930025" y="1937925"/>
              <a:ext cx="73225" cy="75575"/>
            </a:xfrm>
            <a:custGeom>
              <a:avLst/>
              <a:gdLst/>
              <a:ahLst/>
              <a:cxnLst/>
              <a:rect l="l" t="t" r="r" b="b"/>
              <a:pathLst>
                <a:path w="2929" h="3023" extrusionOk="0">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977" name="Google Shape;2977;p123"/>
            <p:cNvSpPr/>
            <p:nvPr/>
          </p:nvSpPr>
          <p:spPr>
            <a:xfrm>
              <a:off x="5731725" y="1937925"/>
              <a:ext cx="73200" cy="75575"/>
            </a:xfrm>
            <a:custGeom>
              <a:avLst/>
              <a:gdLst/>
              <a:ahLst/>
              <a:cxnLst/>
              <a:rect l="l" t="t" r="r" b="b"/>
              <a:pathLst>
                <a:path w="2928" h="3023" extrusionOk="0">
                  <a:moveTo>
                    <a:pt x="1417" y="1"/>
                  </a:moveTo>
                  <a:cubicBezTo>
                    <a:pt x="662" y="1"/>
                    <a:pt x="0" y="662"/>
                    <a:pt x="0" y="1512"/>
                  </a:cubicBezTo>
                  <a:cubicBezTo>
                    <a:pt x="0" y="2267"/>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978" name="Google Shape;2978;p123"/>
            <p:cNvSpPr/>
            <p:nvPr/>
          </p:nvSpPr>
          <p:spPr>
            <a:xfrm>
              <a:off x="55310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1" y="3023"/>
                    <a:pt x="3022" y="2362"/>
                    <a:pt x="3022" y="1512"/>
                  </a:cubicBezTo>
                  <a:cubicBezTo>
                    <a:pt x="3022" y="662"/>
                    <a:pt x="2361"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979" name="Google Shape;2979;p123"/>
            <p:cNvSpPr/>
            <p:nvPr/>
          </p:nvSpPr>
          <p:spPr>
            <a:xfrm>
              <a:off x="5332750" y="1937925"/>
              <a:ext cx="75550" cy="75575"/>
            </a:xfrm>
            <a:custGeom>
              <a:avLst/>
              <a:gdLst/>
              <a:ahLst/>
              <a:cxnLst/>
              <a:rect l="l" t="t" r="r" b="b"/>
              <a:pathLst>
                <a:path w="3022" h="3023" extrusionOk="0">
                  <a:moveTo>
                    <a:pt x="1511" y="1"/>
                  </a:moveTo>
                  <a:cubicBezTo>
                    <a:pt x="661" y="1"/>
                    <a:pt x="0" y="662"/>
                    <a:pt x="0" y="1512"/>
                  </a:cubicBezTo>
                  <a:cubicBezTo>
                    <a:pt x="0" y="2267"/>
                    <a:pt x="661" y="3023"/>
                    <a:pt x="1511" y="3023"/>
                  </a:cubicBezTo>
                  <a:cubicBezTo>
                    <a:pt x="2267" y="3023"/>
                    <a:pt x="2928" y="2362"/>
                    <a:pt x="2928" y="1512"/>
                  </a:cubicBezTo>
                  <a:cubicBezTo>
                    <a:pt x="3022"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980" name="Google Shape;2980;p123"/>
            <p:cNvSpPr/>
            <p:nvPr/>
          </p:nvSpPr>
          <p:spPr>
            <a:xfrm>
              <a:off x="5134425" y="1937925"/>
              <a:ext cx="73225" cy="75575"/>
            </a:xfrm>
            <a:custGeom>
              <a:avLst/>
              <a:gdLst/>
              <a:ahLst/>
              <a:cxnLst/>
              <a:rect l="l" t="t" r="r" b="b"/>
              <a:pathLst>
                <a:path w="2929" h="3023" extrusionOk="0">
                  <a:moveTo>
                    <a:pt x="1417" y="1"/>
                  </a:moveTo>
                  <a:cubicBezTo>
                    <a:pt x="662" y="1"/>
                    <a:pt x="1" y="662"/>
                    <a:pt x="1" y="1512"/>
                  </a:cubicBezTo>
                  <a:cubicBezTo>
                    <a:pt x="1" y="2267"/>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981" name="Google Shape;2981;p123"/>
            <p:cNvSpPr/>
            <p:nvPr/>
          </p:nvSpPr>
          <p:spPr>
            <a:xfrm>
              <a:off x="49337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982" name="Google Shape;2982;p123"/>
            <p:cNvSpPr/>
            <p:nvPr/>
          </p:nvSpPr>
          <p:spPr>
            <a:xfrm>
              <a:off x="47354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983" name="Google Shape;2983;p123"/>
            <p:cNvSpPr/>
            <p:nvPr/>
          </p:nvSpPr>
          <p:spPr>
            <a:xfrm>
              <a:off x="4537125" y="1937925"/>
              <a:ext cx="73225" cy="75575"/>
            </a:xfrm>
            <a:custGeom>
              <a:avLst/>
              <a:gdLst/>
              <a:ahLst/>
              <a:cxnLst/>
              <a:rect l="l" t="t" r="r" b="b"/>
              <a:pathLst>
                <a:path w="2929" h="3023" extrusionOk="0">
                  <a:moveTo>
                    <a:pt x="1417" y="1"/>
                  </a:moveTo>
                  <a:cubicBezTo>
                    <a:pt x="662" y="1"/>
                    <a:pt x="1" y="662"/>
                    <a:pt x="1" y="1512"/>
                  </a:cubicBezTo>
                  <a:cubicBezTo>
                    <a:pt x="1" y="2267"/>
                    <a:pt x="662" y="3023"/>
                    <a:pt x="1417" y="3023"/>
                  </a:cubicBezTo>
                  <a:lnTo>
                    <a:pt x="1512" y="3023"/>
                  </a:lnTo>
                  <a:cubicBezTo>
                    <a:pt x="2267" y="3023"/>
                    <a:pt x="2928" y="2362"/>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984" name="Google Shape;2984;p123"/>
            <p:cNvSpPr/>
            <p:nvPr/>
          </p:nvSpPr>
          <p:spPr>
            <a:xfrm>
              <a:off x="43364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985" name="Google Shape;2985;p123"/>
            <p:cNvSpPr/>
            <p:nvPr/>
          </p:nvSpPr>
          <p:spPr>
            <a:xfrm>
              <a:off x="41381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986" name="Google Shape;2986;p123"/>
            <p:cNvSpPr/>
            <p:nvPr/>
          </p:nvSpPr>
          <p:spPr>
            <a:xfrm>
              <a:off x="3939825" y="1937925"/>
              <a:ext cx="73225" cy="75575"/>
            </a:xfrm>
            <a:custGeom>
              <a:avLst/>
              <a:gdLst/>
              <a:ahLst/>
              <a:cxnLst/>
              <a:rect l="l" t="t" r="r" b="b"/>
              <a:pathLst>
                <a:path w="2929" h="3023" extrusionOk="0">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987" name="Google Shape;2987;p123"/>
            <p:cNvSpPr/>
            <p:nvPr/>
          </p:nvSpPr>
          <p:spPr>
            <a:xfrm>
              <a:off x="61283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988" name="Google Shape;2988;p123"/>
            <p:cNvSpPr/>
            <p:nvPr/>
          </p:nvSpPr>
          <p:spPr>
            <a:xfrm>
              <a:off x="5930025" y="212680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989" name="Google Shape;2989;p123"/>
            <p:cNvSpPr/>
            <p:nvPr/>
          </p:nvSpPr>
          <p:spPr>
            <a:xfrm>
              <a:off x="5731725" y="2126800"/>
              <a:ext cx="73200" cy="75575"/>
            </a:xfrm>
            <a:custGeom>
              <a:avLst/>
              <a:gdLst/>
              <a:ahLst/>
              <a:cxnLst/>
              <a:rect l="l" t="t" r="r" b="b"/>
              <a:pathLst>
                <a:path w="2928" h="3023" extrusionOk="0">
                  <a:moveTo>
                    <a:pt x="1417" y="1"/>
                  </a:moveTo>
                  <a:cubicBezTo>
                    <a:pt x="662" y="1"/>
                    <a:pt x="0" y="662"/>
                    <a:pt x="0" y="1511"/>
                  </a:cubicBezTo>
                  <a:cubicBezTo>
                    <a:pt x="0" y="2361"/>
                    <a:pt x="662" y="3022"/>
                    <a:pt x="1417" y="3022"/>
                  </a:cubicBezTo>
                  <a:cubicBezTo>
                    <a:pt x="2267" y="3022"/>
                    <a:pt x="2928" y="2361"/>
                    <a:pt x="2928" y="1511"/>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990" name="Google Shape;2990;p123"/>
            <p:cNvSpPr/>
            <p:nvPr/>
          </p:nvSpPr>
          <p:spPr>
            <a:xfrm>
              <a:off x="55310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1" y="3022"/>
                    <a:pt x="3022" y="2361"/>
                    <a:pt x="3022" y="1511"/>
                  </a:cubicBezTo>
                  <a:cubicBezTo>
                    <a:pt x="3022" y="662"/>
                    <a:pt x="2361"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991" name="Google Shape;2991;p123"/>
            <p:cNvSpPr/>
            <p:nvPr/>
          </p:nvSpPr>
          <p:spPr>
            <a:xfrm>
              <a:off x="5332750" y="212680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267" y="3022"/>
                    <a:pt x="2928" y="2361"/>
                    <a:pt x="2928" y="1511"/>
                  </a:cubicBezTo>
                  <a:cubicBezTo>
                    <a:pt x="3022"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992" name="Google Shape;2992;p123"/>
            <p:cNvSpPr/>
            <p:nvPr/>
          </p:nvSpPr>
          <p:spPr>
            <a:xfrm>
              <a:off x="5134425" y="212680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cubicBezTo>
                    <a:pt x="2267" y="3022"/>
                    <a:pt x="2928" y="2361"/>
                    <a:pt x="2928" y="1511"/>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993" name="Google Shape;2993;p123"/>
            <p:cNvSpPr/>
            <p:nvPr/>
          </p:nvSpPr>
          <p:spPr>
            <a:xfrm>
              <a:off x="49337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994" name="Google Shape;2994;p123"/>
            <p:cNvSpPr/>
            <p:nvPr/>
          </p:nvSpPr>
          <p:spPr>
            <a:xfrm>
              <a:off x="47354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995" name="Google Shape;2995;p123"/>
            <p:cNvSpPr/>
            <p:nvPr/>
          </p:nvSpPr>
          <p:spPr>
            <a:xfrm>
              <a:off x="4537125" y="212680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996" name="Google Shape;2996;p123"/>
            <p:cNvSpPr/>
            <p:nvPr/>
          </p:nvSpPr>
          <p:spPr>
            <a:xfrm>
              <a:off x="43364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997" name="Google Shape;2997;p123"/>
            <p:cNvSpPr/>
            <p:nvPr/>
          </p:nvSpPr>
          <p:spPr>
            <a:xfrm>
              <a:off x="41381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998" name="Google Shape;2998;p123"/>
            <p:cNvSpPr/>
            <p:nvPr/>
          </p:nvSpPr>
          <p:spPr>
            <a:xfrm>
              <a:off x="3939825" y="212680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999" name="Google Shape;2999;p123"/>
            <p:cNvSpPr/>
            <p:nvPr/>
          </p:nvSpPr>
          <p:spPr>
            <a:xfrm>
              <a:off x="61283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000" name="Google Shape;3000;p123"/>
            <p:cNvSpPr/>
            <p:nvPr/>
          </p:nvSpPr>
          <p:spPr>
            <a:xfrm>
              <a:off x="5930025" y="231567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001" name="Google Shape;3001;p123"/>
            <p:cNvSpPr/>
            <p:nvPr/>
          </p:nvSpPr>
          <p:spPr>
            <a:xfrm>
              <a:off x="5731725" y="2315675"/>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002" name="Google Shape;3002;p123"/>
            <p:cNvSpPr/>
            <p:nvPr/>
          </p:nvSpPr>
          <p:spPr>
            <a:xfrm>
              <a:off x="55310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003" name="Google Shape;3003;p123"/>
            <p:cNvSpPr/>
            <p:nvPr/>
          </p:nvSpPr>
          <p:spPr>
            <a:xfrm>
              <a:off x="5332750" y="231567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004" name="Google Shape;3004;p123"/>
            <p:cNvSpPr/>
            <p:nvPr/>
          </p:nvSpPr>
          <p:spPr>
            <a:xfrm>
              <a:off x="5134425" y="231567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005" name="Google Shape;3005;p123"/>
            <p:cNvSpPr/>
            <p:nvPr/>
          </p:nvSpPr>
          <p:spPr>
            <a:xfrm>
              <a:off x="49337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006" name="Google Shape;3006;p123"/>
            <p:cNvSpPr/>
            <p:nvPr/>
          </p:nvSpPr>
          <p:spPr>
            <a:xfrm>
              <a:off x="47354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007" name="Google Shape;3007;p123"/>
            <p:cNvSpPr/>
            <p:nvPr/>
          </p:nvSpPr>
          <p:spPr>
            <a:xfrm>
              <a:off x="4537125" y="231567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008" name="Google Shape;3008;p123"/>
            <p:cNvSpPr/>
            <p:nvPr/>
          </p:nvSpPr>
          <p:spPr>
            <a:xfrm>
              <a:off x="43364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009" name="Google Shape;3009;p123"/>
            <p:cNvSpPr/>
            <p:nvPr/>
          </p:nvSpPr>
          <p:spPr>
            <a:xfrm>
              <a:off x="41381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010" name="Google Shape;3010;p123"/>
            <p:cNvSpPr/>
            <p:nvPr/>
          </p:nvSpPr>
          <p:spPr>
            <a:xfrm>
              <a:off x="3939825" y="231567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011" name="Google Shape;3011;p123"/>
            <p:cNvSpPr/>
            <p:nvPr/>
          </p:nvSpPr>
          <p:spPr>
            <a:xfrm>
              <a:off x="6326650" y="2509250"/>
              <a:ext cx="28375" cy="68500"/>
            </a:xfrm>
            <a:custGeom>
              <a:avLst/>
              <a:gdLst/>
              <a:ahLst/>
              <a:cxnLst/>
              <a:rect l="l" t="t" r="r" b="b"/>
              <a:pathLst>
                <a:path w="1135" h="2740" extrusionOk="0">
                  <a:moveTo>
                    <a:pt x="851" y="1"/>
                  </a:moveTo>
                  <a:cubicBezTo>
                    <a:pt x="379" y="284"/>
                    <a:pt x="1" y="756"/>
                    <a:pt x="1" y="1323"/>
                  </a:cubicBezTo>
                  <a:cubicBezTo>
                    <a:pt x="1" y="1984"/>
                    <a:pt x="473" y="2551"/>
                    <a:pt x="1134" y="2740"/>
                  </a:cubicBezTo>
                  <a:cubicBezTo>
                    <a:pt x="1040" y="1795"/>
                    <a:pt x="945" y="945"/>
                    <a:pt x="85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012" name="Google Shape;3012;p123"/>
            <p:cNvSpPr/>
            <p:nvPr/>
          </p:nvSpPr>
          <p:spPr>
            <a:xfrm>
              <a:off x="61283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013" name="Google Shape;3013;p123"/>
            <p:cNvSpPr/>
            <p:nvPr/>
          </p:nvSpPr>
          <p:spPr>
            <a:xfrm>
              <a:off x="5930025" y="250455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014" name="Google Shape;3014;p123"/>
            <p:cNvSpPr/>
            <p:nvPr/>
          </p:nvSpPr>
          <p:spPr>
            <a:xfrm>
              <a:off x="5731725" y="2504550"/>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015" name="Google Shape;3015;p123"/>
            <p:cNvSpPr/>
            <p:nvPr/>
          </p:nvSpPr>
          <p:spPr>
            <a:xfrm>
              <a:off x="55310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016" name="Google Shape;3016;p123"/>
            <p:cNvSpPr/>
            <p:nvPr/>
          </p:nvSpPr>
          <p:spPr>
            <a:xfrm>
              <a:off x="5332750" y="250455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017" name="Google Shape;3017;p123"/>
            <p:cNvSpPr/>
            <p:nvPr/>
          </p:nvSpPr>
          <p:spPr>
            <a:xfrm>
              <a:off x="5134425" y="250455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018" name="Google Shape;3018;p123"/>
            <p:cNvSpPr/>
            <p:nvPr/>
          </p:nvSpPr>
          <p:spPr>
            <a:xfrm>
              <a:off x="49337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019" name="Google Shape;3019;p123"/>
            <p:cNvSpPr/>
            <p:nvPr/>
          </p:nvSpPr>
          <p:spPr>
            <a:xfrm>
              <a:off x="47354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020" name="Google Shape;3020;p123"/>
            <p:cNvSpPr/>
            <p:nvPr/>
          </p:nvSpPr>
          <p:spPr>
            <a:xfrm>
              <a:off x="4537125" y="250455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021" name="Google Shape;3021;p123"/>
            <p:cNvSpPr/>
            <p:nvPr/>
          </p:nvSpPr>
          <p:spPr>
            <a:xfrm>
              <a:off x="43364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022" name="Google Shape;3022;p123"/>
            <p:cNvSpPr/>
            <p:nvPr/>
          </p:nvSpPr>
          <p:spPr>
            <a:xfrm>
              <a:off x="41381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023" name="Google Shape;3023;p123"/>
            <p:cNvSpPr/>
            <p:nvPr/>
          </p:nvSpPr>
          <p:spPr>
            <a:xfrm>
              <a:off x="3939825" y="250455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024" name="Google Shape;3024;p123"/>
            <p:cNvSpPr/>
            <p:nvPr/>
          </p:nvSpPr>
          <p:spPr>
            <a:xfrm>
              <a:off x="6326650" y="2693400"/>
              <a:ext cx="40175" cy="75575"/>
            </a:xfrm>
            <a:custGeom>
              <a:avLst/>
              <a:gdLst/>
              <a:ahLst/>
              <a:cxnLst/>
              <a:rect l="l" t="t" r="r" b="b"/>
              <a:pathLst>
                <a:path w="1607" h="3023" extrusionOk="0">
                  <a:moveTo>
                    <a:pt x="1512" y="1"/>
                  </a:moveTo>
                  <a:cubicBezTo>
                    <a:pt x="662" y="1"/>
                    <a:pt x="1" y="662"/>
                    <a:pt x="1" y="1512"/>
                  </a:cubicBezTo>
                  <a:cubicBezTo>
                    <a:pt x="1" y="2362"/>
                    <a:pt x="662" y="3023"/>
                    <a:pt x="1512" y="3023"/>
                  </a:cubicBezTo>
                  <a:lnTo>
                    <a:pt x="1512" y="2928"/>
                  </a:lnTo>
                  <a:lnTo>
                    <a:pt x="1606" y="2928"/>
                  </a:lnTo>
                  <a:cubicBezTo>
                    <a:pt x="1606" y="1984"/>
                    <a:pt x="1512" y="1040"/>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025" name="Google Shape;3025;p123"/>
            <p:cNvSpPr/>
            <p:nvPr/>
          </p:nvSpPr>
          <p:spPr>
            <a:xfrm>
              <a:off x="61283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026" name="Google Shape;3026;p123"/>
            <p:cNvSpPr/>
            <p:nvPr/>
          </p:nvSpPr>
          <p:spPr>
            <a:xfrm>
              <a:off x="5930025" y="2693400"/>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027" name="Google Shape;3027;p123"/>
            <p:cNvSpPr/>
            <p:nvPr/>
          </p:nvSpPr>
          <p:spPr>
            <a:xfrm>
              <a:off x="5731725" y="2693400"/>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028" name="Google Shape;3028;p123"/>
            <p:cNvSpPr/>
            <p:nvPr/>
          </p:nvSpPr>
          <p:spPr>
            <a:xfrm>
              <a:off x="55310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029" name="Google Shape;3029;p123"/>
            <p:cNvSpPr/>
            <p:nvPr/>
          </p:nvSpPr>
          <p:spPr>
            <a:xfrm>
              <a:off x="5332750" y="2693400"/>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267" y="3023"/>
                    <a:pt x="2928" y="2362"/>
                    <a:pt x="2928" y="1512"/>
                  </a:cubicBezTo>
                  <a:cubicBezTo>
                    <a:pt x="3022"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030" name="Google Shape;3030;p123"/>
            <p:cNvSpPr/>
            <p:nvPr/>
          </p:nvSpPr>
          <p:spPr>
            <a:xfrm>
              <a:off x="5134425" y="2693400"/>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031" name="Google Shape;3031;p123"/>
            <p:cNvSpPr/>
            <p:nvPr/>
          </p:nvSpPr>
          <p:spPr>
            <a:xfrm>
              <a:off x="49337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032" name="Google Shape;3032;p123"/>
            <p:cNvSpPr/>
            <p:nvPr/>
          </p:nvSpPr>
          <p:spPr>
            <a:xfrm>
              <a:off x="47354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033" name="Google Shape;3033;p123"/>
            <p:cNvSpPr/>
            <p:nvPr/>
          </p:nvSpPr>
          <p:spPr>
            <a:xfrm>
              <a:off x="4537125" y="2693400"/>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034" name="Google Shape;3034;p123"/>
            <p:cNvSpPr/>
            <p:nvPr/>
          </p:nvSpPr>
          <p:spPr>
            <a:xfrm>
              <a:off x="43364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035" name="Google Shape;3035;p123"/>
            <p:cNvSpPr/>
            <p:nvPr/>
          </p:nvSpPr>
          <p:spPr>
            <a:xfrm>
              <a:off x="41381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036" name="Google Shape;3036;p123"/>
            <p:cNvSpPr/>
            <p:nvPr/>
          </p:nvSpPr>
          <p:spPr>
            <a:xfrm>
              <a:off x="3939825" y="2693400"/>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sp>
        <p:nvSpPr>
          <p:cNvPr id="3037" name="Google Shape;3037;p123"/>
          <p:cNvSpPr txBox="1"/>
          <p:nvPr/>
        </p:nvSpPr>
        <p:spPr>
          <a:xfrm>
            <a:off x="4094275" y="4765501"/>
            <a:ext cx="1315500" cy="292313"/>
          </a:xfrm>
          <a:prstGeom prst="rect">
            <a:avLst/>
          </a:prstGeom>
          <a:noFill/>
          <a:ln>
            <a:noFill/>
          </a:ln>
        </p:spPr>
        <p:txBody>
          <a:bodyPr spcFirstLastPara="1" wrap="square" lIns="91400" tIns="91400" rIns="91400" bIns="91400"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matchingName="Shapes &amp; Imgs, title and lead-in left">
  <p:cSld name="Shapes &amp; Imgs, title and lead-in left">
    <p:spTree>
      <p:nvGrpSpPr>
        <p:cNvPr id="1" name="Shape 3038"/>
        <p:cNvGrpSpPr/>
        <p:nvPr/>
      </p:nvGrpSpPr>
      <p:grpSpPr>
        <a:xfrm>
          <a:off x="0" y="0"/>
          <a:ext cx="0" cy="0"/>
          <a:chOff x="0" y="0"/>
          <a:chExt cx="0" cy="0"/>
        </a:xfrm>
      </p:grpSpPr>
      <p:sp>
        <p:nvSpPr>
          <p:cNvPr id="3039" name="Google Shape;3039;p124"/>
          <p:cNvSpPr/>
          <p:nvPr/>
        </p:nvSpPr>
        <p:spPr>
          <a:xfrm>
            <a:off x="5715000" y="0"/>
            <a:ext cx="1714500" cy="3429000"/>
          </a:xfrm>
          <a:prstGeom prst="rect">
            <a:avLst/>
          </a:prstGeom>
          <a:solidFill>
            <a:schemeClr val="dk1"/>
          </a:solidFill>
          <a:ln>
            <a:noFill/>
          </a:ln>
        </p:spPr>
        <p:txBody>
          <a:bodyPr spcFirstLastPara="1" wrap="square" lIns="91400" tIns="91400" rIns="91400" bIns="91400"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040" name="Google Shape;3040;p124"/>
          <p:cNvSpPr/>
          <p:nvPr/>
        </p:nvSpPr>
        <p:spPr>
          <a:xfrm>
            <a:off x="5715000" y="3429000"/>
            <a:ext cx="1714500" cy="1714500"/>
          </a:xfrm>
          <a:prstGeom prst="rect">
            <a:avLst/>
          </a:prstGeom>
          <a:solidFill>
            <a:schemeClr val="accent3"/>
          </a:solidFill>
          <a:ln>
            <a:noFill/>
          </a:ln>
        </p:spPr>
        <p:txBody>
          <a:bodyPr spcFirstLastPara="1" wrap="square" lIns="91400" tIns="91400" rIns="91400" bIns="91400"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041" name="Google Shape;3041;p124"/>
          <p:cNvSpPr/>
          <p:nvPr/>
        </p:nvSpPr>
        <p:spPr>
          <a:xfrm>
            <a:off x="7429500" y="3429000"/>
            <a:ext cx="1714500" cy="1714500"/>
          </a:xfrm>
          <a:prstGeom prst="rect">
            <a:avLst/>
          </a:prstGeom>
          <a:solidFill>
            <a:schemeClr val="accent6"/>
          </a:solidFill>
          <a:ln>
            <a:noFill/>
          </a:ln>
        </p:spPr>
        <p:txBody>
          <a:bodyPr spcFirstLastPara="1" wrap="square" lIns="91400" tIns="91400" rIns="91400" bIns="91400"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042" name="Google Shape;3042;p124"/>
          <p:cNvSpPr txBox="1">
            <a:spLocks noGrp="1"/>
          </p:cNvSpPr>
          <p:nvPr>
            <p:ph type="title"/>
          </p:nvPr>
        </p:nvSpPr>
        <p:spPr>
          <a:xfrm>
            <a:off x="609453" y="1292040"/>
            <a:ext cx="4366500" cy="11463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800"/>
              <a:buNone/>
              <a:defRPr sz="2799"/>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3043" name="Google Shape;3043;p124"/>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3044" name="Google Shape;3044;p124"/>
          <p:cNvSpPr/>
          <p:nvPr/>
        </p:nvSpPr>
        <p:spPr>
          <a:xfrm>
            <a:off x="7429500" y="0"/>
            <a:ext cx="1714500" cy="1714500"/>
          </a:xfrm>
          <a:prstGeom prst="rect">
            <a:avLst/>
          </a:prstGeom>
          <a:solidFill>
            <a:schemeClr val="accent2"/>
          </a:solidFill>
          <a:ln>
            <a:noFill/>
          </a:ln>
        </p:spPr>
        <p:txBody>
          <a:bodyPr spcFirstLastPara="1" wrap="square" lIns="91400" tIns="91400" rIns="91400" bIns="91400"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045" name="Google Shape;3045;p124"/>
          <p:cNvSpPr txBox="1">
            <a:spLocks noGrp="1"/>
          </p:cNvSpPr>
          <p:nvPr>
            <p:ph type="subTitle" idx="1"/>
          </p:nvPr>
        </p:nvSpPr>
        <p:spPr>
          <a:xfrm>
            <a:off x="609352" y="2743065"/>
            <a:ext cx="4366500" cy="1044600"/>
          </a:xfrm>
          <a:prstGeom prst="rect">
            <a:avLst/>
          </a:prstGeom>
          <a:noFill/>
          <a:ln>
            <a:noFill/>
          </a:ln>
        </p:spPr>
        <p:txBody>
          <a:bodyPr spcFirstLastPara="1" wrap="square" lIns="91425" tIns="91425" rIns="91425" bIns="91425" anchor="t" anchorCtr="0">
            <a:normAutofit/>
          </a:bodyPr>
          <a:lstStyle>
            <a:lvl1pPr lvl="0" algn="l">
              <a:lnSpc>
                <a:spcPct val="115000"/>
              </a:lnSpc>
              <a:spcBef>
                <a:spcPts val="0"/>
              </a:spcBef>
              <a:spcAft>
                <a:spcPts val="0"/>
              </a:spcAft>
              <a:buSzPts val="1600"/>
              <a:buNone/>
              <a:defRPr/>
            </a:lvl1pPr>
            <a:lvl2pPr lvl="1" algn="l">
              <a:lnSpc>
                <a:spcPct val="115000"/>
              </a:lnSpc>
              <a:spcBef>
                <a:spcPts val="0"/>
              </a:spcBef>
              <a:spcAft>
                <a:spcPts val="0"/>
              </a:spcAft>
              <a:buSzPts val="1400"/>
              <a:buNone/>
              <a:defRPr/>
            </a:lvl2pPr>
            <a:lvl3pPr lvl="2" algn="l">
              <a:lnSpc>
                <a:spcPct val="115000"/>
              </a:lnSpc>
              <a:spcBef>
                <a:spcPts val="0"/>
              </a:spcBef>
              <a:spcAft>
                <a:spcPts val="0"/>
              </a:spcAft>
              <a:buSzPts val="1200"/>
              <a:buNone/>
              <a:defRPr/>
            </a:lvl3pPr>
            <a:lvl4pPr lvl="3" algn="l">
              <a:lnSpc>
                <a:spcPct val="115000"/>
              </a:lnSpc>
              <a:spcBef>
                <a:spcPts val="0"/>
              </a:spcBef>
              <a:spcAft>
                <a:spcPts val="0"/>
              </a:spcAft>
              <a:buSzPts val="1200"/>
              <a:buNone/>
              <a:defRPr/>
            </a:lvl4pPr>
            <a:lvl5pPr lvl="4" algn="l">
              <a:lnSpc>
                <a:spcPct val="115000"/>
              </a:lnSpc>
              <a:spcBef>
                <a:spcPts val="0"/>
              </a:spcBef>
              <a:spcAft>
                <a:spcPts val="0"/>
              </a:spcAft>
              <a:buSzPts val="1000"/>
              <a:buNone/>
              <a:defRPr/>
            </a:lvl5pPr>
            <a:lvl6pPr lvl="5" algn="l">
              <a:lnSpc>
                <a:spcPct val="115000"/>
              </a:lnSpc>
              <a:spcBef>
                <a:spcPts val="0"/>
              </a:spcBef>
              <a:spcAft>
                <a:spcPts val="0"/>
              </a:spcAft>
              <a:buSzPts val="1000"/>
              <a:buNone/>
              <a:defRPr/>
            </a:lvl6pPr>
            <a:lvl7pPr lvl="6" algn="l">
              <a:lnSpc>
                <a:spcPct val="115000"/>
              </a:lnSpc>
              <a:spcBef>
                <a:spcPts val="0"/>
              </a:spcBef>
              <a:spcAft>
                <a:spcPts val="0"/>
              </a:spcAft>
              <a:buSzPts val="1000"/>
              <a:buNone/>
              <a:defRPr/>
            </a:lvl7pPr>
            <a:lvl8pPr lvl="7" algn="l">
              <a:lnSpc>
                <a:spcPct val="115000"/>
              </a:lnSpc>
              <a:spcBef>
                <a:spcPts val="0"/>
              </a:spcBef>
              <a:spcAft>
                <a:spcPts val="0"/>
              </a:spcAft>
              <a:buSzPts val="900"/>
              <a:buNone/>
              <a:defRPr/>
            </a:lvl8pPr>
            <a:lvl9pPr lvl="8" algn="l">
              <a:lnSpc>
                <a:spcPct val="115000"/>
              </a:lnSpc>
              <a:spcBef>
                <a:spcPts val="0"/>
              </a:spcBef>
              <a:spcAft>
                <a:spcPts val="0"/>
              </a:spcAft>
              <a:buSzPts val="900"/>
              <a:buNone/>
              <a:defRPr/>
            </a:lvl9pPr>
          </a:lstStyle>
          <a:p>
            <a:endParaRPr/>
          </a:p>
        </p:txBody>
      </p:sp>
      <p:pic>
        <p:nvPicPr>
          <p:cNvPr id="3046" name="Google Shape;3046;p124"/>
          <p:cNvPicPr preferRelativeResize="0"/>
          <p:nvPr/>
        </p:nvPicPr>
        <p:blipFill rotWithShape="1">
          <a:blip r:embed="rId2">
            <a:alphaModFix/>
          </a:blip>
          <a:srcRect b="33253"/>
          <a:stretch/>
        </p:blipFill>
        <p:spPr>
          <a:xfrm>
            <a:off x="7429488" y="1715001"/>
            <a:ext cx="1714500" cy="1714500"/>
          </a:xfrm>
          <a:prstGeom prst="rect">
            <a:avLst/>
          </a:prstGeom>
          <a:noFill/>
          <a:ln>
            <a:noFill/>
          </a:ln>
        </p:spPr>
      </p:pic>
      <p:pic>
        <p:nvPicPr>
          <p:cNvPr id="3047" name="Google Shape;3047;p124"/>
          <p:cNvPicPr preferRelativeResize="0"/>
          <p:nvPr/>
        </p:nvPicPr>
        <p:blipFill rotWithShape="1">
          <a:blip r:embed="rId3">
            <a:alphaModFix/>
          </a:blip>
          <a:srcRect/>
          <a:stretch/>
        </p:blipFill>
        <p:spPr>
          <a:xfrm>
            <a:off x="5714925" y="-7953"/>
            <a:ext cx="1714650" cy="3436618"/>
          </a:xfrm>
          <a:prstGeom prst="rect">
            <a:avLst/>
          </a:prstGeom>
          <a:noFill/>
          <a:ln>
            <a:noFill/>
          </a:ln>
        </p:spPr>
      </p:pic>
      <p:pic>
        <p:nvPicPr>
          <p:cNvPr id="3048" name="Google Shape;3048;p124"/>
          <p:cNvPicPr preferRelativeResize="0"/>
          <p:nvPr/>
        </p:nvPicPr>
        <p:blipFill rotWithShape="1">
          <a:blip r:embed="rId4">
            <a:alphaModFix/>
          </a:blip>
          <a:srcRect l="9561" r="15683"/>
          <a:stretch/>
        </p:blipFill>
        <p:spPr>
          <a:xfrm>
            <a:off x="5715000" y="3429000"/>
            <a:ext cx="1714500" cy="1714500"/>
          </a:xfrm>
          <a:prstGeom prst="ellipse">
            <a:avLst/>
          </a:prstGeom>
          <a:noFill/>
          <a:ln>
            <a:noFill/>
          </a:ln>
        </p:spPr>
      </p:pic>
      <p:grpSp>
        <p:nvGrpSpPr>
          <p:cNvPr id="3049" name="Google Shape;3049;p124"/>
          <p:cNvGrpSpPr/>
          <p:nvPr/>
        </p:nvGrpSpPr>
        <p:grpSpPr>
          <a:xfrm>
            <a:off x="8041174" y="4778597"/>
            <a:ext cx="598277" cy="170409"/>
            <a:chOff x="238125" y="1822850"/>
            <a:chExt cx="7080200" cy="2016675"/>
          </a:xfrm>
        </p:grpSpPr>
        <p:sp>
          <p:nvSpPr>
            <p:cNvPr id="3050" name="Google Shape;3050;p124"/>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051" name="Google Shape;3051;p124"/>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052" name="Google Shape;3052;p124"/>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053" name="Google Shape;3053;p124"/>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054" name="Google Shape;3054;p124"/>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055" name="Google Shape;3055;p124"/>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056" name="Google Shape;3056;p124"/>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grpSp>
        <p:nvGrpSpPr>
          <p:cNvPr id="3057" name="Google Shape;3057;p124"/>
          <p:cNvGrpSpPr/>
          <p:nvPr/>
        </p:nvGrpSpPr>
        <p:grpSpPr>
          <a:xfrm>
            <a:off x="7429557" y="273"/>
            <a:ext cx="1714747" cy="1713968"/>
            <a:chOff x="1189450" y="238125"/>
            <a:chExt cx="5177375" cy="5175025"/>
          </a:xfrm>
        </p:grpSpPr>
        <p:sp>
          <p:nvSpPr>
            <p:cNvPr id="3058" name="Google Shape;3058;p124"/>
            <p:cNvSpPr/>
            <p:nvPr/>
          </p:nvSpPr>
          <p:spPr>
            <a:xfrm>
              <a:off x="3342550" y="261725"/>
              <a:ext cx="75550" cy="51950"/>
            </a:xfrm>
            <a:custGeom>
              <a:avLst/>
              <a:gdLst/>
              <a:ahLst/>
              <a:cxnLst/>
              <a:rect l="l" t="t" r="r" b="b"/>
              <a:pathLst>
                <a:path w="3022" h="2078" extrusionOk="0">
                  <a:moveTo>
                    <a:pt x="2927" y="0"/>
                  </a:moveTo>
                  <a:cubicBezTo>
                    <a:pt x="1889" y="189"/>
                    <a:pt x="944" y="284"/>
                    <a:pt x="0" y="473"/>
                  </a:cubicBezTo>
                  <a:cubicBezTo>
                    <a:pt x="0" y="473"/>
                    <a:pt x="0" y="473"/>
                    <a:pt x="0" y="567"/>
                  </a:cubicBezTo>
                  <a:cubicBezTo>
                    <a:pt x="0" y="1417"/>
                    <a:pt x="661" y="2078"/>
                    <a:pt x="1511" y="2078"/>
                  </a:cubicBezTo>
                  <a:cubicBezTo>
                    <a:pt x="2361" y="2078"/>
                    <a:pt x="3022" y="1417"/>
                    <a:pt x="3022" y="567"/>
                  </a:cubicBezTo>
                  <a:cubicBezTo>
                    <a:pt x="3022" y="378"/>
                    <a:pt x="2927" y="189"/>
                    <a:pt x="292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059" name="Google Shape;3059;p124"/>
            <p:cNvSpPr/>
            <p:nvPr/>
          </p:nvSpPr>
          <p:spPr>
            <a:xfrm>
              <a:off x="3540850" y="242825"/>
              <a:ext cx="75575" cy="70850"/>
            </a:xfrm>
            <a:custGeom>
              <a:avLst/>
              <a:gdLst/>
              <a:ahLst/>
              <a:cxnLst/>
              <a:rect l="l" t="t" r="r" b="b"/>
              <a:pathLst>
                <a:path w="3023" h="2834" extrusionOk="0">
                  <a:moveTo>
                    <a:pt x="2267" y="1"/>
                  </a:moveTo>
                  <a:cubicBezTo>
                    <a:pt x="1700" y="1"/>
                    <a:pt x="1228" y="95"/>
                    <a:pt x="662" y="95"/>
                  </a:cubicBezTo>
                  <a:cubicBezTo>
                    <a:pt x="284" y="379"/>
                    <a:pt x="1" y="756"/>
                    <a:pt x="1" y="1323"/>
                  </a:cubicBezTo>
                  <a:lnTo>
                    <a:pt x="95" y="1323"/>
                  </a:lnTo>
                  <a:cubicBezTo>
                    <a:pt x="95" y="2173"/>
                    <a:pt x="756" y="2834"/>
                    <a:pt x="1511" y="2834"/>
                  </a:cubicBezTo>
                  <a:cubicBezTo>
                    <a:pt x="2361" y="2834"/>
                    <a:pt x="3022" y="2173"/>
                    <a:pt x="3022" y="1323"/>
                  </a:cubicBezTo>
                  <a:cubicBezTo>
                    <a:pt x="3022" y="756"/>
                    <a:pt x="2739" y="284"/>
                    <a:pt x="226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060" name="Google Shape;3060;p124"/>
            <p:cNvSpPr/>
            <p:nvPr/>
          </p:nvSpPr>
          <p:spPr>
            <a:xfrm>
              <a:off x="3741525" y="23812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061" name="Google Shape;3061;p124"/>
            <p:cNvSpPr/>
            <p:nvPr/>
          </p:nvSpPr>
          <p:spPr>
            <a:xfrm>
              <a:off x="2745250" y="429350"/>
              <a:ext cx="75575" cy="73200"/>
            </a:xfrm>
            <a:custGeom>
              <a:avLst/>
              <a:gdLst/>
              <a:ahLst/>
              <a:cxnLst/>
              <a:rect l="l" t="t" r="r" b="b"/>
              <a:pathLst>
                <a:path w="3023" h="2928" extrusionOk="0">
                  <a:moveTo>
                    <a:pt x="1983" y="0"/>
                  </a:moveTo>
                  <a:cubicBezTo>
                    <a:pt x="1417" y="283"/>
                    <a:pt x="756" y="567"/>
                    <a:pt x="189" y="756"/>
                  </a:cubicBezTo>
                  <a:cubicBezTo>
                    <a:pt x="95" y="945"/>
                    <a:pt x="0" y="1133"/>
                    <a:pt x="0" y="1417"/>
                  </a:cubicBezTo>
                  <a:cubicBezTo>
                    <a:pt x="0" y="2267"/>
                    <a:pt x="661" y="2833"/>
                    <a:pt x="1511" y="2833"/>
                  </a:cubicBezTo>
                  <a:lnTo>
                    <a:pt x="1511" y="2928"/>
                  </a:lnTo>
                  <a:cubicBezTo>
                    <a:pt x="2361" y="2928"/>
                    <a:pt x="3022" y="2267"/>
                    <a:pt x="3022" y="1417"/>
                  </a:cubicBezTo>
                  <a:cubicBezTo>
                    <a:pt x="3022" y="756"/>
                    <a:pt x="2550" y="189"/>
                    <a:pt x="1983"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062" name="Google Shape;3062;p124"/>
            <p:cNvSpPr/>
            <p:nvPr/>
          </p:nvSpPr>
          <p:spPr>
            <a:xfrm>
              <a:off x="2945925" y="42697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063" name="Google Shape;3063;p124"/>
            <p:cNvSpPr/>
            <p:nvPr/>
          </p:nvSpPr>
          <p:spPr>
            <a:xfrm>
              <a:off x="3144225" y="426975"/>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064" name="Google Shape;3064;p124"/>
            <p:cNvSpPr/>
            <p:nvPr/>
          </p:nvSpPr>
          <p:spPr>
            <a:xfrm>
              <a:off x="3342550" y="4269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065" name="Google Shape;3065;p124"/>
            <p:cNvSpPr/>
            <p:nvPr/>
          </p:nvSpPr>
          <p:spPr>
            <a:xfrm>
              <a:off x="3540850" y="426975"/>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066" name="Google Shape;3066;p124"/>
            <p:cNvSpPr/>
            <p:nvPr/>
          </p:nvSpPr>
          <p:spPr>
            <a:xfrm>
              <a:off x="3741525" y="42697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067" name="Google Shape;3067;p124"/>
            <p:cNvSpPr/>
            <p:nvPr/>
          </p:nvSpPr>
          <p:spPr>
            <a:xfrm>
              <a:off x="2350975" y="627650"/>
              <a:ext cx="70850" cy="63775"/>
            </a:xfrm>
            <a:custGeom>
              <a:avLst/>
              <a:gdLst/>
              <a:ahLst/>
              <a:cxnLst/>
              <a:rect l="l" t="t" r="r" b="b"/>
              <a:pathLst>
                <a:path w="2834" h="2551" extrusionOk="0">
                  <a:moveTo>
                    <a:pt x="2362" y="1"/>
                  </a:moveTo>
                  <a:cubicBezTo>
                    <a:pt x="1606" y="473"/>
                    <a:pt x="756" y="945"/>
                    <a:pt x="1" y="1512"/>
                  </a:cubicBezTo>
                  <a:cubicBezTo>
                    <a:pt x="190" y="2078"/>
                    <a:pt x="662" y="2550"/>
                    <a:pt x="1323" y="2550"/>
                  </a:cubicBezTo>
                  <a:cubicBezTo>
                    <a:pt x="2173" y="2550"/>
                    <a:pt x="2834" y="1889"/>
                    <a:pt x="2834" y="1039"/>
                  </a:cubicBezTo>
                  <a:cubicBezTo>
                    <a:pt x="2834" y="567"/>
                    <a:pt x="2645" y="190"/>
                    <a:pt x="236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068" name="Google Shape;3068;p124"/>
            <p:cNvSpPr/>
            <p:nvPr/>
          </p:nvSpPr>
          <p:spPr>
            <a:xfrm>
              <a:off x="2546925"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069" name="Google Shape;3069;p124"/>
            <p:cNvSpPr/>
            <p:nvPr/>
          </p:nvSpPr>
          <p:spPr>
            <a:xfrm>
              <a:off x="27452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070" name="Google Shape;3070;p124"/>
            <p:cNvSpPr/>
            <p:nvPr/>
          </p:nvSpPr>
          <p:spPr>
            <a:xfrm>
              <a:off x="2945925" y="615850"/>
              <a:ext cx="73200" cy="75575"/>
            </a:xfrm>
            <a:custGeom>
              <a:avLst/>
              <a:gdLst/>
              <a:ahLst/>
              <a:cxnLst/>
              <a:rect l="l" t="t" r="r" b="b"/>
              <a:pathLst>
                <a:path w="2928" h="3023" extrusionOk="0">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071" name="Google Shape;3071;p124"/>
            <p:cNvSpPr/>
            <p:nvPr/>
          </p:nvSpPr>
          <p:spPr>
            <a:xfrm>
              <a:off x="3144225" y="615850"/>
              <a:ext cx="73225" cy="75575"/>
            </a:xfrm>
            <a:custGeom>
              <a:avLst/>
              <a:gdLst/>
              <a:ahLst/>
              <a:cxnLst/>
              <a:rect l="l" t="t" r="r" b="b"/>
              <a:pathLst>
                <a:path w="2929" h="3023" extrusionOk="0">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072" name="Google Shape;3072;p124"/>
            <p:cNvSpPr/>
            <p:nvPr/>
          </p:nvSpPr>
          <p:spPr>
            <a:xfrm>
              <a:off x="3342550" y="61585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073" name="Google Shape;3073;p124"/>
            <p:cNvSpPr/>
            <p:nvPr/>
          </p:nvSpPr>
          <p:spPr>
            <a:xfrm>
              <a:off x="3540850" y="615850"/>
              <a:ext cx="75575" cy="75575"/>
            </a:xfrm>
            <a:custGeom>
              <a:avLst/>
              <a:gdLst/>
              <a:ahLst/>
              <a:cxnLst/>
              <a:rect l="l" t="t" r="r" b="b"/>
              <a:pathLst>
                <a:path w="3023" h="3023" extrusionOk="0">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074" name="Google Shape;3074;p124"/>
            <p:cNvSpPr/>
            <p:nvPr/>
          </p:nvSpPr>
          <p:spPr>
            <a:xfrm>
              <a:off x="3741525" y="61585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075" name="Google Shape;3075;p124"/>
            <p:cNvSpPr/>
            <p:nvPr/>
          </p:nvSpPr>
          <p:spPr>
            <a:xfrm>
              <a:off x="21479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076" name="Google Shape;3076;p124"/>
            <p:cNvSpPr/>
            <p:nvPr/>
          </p:nvSpPr>
          <p:spPr>
            <a:xfrm>
              <a:off x="2346250" y="804725"/>
              <a:ext cx="75575" cy="75575"/>
            </a:xfrm>
            <a:custGeom>
              <a:avLst/>
              <a:gdLst/>
              <a:ahLst/>
              <a:cxnLst/>
              <a:rect l="l" t="t" r="r" b="b"/>
              <a:pathLst>
                <a:path w="3023" h="3023"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077" name="Google Shape;3077;p124"/>
            <p:cNvSpPr/>
            <p:nvPr/>
          </p:nvSpPr>
          <p:spPr>
            <a:xfrm>
              <a:off x="2546925"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078" name="Google Shape;3078;p124"/>
            <p:cNvSpPr/>
            <p:nvPr/>
          </p:nvSpPr>
          <p:spPr>
            <a:xfrm>
              <a:off x="27452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079" name="Google Shape;3079;p124"/>
            <p:cNvSpPr/>
            <p:nvPr/>
          </p:nvSpPr>
          <p:spPr>
            <a:xfrm>
              <a:off x="2945925" y="80472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080" name="Google Shape;3080;p124"/>
            <p:cNvSpPr/>
            <p:nvPr/>
          </p:nvSpPr>
          <p:spPr>
            <a:xfrm>
              <a:off x="3144225" y="804725"/>
              <a:ext cx="73225" cy="75575"/>
            </a:xfrm>
            <a:custGeom>
              <a:avLst/>
              <a:gdLst/>
              <a:ahLst/>
              <a:cxnLst/>
              <a:rect l="l" t="t" r="r" b="b"/>
              <a:pathLst>
                <a:path w="2929" h="3023"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081" name="Google Shape;3081;p124"/>
            <p:cNvSpPr/>
            <p:nvPr/>
          </p:nvSpPr>
          <p:spPr>
            <a:xfrm>
              <a:off x="3342550" y="8047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082" name="Google Shape;3082;p124"/>
            <p:cNvSpPr/>
            <p:nvPr/>
          </p:nvSpPr>
          <p:spPr>
            <a:xfrm>
              <a:off x="3540850" y="804725"/>
              <a:ext cx="75575" cy="75575"/>
            </a:xfrm>
            <a:custGeom>
              <a:avLst/>
              <a:gdLst/>
              <a:ahLst/>
              <a:cxnLst/>
              <a:rect l="l" t="t" r="r" b="b"/>
              <a:pathLst>
                <a:path w="3023" h="3023"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083" name="Google Shape;3083;p124"/>
            <p:cNvSpPr/>
            <p:nvPr/>
          </p:nvSpPr>
          <p:spPr>
            <a:xfrm>
              <a:off x="3741525" y="80472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084" name="Google Shape;3084;p124"/>
            <p:cNvSpPr/>
            <p:nvPr/>
          </p:nvSpPr>
          <p:spPr>
            <a:xfrm>
              <a:off x="1949625"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085" name="Google Shape;3085;p124"/>
            <p:cNvSpPr/>
            <p:nvPr/>
          </p:nvSpPr>
          <p:spPr>
            <a:xfrm>
              <a:off x="21479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086" name="Google Shape;3086;p124"/>
            <p:cNvSpPr/>
            <p:nvPr/>
          </p:nvSpPr>
          <p:spPr>
            <a:xfrm>
              <a:off x="2346250" y="993600"/>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087" name="Google Shape;3087;p124"/>
            <p:cNvSpPr/>
            <p:nvPr/>
          </p:nvSpPr>
          <p:spPr>
            <a:xfrm>
              <a:off x="2546925"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088" name="Google Shape;3088;p124"/>
            <p:cNvSpPr/>
            <p:nvPr/>
          </p:nvSpPr>
          <p:spPr>
            <a:xfrm>
              <a:off x="27452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089" name="Google Shape;3089;p124"/>
            <p:cNvSpPr/>
            <p:nvPr/>
          </p:nvSpPr>
          <p:spPr>
            <a:xfrm>
              <a:off x="2945925" y="99360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090" name="Google Shape;3090;p124"/>
            <p:cNvSpPr/>
            <p:nvPr/>
          </p:nvSpPr>
          <p:spPr>
            <a:xfrm>
              <a:off x="3144225" y="993600"/>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091" name="Google Shape;3091;p124"/>
            <p:cNvSpPr/>
            <p:nvPr/>
          </p:nvSpPr>
          <p:spPr>
            <a:xfrm>
              <a:off x="3342550" y="9936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092" name="Google Shape;3092;p124"/>
            <p:cNvSpPr/>
            <p:nvPr/>
          </p:nvSpPr>
          <p:spPr>
            <a:xfrm>
              <a:off x="3540850" y="993600"/>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093" name="Google Shape;3093;p124"/>
            <p:cNvSpPr/>
            <p:nvPr/>
          </p:nvSpPr>
          <p:spPr>
            <a:xfrm>
              <a:off x="3741525" y="99360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094" name="Google Shape;3094;p124"/>
            <p:cNvSpPr/>
            <p:nvPr/>
          </p:nvSpPr>
          <p:spPr>
            <a:xfrm>
              <a:off x="1751325" y="1182450"/>
              <a:ext cx="73200" cy="75575"/>
            </a:xfrm>
            <a:custGeom>
              <a:avLst/>
              <a:gdLst/>
              <a:ahLst/>
              <a:cxnLst/>
              <a:rect l="l" t="t" r="r" b="b"/>
              <a:pathLst>
                <a:path w="2928" h="3023" extrusionOk="0">
                  <a:moveTo>
                    <a:pt x="1511" y="1"/>
                  </a:moveTo>
                  <a:cubicBezTo>
                    <a:pt x="1322" y="1"/>
                    <a:pt x="1134" y="95"/>
                    <a:pt x="945" y="95"/>
                  </a:cubicBezTo>
                  <a:cubicBezTo>
                    <a:pt x="661" y="473"/>
                    <a:pt x="378" y="851"/>
                    <a:pt x="0" y="1228"/>
                  </a:cubicBezTo>
                  <a:cubicBezTo>
                    <a:pt x="0" y="1323"/>
                    <a:pt x="0" y="1417"/>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095" name="Google Shape;3095;p124"/>
            <p:cNvSpPr/>
            <p:nvPr/>
          </p:nvSpPr>
          <p:spPr>
            <a:xfrm>
              <a:off x="1949625" y="1182450"/>
              <a:ext cx="75575" cy="73225"/>
            </a:xfrm>
            <a:custGeom>
              <a:avLst/>
              <a:gdLst/>
              <a:ahLst/>
              <a:cxnLst/>
              <a:rect l="l" t="t" r="r" b="b"/>
              <a:pathLst>
                <a:path w="3023" h="2929" extrusionOk="0">
                  <a:moveTo>
                    <a:pt x="1512" y="1"/>
                  </a:moveTo>
                  <a:cubicBezTo>
                    <a:pt x="662" y="1"/>
                    <a:pt x="1" y="662"/>
                    <a:pt x="1" y="1512"/>
                  </a:cubicBezTo>
                  <a:cubicBezTo>
                    <a:pt x="1" y="2362"/>
                    <a:pt x="662" y="2928"/>
                    <a:pt x="1512" y="2928"/>
                  </a:cubicBezTo>
                  <a:cubicBezTo>
                    <a:pt x="2362" y="2928"/>
                    <a:pt x="3023" y="2267"/>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096" name="Google Shape;3096;p124"/>
            <p:cNvSpPr/>
            <p:nvPr/>
          </p:nvSpPr>
          <p:spPr>
            <a:xfrm>
              <a:off x="2147950" y="1182450"/>
              <a:ext cx="75575" cy="73225"/>
            </a:xfrm>
            <a:custGeom>
              <a:avLst/>
              <a:gdLst/>
              <a:ahLst/>
              <a:cxnLst/>
              <a:rect l="l" t="t" r="r" b="b"/>
              <a:pathLst>
                <a:path w="3023"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097" name="Google Shape;3097;p124"/>
            <p:cNvSpPr/>
            <p:nvPr/>
          </p:nvSpPr>
          <p:spPr>
            <a:xfrm>
              <a:off x="2346250" y="1182450"/>
              <a:ext cx="75575" cy="73225"/>
            </a:xfrm>
            <a:custGeom>
              <a:avLst/>
              <a:gdLst/>
              <a:ahLst/>
              <a:cxnLst/>
              <a:rect l="l" t="t" r="r" b="b"/>
              <a:pathLst>
                <a:path w="3023" h="2929" extrusionOk="0">
                  <a:moveTo>
                    <a:pt x="1512" y="1"/>
                  </a:moveTo>
                  <a:cubicBezTo>
                    <a:pt x="756" y="1"/>
                    <a:pt x="1" y="662"/>
                    <a:pt x="95" y="1512"/>
                  </a:cubicBezTo>
                  <a:cubicBezTo>
                    <a:pt x="95" y="2362"/>
                    <a:pt x="756" y="2928"/>
                    <a:pt x="1512" y="2928"/>
                  </a:cubicBezTo>
                  <a:cubicBezTo>
                    <a:pt x="2362" y="2928"/>
                    <a:pt x="3023" y="2267"/>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098" name="Google Shape;3098;p124"/>
            <p:cNvSpPr/>
            <p:nvPr/>
          </p:nvSpPr>
          <p:spPr>
            <a:xfrm>
              <a:off x="2546925" y="1182450"/>
              <a:ext cx="75575" cy="73225"/>
            </a:xfrm>
            <a:custGeom>
              <a:avLst/>
              <a:gdLst/>
              <a:ahLst/>
              <a:cxnLst/>
              <a:rect l="l" t="t" r="r" b="b"/>
              <a:pathLst>
                <a:path w="3023" h="2929" extrusionOk="0">
                  <a:moveTo>
                    <a:pt x="1512" y="1"/>
                  </a:moveTo>
                  <a:cubicBezTo>
                    <a:pt x="662" y="1"/>
                    <a:pt x="1" y="662"/>
                    <a:pt x="1" y="1512"/>
                  </a:cubicBezTo>
                  <a:cubicBezTo>
                    <a:pt x="1" y="2362"/>
                    <a:pt x="662" y="2928"/>
                    <a:pt x="1512" y="2928"/>
                  </a:cubicBezTo>
                  <a:cubicBezTo>
                    <a:pt x="2362" y="2928"/>
                    <a:pt x="3023" y="2267"/>
                    <a:pt x="3023" y="1512"/>
                  </a:cubicBezTo>
                  <a:cubicBezTo>
                    <a:pt x="3023"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099" name="Google Shape;3099;p124"/>
            <p:cNvSpPr/>
            <p:nvPr/>
          </p:nvSpPr>
          <p:spPr>
            <a:xfrm>
              <a:off x="2745250" y="1182450"/>
              <a:ext cx="75575" cy="73225"/>
            </a:xfrm>
            <a:custGeom>
              <a:avLst/>
              <a:gdLst/>
              <a:ahLst/>
              <a:cxnLst/>
              <a:rect l="l" t="t" r="r" b="b"/>
              <a:pathLst>
                <a:path w="3023"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100" name="Google Shape;3100;p124"/>
            <p:cNvSpPr/>
            <p:nvPr/>
          </p:nvSpPr>
          <p:spPr>
            <a:xfrm>
              <a:off x="2945925" y="1182450"/>
              <a:ext cx="73200" cy="73225"/>
            </a:xfrm>
            <a:custGeom>
              <a:avLst/>
              <a:gdLst/>
              <a:ahLst/>
              <a:cxnLst/>
              <a:rect l="l" t="t" r="r" b="b"/>
              <a:pathLst>
                <a:path w="2928" h="2929" extrusionOk="0">
                  <a:moveTo>
                    <a:pt x="1417" y="1"/>
                  </a:moveTo>
                  <a:cubicBezTo>
                    <a:pt x="661" y="1"/>
                    <a:pt x="0" y="662"/>
                    <a:pt x="0" y="1512"/>
                  </a:cubicBezTo>
                  <a:cubicBezTo>
                    <a:pt x="0" y="2362"/>
                    <a:pt x="661" y="2928"/>
                    <a:pt x="1417" y="2928"/>
                  </a:cubicBezTo>
                  <a:cubicBezTo>
                    <a:pt x="2266" y="2928"/>
                    <a:pt x="2928" y="2267"/>
                    <a:pt x="2928" y="1512"/>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101" name="Google Shape;3101;p124"/>
            <p:cNvSpPr/>
            <p:nvPr/>
          </p:nvSpPr>
          <p:spPr>
            <a:xfrm>
              <a:off x="3144225" y="1182450"/>
              <a:ext cx="73225" cy="73225"/>
            </a:xfrm>
            <a:custGeom>
              <a:avLst/>
              <a:gdLst/>
              <a:ahLst/>
              <a:cxnLst/>
              <a:rect l="l" t="t" r="r" b="b"/>
              <a:pathLst>
                <a:path w="2929" h="2929" extrusionOk="0">
                  <a:moveTo>
                    <a:pt x="1511" y="1"/>
                  </a:moveTo>
                  <a:cubicBezTo>
                    <a:pt x="662" y="1"/>
                    <a:pt x="1" y="662"/>
                    <a:pt x="1" y="1512"/>
                  </a:cubicBezTo>
                  <a:cubicBezTo>
                    <a:pt x="1" y="2362"/>
                    <a:pt x="662" y="2928"/>
                    <a:pt x="1417" y="2928"/>
                  </a:cubicBezTo>
                  <a:lnTo>
                    <a:pt x="1511" y="2928"/>
                  </a:lnTo>
                  <a:cubicBezTo>
                    <a:pt x="2267" y="2928"/>
                    <a:pt x="2928" y="2267"/>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102" name="Google Shape;3102;p124"/>
            <p:cNvSpPr/>
            <p:nvPr/>
          </p:nvSpPr>
          <p:spPr>
            <a:xfrm>
              <a:off x="3342550" y="1182450"/>
              <a:ext cx="75550" cy="73225"/>
            </a:xfrm>
            <a:custGeom>
              <a:avLst/>
              <a:gdLst/>
              <a:ahLst/>
              <a:cxnLst/>
              <a:rect l="l" t="t" r="r" b="b"/>
              <a:pathLst>
                <a:path w="3022"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103" name="Google Shape;3103;p124"/>
            <p:cNvSpPr/>
            <p:nvPr/>
          </p:nvSpPr>
          <p:spPr>
            <a:xfrm>
              <a:off x="3540850" y="1182450"/>
              <a:ext cx="75575" cy="73225"/>
            </a:xfrm>
            <a:custGeom>
              <a:avLst/>
              <a:gdLst/>
              <a:ahLst/>
              <a:cxnLst/>
              <a:rect l="l" t="t" r="r" b="b"/>
              <a:pathLst>
                <a:path w="3023" h="2929" extrusionOk="0">
                  <a:moveTo>
                    <a:pt x="1511" y="1"/>
                  </a:moveTo>
                  <a:cubicBezTo>
                    <a:pt x="756" y="1"/>
                    <a:pt x="1" y="662"/>
                    <a:pt x="95" y="1512"/>
                  </a:cubicBezTo>
                  <a:cubicBezTo>
                    <a:pt x="95" y="2362"/>
                    <a:pt x="756"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104" name="Google Shape;3104;p124"/>
            <p:cNvSpPr/>
            <p:nvPr/>
          </p:nvSpPr>
          <p:spPr>
            <a:xfrm>
              <a:off x="3741525" y="1182450"/>
              <a:ext cx="73200" cy="73225"/>
            </a:xfrm>
            <a:custGeom>
              <a:avLst/>
              <a:gdLst/>
              <a:ahLst/>
              <a:cxnLst/>
              <a:rect l="l" t="t" r="r" b="b"/>
              <a:pathLst>
                <a:path w="2928" h="2929" extrusionOk="0">
                  <a:moveTo>
                    <a:pt x="1511" y="1"/>
                  </a:moveTo>
                  <a:cubicBezTo>
                    <a:pt x="661" y="1"/>
                    <a:pt x="0" y="662"/>
                    <a:pt x="0" y="1512"/>
                  </a:cubicBezTo>
                  <a:cubicBezTo>
                    <a:pt x="0" y="2362"/>
                    <a:pt x="661" y="2928"/>
                    <a:pt x="1417" y="2928"/>
                  </a:cubicBezTo>
                  <a:lnTo>
                    <a:pt x="1511" y="2928"/>
                  </a:lnTo>
                  <a:cubicBezTo>
                    <a:pt x="2267" y="2928"/>
                    <a:pt x="2928" y="2267"/>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105" name="Google Shape;3105;p124"/>
            <p:cNvSpPr/>
            <p:nvPr/>
          </p:nvSpPr>
          <p:spPr>
            <a:xfrm>
              <a:off x="1751325" y="1371325"/>
              <a:ext cx="73200" cy="73200"/>
            </a:xfrm>
            <a:custGeom>
              <a:avLst/>
              <a:gdLst/>
              <a:ahLst/>
              <a:cxnLst/>
              <a:rect l="l" t="t" r="r" b="b"/>
              <a:pathLst>
                <a:path w="2928" h="2928" extrusionOk="0">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106" name="Google Shape;3106;p124"/>
            <p:cNvSpPr/>
            <p:nvPr/>
          </p:nvSpPr>
          <p:spPr>
            <a:xfrm>
              <a:off x="1949625" y="1371325"/>
              <a:ext cx="75575" cy="73200"/>
            </a:xfrm>
            <a:custGeom>
              <a:avLst/>
              <a:gdLst/>
              <a:ahLst/>
              <a:cxnLst/>
              <a:rect l="l" t="t" r="r" b="b"/>
              <a:pathLst>
                <a:path w="3023" h="2928" extrusionOk="0">
                  <a:moveTo>
                    <a:pt x="1512" y="1"/>
                  </a:moveTo>
                  <a:cubicBezTo>
                    <a:pt x="662" y="1"/>
                    <a:pt x="1" y="662"/>
                    <a:pt x="1" y="1511"/>
                  </a:cubicBezTo>
                  <a:cubicBezTo>
                    <a:pt x="1" y="2361"/>
                    <a:pt x="662" y="2928"/>
                    <a:pt x="1512" y="2928"/>
                  </a:cubicBezTo>
                  <a:cubicBezTo>
                    <a:pt x="2362" y="2928"/>
                    <a:pt x="3023" y="2267"/>
                    <a:pt x="3023" y="1511"/>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107" name="Google Shape;3107;p124"/>
            <p:cNvSpPr/>
            <p:nvPr/>
          </p:nvSpPr>
          <p:spPr>
            <a:xfrm>
              <a:off x="2147950" y="1371325"/>
              <a:ext cx="75575" cy="73200"/>
            </a:xfrm>
            <a:custGeom>
              <a:avLst/>
              <a:gdLst/>
              <a:ahLst/>
              <a:cxnLst/>
              <a:rect l="l" t="t" r="r" b="b"/>
              <a:pathLst>
                <a:path w="3023"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108" name="Google Shape;3108;p124"/>
            <p:cNvSpPr/>
            <p:nvPr/>
          </p:nvSpPr>
          <p:spPr>
            <a:xfrm>
              <a:off x="2346250" y="1371325"/>
              <a:ext cx="75575" cy="73200"/>
            </a:xfrm>
            <a:custGeom>
              <a:avLst/>
              <a:gdLst/>
              <a:ahLst/>
              <a:cxnLst/>
              <a:rect l="l" t="t" r="r" b="b"/>
              <a:pathLst>
                <a:path w="3023" h="2928" extrusionOk="0">
                  <a:moveTo>
                    <a:pt x="1512" y="1"/>
                  </a:moveTo>
                  <a:cubicBezTo>
                    <a:pt x="756" y="1"/>
                    <a:pt x="1" y="662"/>
                    <a:pt x="95" y="1511"/>
                  </a:cubicBezTo>
                  <a:cubicBezTo>
                    <a:pt x="95" y="2361"/>
                    <a:pt x="756" y="2928"/>
                    <a:pt x="1512" y="2928"/>
                  </a:cubicBezTo>
                  <a:cubicBezTo>
                    <a:pt x="2362" y="2928"/>
                    <a:pt x="3023" y="2267"/>
                    <a:pt x="3023" y="1511"/>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109" name="Google Shape;3109;p124"/>
            <p:cNvSpPr/>
            <p:nvPr/>
          </p:nvSpPr>
          <p:spPr>
            <a:xfrm>
              <a:off x="2546925" y="1371325"/>
              <a:ext cx="75575" cy="73200"/>
            </a:xfrm>
            <a:custGeom>
              <a:avLst/>
              <a:gdLst/>
              <a:ahLst/>
              <a:cxnLst/>
              <a:rect l="l" t="t" r="r" b="b"/>
              <a:pathLst>
                <a:path w="3023" h="2928" extrusionOk="0">
                  <a:moveTo>
                    <a:pt x="1512" y="1"/>
                  </a:moveTo>
                  <a:cubicBezTo>
                    <a:pt x="662" y="1"/>
                    <a:pt x="1" y="662"/>
                    <a:pt x="1" y="1511"/>
                  </a:cubicBezTo>
                  <a:cubicBezTo>
                    <a:pt x="1" y="2361"/>
                    <a:pt x="662" y="2928"/>
                    <a:pt x="1512" y="2928"/>
                  </a:cubicBezTo>
                  <a:cubicBezTo>
                    <a:pt x="2362" y="2928"/>
                    <a:pt x="3023" y="2267"/>
                    <a:pt x="3023" y="1511"/>
                  </a:cubicBezTo>
                  <a:cubicBezTo>
                    <a:pt x="3023"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110" name="Google Shape;3110;p124"/>
            <p:cNvSpPr/>
            <p:nvPr/>
          </p:nvSpPr>
          <p:spPr>
            <a:xfrm>
              <a:off x="2745250" y="1371325"/>
              <a:ext cx="75575" cy="73200"/>
            </a:xfrm>
            <a:custGeom>
              <a:avLst/>
              <a:gdLst/>
              <a:ahLst/>
              <a:cxnLst/>
              <a:rect l="l" t="t" r="r" b="b"/>
              <a:pathLst>
                <a:path w="3023"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111" name="Google Shape;3111;p124"/>
            <p:cNvSpPr/>
            <p:nvPr/>
          </p:nvSpPr>
          <p:spPr>
            <a:xfrm>
              <a:off x="2945925" y="1371325"/>
              <a:ext cx="73200" cy="73200"/>
            </a:xfrm>
            <a:custGeom>
              <a:avLst/>
              <a:gdLst/>
              <a:ahLst/>
              <a:cxnLst/>
              <a:rect l="l" t="t" r="r" b="b"/>
              <a:pathLst>
                <a:path w="2928" h="2928" extrusionOk="0">
                  <a:moveTo>
                    <a:pt x="1417" y="1"/>
                  </a:moveTo>
                  <a:cubicBezTo>
                    <a:pt x="661" y="1"/>
                    <a:pt x="0" y="662"/>
                    <a:pt x="0" y="1511"/>
                  </a:cubicBezTo>
                  <a:cubicBezTo>
                    <a:pt x="0" y="2361"/>
                    <a:pt x="661" y="2928"/>
                    <a:pt x="1417" y="2928"/>
                  </a:cubicBezTo>
                  <a:cubicBezTo>
                    <a:pt x="2266" y="2928"/>
                    <a:pt x="2928" y="2267"/>
                    <a:pt x="2928" y="1511"/>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112" name="Google Shape;3112;p124"/>
            <p:cNvSpPr/>
            <p:nvPr/>
          </p:nvSpPr>
          <p:spPr>
            <a:xfrm>
              <a:off x="3144225" y="1371325"/>
              <a:ext cx="73225" cy="73200"/>
            </a:xfrm>
            <a:custGeom>
              <a:avLst/>
              <a:gdLst/>
              <a:ahLst/>
              <a:cxnLst/>
              <a:rect l="l" t="t" r="r" b="b"/>
              <a:pathLst>
                <a:path w="2929" h="2928" extrusionOk="0">
                  <a:moveTo>
                    <a:pt x="1511" y="1"/>
                  </a:moveTo>
                  <a:cubicBezTo>
                    <a:pt x="662" y="1"/>
                    <a:pt x="1" y="662"/>
                    <a:pt x="1" y="1511"/>
                  </a:cubicBezTo>
                  <a:cubicBezTo>
                    <a:pt x="1" y="2361"/>
                    <a:pt x="662" y="2928"/>
                    <a:pt x="1417" y="2928"/>
                  </a:cubicBezTo>
                  <a:lnTo>
                    <a:pt x="1511" y="2928"/>
                  </a:lnTo>
                  <a:cubicBezTo>
                    <a:pt x="2267" y="2928"/>
                    <a:pt x="2928" y="2267"/>
                    <a:pt x="2928" y="1511"/>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113" name="Google Shape;3113;p124"/>
            <p:cNvSpPr/>
            <p:nvPr/>
          </p:nvSpPr>
          <p:spPr>
            <a:xfrm>
              <a:off x="3342550" y="1371325"/>
              <a:ext cx="75550" cy="73200"/>
            </a:xfrm>
            <a:custGeom>
              <a:avLst/>
              <a:gdLst/>
              <a:ahLst/>
              <a:cxnLst/>
              <a:rect l="l" t="t" r="r" b="b"/>
              <a:pathLst>
                <a:path w="3022"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114" name="Google Shape;3114;p124"/>
            <p:cNvSpPr/>
            <p:nvPr/>
          </p:nvSpPr>
          <p:spPr>
            <a:xfrm>
              <a:off x="3540850" y="1371325"/>
              <a:ext cx="75575" cy="73200"/>
            </a:xfrm>
            <a:custGeom>
              <a:avLst/>
              <a:gdLst/>
              <a:ahLst/>
              <a:cxnLst/>
              <a:rect l="l" t="t" r="r" b="b"/>
              <a:pathLst>
                <a:path w="3023" h="2928" extrusionOk="0">
                  <a:moveTo>
                    <a:pt x="1511" y="1"/>
                  </a:moveTo>
                  <a:cubicBezTo>
                    <a:pt x="756" y="1"/>
                    <a:pt x="1" y="662"/>
                    <a:pt x="95" y="1511"/>
                  </a:cubicBezTo>
                  <a:cubicBezTo>
                    <a:pt x="95" y="2361"/>
                    <a:pt x="756" y="2928"/>
                    <a:pt x="1511" y="2928"/>
                  </a:cubicBezTo>
                  <a:cubicBezTo>
                    <a:pt x="2361" y="2928"/>
                    <a:pt x="3022" y="2267"/>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115" name="Google Shape;3115;p124"/>
            <p:cNvSpPr/>
            <p:nvPr/>
          </p:nvSpPr>
          <p:spPr>
            <a:xfrm>
              <a:off x="3741525" y="1371325"/>
              <a:ext cx="73200" cy="73200"/>
            </a:xfrm>
            <a:custGeom>
              <a:avLst/>
              <a:gdLst/>
              <a:ahLst/>
              <a:cxnLst/>
              <a:rect l="l" t="t" r="r" b="b"/>
              <a:pathLst>
                <a:path w="2928" h="2928" extrusionOk="0">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116" name="Google Shape;3116;p124"/>
            <p:cNvSpPr/>
            <p:nvPr/>
          </p:nvSpPr>
          <p:spPr>
            <a:xfrm>
              <a:off x="1550650" y="1560200"/>
              <a:ext cx="75575" cy="73200"/>
            </a:xfrm>
            <a:custGeom>
              <a:avLst/>
              <a:gdLst/>
              <a:ahLst/>
              <a:cxnLst/>
              <a:rect l="l" t="t" r="r" b="b"/>
              <a:pathLst>
                <a:path w="3023" h="2928" extrusionOk="0">
                  <a:moveTo>
                    <a:pt x="1511" y="0"/>
                  </a:moveTo>
                  <a:cubicBezTo>
                    <a:pt x="756" y="0"/>
                    <a:pt x="0"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117" name="Google Shape;3117;p124"/>
            <p:cNvSpPr/>
            <p:nvPr/>
          </p:nvSpPr>
          <p:spPr>
            <a:xfrm>
              <a:off x="1751325" y="1560200"/>
              <a:ext cx="73200" cy="73200"/>
            </a:xfrm>
            <a:custGeom>
              <a:avLst/>
              <a:gdLst/>
              <a:ahLst/>
              <a:cxnLst/>
              <a:rect l="l" t="t" r="r" b="b"/>
              <a:pathLst>
                <a:path w="2928" h="2928" extrusionOk="0">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118" name="Google Shape;3118;p124"/>
            <p:cNvSpPr/>
            <p:nvPr/>
          </p:nvSpPr>
          <p:spPr>
            <a:xfrm>
              <a:off x="1949625" y="1560200"/>
              <a:ext cx="75575" cy="73200"/>
            </a:xfrm>
            <a:custGeom>
              <a:avLst/>
              <a:gdLst/>
              <a:ahLst/>
              <a:cxnLst/>
              <a:rect l="l" t="t" r="r" b="b"/>
              <a:pathLst>
                <a:path w="3023" h="2928" extrusionOk="0">
                  <a:moveTo>
                    <a:pt x="1512" y="0"/>
                  </a:moveTo>
                  <a:cubicBezTo>
                    <a:pt x="662" y="0"/>
                    <a:pt x="1" y="661"/>
                    <a:pt x="1" y="1511"/>
                  </a:cubicBezTo>
                  <a:cubicBezTo>
                    <a:pt x="1" y="2361"/>
                    <a:pt x="662" y="2928"/>
                    <a:pt x="1512" y="2928"/>
                  </a:cubicBezTo>
                  <a:cubicBezTo>
                    <a:pt x="2362" y="2928"/>
                    <a:pt x="3023" y="2267"/>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119" name="Google Shape;3119;p124"/>
            <p:cNvSpPr/>
            <p:nvPr/>
          </p:nvSpPr>
          <p:spPr>
            <a:xfrm>
              <a:off x="2147950" y="1560200"/>
              <a:ext cx="75575" cy="73200"/>
            </a:xfrm>
            <a:custGeom>
              <a:avLst/>
              <a:gdLst/>
              <a:ahLst/>
              <a:cxnLst/>
              <a:rect l="l" t="t" r="r" b="b"/>
              <a:pathLst>
                <a:path w="3023"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120" name="Google Shape;3120;p124"/>
            <p:cNvSpPr/>
            <p:nvPr/>
          </p:nvSpPr>
          <p:spPr>
            <a:xfrm>
              <a:off x="2346250" y="1560200"/>
              <a:ext cx="75575" cy="73200"/>
            </a:xfrm>
            <a:custGeom>
              <a:avLst/>
              <a:gdLst/>
              <a:ahLst/>
              <a:cxnLst/>
              <a:rect l="l" t="t" r="r" b="b"/>
              <a:pathLst>
                <a:path w="3023" h="2928" extrusionOk="0">
                  <a:moveTo>
                    <a:pt x="1512" y="0"/>
                  </a:moveTo>
                  <a:cubicBezTo>
                    <a:pt x="756" y="0"/>
                    <a:pt x="1" y="661"/>
                    <a:pt x="95" y="1511"/>
                  </a:cubicBezTo>
                  <a:cubicBezTo>
                    <a:pt x="95" y="2361"/>
                    <a:pt x="756" y="2928"/>
                    <a:pt x="1512" y="2928"/>
                  </a:cubicBezTo>
                  <a:cubicBezTo>
                    <a:pt x="2362" y="2928"/>
                    <a:pt x="3023" y="2267"/>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121" name="Google Shape;3121;p124"/>
            <p:cNvSpPr/>
            <p:nvPr/>
          </p:nvSpPr>
          <p:spPr>
            <a:xfrm>
              <a:off x="2546925" y="1560200"/>
              <a:ext cx="75575" cy="73200"/>
            </a:xfrm>
            <a:custGeom>
              <a:avLst/>
              <a:gdLst/>
              <a:ahLst/>
              <a:cxnLst/>
              <a:rect l="l" t="t" r="r" b="b"/>
              <a:pathLst>
                <a:path w="3023" h="2928" extrusionOk="0">
                  <a:moveTo>
                    <a:pt x="1512" y="0"/>
                  </a:moveTo>
                  <a:cubicBezTo>
                    <a:pt x="662" y="0"/>
                    <a:pt x="1" y="661"/>
                    <a:pt x="1" y="1511"/>
                  </a:cubicBezTo>
                  <a:cubicBezTo>
                    <a:pt x="1" y="2361"/>
                    <a:pt x="662" y="2928"/>
                    <a:pt x="1512" y="2928"/>
                  </a:cubicBezTo>
                  <a:cubicBezTo>
                    <a:pt x="2362" y="2928"/>
                    <a:pt x="3023" y="2267"/>
                    <a:pt x="3023" y="1511"/>
                  </a:cubicBezTo>
                  <a:cubicBezTo>
                    <a:pt x="3023"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122" name="Google Shape;3122;p124"/>
            <p:cNvSpPr/>
            <p:nvPr/>
          </p:nvSpPr>
          <p:spPr>
            <a:xfrm>
              <a:off x="2745250" y="1560200"/>
              <a:ext cx="75575" cy="73200"/>
            </a:xfrm>
            <a:custGeom>
              <a:avLst/>
              <a:gdLst/>
              <a:ahLst/>
              <a:cxnLst/>
              <a:rect l="l" t="t" r="r" b="b"/>
              <a:pathLst>
                <a:path w="3023"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123" name="Google Shape;3123;p124"/>
            <p:cNvSpPr/>
            <p:nvPr/>
          </p:nvSpPr>
          <p:spPr>
            <a:xfrm>
              <a:off x="2945925" y="1560200"/>
              <a:ext cx="73200" cy="73200"/>
            </a:xfrm>
            <a:custGeom>
              <a:avLst/>
              <a:gdLst/>
              <a:ahLst/>
              <a:cxnLst/>
              <a:rect l="l" t="t" r="r" b="b"/>
              <a:pathLst>
                <a:path w="2928" h="2928" extrusionOk="0">
                  <a:moveTo>
                    <a:pt x="1417" y="0"/>
                  </a:moveTo>
                  <a:cubicBezTo>
                    <a:pt x="661" y="0"/>
                    <a:pt x="0" y="661"/>
                    <a:pt x="0" y="1511"/>
                  </a:cubicBezTo>
                  <a:cubicBezTo>
                    <a:pt x="0" y="2361"/>
                    <a:pt x="661" y="2928"/>
                    <a:pt x="1417" y="2928"/>
                  </a:cubicBezTo>
                  <a:cubicBezTo>
                    <a:pt x="2266" y="2928"/>
                    <a:pt x="2928" y="2267"/>
                    <a:pt x="2928" y="1511"/>
                  </a:cubicBezTo>
                  <a:cubicBezTo>
                    <a:pt x="2928" y="661"/>
                    <a:pt x="2266"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124" name="Google Shape;3124;p124"/>
            <p:cNvSpPr/>
            <p:nvPr/>
          </p:nvSpPr>
          <p:spPr>
            <a:xfrm>
              <a:off x="3144225" y="1560200"/>
              <a:ext cx="73225" cy="73200"/>
            </a:xfrm>
            <a:custGeom>
              <a:avLst/>
              <a:gdLst/>
              <a:ahLst/>
              <a:cxnLst/>
              <a:rect l="l" t="t" r="r" b="b"/>
              <a:pathLst>
                <a:path w="2929" h="2928" extrusionOk="0">
                  <a:moveTo>
                    <a:pt x="1511" y="0"/>
                  </a:moveTo>
                  <a:cubicBezTo>
                    <a:pt x="662" y="0"/>
                    <a:pt x="1" y="661"/>
                    <a:pt x="1" y="1511"/>
                  </a:cubicBezTo>
                  <a:cubicBezTo>
                    <a:pt x="1" y="2361"/>
                    <a:pt x="662" y="2928"/>
                    <a:pt x="1417" y="2928"/>
                  </a:cubicBezTo>
                  <a:lnTo>
                    <a:pt x="1511" y="2928"/>
                  </a:lnTo>
                  <a:cubicBezTo>
                    <a:pt x="2267" y="2928"/>
                    <a:pt x="2928" y="2267"/>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125" name="Google Shape;3125;p124"/>
            <p:cNvSpPr/>
            <p:nvPr/>
          </p:nvSpPr>
          <p:spPr>
            <a:xfrm>
              <a:off x="3342550" y="1560200"/>
              <a:ext cx="75550" cy="73200"/>
            </a:xfrm>
            <a:custGeom>
              <a:avLst/>
              <a:gdLst/>
              <a:ahLst/>
              <a:cxnLst/>
              <a:rect l="l" t="t" r="r" b="b"/>
              <a:pathLst>
                <a:path w="3022"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126" name="Google Shape;3126;p124"/>
            <p:cNvSpPr/>
            <p:nvPr/>
          </p:nvSpPr>
          <p:spPr>
            <a:xfrm>
              <a:off x="3540850" y="1560200"/>
              <a:ext cx="75575" cy="73200"/>
            </a:xfrm>
            <a:custGeom>
              <a:avLst/>
              <a:gdLst/>
              <a:ahLst/>
              <a:cxnLst/>
              <a:rect l="l" t="t" r="r" b="b"/>
              <a:pathLst>
                <a:path w="3023" h="2928" extrusionOk="0">
                  <a:moveTo>
                    <a:pt x="1511" y="0"/>
                  </a:moveTo>
                  <a:cubicBezTo>
                    <a:pt x="756" y="0"/>
                    <a:pt x="1"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127" name="Google Shape;3127;p124"/>
            <p:cNvSpPr/>
            <p:nvPr/>
          </p:nvSpPr>
          <p:spPr>
            <a:xfrm>
              <a:off x="3741525" y="1560200"/>
              <a:ext cx="73200" cy="73200"/>
            </a:xfrm>
            <a:custGeom>
              <a:avLst/>
              <a:gdLst/>
              <a:ahLst/>
              <a:cxnLst/>
              <a:rect l="l" t="t" r="r" b="b"/>
              <a:pathLst>
                <a:path w="2928" h="2928" extrusionOk="0">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128" name="Google Shape;3128;p124"/>
            <p:cNvSpPr/>
            <p:nvPr/>
          </p:nvSpPr>
          <p:spPr>
            <a:xfrm>
              <a:off x="1550650" y="1749075"/>
              <a:ext cx="75575" cy="75550"/>
            </a:xfrm>
            <a:custGeom>
              <a:avLst/>
              <a:gdLst/>
              <a:ahLst/>
              <a:cxnLst/>
              <a:rect l="l" t="t" r="r" b="b"/>
              <a:pathLst>
                <a:path w="3023" h="3022"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129" name="Google Shape;3129;p124"/>
            <p:cNvSpPr/>
            <p:nvPr/>
          </p:nvSpPr>
          <p:spPr>
            <a:xfrm>
              <a:off x="1751325" y="174907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130" name="Google Shape;3130;p124"/>
            <p:cNvSpPr/>
            <p:nvPr/>
          </p:nvSpPr>
          <p:spPr>
            <a:xfrm>
              <a:off x="1949625"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131" name="Google Shape;3131;p124"/>
            <p:cNvSpPr/>
            <p:nvPr/>
          </p:nvSpPr>
          <p:spPr>
            <a:xfrm>
              <a:off x="21479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132" name="Google Shape;3132;p124"/>
            <p:cNvSpPr/>
            <p:nvPr/>
          </p:nvSpPr>
          <p:spPr>
            <a:xfrm>
              <a:off x="2346250" y="1749075"/>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133" name="Google Shape;3133;p124"/>
            <p:cNvSpPr/>
            <p:nvPr/>
          </p:nvSpPr>
          <p:spPr>
            <a:xfrm>
              <a:off x="2546925"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134" name="Google Shape;3134;p124"/>
            <p:cNvSpPr/>
            <p:nvPr/>
          </p:nvSpPr>
          <p:spPr>
            <a:xfrm>
              <a:off x="27452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135" name="Google Shape;3135;p124"/>
            <p:cNvSpPr/>
            <p:nvPr/>
          </p:nvSpPr>
          <p:spPr>
            <a:xfrm>
              <a:off x="2945925" y="174907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136" name="Google Shape;3136;p124"/>
            <p:cNvSpPr/>
            <p:nvPr/>
          </p:nvSpPr>
          <p:spPr>
            <a:xfrm>
              <a:off x="3144225" y="1749075"/>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137" name="Google Shape;3137;p124"/>
            <p:cNvSpPr/>
            <p:nvPr/>
          </p:nvSpPr>
          <p:spPr>
            <a:xfrm>
              <a:off x="3342550" y="17490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138" name="Google Shape;3138;p124"/>
            <p:cNvSpPr/>
            <p:nvPr/>
          </p:nvSpPr>
          <p:spPr>
            <a:xfrm>
              <a:off x="3540850" y="1749075"/>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139" name="Google Shape;3139;p124"/>
            <p:cNvSpPr/>
            <p:nvPr/>
          </p:nvSpPr>
          <p:spPr>
            <a:xfrm>
              <a:off x="3741525" y="174907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140" name="Google Shape;3140;p124"/>
            <p:cNvSpPr/>
            <p:nvPr/>
          </p:nvSpPr>
          <p:spPr>
            <a:xfrm>
              <a:off x="13523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141" name="Google Shape;3141;p124"/>
            <p:cNvSpPr/>
            <p:nvPr/>
          </p:nvSpPr>
          <p:spPr>
            <a:xfrm>
              <a:off x="1550650" y="1937925"/>
              <a:ext cx="75575" cy="75575"/>
            </a:xfrm>
            <a:custGeom>
              <a:avLst/>
              <a:gdLst/>
              <a:ahLst/>
              <a:cxnLst/>
              <a:rect l="l" t="t" r="r" b="b"/>
              <a:pathLst>
                <a:path w="3023" h="3023" extrusionOk="0">
                  <a:moveTo>
                    <a:pt x="1511" y="1"/>
                  </a:moveTo>
                  <a:cubicBezTo>
                    <a:pt x="756" y="1"/>
                    <a:pt x="0"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142" name="Google Shape;3142;p124"/>
            <p:cNvSpPr/>
            <p:nvPr/>
          </p:nvSpPr>
          <p:spPr>
            <a:xfrm>
              <a:off x="1751325" y="193792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143" name="Google Shape;3143;p124"/>
            <p:cNvSpPr/>
            <p:nvPr/>
          </p:nvSpPr>
          <p:spPr>
            <a:xfrm>
              <a:off x="19496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144" name="Google Shape;3144;p124"/>
            <p:cNvSpPr/>
            <p:nvPr/>
          </p:nvSpPr>
          <p:spPr>
            <a:xfrm>
              <a:off x="2147950" y="19379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145" name="Google Shape;3145;p124"/>
            <p:cNvSpPr/>
            <p:nvPr/>
          </p:nvSpPr>
          <p:spPr>
            <a:xfrm>
              <a:off x="2346250" y="1937925"/>
              <a:ext cx="75575" cy="75575"/>
            </a:xfrm>
            <a:custGeom>
              <a:avLst/>
              <a:gdLst/>
              <a:ahLst/>
              <a:cxnLst/>
              <a:rect l="l" t="t" r="r" b="b"/>
              <a:pathLst>
                <a:path w="3023" h="3023" extrusionOk="0">
                  <a:moveTo>
                    <a:pt x="1512" y="1"/>
                  </a:moveTo>
                  <a:cubicBezTo>
                    <a:pt x="756" y="1"/>
                    <a:pt x="1" y="662"/>
                    <a:pt x="95" y="1512"/>
                  </a:cubicBezTo>
                  <a:cubicBezTo>
                    <a:pt x="95" y="2362"/>
                    <a:pt x="756" y="3023"/>
                    <a:pt x="1512" y="3023"/>
                  </a:cubicBezTo>
                  <a:cubicBezTo>
                    <a:pt x="2362" y="3023"/>
                    <a:pt x="3023" y="2267"/>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146" name="Google Shape;3146;p124"/>
            <p:cNvSpPr/>
            <p:nvPr/>
          </p:nvSpPr>
          <p:spPr>
            <a:xfrm>
              <a:off x="25469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147" name="Google Shape;3147;p124"/>
            <p:cNvSpPr/>
            <p:nvPr/>
          </p:nvSpPr>
          <p:spPr>
            <a:xfrm>
              <a:off x="2745250" y="19379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148" name="Google Shape;3148;p124"/>
            <p:cNvSpPr/>
            <p:nvPr/>
          </p:nvSpPr>
          <p:spPr>
            <a:xfrm>
              <a:off x="2945925" y="193792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267"/>
                    <a:pt x="2928" y="1512"/>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149" name="Google Shape;3149;p124"/>
            <p:cNvSpPr/>
            <p:nvPr/>
          </p:nvSpPr>
          <p:spPr>
            <a:xfrm>
              <a:off x="3144225" y="1937925"/>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267"/>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150" name="Google Shape;3150;p124"/>
            <p:cNvSpPr/>
            <p:nvPr/>
          </p:nvSpPr>
          <p:spPr>
            <a:xfrm>
              <a:off x="3342550" y="193792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151" name="Google Shape;3151;p124"/>
            <p:cNvSpPr/>
            <p:nvPr/>
          </p:nvSpPr>
          <p:spPr>
            <a:xfrm>
              <a:off x="3540850" y="1937925"/>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152" name="Google Shape;3152;p124"/>
            <p:cNvSpPr/>
            <p:nvPr/>
          </p:nvSpPr>
          <p:spPr>
            <a:xfrm>
              <a:off x="3741525" y="193792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153" name="Google Shape;3153;p124"/>
            <p:cNvSpPr/>
            <p:nvPr/>
          </p:nvSpPr>
          <p:spPr>
            <a:xfrm>
              <a:off x="13523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154" name="Google Shape;3154;p124"/>
            <p:cNvSpPr/>
            <p:nvPr/>
          </p:nvSpPr>
          <p:spPr>
            <a:xfrm>
              <a:off x="1550650" y="2126800"/>
              <a:ext cx="75575" cy="75575"/>
            </a:xfrm>
            <a:custGeom>
              <a:avLst/>
              <a:gdLst/>
              <a:ahLst/>
              <a:cxnLst/>
              <a:rect l="l" t="t" r="r" b="b"/>
              <a:pathLst>
                <a:path w="3023" h="3023" extrusionOk="0">
                  <a:moveTo>
                    <a:pt x="1511" y="1"/>
                  </a:moveTo>
                  <a:cubicBezTo>
                    <a:pt x="756" y="1"/>
                    <a:pt x="0"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155" name="Google Shape;3155;p124"/>
            <p:cNvSpPr/>
            <p:nvPr/>
          </p:nvSpPr>
          <p:spPr>
            <a:xfrm>
              <a:off x="1751325" y="212680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156" name="Google Shape;3156;p124"/>
            <p:cNvSpPr/>
            <p:nvPr/>
          </p:nvSpPr>
          <p:spPr>
            <a:xfrm>
              <a:off x="19496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157" name="Google Shape;3157;p124"/>
            <p:cNvSpPr/>
            <p:nvPr/>
          </p:nvSpPr>
          <p:spPr>
            <a:xfrm>
              <a:off x="21479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158" name="Google Shape;3158;p124"/>
            <p:cNvSpPr/>
            <p:nvPr/>
          </p:nvSpPr>
          <p:spPr>
            <a:xfrm>
              <a:off x="2346250" y="2126800"/>
              <a:ext cx="75575" cy="75575"/>
            </a:xfrm>
            <a:custGeom>
              <a:avLst/>
              <a:gdLst/>
              <a:ahLst/>
              <a:cxnLst/>
              <a:rect l="l" t="t" r="r" b="b"/>
              <a:pathLst>
                <a:path w="3023" h="3023" extrusionOk="0">
                  <a:moveTo>
                    <a:pt x="1512" y="1"/>
                  </a:moveTo>
                  <a:cubicBezTo>
                    <a:pt x="756" y="1"/>
                    <a:pt x="1" y="662"/>
                    <a:pt x="95" y="1511"/>
                  </a:cubicBezTo>
                  <a:cubicBezTo>
                    <a:pt x="95" y="2361"/>
                    <a:pt x="756"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159" name="Google Shape;3159;p124"/>
            <p:cNvSpPr/>
            <p:nvPr/>
          </p:nvSpPr>
          <p:spPr>
            <a:xfrm>
              <a:off x="25469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160" name="Google Shape;3160;p124"/>
            <p:cNvSpPr/>
            <p:nvPr/>
          </p:nvSpPr>
          <p:spPr>
            <a:xfrm>
              <a:off x="27452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161" name="Google Shape;3161;p124"/>
            <p:cNvSpPr/>
            <p:nvPr/>
          </p:nvSpPr>
          <p:spPr>
            <a:xfrm>
              <a:off x="2945925" y="2126800"/>
              <a:ext cx="73200" cy="75575"/>
            </a:xfrm>
            <a:custGeom>
              <a:avLst/>
              <a:gdLst/>
              <a:ahLst/>
              <a:cxnLst/>
              <a:rect l="l" t="t" r="r" b="b"/>
              <a:pathLst>
                <a:path w="2928" h="3023" extrusionOk="0">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162" name="Google Shape;3162;p124"/>
            <p:cNvSpPr/>
            <p:nvPr/>
          </p:nvSpPr>
          <p:spPr>
            <a:xfrm>
              <a:off x="3144225" y="2126800"/>
              <a:ext cx="73225" cy="75575"/>
            </a:xfrm>
            <a:custGeom>
              <a:avLst/>
              <a:gdLst/>
              <a:ahLst/>
              <a:cxnLst/>
              <a:rect l="l" t="t" r="r" b="b"/>
              <a:pathLst>
                <a:path w="2929" h="3023" extrusionOk="0">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163" name="Google Shape;3163;p124"/>
            <p:cNvSpPr/>
            <p:nvPr/>
          </p:nvSpPr>
          <p:spPr>
            <a:xfrm>
              <a:off x="3342550" y="212680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164" name="Google Shape;3164;p124"/>
            <p:cNvSpPr/>
            <p:nvPr/>
          </p:nvSpPr>
          <p:spPr>
            <a:xfrm>
              <a:off x="3540850" y="2126800"/>
              <a:ext cx="75575" cy="75575"/>
            </a:xfrm>
            <a:custGeom>
              <a:avLst/>
              <a:gdLst/>
              <a:ahLst/>
              <a:cxnLst/>
              <a:rect l="l" t="t" r="r" b="b"/>
              <a:pathLst>
                <a:path w="3023" h="3023" extrusionOk="0">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165" name="Google Shape;3165;p124"/>
            <p:cNvSpPr/>
            <p:nvPr/>
          </p:nvSpPr>
          <p:spPr>
            <a:xfrm>
              <a:off x="3741525" y="212680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166" name="Google Shape;3166;p124"/>
            <p:cNvSpPr/>
            <p:nvPr/>
          </p:nvSpPr>
          <p:spPr>
            <a:xfrm>
              <a:off x="13523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167" name="Google Shape;3167;p124"/>
            <p:cNvSpPr/>
            <p:nvPr/>
          </p:nvSpPr>
          <p:spPr>
            <a:xfrm>
              <a:off x="1550650" y="2315675"/>
              <a:ext cx="75575" cy="75575"/>
            </a:xfrm>
            <a:custGeom>
              <a:avLst/>
              <a:gdLst/>
              <a:ahLst/>
              <a:cxnLst/>
              <a:rect l="l" t="t" r="r" b="b"/>
              <a:pathLst>
                <a:path w="3023" h="3023"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168" name="Google Shape;3168;p124"/>
            <p:cNvSpPr/>
            <p:nvPr/>
          </p:nvSpPr>
          <p:spPr>
            <a:xfrm>
              <a:off x="1751325" y="231567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169" name="Google Shape;3169;p124"/>
            <p:cNvSpPr/>
            <p:nvPr/>
          </p:nvSpPr>
          <p:spPr>
            <a:xfrm>
              <a:off x="19496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170" name="Google Shape;3170;p124"/>
            <p:cNvSpPr/>
            <p:nvPr/>
          </p:nvSpPr>
          <p:spPr>
            <a:xfrm>
              <a:off x="21479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171" name="Google Shape;3171;p124"/>
            <p:cNvSpPr/>
            <p:nvPr/>
          </p:nvSpPr>
          <p:spPr>
            <a:xfrm>
              <a:off x="2346250" y="2315675"/>
              <a:ext cx="75575" cy="75575"/>
            </a:xfrm>
            <a:custGeom>
              <a:avLst/>
              <a:gdLst/>
              <a:ahLst/>
              <a:cxnLst/>
              <a:rect l="l" t="t" r="r" b="b"/>
              <a:pathLst>
                <a:path w="3023" h="3023"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172" name="Google Shape;3172;p124"/>
            <p:cNvSpPr/>
            <p:nvPr/>
          </p:nvSpPr>
          <p:spPr>
            <a:xfrm>
              <a:off x="25469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173" name="Google Shape;3173;p124"/>
            <p:cNvSpPr/>
            <p:nvPr/>
          </p:nvSpPr>
          <p:spPr>
            <a:xfrm>
              <a:off x="27452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174" name="Google Shape;3174;p124"/>
            <p:cNvSpPr/>
            <p:nvPr/>
          </p:nvSpPr>
          <p:spPr>
            <a:xfrm>
              <a:off x="2945925" y="231567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175" name="Google Shape;3175;p124"/>
            <p:cNvSpPr/>
            <p:nvPr/>
          </p:nvSpPr>
          <p:spPr>
            <a:xfrm>
              <a:off x="3144225" y="2315675"/>
              <a:ext cx="73225" cy="75575"/>
            </a:xfrm>
            <a:custGeom>
              <a:avLst/>
              <a:gdLst/>
              <a:ahLst/>
              <a:cxnLst/>
              <a:rect l="l" t="t" r="r" b="b"/>
              <a:pathLst>
                <a:path w="2929" h="3023"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176" name="Google Shape;3176;p124"/>
            <p:cNvSpPr/>
            <p:nvPr/>
          </p:nvSpPr>
          <p:spPr>
            <a:xfrm>
              <a:off x="3342550" y="231567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177" name="Google Shape;3177;p124"/>
            <p:cNvSpPr/>
            <p:nvPr/>
          </p:nvSpPr>
          <p:spPr>
            <a:xfrm>
              <a:off x="3540850" y="2315675"/>
              <a:ext cx="75575" cy="75575"/>
            </a:xfrm>
            <a:custGeom>
              <a:avLst/>
              <a:gdLst/>
              <a:ahLst/>
              <a:cxnLst/>
              <a:rect l="l" t="t" r="r" b="b"/>
              <a:pathLst>
                <a:path w="3023" h="3023"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178" name="Google Shape;3178;p124"/>
            <p:cNvSpPr/>
            <p:nvPr/>
          </p:nvSpPr>
          <p:spPr>
            <a:xfrm>
              <a:off x="3741525" y="231567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179" name="Google Shape;3179;p124"/>
            <p:cNvSpPr/>
            <p:nvPr/>
          </p:nvSpPr>
          <p:spPr>
            <a:xfrm>
              <a:off x="1201250" y="2509250"/>
              <a:ext cx="25975" cy="68500"/>
            </a:xfrm>
            <a:custGeom>
              <a:avLst/>
              <a:gdLst/>
              <a:ahLst/>
              <a:cxnLst/>
              <a:rect l="l" t="t" r="r" b="b"/>
              <a:pathLst>
                <a:path w="1039" h="2740" extrusionOk="0">
                  <a:moveTo>
                    <a:pt x="283" y="1"/>
                  </a:moveTo>
                  <a:cubicBezTo>
                    <a:pt x="189" y="945"/>
                    <a:pt x="95" y="1795"/>
                    <a:pt x="0" y="2740"/>
                  </a:cubicBezTo>
                  <a:cubicBezTo>
                    <a:pt x="567" y="2551"/>
                    <a:pt x="1039" y="1984"/>
                    <a:pt x="1039" y="1323"/>
                  </a:cubicBezTo>
                  <a:cubicBezTo>
                    <a:pt x="1039" y="756"/>
                    <a:pt x="756" y="284"/>
                    <a:pt x="283"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180" name="Google Shape;3180;p124"/>
            <p:cNvSpPr/>
            <p:nvPr/>
          </p:nvSpPr>
          <p:spPr>
            <a:xfrm>
              <a:off x="13523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181" name="Google Shape;3181;p124"/>
            <p:cNvSpPr/>
            <p:nvPr/>
          </p:nvSpPr>
          <p:spPr>
            <a:xfrm>
              <a:off x="1550650" y="2504550"/>
              <a:ext cx="75575" cy="75550"/>
            </a:xfrm>
            <a:custGeom>
              <a:avLst/>
              <a:gdLst/>
              <a:ahLst/>
              <a:cxnLst/>
              <a:rect l="l" t="t" r="r" b="b"/>
              <a:pathLst>
                <a:path w="3023" h="3022"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182" name="Google Shape;3182;p124"/>
            <p:cNvSpPr/>
            <p:nvPr/>
          </p:nvSpPr>
          <p:spPr>
            <a:xfrm>
              <a:off x="1751325" y="250455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183" name="Google Shape;3183;p124"/>
            <p:cNvSpPr/>
            <p:nvPr/>
          </p:nvSpPr>
          <p:spPr>
            <a:xfrm>
              <a:off x="19496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184" name="Google Shape;3184;p124"/>
            <p:cNvSpPr/>
            <p:nvPr/>
          </p:nvSpPr>
          <p:spPr>
            <a:xfrm>
              <a:off x="21479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185" name="Google Shape;3185;p124"/>
            <p:cNvSpPr/>
            <p:nvPr/>
          </p:nvSpPr>
          <p:spPr>
            <a:xfrm>
              <a:off x="2346250" y="2504550"/>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186" name="Google Shape;3186;p124"/>
            <p:cNvSpPr/>
            <p:nvPr/>
          </p:nvSpPr>
          <p:spPr>
            <a:xfrm>
              <a:off x="25469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187" name="Google Shape;3187;p124"/>
            <p:cNvSpPr/>
            <p:nvPr/>
          </p:nvSpPr>
          <p:spPr>
            <a:xfrm>
              <a:off x="27452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188" name="Google Shape;3188;p124"/>
            <p:cNvSpPr/>
            <p:nvPr/>
          </p:nvSpPr>
          <p:spPr>
            <a:xfrm>
              <a:off x="2945925" y="250455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189" name="Google Shape;3189;p124"/>
            <p:cNvSpPr/>
            <p:nvPr/>
          </p:nvSpPr>
          <p:spPr>
            <a:xfrm>
              <a:off x="3144225" y="2504550"/>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190" name="Google Shape;3190;p124"/>
            <p:cNvSpPr/>
            <p:nvPr/>
          </p:nvSpPr>
          <p:spPr>
            <a:xfrm>
              <a:off x="3342550" y="250455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191" name="Google Shape;3191;p124"/>
            <p:cNvSpPr/>
            <p:nvPr/>
          </p:nvSpPr>
          <p:spPr>
            <a:xfrm>
              <a:off x="3540850" y="2504550"/>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192" name="Google Shape;3192;p124"/>
            <p:cNvSpPr/>
            <p:nvPr/>
          </p:nvSpPr>
          <p:spPr>
            <a:xfrm>
              <a:off x="3741525" y="250455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193" name="Google Shape;3193;p124"/>
            <p:cNvSpPr/>
            <p:nvPr/>
          </p:nvSpPr>
          <p:spPr>
            <a:xfrm>
              <a:off x="1189450" y="2693400"/>
              <a:ext cx="37775" cy="75575"/>
            </a:xfrm>
            <a:custGeom>
              <a:avLst/>
              <a:gdLst/>
              <a:ahLst/>
              <a:cxnLst/>
              <a:rect l="l" t="t" r="r" b="b"/>
              <a:pathLst>
                <a:path w="1511" h="3023" extrusionOk="0">
                  <a:moveTo>
                    <a:pt x="94" y="1"/>
                  </a:moveTo>
                  <a:cubicBezTo>
                    <a:pt x="94" y="1040"/>
                    <a:pt x="0" y="1984"/>
                    <a:pt x="0" y="2928"/>
                  </a:cubicBezTo>
                  <a:lnTo>
                    <a:pt x="94" y="2928"/>
                  </a:lnTo>
                  <a:lnTo>
                    <a:pt x="94" y="3023"/>
                  </a:lnTo>
                  <a:cubicBezTo>
                    <a:pt x="850" y="3023"/>
                    <a:pt x="1511" y="2362"/>
                    <a:pt x="1511" y="1512"/>
                  </a:cubicBezTo>
                  <a:cubicBezTo>
                    <a:pt x="1511" y="662"/>
                    <a:pt x="944" y="1"/>
                    <a:pt x="94"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194" name="Google Shape;3194;p124"/>
            <p:cNvSpPr/>
            <p:nvPr/>
          </p:nvSpPr>
          <p:spPr>
            <a:xfrm>
              <a:off x="13523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195" name="Google Shape;3195;p124"/>
            <p:cNvSpPr/>
            <p:nvPr/>
          </p:nvSpPr>
          <p:spPr>
            <a:xfrm>
              <a:off x="1550650" y="2693400"/>
              <a:ext cx="75575" cy="75575"/>
            </a:xfrm>
            <a:custGeom>
              <a:avLst/>
              <a:gdLst/>
              <a:ahLst/>
              <a:cxnLst/>
              <a:rect l="l" t="t" r="r" b="b"/>
              <a:pathLst>
                <a:path w="3023" h="3023" extrusionOk="0">
                  <a:moveTo>
                    <a:pt x="1511" y="1"/>
                  </a:moveTo>
                  <a:cubicBezTo>
                    <a:pt x="756" y="1"/>
                    <a:pt x="0"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196" name="Google Shape;3196;p124"/>
            <p:cNvSpPr/>
            <p:nvPr/>
          </p:nvSpPr>
          <p:spPr>
            <a:xfrm>
              <a:off x="1751325" y="2693400"/>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197" name="Google Shape;3197;p124"/>
            <p:cNvSpPr/>
            <p:nvPr/>
          </p:nvSpPr>
          <p:spPr>
            <a:xfrm>
              <a:off x="19496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198" name="Google Shape;3198;p124"/>
            <p:cNvSpPr/>
            <p:nvPr/>
          </p:nvSpPr>
          <p:spPr>
            <a:xfrm>
              <a:off x="21479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199" name="Google Shape;3199;p124"/>
            <p:cNvSpPr/>
            <p:nvPr/>
          </p:nvSpPr>
          <p:spPr>
            <a:xfrm>
              <a:off x="2346250" y="2693400"/>
              <a:ext cx="75575" cy="75575"/>
            </a:xfrm>
            <a:custGeom>
              <a:avLst/>
              <a:gdLst/>
              <a:ahLst/>
              <a:cxnLst/>
              <a:rect l="l" t="t" r="r" b="b"/>
              <a:pathLst>
                <a:path w="3023" h="3023" extrusionOk="0">
                  <a:moveTo>
                    <a:pt x="1512" y="1"/>
                  </a:moveTo>
                  <a:cubicBezTo>
                    <a:pt x="756" y="1"/>
                    <a:pt x="1" y="662"/>
                    <a:pt x="95" y="1512"/>
                  </a:cubicBezTo>
                  <a:cubicBezTo>
                    <a:pt x="95" y="2362"/>
                    <a:pt x="756"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200" name="Google Shape;3200;p124"/>
            <p:cNvSpPr/>
            <p:nvPr/>
          </p:nvSpPr>
          <p:spPr>
            <a:xfrm>
              <a:off x="25469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201" name="Google Shape;3201;p124"/>
            <p:cNvSpPr/>
            <p:nvPr/>
          </p:nvSpPr>
          <p:spPr>
            <a:xfrm>
              <a:off x="27452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202" name="Google Shape;3202;p124"/>
            <p:cNvSpPr/>
            <p:nvPr/>
          </p:nvSpPr>
          <p:spPr>
            <a:xfrm>
              <a:off x="2945925" y="2693400"/>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203" name="Google Shape;3203;p124"/>
            <p:cNvSpPr/>
            <p:nvPr/>
          </p:nvSpPr>
          <p:spPr>
            <a:xfrm>
              <a:off x="3144225" y="2693400"/>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204" name="Google Shape;3204;p124"/>
            <p:cNvSpPr/>
            <p:nvPr/>
          </p:nvSpPr>
          <p:spPr>
            <a:xfrm>
              <a:off x="3342550" y="2693400"/>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205" name="Google Shape;3205;p124"/>
            <p:cNvSpPr/>
            <p:nvPr/>
          </p:nvSpPr>
          <p:spPr>
            <a:xfrm>
              <a:off x="3540850" y="2693400"/>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206" name="Google Shape;3206;p124"/>
            <p:cNvSpPr/>
            <p:nvPr/>
          </p:nvSpPr>
          <p:spPr>
            <a:xfrm>
              <a:off x="3741525" y="2693400"/>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207" name="Google Shape;3207;p124"/>
            <p:cNvSpPr/>
            <p:nvPr/>
          </p:nvSpPr>
          <p:spPr>
            <a:xfrm>
              <a:off x="3342550" y="5337575"/>
              <a:ext cx="75550" cy="49600"/>
            </a:xfrm>
            <a:custGeom>
              <a:avLst/>
              <a:gdLst/>
              <a:ahLst/>
              <a:cxnLst/>
              <a:rect l="l" t="t" r="r" b="b"/>
              <a:pathLst>
                <a:path w="3022" h="1984" extrusionOk="0">
                  <a:moveTo>
                    <a:pt x="1511" y="0"/>
                  </a:moveTo>
                  <a:cubicBezTo>
                    <a:pt x="661" y="0"/>
                    <a:pt x="0" y="661"/>
                    <a:pt x="0" y="1511"/>
                  </a:cubicBezTo>
                  <a:cubicBezTo>
                    <a:pt x="0" y="1511"/>
                    <a:pt x="0" y="1511"/>
                    <a:pt x="0" y="1606"/>
                  </a:cubicBezTo>
                  <a:cubicBezTo>
                    <a:pt x="944" y="1700"/>
                    <a:pt x="1889" y="1889"/>
                    <a:pt x="2927" y="1983"/>
                  </a:cubicBezTo>
                  <a:cubicBezTo>
                    <a:pt x="2927" y="1889"/>
                    <a:pt x="3022" y="1700"/>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208" name="Google Shape;3208;p124"/>
            <p:cNvSpPr/>
            <p:nvPr/>
          </p:nvSpPr>
          <p:spPr>
            <a:xfrm>
              <a:off x="3540850" y="5337575"/>
              <a:ext cx="75575" cy="70850"/>
            </a:xfrm>
            <a:custGeom>
              <a:avLst/>
              <a:gdLst/>
              <a:ahLst/>
              <a:cxnLst/>
              <a:rect l="l" t="t" r="r" b="b"/>
              <a:pathLst>
                <a:path w="3023" h="2834" extrusionOk="0">
                  <a:moveTo>
                    <a:pt x="1511" y="0"/>
                  </a:moveTo>
                  <a:cubicBezTo>
                    <a:pt x="756" y="0"/>
                    <a:pt x="95" y="661"/>
                    <a:pt x="95" y="1511"/>
                  </a:cubicBezTo>
                  <a:lnTo>
                    <a:pt x="1" y="1511"/>
                  </a:lnTo>
                  <a:cubicBezTo>
                    <a:pt x="1" y="1983"/>
                    <a:pt x="284" y="2361"/>
                    <a:pt x="662" y="2645"/>
                  </a:cubicBezTo>
                  <a:cubicBezTo>
                    <a:pt x="1228" y="2739"/>
                    <a:pt x="1700" y="2739"/>
                    <a:pt x="2267" y="2833"/>
                  </a:cubicBezTo>
                  <a:cubicBezTo>
                    <a:pt x="2739" y="2550"/>
                    <a:pt x="3022" y="2078"/>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209" name="Google Shape;3209;p124"/>
            <p:cNvSpPr/>
            <p:nvPr/>
          </p:nvSpPr>
          <p:spPr>
            <a:xfrm>
              <a:off x="3741525" y="533757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210" name="Google Shape;3210;p124"/>
            <p:cNvSpPr/>
            <p:nvPr/>
          </p:nvSpPr>
          <p:spPr>
            <a:xfrm>
              <a:off x="2745250" y="5148700"/>
              <a:ext cx="75575" cy="73225"/>
            </a:xfrm>
            <a:custGeom>
              <a:avLst/>
              <a:gdLst/>
              <a:ahLst/>
              <a:cxnLst/>
              <a:rect l="l" t="t" r="r" b="b"/>
              <a:pathLst>
                <a:path w="3023" h="2929" extrusionOk="0">
                  <a:moveTo>
                    <a:pt x="1511" y="1"/>
                  </a:moveTo>
                  <a:cubicBezTo>
                    <a:pt x="661" y="1"/>
                    <a:pt x="0" y="662"/>
                    <a:pt x="0" y="1512"/>
                  </a:cubicBezTo>
                  <a:cubicBezTo>
                    <a:pt x="0" y="1700"/>
                    <a:pt x="95" y="1889"/>
                    <a:pt x="189" y="2078"/>
                  </a:cubicBezTo>
                  <a:cubicBezTo>
                    <a:pt x="756" y="2361"/>
                    <a:pt x="1417" y="2645"/>
                    <a:pt x="1983" y="2928"/>
                  </a:cubicBezTo>
                  <a:cubicBezTo>
                    <a:pt x="2550" y="2645"/>
                    <a:pt x="3022" y="2173"/>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211" name="Google Shape;3211;p124"/>
            <p:cNvSpPr/>
            <p:nvPr/>
          </p:nvSpPr>
          <p:spPr>
            <a:xfrm>
              <a:off x="2945925" y="5148700"/>
              <a:ext cx="73200" cy="75575"/>
            </a:xfrm>
            <a:custGeom>
              <a:avLst/>
              <a:gdLst/>
              <a:ahLst/>
              <a:cxnLst/>
              <a:rect l="l" t="t" r="r" b="b"/>
              <a:pathLst>
                <a:path w="2928" h="3023" extrusionOk="0">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212" name="Google Shape;3212;p124"/>
            <p:cNvSpPr/>
            <p:nvPr/>
          </p:nvSpPr>
          <p:spPr>
            <a:xfrm>
              <a:off x="3144225" y="5148700"/>
              <a:ext cx="73225" cy="75575"/>
            </a:xfrm>
            <a:custGeom>
              <a:avLst/>
              <a:gdLst/>
              <a:ahLst/>
              <a:cxnLst/>
              <a:rect l="l" t="t" r="r" b="b"/>
              <a:pathLst>
                <a:path w="2929" h="3023" extrusionOk="0">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213" name="Google Shape;3213;p124"/>
            <p:cNvSpPr/>
            <p:nvPr/>
          </p:nvSpPr>
          <p:spPr>
            <a:xfrm>
              <a:off x="3342550" y="5148700"/>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214" name="Google Shape;3214;p124"/>
            <p:cNvSpPr/>
            <p:nvPr/>
          </p:nvSpPr>
          <p:spPr>
            <a:xfrm>
              <a:off x="3540850" y="5148700"/>
              <a:ext cx="75575" cy="75575"/>
            </a:xfrm>
            <a:custGeom>
              <a:avLst/>
              <a:gdLst/>
              <a:ahLst/>
              <a:cxnLst/>
              <a:rect l="l" t="t" r="r" b="b"/>
              <a:pathLst>
                <a:path w="3023" h="3023" extrusionOk="0">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215" name="Google Shape;3215;p124"/>
            <p:cNvSpPr/>
            <p:nvPr/>
          </p:nvSpPr>
          <p:spPr>
            <a:xfrm>
              <a:off x="3741525" y="5148700"/>
              <a:ext cx="73200" cy="75575"/>
            </a:xfrm>
            <a:custGeom>
              <a:avLst/>
              <a:gdLst/>
              <a:ahLst/>
              <a:cxnLst/>
              <a:rect l="l" t="t" r="r" b="b"/>
              <a:pathLst>
                <a:path w="2928" h="3023" extrusionOk="0">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216" name="Google Shape;3216;p124"/>
            <p:cNvSpPr/>
            <p:nvPr/>
          </p:nvSpPr>
          <p:spPr>
            <a:xfrm>
              <a:off x="2350975" y="4959825"/>
              <a:ext cx="70850" cy="63775"/>
            </a:xfrm>
            <a:custGeom>
              <a:avLst/>
              <a:gdLst/>
              <a:ahLst/>
              <a:cxnLst/>
              <a:rect l="l" t="t" r="r" b="b"/>
              <a:pathLst>
                <a:path w="2834" h="2551" extrusionOk="0">
                  <a:moveTo>
                    <a:pt x="1323" y="1"/>
                  </a:moveTo>
                  <a:cubicBezTo>
                    <a:pt x="662" y="1"/>
                    <a:pt x="190" y="379"/>
                    <a:pt x="1" y="1040"/>
                  </a:cubicBezTo>
                  <a:cubicBezTo>
                    <a:pt x="756" y="1512"/>
                    <a:pt x="1606" y="2078"/>
                    <a:pt x="2362" y="2551"/>
                  </a:cubicBezTo>
                  <a:cubicBezTo>
                    <a:pt x="2645" y="2267"/>
                    <a:pt x="2834" y="1890"/>
                    <a:pt x="2834" y="1512"/>
                  </a:cubicBezTo>
                  <a:cubicBezTo>
                    <a:pt x="2834" y="662"/>
                    <a:pt x="2173" y="1"/>
                    <a:pt x="1323"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217" name="Google Shape;3217;p124"/>
            <p:cNvSpPr/>
            <p:nvPr/>
          </p:nvSpPr>
          <p:spPr>
            <a:xfrm>
              <a:off x="2546925"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218" name="Google Shape;3218;p124"/>
            <p:cNvSpPr/>
            <p:nvPr/>
          </p:nvSpPr>
          <p:spPr>
            <a:xfrm>
              <a:off x="27452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219" name="Google Shape;3219;p124"/>
            <p:cNvSpPr/>
            <p:nvPr/>
          </p:nvSpPr>
          <p:spPr>
            <a:xfrm>
              <a:off x="2945925" y="495982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220" name="Google Shape;3220;p124"/>
            <p:cNvSpPr/>
            <p:nvPr/>
          </p:nvSpPr>
          <p:spPr>
            <a:xfrm>
              <a:off x="3144225" y="4959825"/>
              <a:ext cx="73225" cy="75575"/>
            </a:xfrm>
            <a:custGeom>
              <a:avLst/>
              <a:gdLst/>
              <a:ahLst/>
              <a:cxnLst/>
              <a:rect l="l" t="t" r="r" b="b"/>
              <a:pathLst>
                <a:path w="2929" h="3023" extrusionOk="0">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221" name="Google Shape;3221;p124"/>
            <p:cNvSpPr/>
            <p:nvPr/>
          </p:nvSpPr>
          <p:spPr>
            <a:xfrm>
              <a:off x="3342550" y="495982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222" name="Google Shape;3222;p124"/>
            <p:cNvSpPr/>
            <p:nvPr/>
          </p:nvSpPr>
          <p:spPr>
            <a:xfrm>
              <a:off x="3540850" y="4959825"/>
              <a:ext cx="75575" cy="75575"/>
            </a:xfrm>
            <a:custGeom>
              <a:avLst/>
              <a:gdLst/>
              <a:ahLst/>
              <a:cxnLst/>
              <a:rect l="l" t="t" r="r" b="b"/>
              <a:pathLst>
                <a:path w="3023" h="3023" extrusionOk="0">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223" name="Google Shape;3223;p124"/>
            <p:cNvSpPr/>
            <p:nvPr/>
          </p:nvSpPr>
          <p:spPr>
            <a:xfrm>
              <a:off x="3741525" y="495982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224" name="Google Shape;3224;p124"/>
            <p:cNvSpPr/>
            <p:nvPr/>
          </p:nvSpPr>
          <p:spPr>
            <a:xfrm>
              <a:off x="21479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225" name="Google Shape;3225;p124"/>
            <p:cNvSpPr/>
            <p:nvPr/>
          </p:nvSpPr>
          <p:spPr>
            <a:xfrm>
              <a:off x="2346250" y="4770975"/>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226" name="Google Shape;3226;p124"/>
            <p:cNvSpPr/>
            <p:nvPr/>
          </p:nvSpPr>
          <p:spPr>
            <a:xfrm>
              <a:off x="2546925"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227" name="Google Shape;3227;p124"/>
            <p:cNvSpPr/>
            <p:nvPr/>
          </p:nvSpPr>
          <p:spPr>
            <a:xfrm>
              <a:off x="27452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228" name="Google Shape;3228;p124"/>
            <p:cNvSpPr/>
            <p:nvPr/>
          </p:nvSpPr>
          <p:spPr>
            <a:xfrm>
              <a:off x="2945925" y="477097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229" name="Google Shape;3229;p124"/>
            <p:cNvSpPr/>
            <p:nvPr/>
          </p:nvSpPr>
          <p:spPr>
            <a:xfrm>
              <a:off x="3144225" y="4770975"/>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230" name="Google Shape;3230;p124"/>
            <p:cNvSpPr/>
            <p:nvPr/>
          </p:nvSpPr>
          <p:spPr>
            <a:xfrm>
              <a:off x="3342550" y="47709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231" name="Google Shape;3231;p124"/>
            <p:cNvSpPr/>
            <p:nvPr/>
          </p:nvSpPr>
          <p:spPr>
            <a:xfrm>
              <a:off x="3540850" y="4770975"/>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232" name="Google Shape;3232;p124"/>
            <p:cNvSpPr/>
            <p:nvPr/>
          </p:nvSpPr>
          <p:spPr>
            <a:xfrm>
              <a:off x="3741525" y="477097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233" name="Google Shape;3233;p124"/>
            <p:cNvSpPr/>
            <p:nvPr/>
          </p:nvSpPr>
          <p:spPr>
            <a:xfrm>
              <a:off x="1949625"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234" name="Google Shape;3234;p124"/>
            <p:cNvSpPr/>
            <p:nvPr/>
          </p:nvSpPr>
          <p:spPr>
            <a:xfrm>
              <a:off x="21479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235" name="Google Shape;3235;p124"/>
            <p:cNvSpPr/>
            <p:nvPr/>
          </p:nvSpPr>
          <p:spPr>
            <a:xfrm>
              <a:off x="2346250" y="4582100"/>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236" name="Google Shape;3236;p124"/>
            <p:cNvSpPr/>
            <p:nvPr/>
          </p:nvSpPr>
          <p:spPr>
            <a:xfrm>
              <a:off x="2546925"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237" name="Google Shape;3237;p124"/>
            <p:cNvSpPr/>
            <p:nvPr/>
          </p:nvSpPr>
          <p:spPr>
            <a:xfrm>
              <a:off x="27452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238" name="Google Shape;3238;p124"/>
            <p:cNvSpPr/>
            <p:nvPr/>
          </p:nvSpPr>
          <p:spPr>
            <a:xfrm>
              <a:off x="2945925" y="4582100"/>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239" name="Google Shape;3239;p124"/>
            <p:cNvSpPr/>
            <p:nvPr/>
          </p:nvSpPr>
          <p:spPr>
            <a:xfrm>
              <a:off x="3144225" y="4582100"/>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240" name="Google Shape;3240;p124"/>
            <p:cNvSpPr/>
            <p:nvPr/>
          </p:nvSpPr>
          <p:spPr>
            <a:xfrm>
              <a:off x="3342550" y="458210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241" name="Google Shape;3241;p124"/>
            <p:cNvSpPr/>
            <p:nvPr/>
          </p:nvSpPr>
          <p:spPr>
            <a:xfrm>
              <a:off x="3540850" y="4582100"/>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242" name="Google Shape;3242;p124"/>
            <p:cNvSpPr/>
            <p:nvPr/>
          </p:nvSpPr>
          <p:spPr>
            <a:xfrm>
              <a:off x="3741525" y="458210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243" name="Google Shape;3243;p124"/>
            <p:cNvSpPr/>
            <p:nvPr/>
          </p:nvSpPr>
          <p:spPr>
            <a:xfrm>
              <a:off x="1751325" y="4393225"/>
              <a:ext cx="73200" cy="75575"/>
            </a:xfrm>
            <a:custGeom>
              <a:avLst/>
              <a:gdLst/>
              <a:ahLst/>
              <a:cxnLst/>
              <a:rect l="l" t="t" r="r" b="b"/>
              <a:pathLst>
                <a:path w="2928" h="3023" extrusionOk="0">
                  <a:moveTo>
                    <a:pt x="1417" y="1"/>
                  </a:moveTo>
                  <a:cubicBezTo>
                    <a:pt x="661" y="1"/>
                    <a:pt x="0" y="662"/>
                    <a:pt x="0" y="1512"/>
                  </a:cubicBezTo>
                  <a:cubicBezTo>
                    <a:pt x="0" y="1606"/>
                    <a:pt x="0" y="1700"/>
                    <a:pt x="0" y="1795"/>
                  </a:cubicBezTo>
                  <a:cubicBezTo>
                    <a:pt x="378" y="2173"/>
                    <a:pt x="661" y="2456"/>
                    <a:pt x="945" y="2834"/>
                  </a:cubicBezTo>
                  <a:cubicBezTo>
                    <a:pt x="1134" y="2928"/>
                    <a:pt x="1322" y="3023"/>
                    <a:pt x="1511" y="3023"/>
                  </a:cubicBezTo>
                  <a:cubicBezTo>
                    <a:pt x="2267" y="3023"/>
                    <a:pt x="2928"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244" name="Google Shape;3244;p124"/>
            <p:cNvSpPr/>
            <p:nvPr/>
          </p:nvSpPr>
          <p:spPr>
            <a:xfrm>
              <a:off x="1949625"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245" name="Google Shape;3245;p124"/>
            <p:cNvSpPr/>
            <p:nvPr/>
          </p:nvSpPr>
          <p:spPr>
            <a:xfrm>
              <a:off x="21479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246" name="Google Shape;3246;p124"/>
            <p:cNvSpPr/>
            <p:nvPr/>
          </p:nvSpPr>
          <p:spPr>
            <a:xfrm>
              <a:off x="2346250" y="4393225"/>
              <a:ext cx="75575" cy="75575"/>
            </a:xfrm>
            <a:custGeom>
              <a:avLst/>
              <a:gdLst/>
              <a:ahLst/>
              <a:cxnLst/>
              <a:rect l="l" t="t" r="r" b="b"/>
              <a:pathLst>
                <a:path w="3023" h="3023" extrusionOk="0">
                  <a:moveTo>
                    <a:pt x="1512" y="1"/>
                  </a:moveTo>
                  <a:cubicBezTo>
                    <a:pt x="756" y="1"/>
                    <a:pt x="95" y="662"/>
                    <a:pt x="95" y="1512"/>
                  </a:cubicBezTo>
                  <a:cubicBezTo>
                    <a:pt x="1" y="2361"/>
                    <a:pt x="756" y="3023"/>
                    <a:pt x="1512" y="3023"/>
                  </a:cubicBezTo>
                  <a:cubicBezTo>
                    <a:pt x="2362" y="3023"/>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247" name="Google Shape;3247;p124"/>
            <p:cNvSpPr/>
            <p:nvPr/>
          </p:nvSpPr>
          <p:spPr>
            <a:xfrm>
              <a:off x="2546925"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267" y="3023"/>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248" name="Google Shape;3248;p124"/>
            <p:cNvSpPr/>
            <p:nvPr/>
          </p:nvSpPr>
          <p:spPr>
            <a:xfrm>
              <a:off x="27452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249" name="Google Shape;3249;p124"/>
            <p:cNvSpPr/>
            <p:nvPr/>
          </p:nvSpPr>
          <p:spPr>
            <a:xfrm>
              <a:off x="2945925" y="4393225"/>
              <a:ext cx="73200" cy="75575"/>
            </a:xfrm>
            <a:custGeom>
              <a:avLst/>
              <a:gdLst/>
              <a:ahLst/>
              <a:cxnLst/>
              <a:rect l="l" t="t" r="r" b="b"/>
              <a:pathLst>
                <a:path w="2928" h="3023" extrusionOk="0">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250" name="Google Shape;3250;p124"/>
            <p:cNvSpPr/>
            <p:nvPr/>
          </p:nvSpPr>
          <p:spPr>
            <a:xfrm>
              <a:off x="3144225" y="4393225"/>
              <a:ext cx="73225" cy="75575"/>
            </a:xfrm>
            <a:custGeom>
              <a:avLst/>
              <a:gdLst/>
              <a:ahLst/>
              <a:cxnLst/>
              <a:rect l="l" t="t" r="r" b="b"/>
              <a:pathLst>
                <a:path w="2929" h="3023" extrusionOk="0">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251" name="Google Shape;3251;p124"/>
            <p:cNvSpPr/>
            <p:nvPr/>
          </p:nvSpPr>
          <p:spPr>
            <a:xfrm>
              <a:off x="3342550" y="4393225"/>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252" name="Google Shape;3252;p124"/>
            <p:cNvSpPr/>
            <p:nvPr/>
          </p:nvSpPr>
          <p:spPr>
            <a:xfrm>
              <a:off x="3540850" y="4393225"/>
              <a:ext cx="75575" cy="75575"/>
            </a:xfrm>
            <a:custGeom>
              <a:avLst/>
              <a:gdLst/>
              <a:ahLst/>
              <a:cxnLst/>
              <a:rect l="l" t="t" r="r" b="b"/>
              <a:pathLst>
                <a:path w="3023" h="3023" extrusionOk="0">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253" name="Google Shape;3253;p124"/>
            <p:cNvSpPr/>
            <p:nvPr/>
          </p:nvSpPr>
          <p:spPr>
            <a:xfrm>
              <a:off x="3741525" y="4393225"/>
              <a:ext cx="73200" cy="75575"/>
            </a:xfrm>
            <a:custGeom>
              <a:avLst/>
              <a:gdLst/>
              <a:ahLst/>
              <a:cxnLst/>
              <a:rect l="l" t="t" r="r" b="b"/>
              <a:pathLst>
                <a:path w="2928" h="3023" extrusionOk="0">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254" name="Google Shape;3254;p124"/>
            <p:cNvSpPr/>
            <p:nvPr/>
          </p:nvSpPr>
          <p:spPr>
            <a:xfrm>
              <a:off x="1751325" y="4204350"/>
              <a:ext cx="73200" cy="73225"/>
            </a:xfrm>
            <a:custGeom>
              <a:avLst/>
              <a:gdLst/>
              <a:ahLst/>
              <a:cxnLst/>
              <a:rect l="l" t="t" r="r" b="b"/>
              <a:pathLst>
                <a:path w="2928" h="2929" extrusionOk="0">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255" name="Google Shape;3255;p124"/>
            <p:cNvSpPr/>
            <p:nvPr/>
          </p:nvSpPr>
          <p:spPr>
            <a:xfrm>
              <a:off x="1949625"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256" name="Google Shape;3256;p124"/>
            <p:cNvSpPr/>
            <p:nvPr/>
          </p:nvSpPr>
          <p:spPr>
            <a:xfrm>
              <a:off x="21479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257" name="Google Shape;3257;p124"/>
            <p:cNvSpPr/>
            <p:nvPr/>
          </p:nvSpPr>
          <p:spPr>
            <a:xfrm>
              <a:off x="2346250" y="4204350"/>
              <a:ext cx="75575" cy="73225"/>
            </a:xfrm>
            <a:custGeom>
              <a:avLst/>
              <a:gdLst/>
              <a:ahLst/>
              <a:cxnLst/>
              <a:rect l="l" t="t" r="r" b="b"/>
              <a:pathLst>
                <a:path w="3023" h="2929" extrusionOk="0">
                  <a:moveTo>
                    <a:pt x="1512" y="1"/>
                  </a:moveTo>
                  <a:cubicBezTo>
                    <a:pt x="756" y="1"/>
                    <a:pt x="95" y="662"/>
                    <a:pt x="95" y="1512"/>
                  </a:cubicBezTo>
                  <a:cubicBezTo>
                    <a:pt x="1" y="2267"/>
                    <a:pt x="756" y="2928"/>
                    <a:pt x="1512" y="2928"/>
                  </a:cubicBezTo>
                  <a:cubicBezTo>
                    <a:pt x="2362" y="2928"/>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258" name="Google Shape;3258;p124"/>
            <p:cNvSpPr/>
            <p:nvPr/>
          </p:nvSpPr>
          <p:spPr>
            <a:xfrm>
              <a:off x="2546925"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267" y="2928"/>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259" name="Google Shape;3259;p124"/>
            <p:cNvSpPr/>
            <p:nvPr/>
          </p:nvSpPr>
          <p:spPr>
            <a:xfrm>
              <a:off x="27452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260" name="Google Shape;3260;p124"/>
            <p:cNvSpPr/>
            <p:nvPr/>
          </p:nvSpPr>
          <p:spPr>
            <a:xfrm>
              <a:off x="2945925" y="4204350"/>
              <a:ext cx="73200" cy="73225"/>
            </a:xfrm>
            <a:custGeom>
              <a:avLst/>
              <a:gdLst/>
              <a:ahLst/>
              <a:cxnLst/>
              <a:rect l="l" t="t" r="r" b="b"/>
              <a:pathLst>
                <a:path w="2928" h="2929" extrusionOk="0">
                  <a:moveTo>
                    <a:pt x="1417" y="1"/>
                  </a:moveTo>
                  <a:cubicBezTo>
                    <a:pt x="661" y="1"/>
                    <a:pt x="0" y="662"/>
                    <a:pt x="0" y="1512"/>
                  </a:cubicBezTo>
                  <a:cubicBezTo>
                    <a:pt x="0" y="2267"/>
                    <a:pt x="661" y="2928"/>
                    <a:pt x="1417" y="2928"/>
                  </a:cubicBezTo>
                  <a:cubicBezTo>
                    <a:pt x="2266" y="2928"/>
                    <a:pt x="2928" y="2362"/>
                    <a:pt x="2928" y="1512"/>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261" name="Google Shape;3261;p124"/>
            <p:cNvSpPr/>
            <p:nvPr/>
          </p:nvSpPr>
          <p:spPr>
            <a:xfrm>
              <a:off x="3144225" y="4204350"/>
              <a:ext cx="73225" cy="73225"/>
            </a:xfrm>
            <a:custGeom>
              <a:avLst/>
              <a:gdLst/>
              <a:ahLst/>
              <a:cxnLst/>
              <a:rect l="l" t="t" r="r" b="b"/>
              <a:pathLst>
                <a:path w="2929" h="2929" extrusionOk="0">
                  <a:moveTo>
                    <a:pt x="1417" y="1"/>
                  </a:moveTo>
                  <a:cubicBezTo>
                    <a:pt x="662" y="1"/>
                    <a:pt x="1" y="662"/>
                    <a:pt x="1" y="1512"/>
                  </a:cubicBezTo>
                  <a:cubicBezTo>
                    <a:pt x="1" y="2267"/>
                    <a:pt x="662" y="2928"/>
                    <a:pt x="1511" y="2928"/>
                  </a:cubicBezTo>
                  <a:cubicBezTo>
                    <a:pt x="2267" y="2928"/>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262" name="Google Shape;3262;p124"/>
            <p:cNvSpPr/>
            <p:nvPr/>
          </p:nvSpPr>
          <p:spPr>
            <a:xfrm>
              <a:off x="3342550" y="42043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263" name="Google Shape;3263;p124"/>
            <p:cNvSpPr/>
            <p:nvPr/>
          </p:nvSpPr>
          <p:spPr>
            <a:xfrm>
              <a:off x="3540850" y="4204350"/>
              <a:ext cx="75575" cy="73225"/>
            </a:xfrm>
            <a:custGeom>
              <a:avLst/>
              <a:gdLst/>
              <a:ahLst/>
              <a:cxnLst/>
              <a:rect l="l" t="t" r="r" b="b"/>
              <a:pathLst>
                <a:path w="3023" h="2929" extrusionOk="0">
                  <a:moveTo>
                    <a:pt x="1511" y="1"/>
                  </a:moveTo>
                  <a:cubicBezTo>
                    <a:pt x="756" y="1"/>
                    <a:pt x="95" y="662"/>
                    <a:pt x="95" y="1512"/>
                  </a:cubicBezTo>
                  <a:cubicBezTo>
                    <a:pt x="1" y="2267"/>
                    <a:pt x="756"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264" name="Google Shape;3264;p124"/>
            <p:cNvSpPr/>
            <p:nvPr/>
          </p:nvSpPr>
          <p:spPr>
            <a:xfrm>
              <a:off x="3741525" y="4204350"/>
              <a:ext cx="73200" cy="73225"/>
            </a:xfrm>
            <a:custGeom>
              <a:avLst/>
              <a:gdLst/>
              <a:ahLst/>
              <a:cxnLst/>
              <a:rect l="l" t="t" r="r" b="b"/>
              <a:pathLst>
                <a:path w="2928" h="2929" extrusionOk="0">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265" name="Google Shape;3265;p124"/>
            <p:cNvSpPr/>
            <p:nvPr/>
          </p:nvSpPr>
          <p:spPr>
            <a:xfrm>
              <a:off x="1550650" y="4015500"/>
              <a:ext cx="75575" cy="75550"/>
            </a:xfrm>
            <a:custGeom>
              <a:avLst/>
              <a:gdLst/>
              <a:ahLst/>
              <a:cxnLst/>
              <a:rect l="l" t="t" r="r" b="b"/>
              <a:pathLst>
                <a:path w="3023" h="3022"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266" name="Google Shape;3266;p124"/>
            <p:cNvSpPr/>
            <p:nvPr/>
          </p:nvSpPr>
          <p:spPr>
            <a:xfrm>
              <a:off x="1751325" y="4015500"/>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267" name="Google Shape;3267;p124"/>
            <p:cNvSpPr/>
            <p:nvPr/>
          </p:nvSpPr>
          <p:spPr>
            <a:xfrm>
              <a:off x="1949625"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268" name="Google Shape;3268;p124"/>
            <p:cNvSpPr/>
            <p:nvPr/>
          </p:nvSpPr>
          <p:spPr>
            <a:xfrm>
              <a:off x="21479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269" name="Google Shape;3269;p124"/>
            <p:cNvSpPr/>
            <p:nvPr/>
          </p:nvSpPr>
          <p:spPr>
            <a:xfrm>
              <a:off x="2346250" y="4015500"/>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270" name="Google Shape;3270;p124"/>
            <p:cNvSpPr/>
            <p:nvPr/>
          </p:nvSpPr>
          <p:spPr>
            <a:xfrm>
              <a:off x="2546925"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271" name="Google Shape;3271;p124"/>
            <p:cNvSpPr/>
            <p:nvPr/>
          </p:nvSpPr>
          <p:spPr>
            <a:xfrm>
              <a:off x="27452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272" name="Google Shape;3272;p124"/>
            <p:cNvSpPr/>
            <p:nvPr/>
          </p:nvSpPr>
          <p:spPr>
            <a:xfrm>
              <a:off x="2945925" y="401550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273" name="Google Shape;3273;p124"/>
            <p:cNvSpPr/>
            <p:nvPr/>
          </p:nvSpPr>
          <p:spPr>
            <a:xfrm>
              <a:off x="3144225" y="4015500"/>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274" name="Google Shape;3274;p124"/>
            <p:cNvSpPr/>
            <p:nvPr/>
          </p:nvSpPr>
          <p:spPr>
            <a:xfrm>
              <a:off x="3342550" y="40155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275" name="Google Shape;3275;p124"/>
            <p:cNvSpPr/>
            <p:nvPr/>
          </p:nvSpPr>
          <p:spPr>
            <a:xfrm>
              <a:off x="3540850" y="4015500"/>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276" name="Google Shape;3276;p124"/>
            <p:cNvSpPr/>
            <p:nvPr/>
          </p:nvSpPr>
          <p:spPr>
            <a:xfrm>
              <a:off x="3741525" y="4015500"/>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277" name="Google Shape;3277;p124"/>
            <p:cNvSpPr/>
            <p:nvPr/>
          </p:nvSpPr>
          <p:spPr>
            <a:xfrm>
              <a:off x="1550650" y="3826625"/>
              <a:ext cx="75575" cy="75575"/>
            </a:xfrm>
            <a:custGeom>
              <a:avLst/>
              <a:gdLst/>
              <a:ahLst/>
              <a:cxnLst/>
              <a:rect l="l" t="t" r="r" b="b"/>
              <a:pathLst>
                <a:path w="3023" h="3023"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278" name="Google Shape;3278;p124"/>
            <p:cNvSpPr/>
            <p:nvPr/>
          </p:nvSpPr>
          <p:spPr>
            <a:xfrm>
              <a:off x="1751325" y="382662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279" name="Google Shape;3279;p124"/>
            <p:cNvSpPr/>
            <p:nvPr/>
          </p:nvSpPr>
          <p:spPr>
            <a:xfrm>
              <a:off x="1949625"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280" name="Google Shape;3280;p124"/>
            <p:cNvSpPr/>
            <p:nvPr/>
          </p:nvSpPr>
          <p:spPr>
            <a:xfrm>
              <a:off x="21479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281" name="Google Shape;3281;p124"/>
            <p:cNvSpPr/>
            <p:nvPr/>
          </p:nvSpPr>
          <p:spPr>
            <a:xfrm>
              <a:off x="2346250" y="3826625"/>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282" name="Google Shape;3282;p124"/>
            <p:cNvSpPr/>
            <p:nvPr/>
          </p:nvSpPr>
          <p:spPr>
            <a:xfrm>
              <a:off x="2546925"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283" name="Google Shape;3283;p124"/>
            <p:cNvSpPr/>
            <p:nvPr/>
          </p:nvSpPr>
          <p:spPr>
            <a:xfrm>
              <a:off x="27452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284" name="Google Shape;3284;p124"/>
            <p:cNvSpPr/>
            <p:nvPr/>
          </p:nvSpPr>
          <p:spPr>
            <a:xfrm>
              <a:off x="2945925" y="382662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285" name="Google Shape;3285;p124"/>
            <p:cNvSpPr/>
            <p:nvPr/>
          </p:nvSpPr>
          <p:spPr>
            <a:xfrm>
              <a:off x="3144225" y="3826625"/>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286" name="Google Shape;3286;p124"/>
            <p:cNvSpPr/>
            <p:nvPr/>
          </p:nvSpPr>
          <p:spPr>
            <a:xfrm>
              <a:off x="3342550" y="38266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287" name="Google Shape;3287;p124"/>
            <p:cNvSpPr/>
            <p:nvPr/>
          </p:nvSpPr>
          <p:spPr>
            <a:xfrm>
              <a:off x="3540850" y="3826625"/>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288" name="Google Shape;3288;p124"/>
            <p:cNvSpPr/>
            <p:nvPr/>
          </p:nvSpPr>
          <p:spPr>
            <a:xfrm>
              <a:off x="3741525" y="382662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289" name="Google Shape;3289;p124"/>
            <p:cNvSpPr/>
            <p:nvPr/>
          </p:nvSpPr>
          <p:spPr>
            <a:xfrm>
              <a:off x="13523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290" name="Google Shape;3290;p124"/>
            <p:cNvSpPr/>
            <p:nvPr/>
          </p:nvSpPr>
          <p:spPr>
            <a:xfrm>
              <a:off x="1550650" y="3637750"/>
              <a:ext cx="75575" cy="75575"/>
            </a:xfrm>
            <a:custGeom>
              <a:avLst/>
              <a:gdLst/>
              <a:ahLst/>
              <a:cxnLst/>
              <a:rect l="l" t="t" r="r" b="b"/>
              <a:pathLst>
                <a:path w="3023" h="3023" extrusionOk="0">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291" name="Google Shape;3291;p124"/>
            <p:cNvSpPr/>
            <p:nvPr/>
          </p:nvSpPr>
          <p:spPr>
            <a:xfrm>
              <a:off x="1751325" y="3637750"/>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292" name="Google Shape;3292;p124"/>
            <p:cNvSpPr/>
            <p:nvPr/>
          </p:nvSpPr>
          <p:spPr>
            <a:xfrm>
              <a:off x="19496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293" name="Google Shape;3293;p124"/>
            <p:cNvSpPr/>
            <p:nvPr/>
          </p:nvSpPr>
          <p:spPr>
            <a:xfrm>
              <a:off x="21479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294" name="Google Shape;3294;p124"/>
            <p:cNvSpPr/>
            <p:nvPr/>
          </p:nvSpPr>
          <p:spPr>
            <a:xfrm>
              <a:off x="2346250" y="3637750"/>
              <a:ext cx="75575" cy="75575"/>
            </a:xfrm>
            <a:custGeom>
              <a:avLst/>
              <a:gdLst/>
              <a:ahLst/>
              <a:cxnLst/>
              <a:rect l="l" t="t" r="r" b="b"/>
              <a:pathLst>
                <a:path w="3023" h="3023" extrusionOk="0">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295" name="Google Shape;3295;p124"/>
            <p:cNvSpPr/>
            <p:nvPr/>
          </p:nvSpPr>
          <p:spPr>
            <a:xfrm>
              <a:off x="25469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296" name="Google Shape;3296;p124"/>
            <p:cNvSpPr/>
            <p:nvPr/>
          </p:nvSpPr>
          <p:spPr>
            <a:xfrm>
              <a:off x="27452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297" name="Google Shape;3297;p124"/>
            <p:cNvSpPr/>
            <p:nvPr/>
          </p:nvSpPr>
          <p:spPr>
            <a:xfrm>
              <a:off x="2945925" y="3637750"/>
              <a:ext cx="73200" cy="75575"/>
            </a:xfrm>
            <a:custGeom>
              <a:avLst/>
              <a:gdLst/>
              <a:ahLst/>
              <a:cxnLst/>
              <a:rect l="l" t="t" r="r" b="b"/>
              <a:pathLst>
                <a:path w="2928" h="3023" extrusionOk="0">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298" name="Google Shape;3298;p124"/>
            <p:cNvSpPr/>
            <p:nvPr/>
          </p:nvSpPr>
          <p:spPr>
            <a:xfrm>
              <a:off x="3144225" y="3637750"/>
              <a:ext cx="73225" cy="75575"/>
            </a:xfrm>
            <a:custGeom>
              <a:avLst/>
              <a:gdLst/>
              <a:ahLst/>
              <a:cxnLst/>
              <a:rect l="l" t="t" r="r" b="b"/>
              <a:pathLst>
                <a:path w="2929" h="3023" extrusionOk="0">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299" name="Google Shape;3299;p124"/>
            <p:cNvSpPr/>
            <p:nvPr/>
          </p:nvSpPr>
          <p:spPr>
            <a:xfrm>
              <a:off x="3342550" y="3637750"/>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300" name="Google Shape;3300;p124"/>
            <p:cNvSpPr/>
            <p:nvPr/>
          </p:nvSpPr>
          <p:spPr>
            <a:xfrm>
              <a:off x="3540850" y="3637750"/>
              <a:ext cx="75575" cy="75575"/>
            </a:xfrm>
            <a:custGeom>
              <a:avLst/>
              <a:gdLst/>
              <a:ahLst/>
              <a:cxnLst/>
              <a:rect l="l" t="t" r="r" b="b"/>
              <a:pathLst>
                <a:path w="3023" h="3023" extrusionOk="0">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301" name="Google Shape;3301;p124"/>
            <p:cNvSpPr/>
            <p:nvPr/>
          </p:nvSpPr>
          <p:spPr>
            <a:xfrm>
              <a:off x="3741525" y="3637750"/>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302" name="Google Shape;3302;p124"/>
            <p:cNvSpPr/>
            <p:nvPr/>
          </p:nvSpPr>
          <p:spPr>
            <a:xfrm>
              <a:off x="13523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303" name="Google Shape;3303;p124"/>
            <p:cNvSpPr/>
            <p:nvPr/>
          </p:nvSpPr>
          <p:spPr>
            <a:xfrm>
              <a:off x="1550650" y="3448875"/>
              <a:ext cx="75575" cy="75575"/>
            </a:xfrm>
            <a:custGeom>
              <a:avLst/>
              <a:gdLst/>
              <a:ahLst/>
              <a:cxnLst/>
              <a:rect l="l" t="t" r="r" b="b"/>
              <a:pathLst>
                <a:path w="3023" h="3023" extrusionOk="0">
                  <a:moveTo>
                    <a:pt x="1511" y="1"/>
                  </a:moveTo>
                  <a:cubicBezTo>
                    <a:pt x="756" y="1"/>
                    <a:pt x="95" y="662"/>
                    <a:pt x="95" y="1512"/>
                  </a:cubicBezTo>
                  <a:cubicBezTo>
                    <a:pt x="0"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304" name="Google Shape;3304;p124"/>
            <p:cNvSpPr/>
            <p:nvPr/>
          </p:nvSpPr>
          <p:spPr>
            <a:xfrm>
              <a:off x="1751325" y="344887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305" name="Google Shape;3305;p124"/>
            <p:cNvSpPr/>
            <p:nvPr/>
          </p:nvSpPr>
          <p:spPr>
            <a:xfrm>
              <a:off x="19496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306" name="Google Shape;3306;p124"/>
            <p:cNvSpPr/>
            <p:nvPr/>
          </p:nvSpPr>
          <p:spPr>
            <a:xfrm>
              <a:off x="21479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307" name="Google Shape;3307;p124"/>
            <p:cNvSpPr/>
            <p:nvPr/>
          </p:nvSpPr>
          <p:spPr>
            <a:xfrm>
              <a:off x="2346250" y="3448875"/>
              <a:ext cx="75575" cy="75575"/>
            </a:xfrm>
            <a:custGeom>
              <a:avLst/>
              <a:gdLst/>
              <a:ahLst/>
              <a:cxnLst/>
              <a:rect l="l" t="t" r="r" b="b"/>
              <a:pathLst>
                <a:path w="3023" h="3023" extrusionOk="0">
                  <a:moveTo>
                    <a:pt x="1512" y="1"/>
                  </a:moveTo>
                  <a:cubicBezTo>
                    <a:pt x="756" y="1"/>
                    <a:pt x="95" y="662"/>
                    <a:pt x="95" y="1512"/>
                  </a:cubicBezTo>
                  <a:cubicBezTo>
                    <a:pt x="1" y="2362"/>
                    <a:pt x="756"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308" name="Google Shape;3308;p124"/>
            <p:cNvSpPr/>
            <p:nvPr/>
          </p:nvSpPr>
          <p:spPr>
            <a:xfrm>
              <a:off x="25469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309" name="Google Shape;3309;p124"/>
            <p:cNvSpPr/>
            <p:nvPr/>
          </p:nvSpPr>
          <p:spPr>
            <a:xfrm>
              <a:off x="27452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310" name="Google Shape;3310;p124"/>
            <p:cNvSpPr/>
            <p:nvPr/>
          </p:nvSpPr>
          <p:spPr>
            <a:xfrm>
              <a:off x="2945925" y="344887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311" name="Google Shape;3311;p124"/>
            <p:cNvSpPr/>
            <p:nvPr/>
          </p:nvSpPr>
          <p:spPr>
            <a:xfrm>
              <a:off x="3144225" y="3448875"/>
              <a:ext cx="73225" cy="75575"/>
            </a:xfrm>
            <a:custGeom>
              <a:avLst/>
              <a:gdLst/>
              <a:ahLst/>
              <a:cxnLst/>
              <a:rect l="l" t="t" r="r" b="b"/>
              <a:pathLst>
                <a:path w="2929" h="3023" extrusionOk="0">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312" name="Google Shape;3312;p124"/>
            <p:cNvSpPr/>
            <p:nvPr/>
          </p:nvSpPr>
          <p:spPr>
            <a:xfrm>
              <a:off x="3342550" y="34488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313" name="Google Shape;3313;p124"/>
            <p:cNvSpPr/>
            <p:nvPr/>
          </p:nvSpPr>
          <p:spPr>
            <a:xfrm>
              <a:off x="3540850" y="3448875"/>
              <a:ext cx="75575" cy="75575"/>
            </a:xfrm>
            <a:custGeom>
              <a:avLst/>
              <a:gdLst/>
              <a:ahLst/>
              <a:cxnLst/>
              <a:rect l="l" t="t" r="r" b="b"/>
              <a:pathLst>
                <a:path w="3023" h="3023" extrusionOk="0">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314" name="Google Shape;3314;p124"/>
            <p:cNvSpPr/>
            <p:nvPr/>
          </p:nvSpPr>
          <p:spPr>
            <a:xfrm>
              <a:off x="3741525" y="344887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315" name="Google Shape;3315;p124"/>
            <p:cNvSpPr/>
            <p:nvPr/>
          </p:nvSpPr>
          <p:spPr>
            <a:xfrm>
              <a:off x="13523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316" name="Google Shape;3316;p124"/>
            <p:cNvSpPr/>
            <p:nvPr/>
          </p:nvSpPr>
          <p:spPr>
            <a:xfrm>
              <a:off x="1550650" y="3260025"/>
              <a:ext cx="75575" cy="75550"/>
            </a:xfrm>
            <a:custGeom>
              <a:avLst/>
              <a:gdLst/>
              <a:ahLst/>
              <a:cxnLst/>
              <a:rect l="l" t="t" r="r" b="b"/>
              <a:pathLst>
                <a:path w="3023" h="3022"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317" name="Google Shape;3317;p124"/>
            <p:cNvSpPr/>
            <p:nvPr/>
          </p:nvSpPr>
          <p:spPr>
            <a:xfrm>
              <a:off x="1751325" y="326002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318" name="Google Shape;3318;p124"/>
            <p:cNvSpPr/>
            <p:nvPr/>
          </p:nvSpPr>
          <p:spPr>
            <a:xfrm>
              <a:off x="19496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319" name="Google Shape;3319;p124"/>
            <p:cNvSpPr/>
            <p:nvPr/>
          </p:nvSpPr>
          <p:spPr>
            <a:xfrm>
              <a:off x="21479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320" name="Google Shape;3320;p124"/>
            <p:cNvSpPr/>
            <p:nvPr/>
          </p:nvSpPr>
          <p:spPr>
            <a:xfrm>
              <a:off x="2346250" y="3260025"/>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321" name="Google Shape;3321;p124"/>
            <p:cNvSpPr/>
            <p:nvPr/>
          </p:nvSpPr>
          <p:spPr>
            <a:xfrm>
              <a:off x="25469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322" name="Google Shape;3322;p124"/>
            <p:cNvSpPr/>
            <p:nvPr/>
          </p:nvSpPr>
          <p:spPr>
            <a:xfrm>
              <a:off x="27452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323" name="Google Shape;3323;p124"/>
            <p:cNvSpPr/>
            <p:nvPr/>
          </p:nvSpPr>
          <p:spPr>
            <a:xfrm>
              <a:off x="2945925" y="326002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324" name="Google Shape;3324;p124"/>
            <p:cNvSpPr/>
            <p:nvPr/>
          </p:nvSpPr>
          <p:spPr>
            <a:xfrm>
              <a:off x="3144225" y="3260025"/>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325" name="Google Shape;3325;p124"/>
            <p:cNvSpPr/>
            <p:nvPr/>
          </p:nvSpPr>
          <p:spPr>
            <a:xfrm>
              <a:off x="3342550" y="326002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326" name="Google Shape;3326;p124"/>
            <p:cNvSpPr/>
            <p:nvPr/>
          </p:nvSpPr>
          <p:spPr>
            <a:xfrm>
              <a:off x="3540850" y="3260025"/>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327" name="Google Shape;3327;p124"/>
            <p:cNvSpPr/>
            <p:nvPr/>
          </p:nvSpPr>
          <p:spPr>
            <a:xfrm>
              <a:off x="3741525" y="326002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328" name="Google Shape;3328;p124"/>
            <p:cNvSpPr/>
            <p:nvPr/>
          </p:nvSpPr>
          <p:spPr>
            <a:xfrm>
              <a:off x="1201250" y="3073500"/>
              <a:ext cx="25975" cy="68500"/>
            </a:xfrm>
            <a:custGeom>
              <a:avLst/>
              <a:gdLst/>
              <a:ahLst/>
              <a:cxnLst/>
              <a:rect l="l" t="t" r="r" b="b"/>
              <a:pathLst>
                <a:path w="1039" h="2740" extrusionOk="0">
                  <a:moveTo>
                    <a:pt x="0" y="1"/>
                  </a:moveTo>
                  <a:lnTo>
                    <a:pt x="0" y="1"/>
                  </a:lnTo>
                  <a:cubicBezTo>
                    <a:pt x="95" y="851"/>
                    <a:pt x="189" y="1795"/>
                    <a:pt x="283" y="2739"/>
                  </a:cubicBezTo>
                  <a:cubicBezTo>
                    <a:pt x="756" y="2456"/>
                    <a:pt x="1039" y="1984"/>
                    <a:pt x="1039" y="1417"/>
                  </a:cubicBezTo>
                  <a:cubicBezTo>
                    <a:pt x="1039" y="662"/>
                    <a:pt x="567" y="190"/>
                    <a:pt x="0"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329" name="Google Shape;3329;p124"/>
            <p:cNvSpPr/>
            <p:nvPr/>
          </p:nvSpPr>
          <p:spPr>
            <a:xfrm>
              <a:off x="13523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330" name="Google Shape;3330;p124"/>
            <p:cNvSpPr/>
            <p:nvPr/>
          </p:nvSpPr>
          <p:spPr>
            <a:xfrm>
              <a:off x="1550650" y="3071150"/>
              <a:ext cx="75575" cy="75575"/>
            </a:xfrm>
            <a:custGeom>
              <a:avLst/>
              <a:gdLst/>
              <a:ahLst/>
              <a:cxnLst/>
              <a:rect l="l" t="t" r="r" b="b"/>
              <a:pathLst>
                <a:path w="3023" h="3023"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331" name="Google Shape;3331;p124"/>
            <p:cNvSpPr/>
            <p:nvPr/>
          </p:nvSpPr>
          <p:spPr>
            <a:xfrm>
              <a:off x="1751325" y="307115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332" name="Google Shape;3332;p124"/>
            <p:cNvSpPr/>
            <p:nvPr/>
          </p:nvSpPr>
          <p:spPr>
            <a:xfrm>
              <a:off x="19496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333" name="Google Shape;3333;p124"/>
            <p:cNvSpPr/>
            <p:nvPr/>
          </p:nvSpPr>
          <p:spPr>
            <a:xfrm>
              <a:off x="21479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334" name="Google Shape;3334;p124"/>
            <p:cNvSpPr/>
            <p:nvPr/>
          </p:nvSpPr>
          <p:spPr>
            <a:xfrm>
              <a:off x="2346250" y="3071150"/>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335" name="Google Shape;3335;p124"/>
            <p:cNvSpPr/>
            <p:nvPr/>
          </p:nvSpPr>
          <p:spPr>
            <a:xfrm>
              <a:off x="25469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336" name="Google Shape;3336;p124"/>
            <p:cNvSpPr/>
            <p:nvPr/>
          </p:nvSpPr>
          <p:spPr>
            <a:xfrm>
              <a:off x="27452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337" name="Google Shape;3337;p124"/>
            <p:cNvSpPr/>
            <p:nvPr/>
          </p:nvSpPr>
          <p:spPr>
            <a:xfrm>
              <a:off x="2945925" y="3071150"/>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338" name="Google Shape;3338;p124"/>
            <p:cNvSpPr/>
            <p:nvPr/>
          </p:nvSpPr>
          <p:spPr>
            <a:xfrm>
              <a:off x="3144225" y="3071150"/>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339" name="Google Shape;3339;p124"/>
            <p:cNvSpPr/>
            <p:nvPr/>
          </p:nvSpPr>
          <p:spPr>
            <a:xfrm>
              <a:off x="3342550" y="307115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340" name="Google Shape;3340;p124"/>
            <p:cNvSpPr/>
            <p:nvPr/>
          </p:nvSpPr>
          <p:spPr>
            <a:xfrm>
              <a:off x="3540850" y="3071150"/>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341" name="Google Shape;3341;p124"/>
            <p:cNvSpPr/>
            <p:nvPr/>
          </p:nvSpPr>
          <p:spPr>
            <a:xfrm>
              <a:off x="3741525" y="307115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342" name="Google Shape;3342;p124"/>
            <p:cNvSpPr/>
            <p:nvPr/>
          </p:nvSpPr>
          <p:spPr>
            <a:xfrm>
              <a:off x="1189450" y="2882275"/>
              <a:ext cx="37775" cy="73225"/>
            </a:xfrm>
            <a:custGeom>
              <a:avLst/>
              <a:gdLst/>
              <a:ahLst/>
              <a:cxnLst/>
              <a:rect l="l" t="t" r="r" b="b"/>
              <a:pathLst>
                <a:path w="1511" h="2929" extrusionOk="0">
                  <a:moveTo>
                    <a:pt x="0" y="1"/>
                  </a:moveTo>
                  <a:cubicBezTo>
                    <a:pt x="0" y="1039"/>
                    <a:pt x="94" y="1984"/>
                    <a:pt x="94" y="2928"/>
                  </a:cubicBezTo>
                  <a:cubicBezTo>
                    <a:pt x="944" y="2928"/>
                    <a:pt x="1511" y="2361"/>
                    <a:pt x="1511" y="1512"/>
                  </a:cubicBezTo>
                  <a:cubicBezTo>
                    <a:pt x="1511" y="662"/>
                    <a:pt x="850" y="1"/>
                    <a:pt x="94"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343" name="Google Shape;3343;p124"/>
            <p:cNvSpPr/>
            <p:nvPr/>
          </p:nvSpPr>
          <p:spPr>
            <a:xfrm>
              <a:off x="13523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344" name="Google Shape;3344;p124"/>
            <p:cNvSpPr/>
            <p:nvPr/>
          </p:nvSpPr>
          <p:spPr>
            <a:xfrm>
              <a:off x="1550650" y="2882275"/>
              <a:ext cx="75575" cy="75575"/>
            </a:xfrm>
            <a:custGeom>
              <a:avLst/>
              <a:gdLst/>
              <a:ahLst/>
              <a:cxnLst/>
              <a:rect l="l" t="t" r="r" b="b"/>
              <a:pathLst>
                <a:path w="3023" h="3023" extrusionOk="0">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345" name="Google Shape;3345;p124"/>
            <p:cNvSpPr/>
            <p:nvPr/>
          </p:nvSpPr>
          <p:spPr>
            <a:xfrm>
              <a:off x="1751325" y="2882275"/>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346" name="Google Shape;3346;p124"/>
            <p:cNvSpPr/>
            <p:nvPr/>
          </p:nvSpPr>
          <p:spPr>
            <a:xfrm>
              <a:off x="19496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347" name="Google Shape;3347;p124"/>
            <p:cNvSpPr/>
            <p:nvPr/>
          </p:nvSpPr>
          <p:spPr>
            <a:xfrm>
              <a:off x="21479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348" name="Google Shape;3348;p124"/>
            <p:cNvSpPr/>
            <p:nvPr/>
          </p:nvSpPr>
          <p:spPr>
            <a:xfrm>
              <a:off x="2346250" y="2882275"/>
              <a:ext cx="75575" cy="75575"/>
            </a:xfrm>
            <a:custGeom>
              <a:avLst/>
              <a:gdLst/>
              <a:ahLst/>
              <a:cxnLst/>
              <a:rect l="l" t="t" r="r" b="b"/>
              <a:pathLst>
                <a:path w="3023" h="3023" extrusionOk="0">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349" name="Google Shape;3349;p124"/>
            <p:cNvSpPr/>
            <p:nvPr/>
          </p:nvSpPr>
          <p:spPr>
            <a:xfrm>
              <a:off x="25469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350" name="Google Shape;3350;p124"/>
            <p:cNvSpPr/>
            <p:nvPr/>
          </p:nvSpPr>
          <p:spPr>
            <a:xfrm>
              <a:off x="27452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351" name="Google Shape;3351;p124"/>
            <p:cNvSpPr/>
            <p:nvPr/>
          </p:nvSpPr>
          <p:spPr>
            <a:xfrm>
              <a:off x="2945925" y="2882275"/>
              <a:ext cx="73200" cy="75575"/>
            </a:xfrm>
            <a:custGeom>
              <a:avLst/>
              <a:gdLst/>
              <a:ahLst/>
              <a:cxnLst/>
              <a:rect l="l" t="t" r="r" b="b"/>
              <a:pathLst>
                <a:path w="2928" h="3023" extrusionOk="0">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352" name="Google Shape;3352;p124"/>
            <p:cNvSpPr/>
            <p:nvPr/>
          </p:nvSpPr>
          <p:spPr>
            <a:xfrm>
              <a:off x="3144225" y="2882275"/>
              <a:ext cx="73225" cy="75575"/>
            </a:xfrm>
            <a:custGeom>
              <a:avLst/>
              <a:gdLst/>
              <a:ahLst/>
              <a:cxnLst/>
              <a:rect l="l" t="t" r="r" b="b"/>
              <a:pathLst>
                <a:path w="2929" h="3023" extrusionOk="0">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353" name="Google Shape;3353;p124"/>
            <p:cNvSpPr/>
            <p:nvPr/>
          </p:nvSpPr>
          <p:spPr>
            <a:xfrm>
              <a:off x="3342550" y="2882275"/>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354" name="Google Shape;3354;p124"/>
            <p:cNvSpPr/>
            <p:nvPr/>
          </p:nvSpPr>
          <p:spPr>
            <a:xfrm>
              <a:off x="3540850" y="2882275"/>
              <a:ext cx="75575" cy="75575"/>
            </a:xfrm>
            <a:custGeom>
              <a:avLst/>
              <a:gdLst/>
              <a:ahLst/>
              <a:cxnLst/>
              <a:rect l="l" t="t" r="r" b="b"/>
              <a:pathLst>
                <a:path w="3023" h="3023" extrusionOk="0">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355" name="Google Shape;3355;p124"/>
            <p:cNvSpPr/>
            <p:nvPr/>
          </p:nvSpPr>
          <p:spPr>
            <a:xfrm>
              <a:off x="3741525" y="2882275"/>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356" name="Google Shape;3356;p124"/>
            <p:cNvSpPr/>
            <p:nvPr/>
          </p:nvSpPr>
          <p:spPr>
            <a:xfrm>
              <a:off x="4138150" y="5337575"/>
              <a:ext cx="75575" cy="49600"/>
            </a:xfrm>
            <a:custGeom>
              <a:avLst/>
              <a:gdLst/>
              <a:ahLst/>
              <a:cxnLst/>
              <a:rect l="l" t="t" r="r" b="b"/>
              <a:pathLst>
                <a:path w="3023" h="1984" extrusionOk="0">
                  <a:moveTo>
                    <a:pt x="1511" y="0"/>
                  </a:moveTo>
                  <a:cubicBezTo>
                    <a:pt x="661" y="0"/>
                    <a:pt x="0" y="661"/>
                    <a:pt x="0" y="1511"/>
                  </a:cubicBezTo>
                  <a:cubicBezTo>
                    <a:pt x="0" y="1700"/>
                    <a:pt x="95" y="1889"/>
                    <a:pt x="95" y="1983"/>
                  </a:cubicBezTo>
                  <a:cubicBezTo>
                    <a:pt x="1039" y="1889"/>
                    <a:pt x="1983" y="1700"/>
                    <a:pt x="2928" y="1606"/>
                  </a:cubicBezTo>
                  <a:cubicBezTo>
                    <a:pt x="2928" y="1511"/>
                    <a:pt x="3022" y="151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357" name="Google Shape;3357;p124"/>
            <p:cNvSpPr/>
            <p:nvPr/>
          </p:nvSpPr>
          <p:spPr>
            <a:xfrm>
              <a:off x="3939825" y="5337575"/>
              <a:ext cx="73225" cy="70850"/>
            </a:xfrm>
            <a:custGeom>
              <a:avLst/>
              <a:gdLst/>
              <a:ahLst/>
              <a:cxnLst/>
              <a:rect l="l" t="t" r="r" b="b"/>
              <a:pathLst>
                <a:path w="2929" h="2834" extrusionOk="0">
                  <a:moveTo>
                    <a:pt x="1512" y="0"/>
                  </a:moveTo>
                  <a:cubicBezTo>
                    <a:pt x="662" y="0"/>
                    <a:pt x="1" y="661"/>
                    <a:pt x="1" y="1511"/>
                  </a:cubicBezTo>
                  <a:cubicBezTo>
                    <a:pt x="1" y="2078"/>
                    <a:pt x="284" y="2550"/>
                    <a:pt x="756" y="2833"/>
                  </a:cubicBezTo>
                  <a:cubicBezTo>
                    <a:pt x="1323" y="2739"/>
                    <a:pt x="1795" y="2739"/>
                    <a:pt x="2362" y="2645"/>
                  </a:cubicBezTo>
                  <a:cubicBezTo>
                    <a:pt x="2739" y="2361"/>
                    <a:pt x="2928" y="1983"/>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358" name="Google Shape;3358;p124"/>
            <p:cNvSpPr/>
            <p:nvPr/>
          </p:nvSpPr>
          <p:spPr>
            <a:xfrm>
              <a:off x="4735450" y="5148700"/>
              <a:ext cx="75575" cy="73225"/>
            </a:xfrm>
            <a:custGeom>
              <a:avLst/>
              <a:gdLst/>
              <a:ahLst/>
              <a:cxnLst/>
              <a:rect l="l" t="t" r="r" b="b"/>
              <a:pathLst>
                <a:path w="3023" h="2929" extrusionOk="0">
                  <a:moveTo>
                    <a:pt x="1511" y="1"/>
                  </a:moveTo>
                  <a:cubicBezTo>
                    <a:pt x="661" y="1"/>
                    <a:pt x="0" y="662"/>
                    <a:pt x="0" y="1512"/>
                  </a:cubicBezTo>
                  <a:cubicBezTo>
                    <a:pt x="0" y="2173"/>
                    <a:pt x="378" y="2645"/>
                    <a:pt x="1039" y="2928"/>
                  </a:cubicBezTo>
                  <a:cubicBezTo>
                    <a:pt x="1606" y="2645"/>
                    <a:pt x="2267" y="2361"/>
                    <a:pt x="2833" y="2078"/>
                  </a:cubicBezTo>
                  <a:cubicBezTo>
                    <a:pt x="2928" y="1889"/>
                    <a:pt x="3022" y="1700"/>
                    <a:pt x="3022" y="1512"/>
                  </a:cubicBezTo>
                  <a:cubicBezTo>
                    <a:pt x="3022"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359" name="Google Shape;3359;p124"/>
            <p:cNvSpPr/>
            <p:nvPr/>
          </p:nvSpPr>
          <p:spPr>
            <a:xfrm>
              <a:off x="4537125" y="5148700"/>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360" name="Google Shape;3360;p124"/>
            <p:cNvSpPr/>
            <p:nvPr/>
          </p:nvSpPr>
          <p:spPr>
            <a:xfrm>
              <a:off x="4336450" y="5148700"/>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361" name="Google Shape;3361;p124"/>
            <p:cNvSpPr/>
            <p:nvPr/>
          </p:nvSpPr>
          <p:spPr>
            <a:xfrm>
              <a:off x="4138150" y="5148700"/>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362" name="Google Shape;3362;p124"/>
            <p:cNvSpPr/>
            <p:nvPr/>
          </p:nvSpPr>
          <p:spPr>
            <a:xfrm>
              <a:off x="3939825" y="5148700"/>
              <a:ext cx="73225" cy="75575"/>
            </a:xfrm>
            <a:custGeom>
              <a:avLst/>
              <a:gdLst/>
              <a:ahLst/>
              <a:cxnLst/>
              <a:rect l="l" t="t" r="r" b="b"/>
              <a:pathLst>
                <a:path w="2929" h="3023" extrusionOk="0">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363" name="Google Shape;3363;p124"/>
            <p:cNvSpPr/>
            <p:nvPr/>
          </p:nvSpPr>
          <p:spPr>
            <a:xfrm>
              <a:off x="5134425" y="4959825"/>
              <a:ext cx="70850" cy="63775"/>
            </a:xfrm>
            <a:custGeom>
              <a:avLst/>
              <a:gdLst/>
              <a:ahLst/>
              <a:cxnLst/>
              <a:rect l="l" t="t" r="r" b="b"/>
              <a:pathLst>
                <a:path w="2834" h="2551" extrusionOk="0">
                  <a:moveTo>
                    <a:pt x="1417" y="1"/>
                  </a:moveTo>
                  <a:cubicBezTo>
                    <a:pt x="662" y="1"/>
                    <a:pt x="1" y="662"/>
                    <a:pt x="1" y="1512"/>
                  </a:cubicBezTo>
                  <a:cubicBezTo>
                    <a:pt x="1" y="1890"/>
                    <a:pt x="189" y="2267"/>
                    <a:pt x="378" y="2551"/>
                  </a:cubicBezTo>
                  <a:cubicBezTo>
                    <a:pt x="1228" y="2078"/>
                    <a:pt x="2078" y="1512"/>
                    <a:pt x="2834" y="1040"/>
                  </a:cubicBezTo>
                  <a:cubicBezTo>
                    <a:pt x="2645" y="379"/>
                    <a:pt x="2078"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364" name="Google Shape;3364;p124"/>
            <p:cNvSpPr/>
            <p:nvPr/>
          </p:nvSpPr>
          <p:spPr>
            <a:xfrm>
              <a:off x="4933750"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365" name="Google Shape;3365;p124"/>
            <p:cNvSpPr/>
            <p:nvPr/>
          </p:nvSpPr>
          <p:spPr>
            <a:xfrm>
              <a:off x="47354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366" name="Google Shape;3366;p124"/>
            <p:cNvSpPr/>
            <p:nvPr/>
          </p:nvSpPr>
          <p:spPr>
            <a:xfrm>
              <a:off x="4537125" y="495982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367" name="Google Shape;3367;p124"/>
            <p:cNvSpPr/>
            <p:nvPr/>
          </p:nvSpPr>
          <p:spPr>
            <a:xfrm>
              <a:off x="4336450"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368" name="Google Shape;3368;p124"/>
            <p:cNvSpPr/>
            <p:nvPr/>
          </p:nvSpPr>
          <p:spPr>
            <a:xfrm>
              <a:off x="41381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369" name="Google Shape;3369;p124"/>
            <p:cNvSpPr/>
            <p:nvPr/>
          </p:nvSpPr>
          <p:spPr>
            <a:xfrm>
              <a:off x="3939825" y="495982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370" name="Google Shape;3370;p124"/>
            <p:cNvSpPr/>
            <p:nvPr/>
          </p:nvSpPr>
          <p:spPr>
            <a:xfrm>
              <a:off x="5332750" y="47709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371" name="Google Shape;3371;p124"/>
            <p:cNvSpPr/>
            <p:nvPr/>
          </p:nvSpPr>
          <p:spPr>
            <a:xfrm>
              <a:off x="5134425" y="47709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372" name="Google Shape;3372;p124"/>
            <p:cNvSpPr/>
            <p:nvPr/>
          </p:nvSpPr>
          <p:spPr>
            <a:xfrm>
              <a:off x="4933750"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373" name="Google Shape;3373;p124"/>
            <p:cNvSpPr/>
            <p:nvPr/>
          </p:nvSpPr>
          <p:spPr>
            <a:xfrm>
              <a:off x="47354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374" name="Google Shape;3374;p124"/>
            <p:cNvSpPr/>
            <p:nvPr/>
          </p:nvSpPr>
          <p:spPr>
            <a:xfrm>
              <a:off x="4537125" y="47709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375" name="Google Shape;3375;p124"/>
            <p:cNvSpPr/>
            <p:nvPr/>
          </p:nvSpPr>
          <p:spPr>
            <a:xfrm>
              <a:off x="4336450"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376" name="Google Shape;3376;p124"/>
            <p:cNvSpPr/>
            <p:nvPr/>
          </p:nvSpPr>
          <p:spPr>
            <a:xfrm>
              <a:off x="41381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377" name="Google Shape;3377;p124"/>
            <p:cNvSpPr/>
            <p:nvPr/>
          </p:nvSpPr>
          <p:spPr>
            <a:xfrm>
              <a:off x="3939825" y="47709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378" name="Google Shape;3378;p124"/>
            <p:cNvSpPr/>
            <p:nvPr/>
          </p:nvSpPr>
          <p:spPr>
            <a:xfrm>
              <a:off x="55310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379" name="Google Shape;3379;p124"/>
            <p:cNvSpPr/>
            <p:nvPr/>
          </p:nvSpPr>
          <p:spPr>
            <a:xfrm>
              <a:off x="5332750" y="458210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380" name="Google Shape;3380;p124"/>
            <p:cNvSpPr/>
            <p:nvPr/>
          </p:nvSpPr>
          <p:spPr>
            <a:xfrm>
              <a:off x="5134425" y="458210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381" name="Google Shape;3381;p124"/>
            <p:cNvSpPr/>
            <p:nvPr/>
          </p:nvSpPr>
          <p:spPr>
            <a:xfrm>
              <a:off x="49337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382" name="Google Shape;3382;p124"/>
            <p:cNvSpPr/>
            <p:nvPr/>
          </p:nvSpPr>
          <p:spPr>
            <a:xfrm>
              <a:off x="47354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383" name="Google Shape;3383;p124"/>
            <p:cNvSpPr/>
            <p:nvPr/>
          </p:nvSpPr>
          <p:spPr>
            <a:xfrm>
              <a:off x="4537125" y="458210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384" name="Google Shape;3384;p124"/>
            <p:cNvSpPr/>
            <p:nvPr/>
          </p:nvSpPr>
          <p:spPr>
            <a:xfrm>
              <a:off x="43364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385" name="Google Shape;3385;p124"/>
            <p:cNvSpPr/>
            <p:nvPr/>
          </p:nvSpPr>
          <p:spPr>
            <a:xfrm>
              <a:off x="41381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386" name="Google Shape;3386;p124"/>
            <p:cNvSpPr/>
            <p:nvPr/>
          </p:nvSpPr>
          <p:spPr>
            <a:xfrm>
              <a:off x="3939825" y="458210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387" name="Google Shape;3387;p124"/>
            <p:cNvSpPr/>
            <p:nvPr/>
          </p:nvSpPr>
          <p:spPr>
            <a:xfrm>
              <a:off x="5731725" y="4393225"/>
              <a:ext cx="73200" cy="75575"/>
            </a:xfrm>
            <a:custGeom>
              <a:avLst/>
              <a:gdLst/>
              <a:ahLst/>
              <a:cxnLst/>
              <a:rect l="l" t="t" r="r" b="b"/>
              <a:pathLst>
                <a:path w="2928" h="3023" extrusionOk="0">
                  <a:moveTo>
                    <a:pt x="1417" y="1"/>
                  </a:moveTo>
                  <a:cubicBezTo>
                    <a:pt x="662" y="1"/>
                    <a:pt x="0" y="662"/>
                    <a:pt x="0" y="1512"/>
                  </a:cubicBezTo>
                  <a:cubicBezTo>
                    <a:pt x="0" y="2361"/>
                    <a:pt x="662" y="3023"/>
                    <a:pt x="1417" y="3023"/>
                  </a:cubicBezTo>
                  <a:cubicBezTo>
                    <a:pt x="1606" y="3023"/>
                    <a:pt x="1795" y="2928"/>
                    <a:pt x="1984" y="2834"/>
                  </a:cubicBezTo>
                  <a:cubicBezTo>
                    <a:pt x="2267" y="2456"/>
                    <a:pt x="2550" y="2173"/>
                    <a:pt x="2928" y="1795"/>
                  </a:cubicBezTo>
                  <a:cubicBezTo>
                    <a:pt x="2928" y="1700"/>
                    <a:pt x="2928" y="1606"/>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388" name="Google Shape;3388;p124"/>
            <p:cNvSpPr/>
            <p:nvPr/>
          </p:nvSpPr>
          <p:spPr>
            <a:xfrm>
              <a:off x="55310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1" y="3023"/>
                    <a:pt x="3022" y="2361"/>
                    <a:pt x="3022" y="1512"/>
                  </a:cubicBezTo>
                  <a:cubicBezTo>
                    <a:pt x="3022" y="662"/>
                    <a:pt x="2361"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389" name="Google Shape;3389;p124"/>
            <p:cNvSpPr/>
            <p:nvPr/>
          </p:nvSpPr>
          <p:spPr>
            <a:xfrm>
              <a:off x="5332750" y="4393225"/>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267" y="3023"/>
                    <a:pt x="3022"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390" name="Google Shape;3390;p124"/>
            <p:cNvSpPr/>
            <p:nvPr/>
          </p:nvSpPr>
          <p:spPr>
            <a:xfrm>
              <a:off x="5134425" y="4393225"/>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391" name="Google Shape;3391;p124"/>
            <p:cNvSpPr/>
            <p:nvPr/>
          </p:nvSpPr>
          <p:spPr>
            <a:xfrm>
              <a:off x="49337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392" name="Google Shape;3392;p124"/>
            <p:cNvSpPr/>
            <p:nvPr/>
          </p:nvSpPr>
          <p:spPr>
            <a:xfrm>
              <a:off x="47354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393" name="Google Shape;3393;p124"/>
            <p:cNvSpPr/>
            <p:nvPr/>
          </p:nvSpPr>
          <p:spPr>
            <a:xfrm>
              <a:off x="4537125" y="4393225"/>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394" name="Google Shape;3394;p124"/>
            <p:cNvSpPr/>
            <p:nvPr/>
          </p:nvSpPr>
          <p:spPr>
            <a:xfrm>
              <a:off x="43364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395" name="Google Shape;3395;p124"/>
            <p:cNvSpPr/>
            <p:nvPr/>
          </p:nvSpPr>
          <p:spPr>
            <a:xfrm>
              <a:off x="41381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396" name="Google Shape;3396;p124"/>
            <p:cNvSpPr/>
            <p:nvPr/>
          </p:nvSpPr>
          <p:spPr>
            <a:xfrm>
              <a:off x="3939825" y="4393225"/>
              <a:ext cx="73225" cy="75575"/>
            </a:xfrm>
            <a:custGeom>
              <a:avLst/>
              <a:gdLst/>
              <a:ahLst/>
              <a:cxnLst/>
              <a:rect l="l" t="t" r="r" b="b"/>
              <a:pathLst>
                <a:path w="2929" h="3023" extrusionOk="0">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397" name="Google Shape;3397;p124"/>
            <p:cNvSpPr/>
            <p:nvPr/>
          </p:nvSpPr>
          <p:spPr>
            <a:xfrm>
              <a:off x="5731725" y="4204350"/>
              <a:ext cx="73200" cy="73225"/>
            </a:xfrm>
            <a:custGeom>
              <a:avLst/>
              <a:gdLst/>
              <a:ahLst/>
              <a:cxnLst/>
              <a:rect l="l" t="t" r="r" b="b"/>
              <a:pathLst>
                <a:path w="2928" h="2929" extrusionOk="0">
                  <a:moveTo>
                    <a:pt x="1417" y="1"/>
                  </a:moveTo>
                  <a:cubicBezTo>
                    <a:pt x="662" y="1"/>
                    <a:pt x="0" y="662"/>
                    <a:pt x="0" y="1512"/>
                  </a:cubicBezTo>
                  <a:cubicBezTo>
                    <a:pt x="0" y="2267"/>
                    <a:pt x="662" y="2928"/>
                    <a:pt x="1417" y="2928"/>
                  </a:cubicBezTo>
                  <a:cubicBezTo>
                    <a:pt x="2267" y="2928"/>
                    <a:pt x="2928" y="2267"/>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398" name="Google Shape;3398;p124"/>
            <p:cNvSpPr/>
            <p:nvPr/>
          </p:nvSpPr>
          <p:spPr>
            <a:xfrm>
              <a:off x="55310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1" y="2928"/>
                    <a:pt x="3022" y="2267"/>
                    <a:pt x="3022" y="1512"/>
                  </a:cubicBezTo>
                  <a:cubicBezTo>
                    <a:pt x="3022" y="662"/>
                    <a:pt x="2361"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399" name="Google Shape;3399;p124"/>
            <p:cNvSpPr/>
            <p:nvPr/>
          </p:nvSpPr>
          <p:spPr>
            <a:xfrm>
              <a:off x="5332750" y="42043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267" y="2928"/>
                    <a:pt x="3022" y="2267"/>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400" name="Google Shape;3400;p124"/>
            <p:cNvSpPr/>
            <p:nvPr/>
          </p:nvSpPr>
          <p:spPr>
            <a:xfrm>
              <a:off x="5134425" y="42043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267"/>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401" name="Google Shape;3401;p124"/>
            <p:cNvSpPr/>
            <p:nvPr/>
          </p:nvSpPr>
          <p:spPr>
            <a:xfrm>
              <a:off x="49337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402" name="Google Shape;3402;p124"/>
            <p:cNvSpPr/>
            <p:nvPr/>
          </p:nvSpPr>
          <p:spPr>
            <a:xfrm>
              <a:off x="47354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403" name="Google Shape;3403;p124"/>
            <p:cNvSpPr/>
            <p:nvPr/>
          </p:nvSpPr>
          <p:spPr>
            <a:xfrm>
              <a:off x="4537125" y="42043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267"/>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404" name="Google Shape;3404;p124"/>
            <p:cNvSpPr/>
            <p:nvPr/>
          </p:nvSpPr>
          <p:spPr>
            <a:xfrm>
              <a:off x="43364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405" name="Google Shape;3405;p124"/>
            <p:cNvSpPr/>
            <p:nvPr/>
          </p:nvSpPr>
          <p:spPr>
            <a:xfrm>
              <a:off x="41381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406" name="Google Shape;3406;p124"/>
            <p:cNvSpPr/>
            <p:nvPr/>
          </p:nvSpPr>
          <p:spPr>
            <a:xfrm>
              <a:off x="3939825" y="4204350"/>
              <a:ext cx="73225" cy="73225"/>
            </a:xfrm>
            <a:custGeom>
              <a:avLst/>
              <a:gdLst/>
              <a:ahLst/>
              <a:cxnLst/>
              <a:rect l="l" t="t" r="r" b="b"/>
              <a:pathLst>
                <a:path w="2929" h="2929" extrusionOk="0">
                  <a:moveTo>
                    <a:pt x="1512" y="1"/>
                  </a:moveTo>
                  <a:cubicBezTo>
                    <a:pt x="662" y="1"/>
                    <a:pt x="1" y="662"/>
                    <a:pt x="1" y="1512"/>
                  </a:cubicBezTo>
                  <a:cubicBezTo>
                    <a:pt x="1" y="2267"/>
                    <a:pt x="662" y="2928"/>
                    <a:pt x="1512" y="2928"/>
                  </a:cubicBezTo>
                  <a:cubicBezTo>
                    <a:pt x="2267" y="2928"/>
                    <a:pt x="2928" y="2267"/>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407" name="Google Shape;3407;p124"/>
            <p:cNvSpPr/>
            <p:nvPr/>
          </p:nvSpPr>
          <p:spPr>
            <a:xfrm>
              <a:off x="5930025" y="40155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408" name="Google Shape;3408;p124"/>
            <p:cNvSpPr/>
            <p:nvPr/>
          </p:nvSpPr>
          <p:spPr>
            <a:xfrm>
              <a:off x="5731725" y="4015500"/>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409" name="Google Shape;3409;p124"/>
            <p:cNvSpPr/>
            <p:nvPr/>
          </p:nvSpPr>
          <p:spPr>
            <a:xfrm>
              <a:off x="55310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410" name="Google Shape;3410;p124"/>
            <p:cNvSpPr/>
            <p:nvPr/>
          </p:nvSpPr>
          <p:spPr>
            <a:xfrm>
              <a:off x="5332750" y="40155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411" name="Google Shape;3411;p124"/>
            <p:cNvSpPr/>
            <p:nvPr/>
          </p:nvSpPr>
          <p:spPr>
            <a:xfrm>
              <a:off x="5134425" y="40155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412" name="Google Shape;3412;p124"/>
            <p:cNvSpPr/>
            <p:nvPr/>
          </p:nvSpPr>
          <p:spPr>
            <a:xfrm>
              <a:off x="49337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413" name="Google Shape;3413;p124"/>
            <p:cNvSpPr/>
            <p:nvPr/>
          </p:nvSpPr>
          <p:spPr>
            <a:xfrm>
              <a:off x="47354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414" name="Google Shape;3414;p124"/>
            <p:cNvSpPr/>
            <p:nvPr/>
          </p:nvSpPr>
          <p:spPr>
            <a:xfrm>
              <a:off x="4537125" y="40155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415" name="Google Shape;3415;p124"/>
            <p:cNvSpPr/>
            <p:nvPr/>
          </p:nvSpPr>
          <p:spPr>
            <a:xfrm>
              <a:off x="43364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416" name="Google Shape;3416;p124"/>
            <p:cNvSpPr/>
            <p:nvPr/>
          </p:nvSpPr>
          <p:spPr>
            <a:xfrm>
              <a:off x="41381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417" name="Google Shape;3417;p124"/>
            <p:cNvSpPr/>
            <p:nvPr/>
          </p:nvSpPr>
          <p:spPr>
            <a:xfrm>
              <a:off x="3939825" y="40155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418" name="Google Shape;3418;p124"/>
            <p:cNvSpPr/>
            <p:nvPr/>
          </p:nvSpPr>
          <p:spPr>
            <a:xfrm>
              <a:off x="5930025" y="38266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419" name="Google Shape;3419;p124"/>
            <p:cNvSpPr/>
            <p:nvPr/>
          </p:nvSpPr>
          <p:spPr>
            <a:xfrm>
              <a:off x="5731725" y="3826625"/>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420" name="Google Shape;3420;p124"/>
            <p:cNvSpPr/>
            <p:nvPr/>
          </p:nvSpPr>
          <p:spPr>
            <a:xfrm>
              <a:off x="55310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421" name="Google Shape;3421;p124"/>
            <p:cNvSpPr/>
            <p:nvPr/>
          </p:nvSpPr>
          <p:spPr>
            <a:xfrm>
              <a:off x="5332750" y="38266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422" name="Google Shape;3422;p124"/>
            <p:cNvSpPr/>
            <p:nvPr/>
          </p:nvSpPr>
          <p:spPr>
            <a:xfrm>
              <a:off x="5134425" y="38266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423" name="Google Shape;3423;p124"/>
            <p:cNvSpPr/>
            <p:nvPr/>
          </p:nvSpPr>
          <p:spPr>
            <a:xfrm>
              <a:off x="49337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424" name="Google Shape;3424;p124"/>
            <p:cNvSpPr/>
            <p:nvPr/>
          </p:nvSpPr>
          <p:spPr>
            <a:xfrm>
              <a:off x="47354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425" name="Google Shape;3425;p124"/>
            <p:cNvSpPr/>
            <p:nvPr/>
          </p:nvSpPr>
          <p:spPr>
            <a:xfrm>
              <a:off x="4537125" y="38266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426" name="Google Shape;3426;p124"/>
            <p:cNvSpPr/>
            <p:nvPr/>
          </p:nvSpPr>
          <p:spPr>
            <a:xfrm>
              <a:off x="43364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427" name="Google Shape;3427;p124"/>
            <p:cNvSpPr/>
            <p:nvPr/>
          </p:nvSpPr>
          <p:spPr>
            <a:xfrm>
              <a:off x="41381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428" name="Google Shape;3428;p124"/>
            <p:cNvSpPr/>
            <p:nvPr/>
          </p:nvSpPr>
          <p:spPr>
            <a:xfrm>
              <a:off x="3939825" y="38266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429" name="Google Shape;3429;p124"/>
            <p:cNvSpPr/>
            <p:nvPr/>
          </p:nvSpPr>
          <p:spPr>
            <a:xfrm>
              <a:off x="61283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430" name="Google Shape;3430;p124"/>
            <p:cNvSpPr/>
            <p:nvPr/>
          </p:nvSpPr>
          <p:spPr>
            <a:xfrm>
              <a:off x="5930025" y="3637750"/>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431" name="Google Shape;3431;p124"/>
            <p:cNvSpPr/>
            <p:nvPr/>
          </p:nvSpPr>
          <p:spPr>
            <a:xfrm>
              <a:off x="5731725" y="3637750"/>
              <a:ext cx="73200" cy="75575"/>
            </a:xfrm>
            <a:custGeom>
              <a:avLst/>
              <a:gdLst/>
              <a:ahLst/>
              <a:cxnLst/>
              <a:rect l="l" t="t" r="r" b="b"/>
              <a:pathLst>
                <a:path w="2928" h="3023" extrusionOk="0">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432" name="Google Shape;3432;p124"/>
            <p:cNvSpPr/>
            <p:nvPr/>
          </p:nvSpPr>
          <p:spPr>
            <a:xfrm>
              <a:off x="55310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433" name="Google Shape;3433;p124"/>
            <p:cNvSpPr/>
            <p:nvPr/>
          </p:nvSpPr>
          <p:spPr>
            <a:xfrm>
              <a:off x="5332750" y="3637750"/>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434" name="Google Shape;3434;p124"/>
            <p:cNvSpPr/>
            <p:nvPr/>
          </p:nvSpPr>
          <p:spPr>
            <a:xfrm>
              <a:off x="5134425" y="3637750"/>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435" name="Google Shape;3435;p124"/>
            <p:cNvSpPr/>
            <p:nvPr/>
          </p:nvSpPr>
          <p:spPr>
            <a:xfrm>
              <a:off x="49337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436" name="Google Shape;3436;p124"/>
            <p:cNvSpPr/>
            <p:nvPr/>
          </p:nvSpPr>
          <p:spPr>
            <a:xfrm>
              <a:off x="47354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437" name="Google Shape;3437;p124"/>
            <p:cNvSpPr/>
            <p:nvPr/>
          </p:nvSpPr>
          <p:spPr>
            <a:xfrm>
              <a:off x="4537125" y="3637750"/>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438" name="Google Shape;3438;p124"/>
            <p:cNvSpPr/>
            <p:nvPr/>
          </p:nvSpPr>
          <p:spPr>
            <a:xfrm>
              <a:off x="43364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439" name="Google Shape;3439;p124"/>
            <p:cNvSpPr/>
            <p:nvPr/>
          </p:nvSpPr>
          <p:spPr>
            <a:xfrm>
              <a:off x="41381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440" name="Google Shape;3440;p124"/>
            <p:cNvSpPr/>
            <p:nvPr/>
          </p:nvSpPr>
          <p:spPr>
            <a:xfrm>
              <a:off x="3939825" y="3637750"/>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441" name="Google Shape;3441;p124"/>
            <p:cNvSpPr/>
            <p:nvPr/>
          </p:nvSpPr>
          <p:spPr>
            <a:xfrm>
              <a:off x="61283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442" name="Google Shape;3442;p124"/>
            <p:cNvSpPr/>
            <p:nvPr/>
          </p:nvSpPr>
          <p:spPr>
            <a:xfrm>
              <a:off x="5930025" y="34488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443" name="Google Shape;3443;p124"/>
            <p:cNvSpPr/>
            <p:nvPr/>
          </p:nvSpPr>
          <p:spPr>
            <a:xfrm>
              <a:off x="5731725" y="3448875"/>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444" name="Google Shape;3444;p124"/>
            <p:cNvSpPr/>
            <p:nvPr/>
          </p:nvSpPr>
          <p:spPr>
            <a:xfrm>
              <a:off x="55310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445" name="Google Shape;3445;p124"/>
            <p:cNvSpPr/>
            <p:nvPr/>
          </p:nvSpPr>
          <p:spPr>
            <a:xfrm>
              <a:off x="5332750" y="34488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267" y="3023"/>
                    <a:pt x="3022"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446" name="Google Shape;3446;p124"/>
            <p:cNvSpPr/>
            <p:nvPr/>
          </p:nvSpPr>
          <p:spPr>
            <a:xfrm>
              <a:off x="5134425" y="34488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447" name="Google Shape;3447;p124"/>
            <p:cNvSpPr/>
            <p:nvPr/>
          </p:nvSpPr>
          <p:spPr>
            <a:xfrm>
              <a:off x="49337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448" name="Google Shape;3448;p124"/>
            <p:cNvSpPr/>
            <p:nvPr/>
          </p:nvSpPr>
          <p:spPr>
            <a:xfrm>
              <a:off x="47354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449" name="Google Shape;3449;p124"/>
            <p:cNvSpPr/>
            <p:nvPr/>
          </p:nvSpPr>
          <p:spPr>
            <a:xfrm>
              <a:off x="4537125" y="34488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450" name="Google Shape;3450;p124"/>
            <p:cNvSpPr/>
            <p:nvPr/>
          </p:nvSpPr>
          <p:spPr>
            <a:xfrm>
              <a:off x="43364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451" name="Google Shape;3451;p124"/>
            <p:cNvSpPr/>
            <p:nvPr/>
          </p:nvSpPr>
          <p:spPr>
            <a:xfrm>
              <a:off x="41381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452" name="Google Shape;3452;p124"/>
            <p:cNvSpPr/>
            <p:nvPr/>
          </p:nvSpPr>
          <p:spPr>
            <a:xfrm>
              <a:off x="3939825" y="34488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453" name="Google Shape;3453;p124"/>
            <p:cNvSpPr/>
            <p:nvPr/>
          </p:nvSpPr>
          <p:spPr>
            <a:xfrm>
              <a:off x="61283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454" name="Google Shape;3454;p124"/>
            <p:cNvSpPr/>
            <p:nvPr/>
          </p:nvSpPr>
          <p:spPr>
            <a:xfrm>
              <a:off x="5930025" y="326002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455" name="Google Shape;3455;p124"/>
            <p:cNvSpPr/>
            <p:nvPr/>
          </p:nvSpPr>
          <p:spPr>
            <a:xfrm>
              <a:off x="5731725" y="3260025"/>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456" name="Google Shape;3456;p124"/>
            <p:cNvSpPr/>
            <p:nvPr/>
          </p:nvSpPr>
          <p:spPr>
            <a:xfrm>
              <a:off x="55310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457" name="Google Shape;3457;p124"/>
            <p:cNvSpPr/>
            <p:nvPr/>
          </p:nvSpPr>
          <p:spPr>
            <a:xfrm>
              <a:off x="5332750" y="326002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458" name="Google Shape;3458;p124"/>
            <p:cNvSpPr/>
            <p:nvPr/>
          </p:nvSpPr>
          <p:spPr>
            <a:xfrm>
              <a:off x="5134425" y="326002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459" name="Google Shape;3459;p124"/>
            <p:cNvSpPr/>
            <p:nvPr/>
          </p:nvSpPr>
          <p:spPr>
            <a:xfrm>
              <a:off x="49337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460" name="Google Shape;3460;p124"/>
            <p:cNvSpPr/>
            <p:nvPr/>
          </p:nvSpPr>
          <p:spPr>
            <a:xfrm>
              <a:off x="47354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461" name="Google Shape;3461;p124"/>
            <p:cNvSpPr/>
            <p:nvPr/>
          </p:nvSpPr>
          <p:spPr>
            <a:xfrm>
              <a:off x="4537125" y="326002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462" name="Google Shape;3462;p124"/>
            <p:cNvSpPr/>
            <p:nvPr/>
          </p:nvSpPr>
          <p:spPr>
            <a:xfrm>
              <a:off x="43364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463" name="Google Shape;3463;p124"/>
            <p:cNvSpPr/>
            <p:nvPr/>
          </p:nvSpPr>
          <p:spPr>
            <a:xfrm>
              <a:off x="41381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464" name="Google Shape;3464;p124"/>
            <p:cNvSpPr/>
            <p:nvPr/>
          </p:nvSpPr>
          <p:spPr>
            <a:xfrm>
              <a:off x="3939825" y="326002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465" name="Google Shape;3465;p124"/>
            <p:cNvSpPr/>
            <p:nvPr/>
          </p:nvSpPr>
          <p:spPr>
            <a:xfrm>
              <a:off x="6326650" y="3073500"/>
              <a:ext cx="28375" cy="68500"/>
            </a:xfrm>
            <a:custGeom>
              <a:avLst/>
              <a:gdLst/>
              <a:ahLst/>
              <a:cxnLst/>
              <a:rect l="l" t="t" r="r" b="b"/>
              <a:pathLst>
                <a:path w="1135" h="2740" extrusionOk="0">
                  <a:moveTo>
                    <a:pt x="1134" y="1"/>
                  </a:moveTo>
                  <a:lnTo>
                    <a:pt x="1134" y="1"/>
                  </a:lnTo>
                  <a:cubicBezTo>
                    <a:pt x="473" y="190"/>
                    <a:pt x="1" y="662"/>
                    <a:pt x="1" y="1417"/>
                  </a:cubicBezTo>
                  <a:cubicBezTo>
                    <a:pt x="1" y="1984"/>
                    <a:pt x="379" y="2456"/>
                    <a:pt x="851" y="2739"/>
                  </a:cubicBezTo>
                  <a:cubicBezTo>
                    <a:pt x="945" y="1795"/>
                    <a:pt x="1040" y="851"/>
                    <a:pt x="1134"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466" name="Google Shape;3466;p124"/>
            <p:cNvSpPr/>
            <p:nvPr/>
          </p:nvSpPr>
          <p:spPr>
            <a:xfrm>
              <a:off x="61283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467" name="Google Shape;3467;p124"/>
            <p:cNvSpPr/>
            <p:nvPr/>
          </p:nvSpPr>
          <p:spPr>
            <a:xfrm>
              <a:off x="5930025" y="307115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468" name="Google Shape;3468;p124"/>
            <p:cNvSpPr/>
            <p:nvPr/>
          </p:nvSpPr>
          <p:spPr>
            <a:xfrm>
              <a:off x="5731725" y="3071150"/>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469" name="Google Shape;3469;p124"/>
            <p:cNvSpPr/>
            <p:nvPr/>
          </p:nvSpPr>
          <p:spPr>
            <a:xfrm>
              <a:off x="55310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470" name="Google Shape;3470;p124"/>
            <p:cNvSpPr/>
            <p:nvPr/>
          </p:nvSpPr>
          <p:spPr>
            <a:xfrm>
              <a:off x="5332750" y="307115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471" name="Google Shape;3471;p124"/>
            <p:cNvSpPr/>
            <p:nvPr/>
          </p:nvSpPr>
          <p:spPr>
            <a:xfrm>
              <a:off x="5134425" y="307115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472" name="Google Shape;3472;p124"/>
            <p:cNvSpPr/>
            <p:nvPr/>
          </p:nvSpPr>
          <p:spPr>
            <a:xfrm>
              <a:off x="49337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473" name="Google Shape;3473;p124"/>
            <p:cNvSpPr/>
            <p:nvPr/>
          </p:nvSpPr>
          <p:spPr>
            <a:xfrm>
              <a:off x="47354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474" name="Google Shape;3474;p124"/>
            <p:cNvSpPr/>
            <p:nvPr/>
          </p:nvSpPr>
          <p:spPr>
            <a:xfrm>
              <a:off x="4537125" y="307115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475" name="Google Shape;3475;p124"/>
            <p:cNvSpPr/>
            <p:nvPr/>
          </p:nvSpPr>
          <p:spPr>
            <a:xfrm>
              <a:off x="43364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476" name="Google Shape;3476;p124"/>
            <p:cNvSpPr/>
            <p:nvPr/>
          </p:nvSpPr>
          <p:spPr>
            <a:xfrm>
              <a:off x="41381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477" name="Google Shape;3477;p124"/>
            <p:cNvSpPr/>
            <p:nvPr/>
          </p:nvSpPr>
          <p:spPr>
            <a:xfrm>
              <a:off x="3939825" y="307115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478" name="Google Shape;3478;p124"/>
            <p:cNvSpPr/>
            <p:nvPr/>
          </p:nvSpPr>
          <p:spPr>
            <a:xfrm>
              <a:off x="6326650" y="2882275"/>
              <a:ext cx="40175" cy="73225"/>
            </a:xfrm>
            <a:custGeom>
              <a:avLst/>
              <a:gdLst/>
              <a:ahLst/>
              <a:cxnLst/>
              <a:rect l="l" t="t" r="r" b="b"/>
              <a:pathLst>
                <a:path w="1607" h="2929" extrusionOk="0">
                  <a:moveTo>
                    <a:pt x="1512" y="1"/>
                  </a:moveTo>
                  <a:cubicBezTo>
                    <a:pt x="662" y="1"/>
                    <a:pt x="1" y="662"/>
                    <a:pt x="1" y="1512"/>
                  </a:cubicBezTo>
                  <a:cubicBezTo>
                    <a:pt x="1" y="2361"/>
                    <a:pt x="662" y="2928"/>
                    <a:pt x="1512" y="2928"/>
                  </a:cubicBezTo>
                  <a:cubicBezTo>
                    <a:pt x="1512" y="1984"/>
                    <a:pt x="1606" y="1039"/>
                    <a:pt x="1606"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479" name="Google Shape;3479;p124"/>
            <p:cNvSpPr/>
            <p:nvPr/>
          </p:nvSpPr>
          <p:spPr>
            <a:xfrm>
              <a:off x="61283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480" name="Google Shape;3480;p124"/>
            <p:cNvSpPr/>
            <p:nvPr/>
          </p:nvSpPr>
          <p:spPr>
            <a:xfrm>
              <a:off x="5930025" y="2882275"/>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481" name="Google Shape;3481;p124"/>
            <p:cNvSpPr/>
            <p:nvPr/>
          </p:nvSpPr>
          <p:spPr>
            <a:xfrm>
              <a:off x="5731725" y="2882275"/>
              <a:ext cx="73200" cy="75575"/>
            </a:xfrm>
            <a:custGeom>
              <a:avLst/>
              <a:gdLst/>
              <a:ahLst/>
              <a:cxnLst/>
              <a:rect l="l" t="t" r="r" b="b"/>
              <a:pathLst>
                <a:path w="2928" h="3023" extrusionOk="0">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482" name="Google Shape;3482;p124"/>
            <p:cNvSpPr/>
            <p:nvPr/>
          </p:nvSpPr>
          <p:spPr>
            <a:xfrm>
              <a:off x="55310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483" name="Google Shape;3483;p124"/>
            <p:cNvSpPr/>
            <p:nvPr/>
          </p:nvSpPr>
          <p:spPr>
            <a:xfrm>
              <a:off x="5332750" y="2882275"/>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484" name="Google Shape;3484;p124"/>
            <p:cNvSpPr/>
            <p:nvPr/>
          </p:nvSpPr>
          <p:spPr>
            <a:xfrm>
              <a:off x="5134425" y="2882275"/>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485" name="Google Shape;3485;p124"/>
            <p:cNvSpPr/>
            <p:nvPr/>
          </p:nvSpPr>
          <p:spPr>
            <a:xfrm>
              <a:off x="49337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486" name="Google Shape;3486;p124"/>
            <p:cNvSpPr/>
            <p:nvPr/>
          </p:nvSpPr>
          <p:spPr>
            <a:xfrm>
              <a:off x="47354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487" name="Google Shape;3487;p124"/>
            <p:cNvSpPr/>
            <p:nvPr/>
          </p:nvSpPr>
          <p:spPr>
            <a:xfrm>
              <a:off x="4537125" y="2882275"/>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488" name="Google Shape;3488;p124"/>
            <p:cNvSpPr/>
            <p:nvPr/>
          </p:nvSpPr>
          <p:spPr>
            <a:xfrm>
              <a:off x="43364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489" name="Google Shape;3489;p124"/>
            <p:cNvSpPr/>
            <p:nvPr/>
          </p:nvSpPr>
          <p:spPr>
            <a:xfrm>
              <a:off x="41381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490" name="Google Shape;3490;p124"/>
            <p:cNvSpPr/>
            <p:nvPr/>
          </p:nvSpPr>
          <p:spPr>
            <a:xfrm>
              <a:off x="3939825" y="2882275"/>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491" name="Google Shape;3491;p124"/>
            <p:cNvSpPr/>
            <p:nvPr/>
          </p:nvSpPr>
          <p:spPr>
            <a:xfrm>
              <a:off x="4138150" y="261725"/>
              <a:ext cx="75575" cy="51950"/>
            </a:xfrm>
            <a:custGeom>
              <a:avLst/>
              <a:gdLst/>
              <a:ahLst/>
              <a:cxnLst/>
              <a:rect l="l" t="t" r="r" b="b"/>
              <a:pathLst>
                <a:path w="3023" h="2078" extrusionOk="0">
                  <a:moveTo>
                    <a:pt x="95" y="0"/>
                  </a:moveTo>
                  <a:cubicBezTo>
                    <a:pt x="95" y="189"/>
                    <a:pt x="0" y="378"/>
                    <a:pt x="0" y="567"/>
                  </a:cubicBezTo>
                  <a:cubicBezTo>
                    <a:pt x="0" y="1417"/>
                    <a:pt x="661" y="2078"/>
                    <a:pt x="1511" y="2078"/>
                  </a:cubicBezTo>
                  <a:cubicBezTo>
                    <a:pt x="2361" y="2078"/>
                    <a:pt x="3022" y="1417"/>
                    <a:pt x="3022" y="567"/>
                  </a:cubicBezTo>
                  <a:cubicBezTo>
                    <a:pt x="3022" y="473"/>
                    <a:pt x="2928" y="473"/>
                    <a:pt x="2928" y="473"/>
                  </a:cubicBezTo>
                  <a:cubicBezTo>
                    <a:pt x="1983" y="284"/>
                    <a:pt x="1039" y="189"/>
                    <a:pt x="95"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492" name="Google Shape;3492;p124"/>
            <p:cNvSpPr/>
            <p:nvPr/>
          </p:nvSpPr>
          <p:spPr>
            <a:xfrm>
              <a:off x="3939825" y="242825"/>
              <a:ext cx="73225" cy="70850"/>
            </a:xfrm>
            <a:custGeom>
              <a:avLst/>
              <a:gdLst/>
              <a:ahLst/>
              <a:cxnLst/>
              <a:rect l="l" t="t" r="r" b="b"/>
              <a:pathLst>
                <a:path w="2929" h="2834" extrusionOk="0">
                  <a:moveTo>
                    <a:pt x="756" y="1"/>
                  </a:moveTo>
                  <a:cubicBezTo>
                    <a:pt x="284" y="284"/>
                    <a:pt x="1" y="756"/>
                    <a:pt x="1" y="1323"/>
                  </a:cubicBezTo>
                  <a:cubicBezTo>
                    <a:pt x="1" y="2173"/>
                    <a:pt x="662" y="2834"/>
                    <a:pt x="1512" y="2834"/>
                  </a:cubicBezTo>
                  <a:cubicBezTo>
                    <a:pt x="2267" y="2834"/>
                    <a:pt x="2928" y="2173"/>
                    <a:pt x="2928" y="1323"/>
                  </a:cubicBezTo>
                  <a:cubicBezTo>
                    <a:pt x="2928" y="756"/>
                    <a:pt x="2739" y="379"/>
                    <a:pt x="2362" y="95"/>
                  </a:cubicBezTo>
                  <a:cubicBezTo>
                    <a:pt x="1795" y="95"/>
                    <a:pt x="1323" y="1"/>
                    <a:pt x="756"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493" name="Google Shape;3493;p124"/>
            <p:cNvSpPr/>
            <p:nvPr/>
          </p:nvSpPr>
          <p:spPr>
            <a:xfrm>
              <a:off x="4735450" y="429350"/>
              <a:ext cx="75575" cy="73200"/>
            </a:xfrm>
            <a:custGeom>
              <a:avLst/>
              <a:gdLst/>
              <a:ahLst/>
              <a:cxnLst/>
              <a:rect l="l" t="t" r="r" b="b"/>
              <a:pathLst>
                <a:path w="3023" h="2928" extrusionOk="0">
                  <a:moveTo>
                    <a:pt x="1039" y="0"/>
                  </a:moveTo>
                  <a:cubicBezTo>
                    <a:pt x="378" y="189"/>
                    <a:pt x="0" y="756"/>
                    <a:pt x="0" y="1417"/>
                  </a:cubicBezTo>
                  <a:cubicBezTo>
                    <a:pt x="0" y="2267"/>
                    <a:pt x="661" y="2928"/>
                    <a:pt x="1511" y="2928"/>
                  </a:cubicBezTo>
                  <a:lnTo>
                    <a:pt x="1511" y="2833"/>
                  </a:lnTo>
                  <a:cubicBezTo>
                    <a:pt x="2267" y="2833"/>
                    <a:pt x="3022" y="2267"/>
                    <a:pt x="3022" y="1417"/>
                  </a:cubicBezTo>
                  <a:cubicBezTo>
                    <a:pt x="3022" y="1133"/>
                    <a:pt x="2928" y="945"/>
                    <a:pt x="2833" y="756"/>
                  </a:cubicBezTo>
                  <a:cubicBezTo>
                    <a:pt x="2267" y="567"/>
                    <a:pt x="1606" y="283"/>
                    <a:pt x="103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494" name="Google Shape;3494;p124"/>
            <p:cNvSpPr/>
            <p:nvPr/>
          </p:nvSpPr>
          <p:spPr>
            <a:xfrm>
              <a:off x="4537125" y="4269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495" name="Google Shape;3495;p124"/>
            <p:cNvSpPr/>
            <p:nvPr/>
          </p:nvSpPr>
          <p:spPr>
            <a:xfrm>
              <a:off x="4336450" y="4269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496" name="Google Shape;3496;p124"/>
            <p:cNvSpPr/>
            <p:nvPr/>
          </p:nvSpPr>
          <p:spPr>
            <a:xfrm>
              <a:off x="4138150" y="4269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497" name="Google Shape;3497;p124"/>
            <p:cNvSpPr/>
            <p:nvPr/>
          </p:nvSpPr>
          <p:spPr>
            <a:xfrm>
              <a:off x="3939825" y="4269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498" name="Google Shape;3498;p124"/>
            <p:cNvSpPr/>
            <p:nvPr/>
          </p:nvSpPr>
          <p:spPr>
            <a:xfrm>
              <a:off x="5134425" y="627650"/>
              <a:ext cx="70850" cy="63775"/>
            </a:xfrm>
            <a:custGeom>
              <a:avLst/>
              <a:gdLst/>
              <a:ahLst/>
              <a:cxnLst/>
              <a:rect l="l" t="t" r="r" b="b"/>
              <a:pathLst>
                <a:path w="2834" h="2551" extrusionOk="0">
                  <a:moveTo>
                    <a:pt x="378" y="1"/>
                  </a:moveTo>
                  <a:cubicBezTo>
                    <a:pt x="189" y="190"/>
                    <a:pt x="1" y="567"/>
                    <a:pt x="1" y="1039"/>
                  </a:cubicBezTo>
                  <a:cubicBezTo>
                    <a:pt x="1" y="1889"/>
                    <a:pt x="662" y="2550"/>
                    <a:pt x="1417" y="2550"/>
                  </a:cubicBezTo>
                  <a:lnTo>
                    <a:pt x="1512" y="2550"/>
                  </a:lnTo>
                  <a:cubicBezTo>
                    <a:pt x="2078" y="2550"/>
                    <a:pt x="2645" y="2078"/>
                    <a:pt x="2834" y="1512"/>
                  </a:cubicBezTo>
                  <a:cubicBezTo>
                    <a:pt x="2078" y="945"/>
                    <a:pt x="1228" y="473"/>
                    <a:pt x="378"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499" name="Google Shape;3499;p124"/>
            <p:cNvSpPr/>
            <p:nvPr/>
          </p:nvSpPr>
          <p:spPr>
            <a:xfrm>
              <a:off x="4933750"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500" name="Google Shape;3500;p124"/>
            <p:cNvSpPr/>
            <p:nvPr/>
          </p:nvSpPr>
          <p:spPr>
            <a:xfrm>
              <a:off x="47354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501" name="Google Shape;3501;p124"/>
            <p:cNvSpPr/>
            <p:nvPr/>
          </p:nvSpPr>
          <p:spPr>
            <a:xfrm>
              <a:off x="4537125" y="61585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502" name="Google Shape;3502;p124"/>
            <p:cNvSpPr/>
            <p:nvPr/>
          </p:nvSpPr>
          <p:spPr>
            <a:xfrm>
              <a:off x="4336450"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503" name="Google Shape;3503;p124"/>
            <p:cNvSpPr/>
            <p:nvPr/>
          </p:nvSpPr>
          <p:spPr>
            <a:xfrm>
              <a:off x="41381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504" name="Google Shape;3504;p124"/>
            <p:cNvSpPr/>
            <p:nvPr/>
          </p:nvSpPr>
          <p:spPr>
            <a:xfrm>
              <a:off x="3939825" y="61585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505" name="Google Shape;3505;p124"/>
            <p:cNvSpPr/>
            <p:nvPr/>
          </p:nvSpPr>
          <p:spPr>
            <a:xfrm>
              <a:off x="5332750" y="8047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506" name="Google Shape;3506;p124"/>
            <p:cNvSpPr/>
            <p:nvPr/>
          </p:nvSpPr>
          <p:spPr>
            <a:xfrm>
              <a:off x="5134425" y="8047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507" name="Google Shape;3507;p124"/>
            <p:cNvSpPr/>
            <p:nvPr/>
          </p:nvSpPr>
          <p:spPr>
            <a:xfrm>
              <a:off x="4933750"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508" name="Google Shape;3508;p124"/>
            <p:cNvSpPr/>
            <p:nvPr/>
          </p:nvSpPr>
          <p:spPr>
            <a:xfrm>
              <a:off x="47354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509" name="Google Shape;3509;p124"/>
            <p:cNvSpPr/>
            <p:nvPr/>
          </p:nvSpPr>
          <p:spPr>
            <a:xfrm>
              <a:off x="4537125" y="8047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510" name="Google Shape;3510;p124"/>
            <p:cNvSpPr/>
            <p:nvPr/>
          </p:nvSpPr>
          <p:spPr>
            <a:xfrm>
              <a:off x="4336450"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511" name="Google Shape;3511;p124"/>
            <p:cNvSpPr/>
            <p:nvPr/>
          </p:nvSpPr>
          <p:spPr>
            <a:xfrm>
              <a:off x="41381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512" name="Google Shape;3512;p124"/>
            <p:cNvSpPr/>
            <p:nvPr/>
          </p:nvSpPr>
          <p:spPr>
            <a:xfrm>
              <a:off x="3939825" y="8047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513" name="Google Shape;3513;p124"/>
            <p:cNvSpPr/>
            <p:nvPr/>
          </p:nvSpPr>
          <p:spPr>
            <a:xfrm>
              <a:off x="55310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514" name="Google Shape;3514;p124"/>
            <p:cNvSpPr/>
            <p:nvPr/>
          </p:nvSpPr>
          <p:spPr>
            <a:xfrm>
              <a:off x="5332750" y="9936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515" name="Google Shape;3515;p124"/>
            <p:cNvSpPr/>
            <p:nvPr/>
          </p:nvSpPr>
          <p:spPr>
            <a:xfrm>
              <a:off x="5134425" y="9936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516" name="Google Shape;3516;p124"/>
            <p:cNvSpPr/>
            <p:nvPr/>
          </p:nvSpPr>
          <p:spPr>
            <a:xfrm>
              <a:off x="49337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517" name="Google Shape;3517;p124"/>
            <p:cNvSpPr/>
            <p:nvPr/>
          </p:nvSpPr>
          <p:spPr>
            <a:xfrm>
              <a:off x="47354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518" name="Google Shape;3518;p124"/>
            <p:cNvSpPr/>
            <p:nvPr/>
          </p:nvSpPr>
          <p:spPr>
            <a:xfrm>
              <a:off x="4537125" y="9936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519" name="Google Shape;3519;p124"/>
            <p:cNvSpPr/>
            <p:nvPr/>
          </p:nvSpPr>
          <p:spPr>
            <a:xfrm>
              <a:off x="43364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520" name="Google Shape;3520;p124"/>
            <p:cNvSpPr/>
            <p:nvPr/>
          </p:nvSpPr>
          <p:spPr>
            <a:xfrm>
              <a:off x="41381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521" name="Google Shape;3521;p124"/>
            <p:cNvSpPr/>
            <p:nvPr/>
          </p:nvSpPr>
          <p:spPr>
            <a:xfrm>
              <a:off x="3939825" y="9936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522" name="Google Shape;3522;p124"/>
            <p:cNvSpPr/>
            <p:nvPr/>
          </p:nvSpPr>
          <p:spPr>
            <a:xfrm>
              <a:off x="5731725" y="1182450"/>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1417"/>
                    <a:pt x="2928" y="1323"/>
                    <a:pt x="2928" y="1228"/>
                  </a:cubicBezTo>
                  <a:cubicBezTo>
                    <a:pt x="2550" y="851"/>
                    <a:pt x="2267" y="473"/>
                    <a:pt x="1984" y="95"/>
                  </a:cubicBezTo>
                  <a:cubicBezTo>
                    <a:pt x="1795" y="95"/>
                    <a:pt x="160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523" name="Google Shape;3523;p124"/>
            <p:cNvSpPr/>
            <p:nvPr/>
          </p:nvSpPr>
          <p:spPr>
            <a:xfrm>
              <a:off x="55310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1" y="2928"/>
                    <a:pt x="3022" y="2362"/>
                    <a:pt x="3022" y="1512"/>
                  </a:cubicBezTo>
                  <a:cubicBezTo>
                    <a:pt x="3022" y="662"/>
                    <a:pt x="2361"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524" name="Google Shape;3524;p124"/>
            <p:cNvSpPr/>
            <p:nvPr/>
          </p:nvSpPr>
          <p:spPr>
            <a:xfrm>
              <a:off x="5332750" y="11824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267" y="2928"/>
                    <a:pt x="2928" y="2362"/>
                    <a:pt x="2928" y="1512"/>
                  </a:cubicBezTo>
                  <a:cubicBezTo>
                    <a:pt x="3022"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525" name="Google Shape;3525;p124"/>
            <p:cNvSpPr/>
            <p:nvPr/>
          </p:nvSpPr>
          <p:spPr>
            <a:xfrm>
              <a:off x="5134425" y="11824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362"/>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526" name="Google Shape;3526;p124"/>
            <p:cNvSpPr/>
            <p:nvPr/>
          </p:nvSpPr>
          <p:spPr>
            <a:xfrm>
              <a:off x="49337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527" name="Google Shape;3527;p124"/>
            <p:cNvSpPr/>
            <p:nvPr/>
          </p:nvSpPr>
          <p:spPr>
            <a:xfrm>
              <a:off x="4735450" y="11824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528" name="Google Shape;3528;p124"/>
            <p:cNvSpPr/>
            <p:nvPr/>
          </p:nvSpPr>
          <p:spPr>
            <a:xfrm>
              <a:off x="4537125" y="11824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lnTo>
                    <a:pt x="1512" y="2928"/>
                  </a:lnTo>
                  <a:cubicBezTo>
                    <a:pt x="2267" y="2928"/>
                    <a:pt x="2928" y="2362"/>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529" name="Google Shape;3529;p124"/>
            <p:cNvSpPr/>
            <p:nvPr/>
          </p:nvSpPr>
          <p:spPr>
            <a:xfrm>
              <a:off x="43364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530" name="Google Shape;3530;p124"/>
            <p:cNvSpPr/>
            <p:nvPr/>
          </p:nvSpPr>
          <p:spPr>
            <a:xfrm>
              <a:off x="4138150" y="11824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531" name="Google Shape;3531;p124"/>
            <p:cNvSpPr/>
            <p:nvPr/>
          </p:nvSpPr>
          <p:spPr>
            <a:xfrm>
              <a:off x="3939825" y="1182450"/>
              <a:ext cx="73225" cy="73225"/>
            </a:xfrm>
            <a:custGeom>
              <a:avLst/>
              <a:gdLst/>
              <a:ahLst/>
              <a:cxnLst/>
              <a:rect l="l" t="t" r="r" b="b"/>
              <a:pathLst>
                <a:path w="2929" h="2929" extrusionOk="0">
                  <a:moveTo>
                    <a:pt x="1512" y="1"/>
                  </a:moveTo>
                  <a:cubicBezTo>
                    <a:pt x="662" y="1"/>
                    <a:pt x="1" y="662"/>
                    <a:pt x="1" y="1512"/>
                  </a:cubicBezTo>
                  <a:cubicBezTo>
                    <a:pt x="1" y="2267"/>
                    <a:pt x="662" y="2928"/>
                    <a:pt x="1512" y="2928"/>
                  </a:cubicBezTo>
                  <a:cubicBezTo>
                    <a:pt x="2267" y="2928"/>
                    <a:pt x="2928" y="2362"/>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532" name="Google Shape;3532;p124"/>
            <p:cNvSpPr/>
            <p:nvPr/>
          </p:nvSpPr>
          <p:spPr>
            <a:xfrm>
              <a:off x="5731725" y="1371325"/>
              <a:ext cx="73200" cy="73200"/>
            </a:xfrm>
            <a:custGeom>
              <a:avLst/>
              <a:gdLst/>
              <a:ahLst/>
              <a:cxnLst/>
              <a:rect l="l" t="t" r="r" b="b"/>
              <a:pathLst>
                <a:path w="2928" h="2928" extrusionOk="0">
                  <a:moveTo>
                    <a:pt x="1417" y="1"/>
                  </a:moveTo>
                  <a:cubicBezTo>
                    <a:pt x="662" y="1"/>
                    <a:pt x="0" y="662"/>
                    <a:pt x="0" y="1511"/>
                  </a:cubicBezTo>
                  <a:cubicBezTo>
                    <a:pt x="0" y="2267"/>
                    <a:pt x="662" y="2928"/>
                    <a:pt x="1417" y="2928"/>
                  </a:cubicBezTo>
                  <a:cubicBezTo>
                    <a:pt x="2267" y="2928"/>
                    <a:pt x="2928" y="2361"/>
                    <a:pt x="2928" y="1511"/>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533" name="Google Shape;3533;p124"/>
            <p:cNvSpPr/>
            <p:nvPr/>
          </p:nvSpPr>
          <p:spPr>
            <a:xfrm>
              <a:off x="55310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1" y="2928"/>
                    <a:pt x="3022" y="2361"/>
                    <a:pt x="3022" y="1511"/>
                  </a:cubicBezTo>
                  <a:cubicBezTo>
                    <a:pt x="3022" y="662"/>
                    <a:pt x="2361"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534" name="Google Shape;3534;p124"/>
            <p:cNvSpPr/>
            <p:nvPr/>
          </p:nvSpPr>
          <p:spPr>
            <a:xfrm>
              <a:off x="5332750" y="1371325"/>
              <a:ext cx="75550" cy="73200"/>
            </a:xfrm>
            <a:custGeom>
              <a:avLst/>
              <a:gdLst/>
              <a:ahLst/>
              <a:cxnLst/>
              <a:rect l="l" t="t" r="r" b="b"/>
              <a:pathLst>
                <a:path w="3022" h="2928" extrusionOk="0">
                  <a:moveTo>
                    <a:pt x="1511" y="1"/>
                  </a:moveTo>
                  <a:cubicBezTo>
                    <a:pt x="661" y="1"/>
                    <a:pt x="0" y="662"/>
                    <a:pt x="0" y="1511"/>
                  </a:cubicBezTo>
                  <a:cubicBezTo>
                    <a:pt x="0" y="2267"/>
                    <a:pt x="661" y="2928"/>
                    <a:pt x="1511" y="2928"/>
                  </a:cubicBezTo>
                  <a:cubicBezTo>
                    <a:pt x="2267" y="2928"/>
                    <a:pt x="2928" y="2361"/>
                    <a:pt x="2928" y="1511"/>
                  </a:cubicBezTo>
                  <a:cubicBezTo>
                    <a:pt x="3022"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535" name="Google Shape;3535;p124"/>
            <p:cNvSpPr/>
            <p:nvPr/>
          </p:nvSpPr>
          <p:spPr>
            <a:xfrm>
              <a:off x="5134425" y="1371325"/>
              <a:ext cx="73225" cy="73200"/>
            </a:xfrm>
            <a:custGeom>
              <a:avLst/>
              <a:gdLst/>
              <a:ahLst/>
              <a:cxnLst/>
              <a:rect l="l" t="t" r="r" b="b"/>
              <a:pathLst>
                <a:path w="2929" h="2928" extrusionOk="0">
                  <a:moveTo>
                    <a:pt x="1417" y="1"/>
                  </a:moveTo>
                  <a:cubicBezTo>
                    <a:pt x="662" y="1"/>
                    <a:pt x="1" y="662"/>
                    <a:pt x="1" y="1511"/>
                  </a:cubicBezTo>
                  <a:cubicBezTo>
                    <a:pt x="1" y="2267"/>
                    <a:pt x="662" y="2928"/>
                    <a:pt x="1417" y="2928"/>
                  </a:cubicBezTo>
                  <a:cubicBezTo>
                    <a:pt x="2267" y="2928"/>
                    <a:pt x="2928" y="2361"/>
                    <a:pt x="2928" y="1511"/>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536" name="Google Shape;3536;p124"/>
            <p:cNvSpPr/>
            <p:nvPr/>
          </p:nvSpPr>
          <p:spPr>
            <a:xfrm>
              <a:off x="49337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537" name="Google Shape;3537;p124"/>
            <p:cNvSpPr/>
            <p:nvPr/>
          </p:nvSpPr>
          <p:spPr>
            <a:xfrm>
              <a:off x="4735450" y="1371325"/>
              <a:ext cx="75575" cy="73200"/>
            </a:xfrm>
            <a:custGeom>
              <a:avLst/>
              <a:gdLst/>
              <a:ahLst/>
              <a:cxnLst/>
              <a:rect l="l" t="t" r="r" b="b"/>
              <a:pathLst>
                <a:path w="3023" h="2928" extrusionOk="0">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538" name="Google Shape;3538;p124"/>
            <p:cNvSpPr/>
            <p:nvPr/>
          </p:nvSpPr>
          <p:spPr>
            <a:xfrm>
              <a:off x="4537125" y="1371325"/>
              <a:ext cx="73225" cy="73200"/>
            </a:xfrm>
            <a:custGeom>
              <a:avLst/>
              <a:gdLst/>
              <a:ahLst/>
              <a:cxnLst/>
              <a:rect l="l" t="t" r="r" b="b"/>
              <a:pathLst>
                <a:path w="2929" h="2928" extrusionOk="0">
                  <a:moveTo>
                    <a:pt x="1417" y="1"/>
                  </a:moveTo>
                  <a:cubicBezTo>
                    <a:pt x="662" y="1"/>
                    <a:pt x="1" y="662"/>
                    <a:pt x="1" y="1511"/>
                  </a:cubicBezTo>
                  <a:cubicBezTo>
                    <a:pt x="1" y="2267"/>
                    <a:pt x="662" y="2928"/>
                    <a:pt x="1417" y="2928"/>
                  </a:cubicBezTo>
                  <a:lnTo>
                    <a:pt x="1512" y="2928"/>
                  </a:lnTo>
                  <a:cubicBezTo>
                    <a:pt x="2267" y="2928"/>
                    <a:pt x="2928" y="2361"/>
                    <a:pt x="2928" y="1511"/>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539" name="Google Shape;3539;p124"/>
            <p:cNvSpPr/>
            <p:nvPr/>
          </p:nvSpPr>
          <p:spPr>
            <a:xfrm>
              <a:off x="43364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540" name="Google Shape;3540;p124"/>
            <p:cNvSpPr/>
            <p:nvPr/>
          </p:nvSpPr>
          <p:spPr>
            <a:xfrm>
              <a:off x="4138150" y="1371325"/>
              <a:ext cx="75575" cy="73200"/>
            </a:xfrm>
            <a:custGeom>
              <a:avLst/>
              <a:gdLst/>
              <a:ahLst/>
              <a:cxnLst/>
              <a:rect l="l" t="t" r="r" b="b"/>
              <a:pathLst>
                <a:path w="3023" h="2928" extrusionOk="0">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541" name="Google Shape;3541;p124"/>
            <p:cNvSpPr/>
            <p:nvPr/>
          </p:nvSpPr>
          <p:spPr>
            <a:xfrm>
              <a:off x="3939825" y="1371325"/>
              <a:ext cx="73225" cy="73200"/>
            </a:xfrm>
            <a:custGeom>
              <a:avLst/>
              <a:gdLst/>
              <a:ahLst/>
              <a:cxnLst/>
              <a:rect l="l" t="t" r="r" b="b"/>
              <a:pathLst>
                <a:path w="2929" h="2928" extrusionOk="0">
                  <a:moveTo>
                    <a:pt x="1512" y="1"/>
                  </a:moveTo>
                  <a:cubicBezTo>
                    <a:pt x="662" y="1"/>
                    <a:pt x="1" y="662"/>
                    <a:pt x="1" y="1511"/>
                  </a:cubicBezTo>
                  <a:cubicBezTo>
                    <a:pt x="1" y="2267"/>
                    <a:pt x="662" y="2928"/>
                    <a:pt x="1512" y="2928"/>
                  </a:cubicBezTo>
                  <a:cubicBezTo>
                    <a:pt x="2267" y="2928"/>
                    <a:pt x="2928" y="2361"/>
                    <a:pt x="2928" y="1511"/>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542" name="Google Shape;3542;p124"/>
            <p:cNvSpPr/>
            <p:nvPr/>
          </p:nvSpPr>
          <p:spPr>
            <a:xfrm>
              <a:off x="5930025" y="1560200"/>
              <a:ext cx="73225" cy="73200"/>
            </a:xfrm>
            <a:custGeom>
              <a:avLst/>
              <a:gdLst/>
              <a:ahLst/>
              <a:cxnLst/>
              <a:rect l="l" t="t" r="r" b="b"/>
              <a:pathLst>
                <a:path w="2929" h="2928" extrusionOk="0">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543" name="Google Shape;3543;p124"/>
            <p:cNvSpPr/>
            <p:nvPr/>
          </p:nvSpPr>
          <p:spPr>
            <a:xfrm>
              <a:off x="5731725" y="1560200"/>
              <a:ext cx="73200" cy="73200"/>
            </a:xfrm>
            <a:custGeom>
              <a:avLst/>
              <a:gdLst/>
              <a:ahLst/>
              <a:cxnLst/>
              <a:rect l="l" t="t" r="r" b="b"/>
              <a:pathLst>
                <a:path w="2928" h="2928" extrusionOk="0">
                  <a:moveTo>
                    <a:pt x="1417" y="0"/>
                  </a:moveTo>
                  <a:cubicBezTo>
                    <a:pt x="662" y="0"/>
                    <a:pt x="0" y="661"/>
                    <a:pt x="0" y="1511"/>
                  </a:cubicBezTo>
                  <a:cubicBezTo>
                    <a:pt x="0" y="2267"/>
                    <a:pt x="662" y="2928"/>
                    <a:pt x="1417" y="2928"/>
                  </a:cubicBezTo>
                  <a:cubicBezTo>
                    <a:pt x="2267" y="2928"/>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544" name="Google Shape;3544;p124"/>
            <p:cNvSpPr/>
            <p:nvPr/>
          </p:nvSpPr>
          <p:spPr>
            <a:xfrm>
              <a:off x="55310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1" y="2928"/>
                    <a:pt x="3022" y="2361"/>
                    <a:pt x="3022" y="1511"/>
                  </a:cubicBezTo>
                  <a:cubicBezTo>
                    <a:pt x="3022" y="661"/>
                    <a:pt x="2361"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545" name="Google Shape;3545;p124"/>
            <p:cNvSpPr/>
            <p:nvPr/>
          </p:nvSpPr>
          <p:spPr>
            <a:xfrm>
              <a:off x="5332750" y="1560200"/>
              <a:ext cx="75550" cy="73200"/>
            </a:xfrm>
            <a:custGeom>
              <a:avLst/>
              <a:gdLst/>
              <a:ahLst/>
              <a:cxnLst/>
              <a:rect l="l" t="t" r="r" b="b"/>
              <a:pathLst>
                <a:path w="3022" h="2928" extrusionOk="0">
                  <a:moveTo>
                    <a:pt x="1511" y="0"/>
                  </a:moveTo>
                  <a:cubicBezTo>
                    <a:pt x="661" y="0"/>
                    <a:pt x="0" y="661"/>
                    <a:pt x="0" y="1511"/>
                  </a:cubicBezTo>
                  <a:cubicBezTo>
                    <a:pt x="0" y="2267"/>
                    <a:pt x="661" y="2928"/>
                    <a:pt x="1511" y="2928"/>
                  </a:cubicBezTo>
                  <a:cubicBezTo>
                    <a:pt x="2267" y="2928"/>
                    <a:pt x="2928" y="2361"/>
                    <a:pt x="2928" y="1511"/>
                  </a:cubicBezTo>
                  <a:cubicBezTo>
                    <a:pt x="3022"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546" name="Google Shape;3546;p124"/>
            <p:cNvSpPr/>
            <p:nvPr/>
          </p:nvSpPr>
          <p:spPr>
            <a:xfrm>
              <a:off x="5134425" y="1560200"/>
              <a:ext cx="73225" cy="73200"/>
            </a:xfrm>
            <a:custGeom>
              <a:avLst/>
              <a:gdLst/>
              <a:ahLst/>
              <a:cxnLst/>
              <a:rect l="l" t="t" r="r" b="b"/>
              <a:pathLst>
                <a:path w="2929" h="2928" extrusionOk="0">
                  <a:moveTo>
                    <a:pt x="1417" y="0"/>
                  </a:moveTo>
                  <a:cubicBezTo>
                    <a:pt x="662" y="0"/>
                    <a:pt x="1" y="661"/>
                    <a:pt x="1" y="1511"/>
                  </a:cubicBezTo>
                  <a:cubicBezTo>
                    <a:pt x="1" y="2267"/>
                    <a:pt x="662" y="2928"/>
                    <a:pt x="1417" y="2928"/>
                  </a:cubicBezTo>
                  <a:cubicBezTo>
                    <a:pt x="2267" y="2928"/>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547" name="Google Shape;3547;p124"/>
            <p:cNvSpPr/>
            <p:nvPr/>
          </p:nvSpPr>
          <p:spPr>
            <a:xfrm>
              <a:off x="49337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548" name="Google Shape;3548;p124"/>
            <p:cNvSpPr/>
            <p:nvPr/>
          </p:nvSpPr>
          <p:spPr>
            <a:xfrm>
              <a:off x="4735450" y="1560200"/>
              <a:ext cx="75575" cy="73200"/>
            </a:xfrm>
            <a:custGeom>
              <a:avLst/>
              <a:gdLst/>
              <a:ahLst/>
              <a:cxnLst/>
              <a:rect l="l" t="t" r="r" b="b"/>
              <a:pathLst>
                <a:path w="3023" h="2928" extrusionOk="0">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549" name="Google Shape;3549;p124"/>
            <p:cNvSpPr/>
            <p:nvPr/>
          </p:nvSpPr>
          <p:spPr>
            <a:xfrm>
              <a:off x="4537125" y="1560200"/>
              <a:ext cx="73225" cy="73200"/>
            </a:xfrm>
            <a:custGeom>
              <a:avLst/>
              <a:gdLst/>
              <a:ahLst/>
              <a:cxnLst/>
              <a:rect l="l" t="t" r="r" b="b"/>
              <a:pathLst>
                <a:path w="2929" h="2928" extrusionOk="0">
                  <a:moveTo>
                    <a:pt x="1417" y="0"/>
                  </a:moveTo>
                  <a:cubicBezTo>
                    <a:pt x="662" y="0"/>
                    <a:pt x="1" y="661"/>
                    <a:pt x="1" y="1511"/>
                  </a:cubicBezTo>
                  <a:cubicBezTo>
                    <a:pt x="1" y="2267"/>
                    <a:pt x="662" y="2928"/>
                    <a:pt x="1417" y="2928"/>
                  </a:cubicBezTo>
                  <a:lnTo>
                    <a:pt x="1512" y="2928"/>
                  </a:lnTo>
                  <a:cubicBezTo>
                    <a:pt x="2267" y="2928"/>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550" name="Google Shape;3550;p124"/>
            <p:cNvSpPr/>
            <p:nvPr/>
          </p:nvSpPr>
          <p:spPr>
            <a:xfrm>
              <a:off x="43364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551" name="Google Shape;3551;p124"/>
            <p:cNvSpPr/>
            <p:nvPr/>
          </p:nvSpPr>
          <p:spPr>
            <a:xfrm>
              <a:off x="4138150" y="1560200"/>
              <a:ext cx="75575" cy="73200"/>
            </a:xfrm>
            <a:custGeom>
              <a:avLst/>
              <a:gdLst/>
              <a:ahLst/>
              <a:cxnLst/>
              <a:rect l="l" t="t" r="r" b="b"/>
              <a:pathLst>
                <a:path w="3023" h="2928" extrusionOk="0">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552" name="Google Shape;3552;p124"/>
            <p:cNvSpPr/>
            <p:nvPr/>
          </p:nvSpPr>
          <p:spPr>
            <a:xfrm>
              <a:off x="3939825" y="1560200"/>
              <a:ext cx="73225" cy="73200"/>
            </a:xfrm>
            <a:custGeom>
              <a:avLst/>
              <a:gdLst/>
              <a:ahLst/>
              <a:cxnLst/>
              <a:rect l="l" t="t" r="r" b="b"/>
              <a:pathLst>
                <a:path w="2929" h="2928" extrusionOk="0">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553" name="Google Shape;3553;p124"/>
            <p:cNvSpPr/>
            <p:nvPr/>
          </p:nvSpPr>
          <p:spPr>
            <a:xfrm>
              <a:off x="5930025" y="17490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554" name="Google Shape;3554;p124"/>
            <p:cNvSpPr/>
            <p:nvPr/>
          </p:nvSpPr>
          <p:spPr>
            <a:xfrm>
              <a:off x="5731725" y="1749075"/>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555" name="Google Shape;3555;p124"/>
            <p:cNvSpPr/>
            <p:nvPr/>
          </p:nvSpPr>
          <p:spPr>
            <a:xfrm>
              <a:off x="55310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556" name="Google Shape;3556;p124"/>
            <p:cNvSpPr/>
            <p:nvPr/>
          </p:nvSpPr>
          <p:spPr>
            <a:xfrm>
              <a:off x="5332750" y="17490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557" name="Google Shape;3557;p124"/>
            <p:cNvSpPr/>
            <p:nvPr/>
          </p:nvSpPr>
          <p:spPr>
            <a:xfrm>
              <a:off x="5134425" y="17490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558" name="Google Shape;3558;p124"/>
            <p:cNvSpPr/>
            <p:nvPr/>
          </p:nvSpPr>
          <p:spPr>
            <a:xfrm>
              <a:off x="49337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559" name="Google Shape;3559;p124"/>
            <p:cNvSpPr/>
            <p:nvPr/>
          </p:nvSpPr>
          <p:spPr>
            <a:xfrm>
              <a:off x="47354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560" name="Google Shape;3560;p124"/>
            <p:cNvSpPr/>
            <p:nvPr/>
          </p:nvSpPr>
          <p:spPr>
            <a:xfrm>
              <a:off x="4537125" y="17490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561" name="Google Shape;3561;p124"/>
            <p:cNvSpPr/>
            <p:nvPr/>
          </p:nvSpPr>
          <p:spPr>
            <a:xfrm>
              <a:off x="43364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562" name="Google Shape;3562;p124"/>
            <p:cNvSpPr/>
            <p:nvPr/>
          </p:nvSpPr>
          <p:spPr>
            <a:xfrm>
              <a:off x="41381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563" name="Google Shape;3563;p124"/>
            <p:cNvSpPr/>
            <p:nvPr/>
          </p:nvSpPr>
          <p:spPr>
            <a:xfrm>
              <a:off x="3939825" y="17490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564" name="Google Shape;3564;p124"/>
            <p:cNvSpPr/>
            <p:nvPr/>
          </p:nvSpPr>
          <p:spPr>
            <a:xfrm>
              <a:off x="61283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565" name="Google Shape;3565;p124"/>
            <p:cNvSpPr/>
            <p:nvPr/>
          </p:nvSpPr>
          <p:spPr>
            <a:xfrm>
              <a:off x="5930025" y="1937925"/>
              <a:ext cx="73225" cy="75575"/>
            </a:xfrm>
            <a:custGeom>
              <a:avLst/>
              <a:gdLst/>
              <a:ahLst/>
              <a:cxnLst/>
              <a:rect l="l" t="t" r="r" b="b"/>
              <a:pathLst>
                <a:path w="2929" h="3023" extrusionOk="0">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566" name="Google Shape;3566;p124"/>
            <p:cNvSpPr/>
            <p:nvPr/>
          </p:nvSpPr>
          <p:spPr>
            <a:xfrm>
              <a:off x="5731725" y="1937925"/>
              <a:ext cx="73200" cy="75575"/>
            </a:xfrm>
            <a:custGeom>
              <a:avLst/>
              <a:gdLst/>
              <a:ahLst/>
              <a:cxnLst/>
              <a:rect l="l" t="t" r="r" b="b"/>
              <a:pathLst>
                <a:path w="2928" h="3023" extrusionOk="0">
                  <a:moveTo>
                    <a:pt x="1417" y="1"/>
                  </a:moveTo>
                  <a:cubicBezTo>
                    <a:pt x="662" y="1"/>
                    <a:pt x="0" y="662"/>
                    <a:pt x="0" y="1512"/>
                  </a:cubicBezTo>
                  <a:cubicBezTo>
                    <a:pt x="0" y="2267"/>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567" name="Google Shape;3567;p124"/>
            <p:cNvSpPr/>
            <p:nvPr/>
          </p:nvSpPr>
          <p:spPr>
            <a:xfrm>
              <a:off x="55310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1" y="3023"/>
                    <a:pt x="3022" y="2362"/>
                    <a:pt x="3022" y="1512"/>
                  </a:cubicBezTo>
                  <a:cubicBezTo>
                    <a:pt x="3022" y="662"/>
                    <a:pt x="2361"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568" name="Google Shape;3568;p124"/>
            <p:cNvSpPr/>
            <p:nvPr/>
          </p:nvSpPr>
          <p:spPr>
            <a:xfrm>
              <a:off x="5332750" y="1937925"/>
              <a:ext cx="75550" cy="75575"/>
            </a:xfrm>
            <a:custGeom>
              <a:avLst/>
              <a:gdLst/>
              <a:ahLst/>
              <a:cxnLst/>
              <a:rect l="l" t="t" r="r" b="b"/>
              <a:pathLst>
                <a:path w="3022" h="3023" extrusionOk="0">
                  <a:moveTo>
                    <a:pt x="1511" y="1"/>
                  </a:moveTo>
                  <a:cubicBezTo>
                    <a:pt x="661" y="1"/>
                    <a:pt x="0" y="662"/>
                    <a:pt x="0" y="1512"/>
                  </a:cubicBezTo>
                  <a:cubicBezTo>
                    <a:pt x="0" y="2267"/>
                    <a:pt x="661" y="3023"/>
                    <a:pt x="1511" y="3023"/>
                  </a:cubicBezTo>
                  <a:cubicBezTo>
                    <a:pt x="2267" y="3023"/>
                    <a:pt x="2928" y="2362"/>
                    <a:pt x="2928" y="1512"/>
                  </a:cubicBezTo>
                  <a:cubicBezTo>
                    <a:pt x="3022"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569" name="Google Shape;3569;p124"/>
            <p:cNvSpPr/>
            <p:nvPr/>
          </p:nvSpPr>
          <p:spPr>
            <a:xfrm>
              <a:off x="5134425" y="1937925"/>
              <a:ext cx="73225" cy="75575"/>
            </a:xfrm>
            <a:custGeom>
              <a:avLst/>
              <a:gdLst/>
              <a:ahLst/>
              <a:cxnLst/>
              <a:rect l="l" t="t" r="r" b="b"/>
              <a:pathLst>
                <a:path w="2929" h="3023" extrusionOk="0">
                  <a:moveTo>
                    <a:pt x="1417" y="1"/>
                  </a:moveTo>
                  <a:cubicBezTo>
                    <a:pt x="662" y="1"/>
                    <a:pt x="1" y="662"/>
                    <a:pt x="1" y="1512"/>
                  </a:cubicBezTo>
                  <a:cubicBezTo>
                    <a:pt x="1" y="2267"/>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570" name="Google Shape;3570;p124"/>
            <p:cNvSpPr/>
            <p:nvPr/>
          </p:nvSpPr>
          <p:spPr>
            <a:xfrm>
              <a:off x="49337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571" name="Google Shape;3571;p124"/>
            <p:cNvSpPr/>
            <p:nvPr/>
          </p:nvSpPr>
          <p:spPr>
            <a:xfrm>
              <a:off x="47354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572" name="Google Shape;3572;p124"/>
            <p:cNvSpPr/>
            <p:nvPr/>
          </p:nvSpPr>
          <p:spPr>
            <a:xfrm>
              <a:off x="4537125" y="1937925"/>
              <a:ext cx="73225" cy="75575"/>
            </a:xfrm>
            <a:custGeom>
              <a:avLst/>
              <a:gdLst/>
              <a:ahLst/>
              <a:cxnLst/>
              <a:rect l="l" t="t" r="r" b="b"/>
              <a:pathLst>
                <a:path w="2929" h="3023" extrusionOk="0">
                  <a:moveTo>
                    <a:pt x="1417" y="1"/>
                  </a:moveTo>
                  <a:cubicBezTo>
                    <a:pt x="662" y="1"/>
                    <a:pt x="1" y="662"/>
                    <a:pt x="1" y="1512"/>
                  </a:cubicBezTo>
                  <a:cubicBezTo>
                    <a:pt x="1" y="2267"/>
                    <a:pt x="662" y="3023"/>
                    <a:pt x="1417" y="3023"/>
                  </a:cubicBezTo>
                  <a:lnTo>
                    <a:pt x="1512" y="3023"/>
                  </a:lnTo>
                  <a:cubicBezTo>
                    <a:pt x="2267" y="3023"/>
                    <a:pt x="2928" y="2362"/>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573" name="Google Shape;3573;p124"/>
            <p:cNvSpPr/>
            <p:nvPr/>
          </p:nvSpPr>
          <p:spPr>
            <a:xfrm>
              <a:off x="43364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574" name="Google Shape;3574;p124"/>
            <p:cNvSpPr/>
            <p:nvPr/>
          </p:nvSpPr>
          <p:spPr>
            <a:xfrm>
              <a:off x="41381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575" name="Google Shape;3575;p124"/>
            <p:cNvSpPr/>
            <p:nvPr/>
          </p:nvSpPr>
          <p:spPr>
            <a:xfrm>
              <a:off x="3939825" y="1937925"/>
              <a:ext cx="73225" cy="75575"/>
            </a:xfrm>
            <a:custGeom>
              <a:avLst/>
              <a:gdLst/>
              <a:ahLst/>
              <a:cxnLst/>
              <a:rect l="l" t="t" r="r" b="b"/>
              <a:pathLst>
                <a:path w="2929" h="3023" extrusionOk="0">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576" name="Google Shape;3576;p124"/>
            <p:cNvSpPr/>
            <p:nvPr/>
          </p:nvSpPr>
          <p:spPr>
            <a:xfrm>
              <a:off x="61283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577" name="Google Shape;3577;p124"/>
            <p:cNvSpPr/>
            <p:nvPr/>
          </p:nvSpPr>
          <p:spPr>
            <a:xfrm>
              <a:off x="5930025" y="212680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578" name="Google Shape;3578;p124"/>
            <p:cNvSpPr/>
            <p:nvPr/>
          </p:nvSpPr>
          <p:spPr>
            <a:xfrm>
              <a:off x="5731725" y="2126800"/>
              <a:ext cx="73200" cy="75575"/>
            </a:xfrm>
            <a:custGeom>
              <a:avLst/>
              <a:gdLst/>
              <a:ahLst/>
              <a:cxnLst/>
              <a:rect l="l" t="t" r="r" b="b"/>
              <a:pathLst>
                <a:path w="2928" h="3023" extrusionOk="0">
                  <a:moveTo>
                    <a:pt x="1417" y="1"/>
                  </a:moveTo>
                  <a:cubicBezTo>
                    <a:pt x="662" y="1"/>
                    <a:pt x="0" y="662"/>
                    <a:pt x="0" y="1511"/>
                  </a:cubicBezTo>
                  <a:cubicBezTo>
                    <a:pt x="0" y="2361"/>
                    <a:pt x="662" y="3022"/>
                    <a:pt x="1417" y="3022"/>
                  </a:cubicBezTo>
                  <a:cubicBezTo>
                    <a:pt x="2267" y="3022"/>
                    <a:pt x="2928" y="2361"/>
                    <a:pt x="2928" y="1511"/>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579" name="Google Shape;3579;p124"/>
            <p:cNvSpPr/>
            <p:nvPr/>
          </p:nvSpPr>
          <p:spPr>
            <a:xfrm>
              <a:off x="55310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1" y="3022"/>
                    <a:pt x="3022" y="2361"/>
                    <a:pt x="3022" y="1511"/>
                  </a:cubicBezTo>
                  <a:cubicBezTo>
                    <a:pt x="3022" y="662"/>
                    <a:pt x="2361"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580" name="Google Shape;3580;p124"/>
            <p:cNvSpPr/>
            <p:nvPr/>
          </p:nvSpPr>
          <p:spPr>
            <a:xfrm>
              <a:off x="5332750" y="212680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267" y="3022"/>
                    <a:pt x="2928" y="2361"/>
                    <a:pt x="2928" y="1511"/>
                  </a:cubicBezTo>
                  <a:cubicBezTo>
                    <a:pt x="3022"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581" name="Google Shape;3581;p124"/>
            <p:cNvSpPr/>
            <p:nvPr/>
          </p:nvSpPr>
          <p:spPr>
            <a:xfrm>
              <a:off x="5134425" y="212680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cubicBezTo>
                    <a:pt x="2267" y="3022"/>
                    <a:pt x="2928" y="2361"/>
                    <a:pt x="2928" y="1511"/>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582" name="Google Shape;3582;p124"/>
            <p:cNvSpPr/>
            <p:nvPr/>
          </p:nvSpPr>
          <p:spPr>
            <a:xfrm>
              <a:off x="49337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583" name="Google Shape;3583;p124"/>
            <p:cNvSpPr/>
            <p:nvPr/>
          </p:nvSpPr>
          <p:spPr>
            <a:xfrm>
              <a:off x="47354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584" name="Google Shape;3584;p124"/>
            <p:cNvSpPr/>
            <p:nvPr/>
          </p:nvSpPr>
          <p:spPr>
            <a:xfrm>
              <a:off x="4537125" y="212680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585" name="Google Shape;3585;p124"/>
            <p:cNvSpPr/>
            <p:nvPr/>
          </p:nvSpPr>
          <p:spPr>
            <a:xfrm>
              <a:off x="43364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586" name="Google Shape;3586;p124"/>
            <p:cNvSpPr/>
            <p:nvPr/>
          </p:nvSpPr>
          <p:spPr>
            <a:xfrm>
              <a:off x="41381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587" name="Google Shape;3587;p124"/>
            <p:cNvSpPr/>
            <p:nvPr/>
          </p:nvSpPr>
          <p:spPr>
            <a:xfrm>
              <a:off x="3939825" y="212680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588" name="Google Shape;3588;p124"/>
            <p:cNvSpPr/>
            <p:nvPr/>
          </p:nvSpPr>
          <p:spPr>
            <a:xfrm>
              <a:off x="61283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589" name="Google Shape;3589;p124"/>
            <p:cNvSpPr/>
            <p:nvPr/>
          </p:nvSpPr>
          <p:spPr>
            <a:xfrm>
              <a:off x="5930025" y="231567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590" name="Google Shape;3590;p124"/>
            <p:cNvSpPr/>
            <p:nvPr/>
          </p:nvSpPr>
          <p:spPr>
            <a:xfrm>
              <a:off x="5731725" y="2315675"/>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591" name="Google Shape;3591;p124"/>
            <p:cNvSpPr/>
            <p:nvPr/>
          </p:nvSpPr>
          <p:spPr>
            <a:xfrm>
              <a:off x="55310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592" name="Google Shape;3592;p124"/>
            <p:cNvSpPr/>
            <p:nvPr/>
          </p:nvSpPr>
          <p:spPr>
            <a:xfrm>
              <a:off x="5332750" y="231567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593" name="Google Shape;3593;p124"/>
            <p:cNvSpPr/>
            <p:nvPr/>
          </p:nvSpPr>
          <p:spPr>
            <a:xfrm>
              <a:off x="5134425" y="231567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594" name="Google Shape;3594;p124"/>
            <p:cNvSpPr/>
            <p:nvPr/>
          </p:nvSpPr>
          <p:spPr>
            <a:xfrm>
              <a:off x="49337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595" name="Google Shape;3595;p124"/>
            <p:cNvSpPr/>
            <p:nvPr/>
          </p:nvSpPr>
          <p:spPr>
            <a:xfrm>
              <a:off x="47354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596" name="Google Shape;3596;p124"/>
            <p:cNvSpPr/>
            <p:nvPr/>
          </p:nvSpPr>
          <p:spPr>
            <a:xfrm>
              <a:off x="4537125" y="231567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597" name="Google Shape;3597;p124"/>
            <p:cNvSpPr/>
            <p:nvPr/>
          </p:nvSpPr>
          <p:spPr>
            <a:xfrm>
              <a:off x="43364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598" name="Google Shape;3598;p124"/>
            <p:cNvSpPr/>
            <p:nvPr/>
          </p:nvSpPr>
          <p:spPr>
            <a:xfrm>
              <a:off x="41381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599" name="Google Shape;3599;p124"/>
            <p:cNvSpPr/>
            <p:nvPr/>
          </p:nvSpPr>
          <p:spPr>
            <a:xfrm>
              <a:off x="3939825" y="231567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600" name="Google Shape;3600;p124"/>
            <p:cNvSpPr/>
            <p:nvPr/>
          </p:nvSpPr>
          <p:spPr>
            <a:xfrm>
              <a:off x="6326650" y="2509250"/>
              <a:ext cx="28375" cy="68500"/>
            </a:xfrm>
            <a:custGeom>
              <a:avLst/>
              <a:gdLst/>
              <a:ahLst/>
              <a:cxnLst/>
              <a:rect l="l" t="t" r="r" b="b"/>
              <a:pathLst>
                <a:path w="1135" h="2740" extrusionOk="0">
                  <a:moveTo>
                    <a:pt x="851" y="1"/>
                  </a:moveTo>
                  <a:cubicBezTo>
                    <a:pt x="379" y="284"/>
                    <a:pt x="1" y="756"/>
                    <a:pt x="1" y="1323"/>
                  </a:cubicBezTo>
                  <a:cubicBezTo>
                    <a:pt x="1" y="1984"/>
                    <a:pt x="473" y="2551"/>
                    <a:pt x="1134" y="2740"/>
                  </a:cubicBezTo>
                  <a:cubicBezTo>
                    <a:pt x="1040" y="1795"/>
                    <a:pt x="945" y="945"/>
                    <a:pt x="85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601" name="Google Shape;3601;p124"/>
            <p:cNvSpPr/>
            <p:nvPr/>
          </p:nvSpPr>
          <p:spPr>
            <a:xfrm>
              <a:off x="61283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602" name="Google Shape;3602;p124"/>
            <p:cNvSpPr/>
            <p:nvPr/>
          </p:nvSpPr>
          <p:spPr>
            <a:xfrm>
              <a:off x="5930025" y="250455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603" name="Google Shape;3603;p124"/>
            <p:cNvSpPr/>
            <p:nvPr/>
          </p:nvSpPr>
          <p:spPr>
            <a:xfrm>
              <a:off x="5731725" y="2504550"/>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604" name="Google Shape;3604;p124"/>
            <p:cNvSpPr/>
            <p:nvPr/>
          </p:nvSpPr>
          <p:spPr>
            <a:xfrm>
              <a:off x="55310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605" name="Google Shape;3605;p124"/>
            <p:cNvSpPr/>
            <p:nvPr/>
          </p:nvSpPr>
          <p:spPr>
            <a:xfrm>
              <a:off x="5332750" y="250455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606" name="Google Shape;3606;p124"/>
            <p:cNvSpPr/>
            <p:nvPr/>
          </p:nvSpPr>
          <p:spPr>
            <a:xfrm>
              <a:off x="5134425" y="250455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607" name="Google Shape;3607;p124"/>
            <p:cNvSpPr/>
            <p:nvPr/>
          </p:nvSpPr>
          <p:spPr>
            <a:xfrm>
              <a:off x="49337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608" name="Google Shape;3608;p124"/>
            <p:cNvSpPr/>
            <p:nvPr/>
          </p:nvSpPr>
          <p:spPr>
            <a:xfrm>
              <a:off x="47354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609" name="Google Shape;3609;p124"/>
            <p:cNvSpPr/>
            <p:nvPr/>
          </p:nvSpPr>
          <p:spPr>
            <a:xfrm>
              <a:off x="4537125" y="250455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610" name="Google Shape;3610;p124"/>
            <p:cNvSpPr/>
            <p:nvPr/>
          </p:nvSpPr>
          <p:spPr>
            <a:xfrm>
              <a:off x="43364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611" name="Google Shape;3611;p124"/>
            <p:cNvSpPr/>
            <p:nvPr/>
          </p:nvSpPr>
          <p:spPr>
            <a:xfrm>
              <a:off x="41381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612" name="Google Shape;3612;p124"/>
            <p:cNvSpPr/>
            <p:nvPr/>
          </p:nvSpPr>
          <p:spPr>
            <a:xfrm>
              <a:off x="3939825" y="250455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613" name="Google Shape;3613;p124"/>
            <p:cNvSpPr/>
            <p:nvPr/>
          </p:nvSpPr>
          <p:spPr>
            <a:xfrm>
              <a:off x="6326650" y="2693400"/>
              <a:ext cx="40175" cy="75575"/>
            </a:xfrm>
            <a:custGeom>
              <a:avLst/>
              <a:gdLst/>
              <a:ahLst/>
              <a:cxnLst/>
              <a:rect l="l" t="t" r="r" b="b"/>
              <a:pathLst>
                <a:path w="1607" h="3023" extrusionOk="0">
                  <a:moveTo>
                    <a:pt x="1512" y="1"/>
                  </a:moveTo>
                  <a:cubicBezTo>
                    <a:pt x="662" y="1"/>
                    <a:pt x="1" y="662"/>
                    <a:pt x="1" y="1512"/>
                  </a:cubicBezTo>
                  <a:cubicBezTo>
                    <a:pt x="1" y="2362"/>
                    <a:pt x="662" y="3023"/>
                    <a:pt x="1512" y="3023"/>
                  </a:cubicBezTo>
                  <a:lnTo>
                    <a:pt x="1512" y="2928"/>
                  </a:lnTo>
                  <a:lnTo>
                    <a:pt x="1606" y="2928"/>
                  </a:lnTo>
                  <a:cubicBezTo>
                    <a:pt x="1606" y="1984"/>
                    <a:pt x="1512" y="1040"/>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614" name="Google Shape;3614;p124"/>
            <p:cNvSpPr/>
            <p:nvPr/>
          </p:nvSpPr>
          <p:spPr>
            <a:xfrm>
              <a:off x="61283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615" name="Google Shape;3615;p124"/>
            <p:cNvSpPr/>
            <p:nvPr/>
          </p:nvSpPr>
          <p:spPr>
            <a:xfrm>
              <a:off x="5930025" y="2693400"/>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616" name="Google Shape;3616;p124"/>
            <p:cNvSpPr/>
            <p:nvPr/>
          </p:nvSpPr>
          <p:spPr>
            <a:xfrm>
              <a:off x="5731725" y="2693400"/>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617" name="Google Shape;3617;p124"/>
            <p:cNvSpPr/>
            <p:nvPr/>
          </p:nvSpPr>
          <p:spPr>
            <a:xfrm>
              <a:off x="55310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618" name="Google Shape;3618;p124"/>
            <p:cNvSpPr/>
            <p:nvPr/>
          </p:nvSpPr>
          <p:spPr>
            <a:xfrm>
              <a:off x="5332750" y="2693400"/>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267" y="3023"/>
                    <a:pt x="2928" y="2362"/>
                    <a:pt x="2928" y="1512"/>
                  </a:cubicBezTo>
                  <a:cubicBezTo>
                    <a:pt x="3022"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619" name="Google Shape;3619;p124"/>
            <p:cNvSpPr/>
            <p:nvPr/>
          </p:nvSpPr>
          <p:spPr>
            <a:xfrm>
              <a:off x="5134425" y="2693400"/>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620" name="Google Shape;3620;p124"/>
            <p:cNvSpPr/>
            <p:nvPr/>
          </p:nvSpPr>
          <p:spPr>
            <a:xfrm>
              <a:off x="49337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621" name="Google Shape;3621;p124"/>
            <p:cNvSpPr/>
            <p:nvPr/>
          </p:nvSpPr>
          <p:spPr>
            <a:xfrm>
              <a:off x="47354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622" name="Google Shape;3622;p124"/>
            <p:cNvSpPr/>
            <p:nvPr/>
          </p:nvSpPr>
          <p:spPr>
            <a:xfrm>
              <a:off x="4537125" y="2693400"/>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623" name="Google Shape;3623;p124"/>
            <p:cNvSpPr/>
            <p:nvPr/>
          </p:nvSpPr>
          <p:spPr>
            <a:xfrm>
              <a:off x="43364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624" name="Google Shape;3624;p124"/>
            <p:cNvSpPr/>
            <p:nvPr/>
          </p:nvSpPr>
          <p:spPr>
            <a:xfrm>
              <a:off x="41381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625" name="Google Shape;3625;p124"/>
            <p:cNvSpPr/>
            <p:nvPr/>
          </p:nvSpPr>
          <p:spPr>
            <a:xfrm>
              <a:off x="3939825" y="2693400"/>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sp>
        <p:nvSpPr>
          <p:cNvPr id="3626" name="Google Shape;3626;p124"/>
          <p:cNvSpPr txBox="1"/>
          <p:nvPr/>
        </p:nvSpPr>
        <p:spPr>
          <a:xfrm>
            <a:off x="609451" y="4765501"/>
            <a:ext cx="1315500" cy="292313"/>
          </a:xfrm>
          <a:prstGeom prst="rect">
            <a:avLst/>
          </a:prstGeom>
          <a:noFill/>
          <a:ln>
            <a:noFill/>
          </a:ln>
        </p:spPr>
        <p:txBody>
          <a:bodyPr spcFirstLastPara="1" wrap="square" lIns="91400" tIns="91400" rIns="91400" bIns="91400"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matchingName="Title and body split">
  <p:cSld name="Title and body split">
    <p:bg>
      <p:bgPr>
        <a:solidFill>
          <a:schemeClr val="dk1"/>
        </a:solidFill>
        <a:effectLst/>
      </p:bgPr>
    </p:bg>
    <p:spTree>
      <p:nvGrpSpPr>
        <p:cNvPr id="1" name="Shape 3627"/>
        <p:cNvGrpSpPr/>
        <p:nvPr/>
      </p:nvGrpSpPr>
      <p:grpSpPr>
        <a:xfrm>
          <a:off x="0" y="0"/>
          <a:ext cx="0" cy="0"/>
          <a:chOff x="0" y="0"/>
          <a:chExt cx="0" cy="0"/>
        </a:xfrm>
      </p:grpSpPr>
      <p:sp>
        <p:nvSpPr>
          <p:cNvPr id="3628" name="Google Shape;3628;p125"/>
          <p:cNvSpPr/>
          <p:nvPr/>
        </p:nvSpPr>
        <p:spPr>
          <a:xfrm>
            <a:off x="0" y="0"/>
            <a:ext cx="4793700" cy="5143500"/>
          </a:xfrm>
          <a:prstGeom prst="rect">
            <a:avLst/>
          </a:prstGeom>
          <a:solidFill>
            <a:schemeClr val="lt1"/>
          </a:solidFill>
          <a:ln>
            <a:noFill/>
          </a:ln>
        </p:spPr>
        <p:txBody>
          <a:bodyPr spcFirstLastPara="1" wrap="square" lIns="91400" tIns="91400" rIns="91400" bIns="91400"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629" name="Google Shape;3629;p125"/>
          <p:cNvSpPr txBox="1">
            <a:spLocks noGrp="1"/>
          </p:cNvSpPr>
          <p:nvPr>
            <p:ph type="title"/>
          </p:nvPr>
        </p:nvSpPr>
        <p:spPr>
          <a:xfrm>
            <a:off x="311700" y="569151"/>
            <a:ext cx="4029000" cy="10470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800"/>
              <a:buNone/>
              <a:defRPr sz="2799"/>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3630" name="Google Shape;3630;p125"/>
          <p:cNvSpPr txBox="1">
            <a:spLocks noGrp="1"/>
          </p:cNvSpPr>
          <p:nvPr>
            <p:ph type="body" idx="1"/>
          </p:nvPr>
        </p:nvSpPr>
        <p:spPr>
          <a:xfrm>
            <a:off x="311700" y="1819425"/>
            <a:ext cx="4029000" cy="2760000"/>
          </a:xfrm>
          <a:prstGeom prst="rect">
            <a:avLst/>
          </a:prstGeom>
          <a:noFill/>
          <a:ln>
            <a:noFill/>
          </a:ln>
        </p:spPr>
        <p:txBody>
          <a:bodyPr spcFirstLastPara="1" wrap="square" lIns="91425" tIns="91425" rIns="91425" bIns="91425" anchor="t" anchorCtr="0">
            <a:normAutofit/>
          </a:bodyPr>
          <a:lstStyle>
            <a:lvl1pPr marL="457200" lvl="0" indent="-330200" algn="l">
              <a:lnSpc>
                <a:spcPct val="115000"/>
              </a:lnSpc>
              <a:spcBef>
                <a:spcPts val="0"/>
              </a:spcBef>
              <a:spcAft>
                <a:spcPts val="0"/>
              </a:spcAft>
              <a:buSzPts val="1600"/>
              <a:buChar char="●"/>
              <a:defRPr/>
            </a:lvl1pPr>
            <a:lvl2pPr marL="914400" lvl="1" indent="-317500" algn="l">
              <a:lnSpc>
                <a:spcPct val="115000"/>
              </a:lnSpc>
              <a:spcBef>
                <a:spcPts val="0"/>
              </a:spcBef>
              <a:spcAft>
                <a:spcPts val="0"/>
              </a:spcAft>
              <a:buSzPts val="1400"/>
              <a:buChar char="○"/>
              <a:defRPr/>
            </a:lvl2pPr>
            <a:lvl3pPr marL="1371600" lvl="2" indent="-304800" algn="l">
              <a:lnSpc>
                <a:spcPct val="115000"/>
              </a:lnSpc>
              <a:spcBef>
                <a:spcPts val="0"/>
              </a:spcBef>
              <a:spcAft>
                <a:spcPts val="0"/>
              </a:spcAft>
              <a:buSzPts val="1200"/>
              <a:buChar char="■"/>
              <a:defRPr/>
            </a:lvl3pPr>
            <a:lvl4pPr marL="1828800" lvl="3" indent="-304800" algn="l">
              <a:lnSpc>
                <a:spcPct val="115000"/>
              </a:lnSpc>
              <a:spcBef>
                <a:spcPts val="0"/>
              </a:spcBef>
              <a:spcAft>
                <a:spcPts val="0"/>
              </a:spcAft>
              <a:buSzPts val="1200"/>
              <a:buChar char="●"/>
              <a:defRPr/>
            </a:lvl4pPr>
            <a:lvl5pPr marL="2286000" lvl="4" indent="-292100" algn="l">
              <a:lnSpc>
                <a:spcPct val="115000"/>
              </a:lnSpc>
              <a:spcBef>
                <a:spcPts val="0"/>
              </a:spcBef>
              <a:spcAft>
                <a:spcPts val="0"/>
              </a:spcAft>
              <a:buSzPts val="1000"/>
              <a:buChar char="○"/>
              <a:defRPr/>
            </a:lvl5pPr>
            <a:lvl6pPr marL="2743200" lvl="5" indent="-292100" algn="l">
              <a:lnSpc>
                <a:spcPct val="115000"/>
              </a:lnSpc>
              <a:spcBef>
                <a:spcPts val="0"/>
              </a:spcBef>
              <a:spcAft>
                <a:spcPts val="0"/>
              </a:spcAft>
              <a:buSzPts val="1000"/>
              <a:buChar char="■"/>
              <a:defRPr/>
            </a:lvl6pPr>
            <a:lvl7pPr marL="3200400" lvl="6" indent="-292100" algn="l">
              <a:lnSpc>
                <a:spcPct val="115000"/>
              </a:lnSpc>
              <a:spcBef>
                <a:spcPts val="0"/>
              </a:spcBef>
              <a:spcAft>
                <a:spcPts val="0"/>
              </a:spcAft>
              <a:buSzPts val="1000"/>
              <a:buChar char="●"/>
              <a:defRPr/>
            </a:lvl7pPr>
            <a:lvl8pPr marL="3657600" lvl="7" indent="-285750" algn="l">
              <a:lnSpc>
                <a:spcPct val="115000"/>
              </a:lnSpc>
              <a:spcBef>
                <a:spcPts val="0"/>
              </a:spcBef>
              <a:spcAft>
                <a:spcPts val="0"/>
              </a:spcAft>
              <a:buSzPts val="900"/>
              <a:buChar char="○"/>
              <a:defRPr/>
            </a:lvl8pPr>
            <a:lvl9pPr marL="4114800" lvl="8" indent="-285750" algn="l">
              <a:lnSpc>
                <a:spcPct val="115000"/>
              </a:lnSpc>
              <a:spcBef>
                <a:spcPts val="0"/>
              </a:spcBef>
              <a:spcAft>
                <a:spcPts val="0"/>
              </a:spcAft>
              <a:buSzPts val="900"/>
              <a:buChar char="■"/>
              <a:defRPr/>
            </a:lvl9pPr>
          </a:lstStyle>
          <a:p>
            <a:endParaRPr/>
          </a:p>
        </p:txBody>
      </p:sp>
      <p:sp>
        <p:nvSpPr>
          <p:cNvPr id="3631" name="Google Shape;3631;p125"/>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3632" name="Google Shape;3632;p125"/>
          <p:cNvSpPr/>
          <p:nvPr/>
        </p:nvSpPr>
        <p:spPr>
          <a:xfrm>
            <a:off x="434925" y="280400"/>
            <a:ext cx="109800" cy="153600"/>
          </a:xfrm>
          <a:prstGeom prst="chevron">
            <a:avLst>
              <a:gd name="adj" fmla="val 55512"/>
            </a:avLst>
          </a:prstGeom>
          <a:solidFill>
            <a:schemeClr val="accent1"/>
          </a:solidFill>
          <a:ln>
            <a:noFill/>
          </a:ln>
        </p:spPr>
        <p:txBody>
          <a:bodyPr spcFirstLastPara="1" wrap="square" lIns="91400" tIns="91400" rIns="91400" bIns="91400"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633" name="Google Shape;3633;p125"/>
          <p:cNvSpPr txBox="1">
            <a:spLocks noGrp="1"/>
          </p:cNvSpPr>
          <p:nvPr>
            <p:ph type="subTitle" idx="2"/>
          </p:nvPr>
        </p:nvSpPr>
        <p:spPr>
          <a:xfrm>
            <a:off x="581025" y="201937"/>
            <a:ext cx="4029000" cy="316800"/>
          </a:xfrm>
          <a:prstGeom prst="rect">
            <a:avLst/>
          </a:prstGeom>
          <a:noFill/>
          <a:ln>
            <a:noFill/>
          </a:ln>
        </p:spPr>
        <p:txBody>
          <a:bodyPr spcFirstLastPara="1" wrap="square" lIns="91425" tIns="91425" rIns="91425" bIns="91425" anchor="ctr" anchorCtr="0">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199"/>
            </a:lvl2pPr>
            <a:lvl3pPr lvl="2" algn="l">
              <a:lnSpc>
                <a:spcPct val="115000"/>
              </a:lnSpc>
              <a:spcBef>
                <a:spcPts val="0"/>
              </a:spcBef>
              <a:spcAft>
                <a:spcPts val="0"/>
              </a:spcAft>
              <a:buSzPts val="1200"/>
              <a:buNone/>
              <a:defRPr sz="1199"/>
            </a:lvl3pPr>
            <a:lvl4pPr lvl="3" algn="l">
              <a:lnSpc>
                <a:spcPct val="115000"/>
              </a:lnSpc>
              <a:spcBef>
                <a:spcPts val="0"/>
              </a:spcBef>
              <a:spcAft>
                <a:spcPts val="0"/>
              </a:spcAft>
              <a:buSzPts val="1200"/>
              <a:buNone/>
              <a:defRPr sz="1199"/>
            </a:lvl4pPr>
            <a:lvl5pPr lvl="4" algn="l">
              <a:lnSpc>
                <a:spcPct val="115000"/>
              </a:lnSpc>
              <a:spcBef>
                <a:spcPts val="0"/>
              </a:spcBef>
              <a:spcAft>
                <a:spcPts val="0"/>
              </a:spcAft>
              <a:buSzPts val="1200"/>
              <a:buNone/>
              <a:defRPr sz="1199"/>
            </a:lvl5pPr>
            <a:lvl6pPr lvl="5" algn="l">
              <a:lnSpc>
                <a:spcPct val="115000"/>
              </a:lnSpc>
              <a:spcBef>
                <a:spcPts val="0"/>
              </a:spcBef>
              <a:spcAft>
                <a:spcPts val="0"/>
              </a:spcAft>
              <a:buSzPts val="1200"/>
              <a:buNone/>
              <a:defRPr sz="1199"/>
            </a:lvl6pPr>
            <a:lvl7pPr lvl="6" algn="l">
              <a:lnSpc>
                <a:spcPct val="115000"/>
              </a:lnSpc>
              <a:spcBef>
                <a:spcPts val="0"/>
              </a:spcBef>
              <a:spcAft>
                <a:spcPts val="0"/>
              </a:spcAft>
              <a:buSzPts val="1200"/>
              <a:buNone/>
              <a:defRPr sz="1199"/>
            </a:lvl7pPr>
            <a:lvl8pPr lvl="7" algn="l">
              <a:lnSpc>
                <a:spcPct val="115000"/>
              </a:lnSpc>
              <a:spcBef>
                <a:spcPts val="0"/>
              </a:spcBef>
              <a:spcAft>
                <a:spcPts val="0"/>
              </a:spcAft>
              <a:buSzPts val="1200"/>
              <a:buNone/>
              <a:defRPr sz="1199"/>
            </a:lvl8pPr>
            <a:lvl9pPr lvl="8" algn="l">
              <a:lnSpc>
                <a:spcPct val="115000"/>
              </a:lnSpc>
              <a:spcBef>
                <a:spcPts val="0"/>
              </a:spcBef>
              <a:spcAft>
                <a:spcPts val="0"/>
              </a:spcAft>
              <a:buSzPts val="1200"/>
              <a:buNone/>
              <a:defRPr sz="1199"/>
            </a:lvl9pPr>
          </a:lstStyle>
          <a:p>
            <a:endParaRPr/>
          </a:p>
        </p:txBody>
      </p:sp>
      <p:grpSp>
        <p:nvGrpSpPr>
          <p:cNvPr id="3634" name="Google Shape;3634;p125"/>
          <p:cNvGrpSpPr/>
          <p:nvPr/>
        </p:nvGrpSpPr>
        <p:grpSpPr>
          <a:xfrm>
            <a:off x="8041174" y="4778597"/>
            <a:ext cx="598277" cy="170409"/>
            <a:chOff x="238125" y="1822850"/>
            <a:chExt cx="7080200" cy="2016675"/>
          </a:xfrm>
        </p:grpSpPr>
        <p:sp>
          <p:nvSpPr>
            <p:cNvPr id="3635" name="Google Shape;3635;p125"/>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636" name="Google Shape;3636;p125"/>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637" name="Google Shape;3637;p125"/>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638" name="Google Shape;3638;p125"/>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639" name="Google Shape;3639;p125"/>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640" name="Google Shape;3640;p125"/>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641" name="Google Shape;3641;p125"/>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sp>
        <p:nvSpPr>
          <p:cNvPr id="3642" name="Google Shape;3642;p125"/>
          <p:cNvSpPr txBox="1"/>
          <p:nvPr/>
        </p:nvSpPr>
        <p:spPr>
          <a:xfrm>
            <a:off x="244350" y="4765501"/>
            <a:ext cx="1315500" cy="292313"/>
          </a:xfrm>
          <a:prstGeom prst="rect">
            <a:avLst/>
          </a:prstGeom>
          <a:noFill/>
          <a:ln>
            <a:noFill/>
          </a:ln>
        </p:spPr>
        <p:txBody>
          <a:bodyPr spcFirstLastPara="1" wrap="square" lIns="91400" tIns="91400" rIns="91400" bIns="91400"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matchingName="Title and body split w/chevrons">
  <p:cSld name="Title and body split w/chevrons">
    <p:bg>
      <p:bgPr>
        <a:solidFill>
          <a:schemeClr val="dk1"/>
        </a:solidFill>
        <a:effectLst/>
      </p:bgPr>
    </p:bg>
    <p:spTree>
      <p:nvGrpSpPr>
        <p:cNvPr id="1" name="Shape 3643"/>
        <p:cNvGrpSpPr/>
        <p:nvPr/>
      </p:nvGrpSpPr>
      <p:grpSpPr>
        <a:xfrm>
          <a:off x="0" y="0"/>
          <a:ext cx="0" cy="0"/>
          <a:chOff x="0" y="0"/>
          <a:chExt cx="0" cy="0"/>
        </a:xfrm>
      </p:grpSpPr>
      <p:grpSp>
        <p:nvGrpSpPr>
          <p:cNvPr id="3644" name="Google Shape;3644;p126"/>
          <p:cNvGrpSpPr/>
          <p:nvPr/>
        </p:nvGrpSpPr>
        <p:grpSpPr>
          <a:xfrm>
            <a:off x="2726704" y="6"/>
            <a:ext cx="3697033" cy="5143642"/>
            <a:chOff x="1926275" y="238125"/>
            <a:chExt cx="3765950" cy="5239525"/>
          </a:xfrm>
        </p:grpSpPr>
        <p:sp>
          <p:nvSpPr>
            <p:cNvPr id="3645" name="Google Shape;3645;p126"/>
            <p:cNvSpPr/>
            <p:nvPr/>
          </p:nvSpPr>
          <p:spPr>
            <a:xfrm>
              <a:off x="3567675" y="2842675"/>
              <a:ext cx="2124550" cy="2634975"/>
            </a:xfrm>
            <a:custGeom>
              <a:avLst/>
              <a:gdLst/>
              <a:ahLst/>
              <a:cxnLst/>
              <a:rect l="l" t="t" r="r" b="b"/>
              <a:pathLst>
                <a:path w="84982" h="105399" extrusionOk="0">
                  <a:moveTo>
                    <a:pt x="84070" y="1"/>
                  </a:moveTo>
                  <a:lnTo>
                    <a:pt x="1" y="105398"/>
                  </a:lnTo>
                  <a:lnTo>
                    <a:pt x="1854" y="105398"/>
                  </a:lnTo>
                  <a:lnTo>
                    <a:pt x="54872" y="38890"/>
                  </a:lnTo>
                  <a:lnTo>
                    <a:pt x="84981" y="1155"/>
                  </a:lnTo>
                  <a:lnTo>
                    <a:pt x="84070"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646" name="Google Shape;3646;p126"/>
            <p:cNvSpPr/>
            <p:nvPr/>
          </p:nvSpPr>
          <p:spPr>
            <a:xfrm>
              <a:off x="3471225" y="2781900"/>
              <a:ext cx="2173150" cy="2695750"/>
            </a:xfrm>
            <a:custGeom>
              <a:avLst/>
              <a:gdLst/>
              <a:ahLst/>
              <a:cxnLst/>
              <a:rect l="l" t="t" r="r" b="b"/>
              <a:pathLst>
                <a:path w="86926" h="107830" extrusionOk="0">
                  <a:moveTo>
                    <a:pt x="85983" y="1"/>
                  </a:moveTo>
                  <a:lnTo>
                    <a:pt x="0" y="107829"/>
                  </a:lnTo>
                  <a:lnTo>
                    <a:pt x="1823" y="107829"/>
                  </a:lnTo>
                  <a:lnTo>
                    <a:pt x="86925" y="1155"/>
                  </a:lnTo>
                  <a:lnTo>
                    <a:pt x="85983"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647" name="Google Shape;3647;p126"/>
            <p:cNvSpPr/>
            <p:nvPr/>
          </p:nvSpPr>
          <p:spPr>
            <a:xfrm>
              <a:off x="3374000" y="2721150"/>
              <a:ext cx="2221750" cy="2756500"/>
            </a:xfrm>
            <a:custGeom>
              <a:avLst/>
              <a:gdLst/>
              <a:ahLst/>
              <a:cxnLst/>
              <a:rect l="l" t="t" r="r" b="b"/>
              <a:pathLst>
                <a:path w="88870" h="110260" extrusionOk="0">
                  <a:moveTo>
                    <a:pt x="87958" y="0"/>
                  </a:moveTo>
                  <a:lnTo>
                    <a:pt x="0" y="110259"/>
                  </a:lnTo>
                  <a:lnTo>
                    <a:pt x="1854" y="110259"/>
                  </a:lnTo>
                  <a:lnTo>
                    <a:pt x="88870" y="1155"/>
                  </a:lnTo>
                  <a:lnTo>
                    <a:pt x="87958"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648" name="Google Shape;3648;p126"/>
            <p:cNvSpPr/>
            <p:nvPr/>
          </p:nvSpPr>
          <p:spPr>
            <a:xfrm>
              <a:off x="3278300" y="2661150"/>
              <a:ext cx="2269600" cy="2816500"/>
            </a:xfrm>
            <a:custGeom>
              <a:avLst/>
              <a:gdLst/>
              <a:ahLst/>
              <a:cxnLst/>
              <a:rect l="l" t="t" r="r" b="b"/>
              <a:pathLst>
                <a:path w="90784" h="112660" extrusionOk="0">
                  <a:moveTo>
                    <a:pt x="89872" y="0"/>
                  </a:moveTo>
                  <a:lnTo>
                    <a:pt x="0" y="112659"/>
                  </a:lnTo>
                  <a:lnTo>
                    <a:pt x="1853" y="112659"/>
                  </a:lnTo>
                  <a:lnTo>
                    <a:pt x="90784" y="1155"/>
                  </a:lnTo>
                  <a:lnTo>
                    <a:pt x="89872"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649" name="Google Shape;3649;p126"/>
            <p:cNvSpPr/>
            <p:nvPr/>
          </p:nvSpPr>
          <p:spPr>
            <a:xfrm>
              <a:off x="3181825" y="2600375"/>
              <a:ext cx="2317475" cy="2877275"/>
            </a:xfrm>
            <a:custGeom>
              <a:avLst/>
              <a:gdLst/>
              <a:ahLst/>
              <a:cxnLst/>
              <a:rect l="l" t="t" r="r" b="b"/>
              <a:pathLst>
                <a:path w="92699" h="115091" extrusionOk="0">
                  <a:moveTo>
                    <a:pt x="91787" y="0"/>
                  </a:moveTo>
                  <a:lnTo>
                    <a:pt x="1" y="115090"/>
                  </a:lnTo>
                  <a:lnTo>
                    <a:pt x="1854" y="115090"/>
                  </a:lnTo>
                  <a:lnTo>
                    <a:pt x="92698" y="1155"/>
                  </a:lnTo>
                  <a:lnTo>
                    <a:pt x="91787"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650" name="Google Shape;3650;p126"/>
            <p:cNvSpPr/>
            <p:nvPr/>
          </p:nvSpPr>
          <p:spPr>
            <a:xfrm>
              <a:off x="3084600" y="2539600"/>
              <a:ext cx="2366825" cy="2938050"/>
            </a:xfrm>
            <a:custGeom>
              <a:avLst/>
              <a:gdLst/>
              <a:ahLst/>
              <a:cxnLst/>
              <a:rect l="l" t="t" r="r" b="b"/>
              <a:pathLst>
                <a:path w="94673" h="117522" extrusionOk="0">
                  <a:moveTo>
                    <a:pt x="93761" y="1"/>
                  </a:moveTo>
                  <a:lnTo>
                    <a:pt x="1" y="117521"/>
                  </a:lnTo>
                  <a:lnTo>
                    <a:pt x="1854" y="117521"/>
                  </a:lnTo>
                  <a:lnTo>
                    <a:pt x="94673" y="1155"/>
                  </a:lnTo>
                  <a:lnTo>
                    <a:pt x="93761"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651" name="Google Shape;3651;p126"/>
            <p:cNvSpPr/>
            <p:nvPr/>
          </p:nvSpPr>
          <p:spPr>
            <a:xfrm>
              <a:off x="2988125" y="2478850"/>
              <a:ext cx="2414700" cy="2998800"/>
            </a:xfrm>
            <a:custGeom>
              <a:avLst/>
              <a:gdLst/>
              <a:ahLst/>
              <a:cxnLst/>
              <a:rect l="l" t="t" r="r" b="b"/>
              <a:pathLst>
                <a:path w="96588" h="119952" extrusionOk="0">
                  <a:moveTo>
                    <a:pt x="95676" y="0"/>
                  </a:moveTo>
                  <a:lnTo>
                    <a:pt x="1" y="119951"/>
                  </a:lnTo>
                  <a:lnTo>
                    <a:pt x="1854" y="119951"/>
                  </a:lnTo>
                  <a:lnTo>
                    <a:pt x="96587" y="1155"/>
                  </a:lnTo>
                  <a:lnTo>
                    <a:pt x="95676"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652" name="Google Shape;3652;p126"/>
            <p:cNvSpPr/>
            <p:nvPr/>
          </p:nvSpPr>
          <p:spPr>
            <a:xfrm>
              <a:off x="2892425" y="2418825"/>
              <a:ext cx="2462550" cy="3058825"/>
            </a:xfrm>
            <a:custGeom>
              <a:avLst/>
              <a:gdLst/>
              <a:ahLst/>
              <a:cxnLst/>
              <a:rect l="l" t="t" r="r" b="b"/>
              <a:pathLst>
                <a:path w="98502" h="122353" extrusionOk="0">
                  <a:moveTo>
                    <a:pt x="97590" y="1"/>
                  </a:moveTo>
                  <a:lnTo>
                    <a:pt x="1" y="122352"/>
                  </a:lnTo>
                  <a:lnTo>
                    <a:pt x="1854" y="122352"/>
                  </a:lnTo>
                  <a:lnTo>
                    <a:pt x="98501" y="1155"/>
                  </a:lnTo>
                  <a:lnTo>
                    <a:pt x="97590"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653" name="Google Shape;3653;p126"/>
            <p:cNvSpPr/>
            <p:nvPr/>
          </p:nvSpPr>
          <p:spPr>
            <a:xfrm>
              <a:off x="2795975" y="2358075"/>
              <a:ext cx="2511150" cy="3119575"/>
            </a:xfrm>
            <a:custGeom>
              <a:avLst/>
              <a:gdLst/>
              <a:ahLst/>
              <a:cxnLst/>
              <a:rect l="l" t="t" r="r" b="b"/>
              <a:pathLst>
                <a:path w="100446" h="124783" extrusionOk="0">
                  <a:moveTo>
                    <a:pt x="99503" y="0"/>
                  </a:moveTo>
                  <a:lnTo>
                    <a:pt x="0" y="124782"/>
                  </a:lnTo>
                  <a:lnTo>
                    <a:pt x="1823" y="124782"/>
                  </a:lnTo>
                  <a:lnTo>
                    <a:pt x="100445" y="1155"/>
                  </a:lnTo>
                  <a:lnTo>
                    <a:pt x="99503"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654" name="Google Shape;3654;p126"/>
            <p:cNvSpPr/>
            <p:nvPr/>
          </p:nvSpPr>
          <p:spPr>
            <a:xfrm>
              <a:off x="2698750" y="2297300"/>
              <a:ext cx="2559750" cy="3180350"/>
            </a:xfrm>
            <a:custGeom>
              <a:avLst/>
              <a:gdLst/>
              <a:ahLst/>
              <a:cxnLst/>
              <a:rect l="l" t="t" r="r" b="b"/>
              <a:pathLst>
                <a:path w="102390" h="127214" extrusionOk="0">
                  <a:moveTo>
                    <a:pt x="101478" y="1"/>
                  </a:moveTo>
                  <a:lnTo>
                    <a:pt x="0" y="127213"/>
                  </a:lnTo>
                  <a:lnTo>
                    <a:pt x="1854" y="127213"/>
                  </a:lnTo>
                  <a:lnTo>
                    <a:pt x="102390" y="1155"/>
                  </a:lnTo>
                  <a:lnTo>
                    <a:pt x="101478"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655" name="Google Shape;3655;p126"/>
            <p:cNvSpPr/>
            <p:nvPr/>
          </p:nvSpPr>
          <p:spPr>
            <a:xfrm>
              <a:off x="2602275" y="2236550"/>
              <a:ext cx="2608375" cy="3241100"/>
            </a:xfrm>
            <a:custGeom>
              <a:avLst/>
              <a:gdLst/>
              <a:ahLst/>
              <a:cxnLst/>
              <a:rect l="l" t="t" r="r" b="b"/>
              <a:pathLst>
                <a:path w="104335" h="129644" extrusionOk="0">
                  <a:moveTo>
                    <a:pt x="103393" y="0"/>
                  </a:moveTo>
                  <a:lnTo>
                    <a:pt x="1" y="129643"/>
                  </a:lnTo>
                  <a:lnTo>
                    <a:pt x="1854" y="129643"/>
                  </a:lnTo>
                  <a:lnTo>
                    <a:pt x="104335" y="1155"/>
                  </a:lnTo>
                  <a:lnTo>
                    <a:pt x="103393"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656" name="Google Shape;3656;p126"/>
            <p:cNvSpPr/>
            <p:nvPr/>
          </p:nvSpPr>
          <p:spPr>
            <a:xfrm>
              <a:off x="2506575" y="2175775"/>
              <a:ext cx="2656225" cy="3301875"/>
            </a:xfrm>
            <a:custGeom>
              <a:avLst/>
              <a:gdLst/>
              <a:ahLst/>
              <a:cxnLst/>
              <a:rect l="l" t="t" r="r" b="b"/>
              <a:pathLst>
                <a:path w="106249" h="132075" extrusionOk="0">
                  <a:moveTo>
                    <a:pt x="105307" y="0"/>
                  </a:moveTo>
                  <a:lnTo>
                    <a:pt x="0" y="132074"/>
                  </a:lnTo>
                  <a:lnTo>
                    <a:pt x="1823" y="132074"/>
                  </a:lnTo>
                  <a:lnTo>
                    <a:pt x="106249" y="1185"/>
                  </a:lnTo>
                  <a:lnTo>
                    <a:pt x="105307"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657" name="Google Shape;3657;p126"/>
            <p:cNvSpPr/>
            <p:nvPr/>
          </p:nvSpPr>
          <p:spPr>
            <a:xfrm>
              <a:off x="2409350" y="2115775"/>
              <a:ext cx="2704850" cy="3361875"/>
            </a:xfrm>
            <a:custGeom>
              <a:avLst/>
              <a:gdLst/>
              <a:ahLst/>
              <a:cxnLst/>
              <a:rect l="l" t="t" r="r" b="b"/>
              <a:pathLst>
                <a:path w="108194" h="134475" extrusionOk="0">
                  <a:moveTo>
                    <a:pt x="107282" y="0"/>
                  </a:moveTo>
                  <a:lnTo>
                    <a:pt x="0" y="134474"/>
                  </a:lnTo>
                  <a:lnTo>
                    <a:pt x="1854" y="134474"/>
                  </a:lnTo>
                  <a:lnTo>
                    <a:pt x="108193" y="1155"/>
                  </a:lnTo>
                  <a:lnTo>
                    <a:pt x="107282"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658" name="Google Shape;3658;p126"/>
            <p:cNvSpPr/>
            <p:nvPr/>
          </p:nvSpPr>
          <p:spPr>
            <a:xfrm>
              <a:off x="2312875" y="2055000"/>
              <a:ext cx="2752700" cy="3422650"/>
            </a:xfrm>
            <a:custGeom>
              <a:avLst/>
              <a:gdLst/>
              <a:ahLst/>
              <a:cxnLst/>
              <a:rect l="l" t="t" r="r" b="b"/>
              <a:pathLst>
                <a:path w="110108" h="136906" extrusionOk="0">
                  <a:moveTo>
                    <a:pt x="109196" y="1"/>
                  </a:moveTo>
                  <a:lnTo>
                    <a:pt x="1" y="136905"/>
                  </a:lnTo>
                  <a:lnTo>
                    <a:pt x="1854" y="136905"/>
                  </a:lnTo>
                  <a:lnTo>
                    <a:pt x="110108" y="1155"/>
                  </a:lnTo>
                  <a:lnTo>
                    <a:pt x="109196"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659" name="Google Shape;3659;p126"/>
            <p:cNvSpPr/>
            <p:nvPr/>
          </p:nvSpPr>
          <p:spPr>
            <a:xfrm>
              <a:off x="2216425" y="1994225"/>
              <a:ext cx="2801300" cy="3483425"/>
            </a:xfrm>
            <a:custGeom>
              <a:avLst/>
              <a:gdLst/>
              <a:ahLst/>
              <a:cxnLst/>
              <a:rect l="l" t="t" r="r" b="b"/>
              <a:pathLst>
                <a:path w="112052" h="139337" extrusionOk="0">
                  <a:moveTo>
                    <a:pt x="111140" y="1"/>
                  </a:moveTo>
                  <a:lnTo>
                    <a:pt x="0" y="139336"/>
                  </a:lnTo>
                  <a:lnTo>
                    <a:pt x="1854" y="139336"/>
                  </a:lnTo>
                  <a:lnTo>
                    <a:pt x="112051" y="1156"/>
                  </a:lnTo>
                  <a:lnTo>
                    <a:pt x="111140"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660" name="Google Shape;3660;p126"/>
            <p:cNvSpPr/>
            <p:nvPr/>
          </p:nvSpPr>
          <p:spPr>
            <a:xfrm>
              <a:off x="2119950" y="1933475"/>
              <a:ext cx="2849925" cy="3544175"/>
            </a:xfrm>
            <a:custGeom>
              <a:avLst/>
              <a:gdLst/>
              <a:ahLst/>
              <a:cxnLst/>
              <a:rect l="l" t="t" r="r" b="b"/>
              <a:pathLst>
                <a:path w="113997" h="141767" extrusionOk="0">
                  <a:moveTo>
                    <a:pt x="113085" y="0"/>
                  </a:moveTo>
                  <a:lnTo>
                    <a:pt x="1" y="141766"/>
                  </a:lnTo>
                  <a:lnTo>
                    <a:pt x="1854" y="141766"/>
                  </a:lnTo>
                  <a:lnTo>
                    <a:pt x="113996" y="1185"/>
                  </a:lnTo>
                  <a:lnTo>
                    <a:pt x="113085"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661" name="Google Shape;3661;p126"/>
            <p:cNvSpPr/>
            <p:nvPr/>
          </p:nvSpPr>
          <p:spPr>
            <a:xfrm>
              <a:off x="2023475" y="1872700"/>
              <a:ext cx="2897775" cy="3604950"/>
            </a:xfrm>
            <a:custGeom>
              <a:avLst/>
              <a:gdLst/>
              <a:ahLst/>
              <a:cxnLst/>
              <a:rect l="l" t="t" r="r" b="b"/>
              <a:pathLst>
                <a:path w="115911" h="144198" extrusionOk="0">
                  <a:moveTo>
                    <a:pt x="114999" y="1"/>
                  </a:moveTo>
                  <a:lnTo>
                    <a:pt x="1" y="144197"/>
                  </a:lnTo>
                  <a:lnTo>
                    <a:pt x="1854" y="144197"/>
                  </a:lnTo>
                  <a:lnTo>
                    <a:pt x="115911" y="1186"/>
                  </a:lnTo>
                  <a:lnTo>
                    <a:pt x="114999"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662" name="Google Shape;3662;p126"/>
            <p:cNvSpPr/>
            <p:nvPr/>
          </p:nvSpPr>
          <p:spPr>
            <a:xfrm>
              <a:off x="1926275" y="1811950"/>
              <a:ext cx="2946375" cy="3665700"/>
            </a:xfrm>
            <a:custGeom>
              <a:avLst/>
              <a:gdLst/>
              <a:ahLst/>
              <a:cxnLst/>
              <a:rect l="l" t="t" r="r" b="b"/>
              <a:pathLst>
                <a:path w="117855" h="146628" extrusionOk="0">
                  <a:moveTo>
                    <a:pt x="116943" y="0"/>
                  </a:moveTo>
                  <a:lnTo>
                    <a:pt x="83765" y="41594"/>
                  </a:lnTo>
                  <a:lnTo>
                    <a:pt x="34089" y="103879"/>
                  </a:lnTo>
                  <a:lnTo>
                    <a:pt x="0" y="146627"/>
                  </a:lnTo>
                  <a:lnTo>
                    <a:pt x="1853" y="146627"/>
                  </a:lnTo>
                  <a:lnTo>
                    <a:pt x="117854" y="1155"/>
                  </a:lnTo>
                  <a:lnTo>
                    <a:pt x="116943"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663" name="Google Shape;3663;p126"/>
            <p:cNvSpPr/>
            <p:nvPr/>
          </p:nvSpPr>
          <p:spPr>
            <a:xfrm>
              <a:off x="3971775" y="1751175"/>
              <a:ext cx="853025" cy="1068750"/>
            </a:xfrm>
            <a:custGeom>
              <a:avLst/>
              <a:gdLst/>
              <a:ahLst/>
              <a:cxnLst/>
              <a:rect l="l" t="t" r="r" b="b"/>
              <a:pathLst>
                <a:path w="34121" h="42750" extrusionOk="0">
                  <a:moveTo>
                    <a:pt x="33178" y="0"/>
                  </a:moveTo>
                  <a:lnTo>
                    <a:pt x="1" y="41625"/>
                  </a:lnTo>
                  <a:lnTo>
                    <a:pt x="942" y="42749"/>
                  </a:lnTo>
                  <a:lnTo>
                    <a:pt x="34120" y="1155"/>
                  </a:lnTo>
                  <a:lnTo>
                    <a:pt x="33178"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664" name="Google Shape;3664;p126"/>
            <p:cNvSpPr/>
            <p:nvPr/>
          </p:nvSpPr>
          <p:spPr>
            <a:xfrm>
              <a:off x="3923925" y="1691175"/>
              <a:ext cx="853025" cy="1068725"/>
            </a:xfrm>
            <a:custGeom>
              <a:avLst/>
              <a:gdLst/>
              <a:ahLst/>
              <a:cxnLst/>
              <a:rect l="l" t="t" r="r" b="b"/>
              <a:pathLst>
                <a:path w="34121" h="42749" extrusionOk="0">
                  <a:moveTo>
                    <a:pt x="33178" y="0"/>
                  </a:moveTo>
                  <a:lnTo>
                    <a:pt x="0" y="41594"/>
                  </a:lnTo>
                  <a:lnTo>
                    <a:pt x="912" y="42749"/>
                  </a:lnTo>
                  <a:lnTo>
                    <a:pt x="34120" y="1155"/>
                  </a:lnTo>
                  <a:lnTo>
                    <a:pt x="33178"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665" name="Google Shape;3665;p126"/>
            <p:cNvSpPr/>
            <p:nvPr/>
          </p:nvSpPr>
          <p:spPr>
            <a:xfrm>
              <a:off x="3875300" y="1630400"/>
              <a:ext cx="853025" cy="1069500"/>
            </a:xfrm>
            <a:custGeom>
              <a:avLst/>
              <a:gdLst/>
              <a:ahLst/>
              <a:cxnLst/>
              <a:rect l="l" t="t" r="r" b="b"/>
              <a:pathLst>
                <a:path w="34121" h="42780" extrusionOk="0">
                  <a:moveTo>
                    <a:pt x="33209" y="1"/>
                  </a:moveTo>
                  <a:lnTo>
                    <a:pt x="1" y="41625"/>
                  </a:lnTo>
                  <a:lnTo>
                    <a:pt x="943" y="42780"/>
                  </a:lnTo>
                  <a:lnTo>
                    <a:pt x="34121" y="1155"/>
                  </a:lnTo>
                  <a:lnTo>
                    <a:pt x="33209"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666" name="Google Shape;3666;p126"/>
            <p:cNvSpPr/>
            <p:nvPr/>
          </p:nvSpPr>
          <p:spPr>
            <a:xfrm>
              <a:off x="3827450" y="1569650"/>
              <a:ext cx="853025" cy="1069475"/>
            </a:xfrm>
            <a:custGeom>
              <a:avLst/>
              <a:gdLst/>
              <a:ahLst/>
              <a:cxnLst/>
              <a:rect l="l" t="t" r="r" b="b"/>
              <a:pathLst>
                <a:path w="34121" h="42779" extrusionOk="0">
                  <a:moveTo>
                    <a:pt x="33179" y="0"/>
                  </a:moveTo>
                  <a:lnTo>
                    <a:pt x="1" y="41624"/>
                  </a:lnTo>
                  <a:lnTo>
                    <a:pt x="912" y="42779"/>
                  </a:lnTo>
                  <a:lnTo>
                    <a:pt x="34121" y="1155"/>
                  </a:lnTo>
                  <a:lnTo>
                    <a:pt x="33179"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667" name="Google Shape;3667;p126"/>
            <p:cNvSpPr/>
            <p:nvPr/>
          </p:nvSpPr>
          <p:spPr>
            <a:xfrm>
              <a:off x="3778850" y="1508875"/>
              <a:ext cx="853025" cy="1069500"/>
            </a:xfrm>
            <a:custGeom>
              <a:avLst/>
              <a:gdLst/>
              <a:ahLst/>
              <a:cxnLst/>
              <a:rect l="l" t="t" r="r" b="b"/>
              <a:pathLst>
                <a:path w="34121" h="42780" extrusionOk="0">
                  <a:moveTo>
                    <a:pt x="33209" y="0"/>
                  </a:moveTo>
                  <a:lnTo>
                    <a:pt x="0" y="41625"/>
                  </a:lnTo>
                  <a:lnTo>
                    <a:pt x="912" y="42779"/>
                  </a:lnTo>
                  <a:lnTo>
                    <a:pt x="34120" y="1155"/>
                  </a:lnTo>
                  <a:lnTo>
                    <a:pt x="33209"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668" name="Google Shape;3668;p126"/>
            <p:cNvSpPr/>
            <p:nvPr/>
          </p:nvSpPr>
          <p:spPr>
            <a:xfrm>
              <a:off x="3731000" y="1448875"/>
              <a:ext cx="853000" cy="1069500"/>
            </a:xfrm>
            <a:custGeom>
              <a:avLst/>
              <a:gdLst/>
              <a:ahLst/>
              <a:cxnLst/>
              <a:rect l="l" t="t" r="r" b="b"/>
              <a:pathLst>
                <a:path w="34120" h="42780" extrusionOk="0">
                  <a:moveTo>
                    <a:pt x="33208" y="0"/>
                  </a:moveTo>
                  <a:lnTo>
                    <a:pt x="0" y="41625"/>
                  </a:lnTo>
                  <a:lnTo>
                    <a:pt x="912" y="42779"/>
                  </a:lnTo>
                  <a:lnTo>
                    <a:pt x="34120" y="1155"/>
                  </a:lnTo>
                  <a:lnTo>
                    <a:pt x="33208"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669" name="Google Shape;3669;p126"/>
            <p:cNvSpPr/>
            <p:nvPr/>
          </p:nvSpPr>
          <p:spPr>
            <a:xfrm>
              <a:off x="3682375" y="1388100"/>
              <a:ext cx="853025" cy="1069500"/>
            </a:xfrm>
            <a:custGeom>
              <a:avLst/>
              <a:gdLst/>
              <a:ahLst/>
              <a:cxnLst/>
              <a:rect l="l" t="t" r="r" b="b"/>
              <a:pathLst>
                <a:path w="34121" h="42780" extrusionOk="0">
                  <a:moveTo>
                    <a:pt x="33209" y="1"/>
                  </a:moveTo>
                  <a:lnTo>
                    <a:pt x="1" y="41625"/>
                  </a:lnTo>
                  <a:lnTo>
                    <a:pt x="912" y="42779"/>
                  </a:lnTo>
                  <a:lnTo>
                    <a:pt x="34120" y="1155"/>
                  </a:lnTo>
                  <a:lnTo>
                    <a:pt x="33209"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670" name="Google Shape;3670;p126"/>
            <p:cNvSpPr/>
            <p:nvPr/>
          </p:nvSpPr>
          <p:spPr>
            <a:xfrm>
              <a:off x="3633775" y="1327325"/>
              <a:ext cx="853775" cy="1070275"/>
            </a:xfrm>
            <a:custGeom>
              <a:avLst/>
              <a:gdLst/>
              <a:ahLst/>
              <a:cxnLst/>
              <a:rect l="l" t="t" r="r" b="b"/>
              <a:pathLst>
                <a:path w="34151" h="42811" extrusionOk="0">
                  <a:moveTo>
                    <a:pt x="33239" y="1"/>
                  </a:moveTo>
                  <a:lnTo>
                    <a:pt x="0" y="41656"/>
                  </a:lnTo>
                  <a:lnTo>
                    <a:pt x="942" y="42810"/>
                  </a:lnTo>
                  <a:lnTo>
                    <a:pt x="34150" y="1155"/>
                  </a:lnTo>
                  <a:lnTo>
                    <a:pt x="33239"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671" name="Google Shape;3671;p126"/>
            <p:cNvSpPr/>
            <p:nvPr/>
          </p:nvSpPr>
          <p:spPr>
            <a:xfrm>
              <a:off x="3585925" y="1266575"/>
              <a:ext cx="853000" cy="1070250"/>
            </a:xfrm>
            <a:custGeom>
              <a:avLst/>
              <a:gdLst/>
              <a:ahLst/>
              <a:cxnLst/>
              <a:rect l="l" t="t" r="r" b="b"/>
              <a:pathLst>
                <a:path w="34120" h="42810" extrusionOk="0">
                  <a:moveTo>
                    <a:pt x="33208" y="0"/>
                  </a:moveTo>
                  <a:lnTo>
                    <a:pt x="0" y="41655"/>
                  </a:lnTo>
                  <a:lnTo>
                    <a:pt x="912" y="42810"/>
                  </a:lnTo>
                  <a:lnTo>
                    <a:pt x="34120" y="1155"/>
                  </a:lnTo>
                  <a:lnTo>
                    <a:pt x="33208"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672" name="Google Shape;3672;p126"/>
            <p:cNvSpPr/>
            <p:nvPr/>
          </p:nvSpPr>
          <p:spPr>
            <a:xfrm>
              <a:off x="3537300" y="1206575"/>
              <a:ext cx="853775" cy="1070250"/>
            </a:xfrm>
            <a:custGeom>
              <a:avLst/>
              <a:gdLst/>
              <a:ahLst/>
              <a:cxnLst/>
              <a:rect l="l" t="t" r="r" b="b"/>
              <a:pathLst>
                <a:path w="34151" h="42810" extrusionOk="0">
                  <a:moveTo>
                    <a:pt x="33239" y="0"/>
                  </a:moveTo>
                  <a:lnTo>
                    <a:pt x="1" y="41655"/>
                  </a:lnTo>
                  <a:lnTo>
                    <a:pt x="942" y="42809"/>
                  </a:lnTo>
                  <a:lnTo>
                    <a:pt x="34151" y="1155"/>
                  </a:lnTo>
                  <a:lnTo>
                    <a:pt x="33239"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673" name="Google Shape;3673;p126"/>
            <p:cNvSpPr/>
            <p:nvPr/>
          </p:nvSpPr>
          <p:spPr>
            <a:xfrm>
              <a:off x="3489450" y="1145800"/>
              <a:ext cx="853775" cy="1070250"/>
            </a:xfrm>
            <a:custGeom>
              <a:avLst/>
              <a:gdLst/>
              <a:ahLst/>
              <a:cxnLst/>
              <a:rect l="l" t="t" r="r" b="b"/>
              <a:pathLst>
                <a:path w="34151" h="42810" extrusionOk="0">
                  <a:moveTo>
                    <a:pt x="33209" y="0"/>
                  </a:moveTo>
                  <a:lnTo>
                    <a:pt x="1" y="41655"/>
                  </a:lnTo>
                  <a:lnTo>
                    <a:pt x="912" y="42810"/>
                  </a:lnTo>
                  <a:lnTo>
                    <a:pt x="34151" y="1155"/>
                  </a:lnTo>
                  <a:lnTo>
                    <a:pt x="33209"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674" name="Google Shape;3674;p126"/>
            <p:cNvSpPr/>
            <p:nvPr/>
          </p:nvSpPr>
          <p:spPr>
            <a:xfrm>
              <a:off x="3440850" y="1085025"/>
              <a:ext cx="853775" cy="1070275"/>
            </a:xfrm>
            <a:custGeom>
              <a:avLst/>
              <a:gdLst/>
              <a:ahLst/>
              <a:cxnLst/>
              <a:rect l="l" t="t" r="r" b="b"/>
              <a:pathLst>
                <a:path w="34151" h="42811" extrusionOk="0">
                  <a:moveTo>
                    <a:pt x="33239" y="1"/>
                  </a:moveTo>
                  <a:lnTo>
                    <a:pt x="0" y="41656"/>
                  </a:lnTo>
                  <a:lnTo>
                    <a:pt x="912" y="42810"/>
                  </a:lnTo>
                  <a:lnTo>
                    <a:pt x="34150" y="1155"/>
                  </a:lnTo>
                  <a:lnTo>
                    <a:pt x="33239"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675" name="Google Shape;3675;p126"/>
            <p:cNvSpPr/>
            <p:nvPr/>
          </p:nvSpPr>
          <p:spPr>
            <a:xfrm>
              <a:off x="3392225" y="1024275"/>
              <a:ext cx="854550" cy="1071000"/>
            </a:xfrm>
            <a:custGeom>
              <a:avLst/>
              <a:gdLst/>
              <a:ahLst/>
              <a:cxnLst/>
              <a:rect l="l" t="t" r="r" b="b"/>
              <a:pathLst>
                <a:path w="34182" h="42840" extrusionOk="0">
                  <a:moveTo>
                    <a:pt x="33239" y="0"/>
                  </a:moveTo>
                  <a:lnTo>
                    <a:pt x="1" y="41685"/>
                  </a:lnTo>
                  <a:lnTo>
                    <a:pt x="942" y="42840"/>
                  </a:lnTo>
                  <a:lnTo>
                    <a:pt x="34181" y="1155"/>
                  </a:lnTo>
                  <a:lnTo>
                    <a:pt x="33239"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676" name="Google Shape;3676;p126"/>
            <p:cNvSpPr/>
            <p:nvPr/>
          </p:nvSpPr>
          <p:spPr>
            <a:xfrm>
              <a:off x="3344375" y="964250"/>
              <a:ext cx="854525" cy="1071025"/>
            </a:xfrm>
            <a:custGeom>
              <a:avLst/>
              <a:gdLst/>
              <a:ahLst/>
              <a:cxnLst/>
              <a:rect l="l" t="t" r="r" b="b"/>
              <a:pathLst>
                <a:path w="34181" h="42841" extrusionOk="0">
                  <a:moveTo>
                    <a:pt x="33239" y="1"/>
                  </a:moveTo>
                  <a:lnTo>
                    <a:pt x="0" y="41686"/>
                  </a:lnTo>
                  <a:lnTo>
                    <a:pt x="912" y="42841"/>
                  </a:lnTo>
                  <a:lnTo>
                    <a:pt x="34181" y="1155"/>
                  </a:lnTo>
                  <a:lnTo>
                    <a:pt x="33239"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677" name="Google Shape;3677;p126"/>
            <p:cNvSpPr/>
            <p:nvPr/>
          </p:nvSpPr>
          <p:spPr>
            <a:xfrm>
              <a:off x="3295750" y="903500"/>
              <a:ext cx="854550" cy="1071025"/>
            </a:xfrm>
            <a:custGeom>
              <a:avLst/>
              <a:gdLst/>
              <a:ahLst/>
              <a:cxnLst/>
              <a:rect l="l" t="t" r="r" b="b"/>
              <a:pathLst>
                <a:path w="34182" h="42841" extrusionOk="0">
                  <a:moveTo>
                    <a:pt x="33270" y="0"/>
                  </a:moveTo>
                  <a:lnTo>
                    <a:pt x="1" y="41685"/>
                  </a:lnTo>
                  <a:lnTo>
                    <a:pt x="943" y="42840"/>
                  </a:lnTo>
                  <a:lnTo>
                    <a:pt x="34181" y="1155"/>
                  </a:lnTo>
                  <a:lnTo>
                    <a:pt x="3327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678" name="Google Shape;3678;p126"/>
            <p:cNvSpPr/>
            <p:nvPr/>
          </p:nvSpPr>
          <p:spPr>
            <a:xfrm>
              <a:off x="3247150" y="841975"/>
              <a:ext cx="854525" cy="1071775"/>
            </a:xfrm>
            <a:custGeom>
              <a:avLst/>
              <a:gdLst/>
              <a:ahLst/>
              <a:cxnLst/>
              <a:rect l="l" t="t" r="r" b="b"/>
              <a:pathLst>
                <a:path w="34181" h="42871" extrusionOk="0">
                  <a:moveTo>
                    <a:pt x="33269" y="0"/>
                  </a:moveTo>
                  <a:lnTo>
                    <a:pt x="0" y="41716"/>
                  </a:lnTo>
                  <a:lnTo>
                    <a:pt x="942" y="42870"/>
                  </a:lnTo>
                  <a:lnTo>
                    <a:pt x="34181" y="1155"/>
                  </a:lnTo>
                  <a:lnTo>
                    <a:pt x="33269"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679" name="Google Shape;3679;p126"/>
            <p:cNvSpPr/>
            <p:nvPr/>
          </p:nvSpPr>
          <p:spPr>
            <a:xfrm>
              <a:off x="3198525" y="781200"/>
              <a:ext cx="854550" cy="1071775"/>
            </a:xfrm>
            <a:custGeom>
              <a:avLst/>
              <a:gdLst/>
              <a:ahLst/>
              <a:cxnLst/>
              <a:rect l="l" t="t" r="r" b="b"/>
              <a:pathLst>
                <a:path w="34182" h="42871" extrusionOk="0">
                  <a:moveTo>
                    <a:pt x="33270" y="1"/>
                  </a:moveTo>
                  <a:lnTo>
                    <a:pt x="1" y="41716"/>
                  </a:lnTo>
                  <a:lnTo>
                    <a:pt x="943" y="42871"/>
                  </a:lnTo>
                  <a:lnTo>
                    <a:pt x="34181" y="1155"/>
                  </a:lnTo>
                  <a:lnTo>
                    <a:pt x="33270"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680" name="Google Shape;3680;p126"/>
            <p:cNvSpPr/>
            <p:nvPr/>
          </p:nvSpPr>
          <p:spPr>
            <a:xfrm>
              <a:off x="3150675" y="721200"/>
              <a:ext cx="854550" cy="1071775"/>
            </a:xfrm>
            <a:custGeom>
              <a:avLst/>
              <a:gdLst/>
              <a:ahLst/>
              <a:cxnLst/>
              <a:rect l="l" t="t" r="r" b="b"/>
              <a:pathLst>
                <a:path w="34182" h="42871" extrusionOk="0">
                  <a:moveTo>
                    <a:pt x="33270" y="0"/>
                  </a:moveTo>
                  <a:lnTo>
                    <a:pt x="1" y="41716"/>
                  </a:lnTo>
                  <a:lnTo>
                    <a:pt x="943" y="42871"/>
                  </a:lnTo>
                  <a:lnTo>
                    <a:pt x="34181" y="1155"/>
                  </a:lnTo>
                  <a:lnTo>
                    <a:pt x="3327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681" name="Google Shape;3681;p126"/>
            <p:cNvSpPr/>
            <p:nvPr/>
          </p:nvSpPr>
          <p:spPr>
            <a:xfrm>
              <a:off x="3102075" y="660425"/>
              <a:ext cx="855300" cy="1071775"/>
            </a:xfrm>
            <a:custGeom>
              <a:avLst/>
              <a:gdLst/>
              <a:ahLst/>
              <a:cxnLst/>
              <a:rect l="l" t="t" r="r" b="b"/>
              <a:pathLst>
                <a:path w="34212" h="42871" extrusionOk="0">
                  <a:moveTo>
                    <a:pt x="33300" y="1"/>
                  </a:moveTo>
                  <a:lnTo>
                    <a:pt x="0" y="41716"/>
                  </a:lnTo>
                  <a:lnTo>
                    <a:pt x="942" y="42871"/>
                  </a:lnTo>
                  <a:lnTo>
                    <a:pt x="34211" y="1155"/>
                  </a:lnTo>
                  <a:lnTo>
                    <a:pt x="33300"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682" name="Google Shape;3682;p126"/>
            <p:cNvSpPr/>
            <p:nvPr/>
          </p:nvSpPr>
          <p:spPr>
            <a:xfrm>
              <a:off x="3054225" y="599675"/>
              <a:ext cx="854525" cy="1071775"/>
            </a:xfrm>
            <a:custGeom>
              <a:avLst/>
              <a:gdLst/>
              <a:ahLst/>
              <a:cxnLst/>
              <a:rect l="l" t="t" r="r" b="b"/>
              <a:pathLst>
                <a:path w="34181" h="42871" extrusionOk="0">
                  <a:moveTo>
                    <a:pt x="33269" y="0"/>
                  </a:moveTo>
                  <a:lnTo>
                    <a:pt x="0" y="41716"/>
                  </a:lnTo>
                  <a:lnTo>
                    <a:pt x="912" y="42870"/>
                  </a:lnTo>
                  <a:lnTo>
                    <a:pt x="34181" y="1155"/>
                  </a:lnTo>
                  <a:lnTo>
                    <a:pt x="33269"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683" name="Google Shape;3683;p126"/>
            <p:cNvSpPr/>
            <p:nvPr/>
          </p:nvSpPr>
          <p:spPr>
            <a:xfrm>
              <a:off x="3005600" y="538900"/>
              <a:ext cx="855300" cy="1072550"/>
            </a:xfrm>
            <a:custGeom>
              <a:avLst/>
              <a:gdLst/>
              <a:ahLst/>
              <a:cxnLst/>
              <a:rect l="l" t="t" r="r" b="b"/>
              <a:pathLst>
                <a:path w="34212" h="42902" extrusionOk="0">
                  <a:moveTo>
                    <a:pt x="33270" y="1"/>
                  </a:moveTo>
                  <a:lnTo>
                    <a:pt x="1" y="41747"/>
                  </a:lnTo>
                  <a:lnTo>
                    <a:pt x="912" y="42901"/>
                  </a:lnTo>
                  <a:lnTo>
                    <a:pt x="34212" y="1155"/>
                  </a:lnTo>
                  <a:lnTo>
                    <a:pt x="33270"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684" name="Google Shape;3684;p126"/>
            <p:cNvSpPr/>
            <p:nvPr/>
          </p:nvSpPr>
          <p:spPr>
            <a:xfrm>
              <a:off x="2957750" y="478900"/>
              <a:ext cx="855300" cy="1071775"/>
            </a:xfrm>
            <a:custGeom>
              <a:avLst/>
              <a:gdLst/>
              <a:ahLst/>
              <a:cxnLst/>
              <a:rect l="l" t="t" r="r" b="b"/>
              <a:pathLst>
                <a:path w="34212" h="42871" extrusionOk="0">
                  <a:moveTo>
                    <a:pt x="33270" y="0"/>
                  </a:moveTo>
                  <a:lnTo>
                    <a:pt x="1" y="41716"/>
                  </a:lnTo>
                  <a:lnTo>
                    <a:pt x="912" y="42870"/>
                  </a:lnTo>
                  <a:lnTo>
                    <a:pt x="34212" y="1155"/>
                  </a:lnTo>
                  <a:lnTo>
                    <a:pt x="3327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685" name="Google Shape;3685;p126"/>
            <p:cNvSpPr/>
            <p:nvPr/>
          </p:nvSpPr>
          <p:spPr>
            <a:xfrm>
              <a:off x="2909150" y="418125"/>
              <a:ext cx="855300" cy="1072550"/>
            </a:xfrm>
            <a:custGeom>
              <a:avLst/>
              <a:gdLst/>
              <a:ahLst/>
              <a:cxnLst/>
              <a:rect l="l" t="t" r="r" b="b"/>
              <a:pathLst>
                <a:path w="34212" h="42902" extrusionOk="0">
                  <a:moveTo>
                    <a:pt x="33300" y="1"/>
                  </a:moveTo>
                  <a:lnTo>
                    <a:pt x="0" y="41747"/>
                  </a:lnTo>
                  <a:lnTo>
                    <a:pt x="912" y="42901"/>
                  </a:lnTo>
                  <a:lnTo>
                    <a:pt x="34211" y="1155"/>
                  </a:lnTo>
                  <a:lnTo>
                    <a:pt x="33300"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686" name="Google Shape;3686;p126"/>
            <p:cNvSpPr/>
            <p:nvPr/>
          </p:nvSpPr>
          <p:spPr>
            <a:xfrm>
              <a:off x="2860525" y="357375"/>
              <a:ext cx="856050" cy="1072525"/>
            </a:xfrm>
            <a:custGeom>
              <a:avLst/>
              <a:gdLst/>
              <a:ahLst/>
              <a:cxnLst/>
              <a:rect l="l" t="t" r="r" b="b"/>
              <a:pathLst>
                <a:path w="34242" h="42901" extrusionOk="0">
                  <a:moveTo>
                    <a:pt x="33300" y="0"/>
                  </a:moveTo>
                  <a:lnTo>
                    <a:pt x="1" y="41746"/>
                  </a:lnTo>
                  <a:lnTo>
                    <a:pt x="943" y="42901"/>
                  </a:lnTo>
                  <a:lnTo>
                    <a:pt x="34242" y="1155"/>
                  </a:lnTo>
                  <a:lnTo>
                    <a:pt x="3330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687" name="Google Shape;3687;p126"/>
            <p:cNvSpPr/>
            <p:nvPr/>
          </p:nvSpPr>
          <p:spPr>
            <a:xfrm>
              <a:off x="2812675" y="296600"/>
              <a:ext cx="855300" cy="1072525"/>
            </a:xfrm>
            <a:custGeom>
              <a:avLst/>
              <a:gdLst/>
              <a:ahLst/>
              <a:cxnLst/>
              <a:rect l="l" t="t" r="r" b="b"/>
              <a:pathLst>
                <a:path w="34212" h="42901" extrusionOk="0">
                  <a:moveTo>
                    <a:pt x="33300" y="0"/>
                  </a:moveTo>
                  <a:lnTo>
                    <a:pt x="1" y="41746"/>
                  </a:lnTo>
                  <a:lnTo>
                    <a:pt x="912" y="42901"/>
                  </a:lnTo>
                  <a:lnTo>
                    <a:pt x="34211" y="1155"/>
                  </a:lnTo>
                  <a:lnTo>
                    <a:pt x="3330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688" name="Google Shape;3688;p126"/>
            <p:cNvSpPr/>
            <p:nvPr/>
          </p:nvSpPr>
          <p:spPr>
            <a:xfrm>
              <a:off x="2764075" y="238125"/>
              <a:ext cx="856050" cy="1071000"/>
            </a:xfrm>
            <a:custGeom>
              <a:avLst/>
              <a:gdLst/>
              <a:ahLst/>
              <a:cxnLst/>
              <a:rect l="l" t="t" r="r" b="b"/>
              <a:pathLst>
                <a:path w="34242" h="42840" extrusionOk="0">
                  <a:moveTo>
                    <a:pt x="33269" y="0"/>
                  </a:moveTo>
                  <a:lnTo>
                    <a:pt x="0" y="41685"/>
                  </a:lnTo>
                  <a:lnTo>
                    <a:pt x="942" y="42840"/>
                  </a:lnTo>
                  <a:lnTo>
                    <a:pt x="34241" y="1094"/>
                  </a:lnTo>
                  <a:lnTo>
                    <a:pt x="3336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689" name="Google Shape;3689;p126"/>
            <p:cNvSpPr/>
            <p:nvPr/>
          </p:nvSpPr>
          <p:spPr>
            <a:xfrm>
              <a:off x="2716200" y="238125"/>
              <a:ext cx="828725" cy="1010250"/>
            </a:xfrm>
            <a:custGeom>
              <a:avLst/>
              <a:gdLst/>
              <a:ahLst/>
              <a:cxnLst/>
              <a:rect l="l" t="t" r="r" b="b"/>
              <a:pathLst>
                <a:path w="33149" h="40410" extrusionOk="0">
                  <a:moveTo>
                    <a:pt x="31325" y="0"/>
                  </a:moveTo>
                  <a:lnTo>
                    <a:pt x="1" y="39255"/>
                  </a:lnTo>
                  <a:lnTo>
                    <a:pt x="912" y="40409"/>
                  </a:lnTo>
                  <a:lnTo>
                    <a:pt x="33148"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690" name="Google Shape;3690;p126"/>
            <p:cNvSpPr/>
            <p:nvPr/>
          </p:nvSpPr>
          <p:spPr>
            <a:xfrm>
              <a:off x="2667600" y="238125"/>
              <a:ext cx="780850" cy="950225"/>
            </a:xfrm>
            <a:custGeom>
              <a:avLst/>
              <a:gdLst/>
              <a:ahLst/>
              <a:cxnLst/>
              <a:rect l="l" t="t" r="r" b="b"/>
              <a:pathLst>
                <a:path w="31234" h="38009" extrusionOk="0">
                  <a:moveTo>
                    <a:pt x="29381" y="0"/>
                  </a:moveTo>
                  <a:lnTo>
                    <a:pt x="0" y="36854"/>
                  </a:lnTo>
                  <a:lnTo>
                    <a:pt x="912" y="38009"/>
                  </a:lnTo>
                  <a:lnTo>
                    <a:pt x="31234"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691" name="Google Shape;3691;p126"/>
            <p:cNvSpPr/>
            <p:nvPr/>
          </p:nvSpPr>
          <p:spPr>
            <a:xfrm>
              <a:off x="2618975" y="238125"/>
              <a:ext cx="733025" cy="889475"/>
            </a:xfrm>
            <a:custGeom>
              <a:avLst/>
              <a:gdLst/>
              <a:ahLst/>
              <a:cxnLst/>
              <a:rect l="l" t="t" r="r" b="b"/>
              <a:pathLst>
                <a:path w="29321" h="35579" extrusionOk="0">
                  <a:moveTo>
                    <a:pt x="27467" y="0"/>
                  </a:moveTo>
                  <a:lnTo>
                    <a:pt x="1" y="34424"/>
                  </a:lnTo>
                  <a:lnTo>
                    <a:pt x="943" y="35578"/>
                  </a:lnTo>
                  <a:lnTo>
                    <a:pt x="2932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692" name="Google Shape;3692;p126"/>
            <p:cNvSpPr/>
            <p:nvPr/>
          </p:nvSpPr>
          <p:spPr>
            <a:xfrm>
              <a:off x="2571125" y="238125"/>
              <a:ext cx="684400" cy="829450"/>
            </a:xfrm>
            <a:custGeom>
              <a:avLst/>
              <a:gdLst/>
              <a:ahLst/>
              <a:cxnLst/>
              <a:rect l="l" t="t" r="r" b="b"/>
              <a:pathLst>
                <a:path w="27376" h="33178" extrusionOk="0">
                  <a:moveTo>
                    <a:pt x="25553" y="0"/>
                  </a:moveTo>
                  <a:lnTo>
                    <a:pt x="1" y="32023"/>
                  </a:lnTo>
                  <a:lnTo>
                    <a:pt x="943" y="33178"/>
                  </a:lnTo>
                  <a:lnTo>
                    <a:pt x="27376"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693" name="Google Shape;3693;p126"/>
            <p:cNvSpPr/>
            <p:nvPr/>
          </p:nvSpPr>
          <p:spPr>
            <a:xfrm>
              <a:off x="2522525" y="238125"/>
              <a:ext cx="636550" cy="768700"/>
            </a:xfrm>
            <a:custGeom>
              <a:avLst/>
              <a:gdLst/>
              <a:ahLst/>
              <a:cxnLst/>
              <a:rect l="l" t="t" r="r" b="b"/>
              <a:pathLst>
                <a:path w="25462" h="30748" extrusionOk="0">
                  <a:moveTo>
                    <a:pt x="23608" y="0"/>
                  </a:moveTo>
                  <a:lnTo>
                    <a:pt x="0" y="29593"/>
                  </a:lnTo>
                  <a:lnTo>
                    <a:pt x="942" y="30747"/>
                  </a:lnTo>
                  <a:lnTo>
                    <a:pt x="25461"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694" name="Google Shape;3694;p126"/>
            <p:cNvSpPr/>
            <p:nvPr/>
          </p:nvSpPr>
          <p:spPr>
            <a:xfrm>
              <a:off x="2473900" y="238125"/>
              <a:ext cx="587950" cy="707925"/>
            </a:xfrm>
            <a:custGeom>
              <a:avLst/>
              <a:gdLst/>
              <a:ahLst/>
              <a:cxnLst/>
              <a:rect l="l" t="t" r="r" b="b"/>
              <a:pathLst>
                <a:path w="23518" h="28317" extrusionOk="0">
                  <a:moveTo>
                    <a:pt x="21664" y="0"/>
                  </a:moveTo>
                  <a:lnTo>
                    <a:pt x="1" y="27162"/>
                  </a:lnTo>
                  <a:lnTo>
                    <a:pt x="943" y="28317"/>
                  </a:lnTo>
                  <a:lnTo>
                    <a:pt x="23517"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695" name="Google Shape;3695;p126"/>
            <p:cNvSpPr/>
            <p:nvPr/>
          </p:nvSpPr>
          <p:spPr>
            <a:xfrm>
              <a:off x="2426050" y="238125"/>
              <a:ext cx="539325" cy="647175"/>
            </a:xfrm>
            <a:custGeom>
              <a:avLst/>
              <a:gdLst/>
              <a:ahLst/>
              <a:cxnLst/>
              <a:rect l="l" t="t" r="r" b="b"/>
              <a:pathLst>
                <a:path w="21573" h="25887" extrusionOk="0">
                  <a:moveTo>
                    <a:pt x="19719" y="0"/>
                  </a:moveTo>
                  <a:lnTo>
                    <a:pt x="1" y="24732"/>
                  </a:lnTo>
                  <a:lnTo>
                    <a:pt x="912" y="25886"/>
                  </a:lnTo>
                  <a:lnTo>
                    <a:pt x="21572"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696" name="Google Shape;3696;p126"/>
            <p:cNvSpPr/>
            <p:nvPr/>
          </p:nvSpPr>
          <p:spPr>
            <a:xfrm>
              <a:off x="2377450" y="238125"/>
              <a:ext cx="491450" cy="587150"/>
            </a:xfrm>
            <a:custGeom>
              <a:avLst/>
              <a:gdLst/>
              <a:ahLst/>
              <a:cxnLst/>
              <a:rect l="l" t="t" r="r" b="b"/>
              <a:pathLst>
                <a:path w="19658" h="23486" extrusionOk="0">
                  <a:moveTo>
                    <a:pt x="17835" y="0"/>
                  </a:moveTo>
                  <a:lnTo>
                    <a:pt x="0" y="22331"/>
                  </a:lnTo>
                  <a:lnTo>
                    <a:pt x="942" y="23486"/>
                  </a:lnTo>
                  <a:lnTo>
                    <a:pt x="19658"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697" name="Google Shape;3697;p126"/>
            <p:cNvSpPr/>
            <p:nvPr/>
          </p:nvSpPr>
          <p:spPr>
            <a:xfrm>
              <a:off x="2329600" y="238125"/>
              <a:ext cx="442850" cy="526400"/>
            </a:xfrm>
            <a:custGeom>
              <a:avLst/>
              <a:gdLst/>
              <a:ahLst/>
              <a:cxnLst/>
              <a:rect l="l" t="t" r="r" b="b"/>
              <a:pathLst>
                <a:path w="17714" h="21056" extrusionOk="0">
                  <a:moveTo>
                    <a:pt x="15860" y="0"/>
                  </a:moveTo>
                  <a:lnTo>
                    <a:pt x="0" y="19901"/>
                  </a:lnTo>
                  <a:lnTo>
                    <a:pt x="912" y="21055"/>
                  </a:lnTo>
                  <a:lnTo>
                    <a:pt x="17713"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698" name="Google Shape;3698;p126"/>
            <p:cNvSpPr/>
            <p:nvPr/>
          </p:nvSpPr>
          <p:spPr>
            <a:xfrm>
              <a:off x="2280975" y="238125"/>
              <a:ext cx="395000" cy="466400"/>
            </a:xfrm>
            <a:custGeom>
              <a:avLst/>
              <a:gdLst/>
              <a:ahLst/>
              <a:cxnLst/>
              <a:rect l="l" t="t" r="r" b="b"/>
              <a:pathLst>
                <a:path w="15800" h="18656" extrusionOk="0">
                  <a:moveTo>
                    <a:pt x="13946" y="0"/>
                  </a:moveTo>
                  <a:lnTo>
                    <a:pt x="1" y="17500"/>
                  </a:lnTo>
                  <a:lnTo>
                    <a:pt x="912" y="18655"/>
                  </a:lnTo>
                  <a:lnTo>
                    <a:pt x="1580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699" name="Google Shape;3699;p126"/>
            <p:cNvSpPr/>
            <p:nvPr/>
          </p:nvSpPr>
          <p:spPr>
            <a:xfrm>
              <a:off x="2232375" y="238125"/>
              <a:ext cx="346375" cy="405625"/>
            </a:xfrm>
            <a:custGeom>
              <a:avLst/>
              <a:gdLst/>
              <a:ahLst/>
              <a:cxnLst/>
              <a:rect l="l" t="t" r="r" b="b"/>
              <a:pathLst>
                <a:path w="13855" h="16225" extrusionOk="0">
                  <a:moveTo>
                    <a:pt x="12032" y="0"/>
                  </a:moveTo>
                  <a:lnTo>
                    <a:pt x="0" y="15070"/>
                  </a:lnTo>
                  <a:lnTo>
                    <a:pt x="942" y="16224"/>
                  </a:lnTo>
                  <a:lnTo>
                    <a:pt x="13855"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700" name="Google Shape;3700;p126"/>
            <p:cNvSpPr/>
            <p:nvPr/>
          </p:nvSpPr>
          <p:spPr>
            <a:xfrm>
              <a:off x="2184525" y="238125"/>
              <a:ext cx="298525" cy="345625"/>
            </a:xfrm>
            <a:custGeom>
              <a:avLst/>
              <a:gdLst/>
              <a:ahLst/>
              <a:cxnLst/>
              <a:rect l="l" t="t" r="r" b="b"/>
              <a:pathLst>
                <a:path w="11941" h="13825" extrusionOk="0">
                  <a:moveTo>
                    <a:pt x="10087" y="0"/>
                  </a:moveTo>
                  <a:lnTo>
                    <a:pt x="0" y="12670"/>
                  </a:lnTo>
                  <a:lnTo>
                    <a:pt x="912" y="13824"/>
                  </a:lnTo>
                  <a:lnTo>
                    <a:pt x="1194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701" name="Google Shape;3701;p126"/>
            <p:cNvSpPr/>
            <p:nvPr/>
          </p:nvSpPr>
          <p:spPr>
            <a:xfrm>
              <a:off x="2135900" y="238125"/>
              <a:ext cx="250675" cy="284850"/>
            </a:xfrm>
            <a:custGeom>
              <a:avLst/>
              <a:gdLst/>
              <a:ahLst/>
              <a:cxnLst/>
              <a:rect l="l" t="t" r="r" b="b"/>
              <a:pathLst>
                <a:path w="10027" h="11394" extrusionOk="0">
                  <a:moveTo>
                    <a:pt x="8174" y="0"/>
                  </a:moveTo>
                  <a:lnTo>
                    <a:pt x="1" y="10239"/>
                  </a:lnTo>
                  <a:lnTo>
                    <a:pt x="942" y="11394"/>
                  </a:lnTo>
                  <a:lnTo>
                    <a:pt x="10027"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702" name="Google Shape;3702;p126"/>
            <p:cNvSpPr/>
            <p:nvPr/>
          </p:nvSpPr>
          <p:spPr>
            <a:xfrm>
              <a:off x="2088050" y="238125"/>
              <a:ext cx="202075" cy="224075"/>
            </a:xfrm>
            <a:custGeom>
              <a:avLst/>
              <a:gdLst/>
              <a:ahLst/>
              <a:cxnLst/>
              <a:rect l="l" t="t" r="r" b="b"/>
              <a:pathLst>
                <a:path w="8083" h="8963" extrusionOk="0">
                  <a:moveTo>
                    <a:pt x="6229" y="0"/>
                  </a:moveTo>
                  <a:lnTo>
                    <a:pt x="1" y="7808"/>
                  </a:lnTo>
                  <a:lnTo>
                    <a:pt x="912" y="8963"/>
                  </a:lnTo>
                  <a:lnTo>
                    <a:pt x="8082"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703" name="Google Shape;3703;p126"/>
            <p:cNvSpPr/>
            <p:nvPr/>
          </p:nvSpPr>
          <p:spPr>
            <a:xfrm>
              <a:off x="2039450" y="238125"/>
              <a:ext cx="153450" cy="164075"/>
            </a:xfrm>
            <a:custGeom>
              <a:avLst/>
              <a:gdLst/>
              <a:ahLst/>
              <a:cxnLst/>
              <a:rect l="l" t="t" r="r" b="b"/>
              <a:pathLst>
                <a:path w="6138" h="6563" extrusionOk="0">
                  <a:moveTo>
                    <a:pt x="4314" y="0"/>
                  </a:moveTo>
                  <a:lnTo>
                    <a:pt x="0" y="5408"/>
                  </a:lnTo>
                  <a:lnTo>
                    <a:pt x="912" y="6563"/>
                  </a:lnTo>
                  <a:lnTo>
                    <a:pt x="6137"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704" name="Google Shape;3704;p126"/>
            <p:cNvSpPr/>
            <p:nvPr/>
          </p:nvSpPr>
          <p:spPr>
            <a:xfrm>
              <a:off x="1991575" y="238125"/>
              <a:ext cx="105625" cy="104075"/>
            </a:xfrm>
            <a:custGeom>
              <a:avLst/>
              <a:gdLst/>
              <a:ahLst/>
              <a:cxnLst/>
              <a:rect l="l" t="t" r="r" b="b"/>
              <a:pathLst>
                <a:path w="4225" h="4163" extrusionOk="0">
                  <a:moveTo>
                    <a:pt x="2371" y="0"/>
                  </a:moveTo>
                  <a:lnTo>
                    <a:pt x="1" y="3008"/>
                  </a:lnTo>
                  <a:lnTo>
                    <a:pt x="912" y="4162"/>
                  </a:lnTo>
                  <a:lnTo>
                    <a:pt x="4224"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sp>
        <p:nvSpPr>
          <p:cNvPr id="3705" name="Google Shape;3705;p126"/>
          <p:cNvSpPr/>
          <p:nvPr/>
        </p:nvSpPr>
        <p:spPr>
          <a:xfrm>
            <a:off x="0" y="0"/>
            <a:ext cx="4793700" cy="5143500"/>
          </a:xfrm>
          <a:prstGeom prst="rect">
            <a:avLst/>
          </a:prstGeom>
          <a:solidFill>
            <a:schemeClr val="lt1"/>
          </a:solidFill>
          <a:ln>
            <a:noFill/>
          </a:ln>
        </p:spPr>
        <p:txBody>
          <a:bodyPr spcFirstLastPara="1" wrap="square" lIns="91400" tIns="91400" rIns="91400" bIns="91400"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nvGrpSpPr>
          <p:cNvPr id="3706" name="Google Shape;3706;p126"/>
          <p:cNvGrpSpPr/>
          <p:nvPr/>
        </p:nvGrpSpPr>
        <p:grpSpPr>
          <a:xfrm>
            <a:off x="2686261" y="2"/>
            <a:ext cx="2103910" cy="5143716"/>
            <a:chOff x="2726150" y="238125"/>
            <a:chExt cx="2142475" cy="5238000"/>
          </a:xfrm>
        </p:grpSpPr>
        <p:sp>
          <p:nvSpPr>
            <p:cNvPr id="3707" name="Google Shape;3707;p126"/>
            <p:cNvSpPr/>
            <p:nvPr/>
          </p:nvSpPr>
          <p:spPr>
            <a:xfrm>
              <a:off x="2726150" y="238125"/>
              <a:ext cx="2142475" cy="5238000"/>
            </a:xfrm>
            <a:custGeom>
              <a:avLst/>
              <a:gdLst/>
              <a:ahLst/>
              <a:cxnLst/>
              <a:rect l="l" t="t" r="r" b="b"/>
              <a:pathLst>
                <a:path w="85699" h="209520" extrusionOk="0">
                  <a:moveTo>
                    <a:pt x="214" y="0"/>
                  </a:moveTo>
                  <a:lnTo>
                    <a:pt x="83740" y="104515"/>
                  </a:lnTo>
                  <a:lnTo>
                    <a:pt x="0" y="209519"/>
                  </a:lnTo>
                  <a:lnTo>
                    <a:pt x="1958" y="209519"/>
                  </a:lnTo>
                  <a:lnTo>
                    <a:pt x="85331" y="105004"/>
                  </a:lnTo>
                  <a:lnTo>
                    <a:pt x="85698" y="104515"/>
                  </a:lnTo>
                  <a:lnTo>
                    <a:pt x="2172" y="0"/>
                  </a:lnTo>
                  <a:close/>
                </a:path>
              </a:pathLst>
            </a:custGeom>
            <a:solidFill>
              <a:srgbClr val="E2F0F9">
                <a:alpha val="5647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708" name="Google Shape;3708;p126"/>
            <p:cNvSpPr/>
            <p:nvPr/>
          </p:nvSpPr>
          <p:spPr>
            <a:xfrm>
              <a:off x="4425725" y="4920775"/>
              <a:ext cx="442900" cy="555350"/>
            </a:xfrm>
            <a:custGeom>
              <a:avLst/>
              <a:gdLst/>
              <a:ahLst/>
              <a:cxnLst/>
              <a:rect l="l" t="t" r="r" b="b"/>
              <a:pathLst>
                <a:path w="17716" h="22214" extrusionOk="0">
                  <a:moveTo>
                    <a:pt x="17715" y="1"/>
                  </a:moveTo>
                  <a:lnTo>
                    <a:pt x="0" y="22213"/>
                  </a:lnTo>
                  <a:lnTo>
                    <a:pt x="1959" y="22213"/>
                  </a:lnTo>
                  <a:lnTo>
                    <a:pt x="17715" y="2449"/>
                  </a:lnTo>
                  <a:lnTo>
                    <a:pt x="17715" y="1"/>
                  </a:lnTo>
                  <a:close/>
                </a:path>
              </a:pathLst>
            </a:custGeom>
            <a:solidFill>
              <a:srgbClr val="E2F0F9">
                <a:alpha val="5647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709" name="Google Shape;3709;p126"/>
            <p:cNvSpPr/>
            <p:nvPr/>
          </p:nvSpPr>
          <p:spPr>
            <a:xfrm>
              <a:off x="4409650" y="238125"/>
              <a:ext cx="458975" cy="576750"/>
            </a:xfrm>
            <a:custGeom>
              <a:avLst/>
              <a:gdLst/>
              <a:ahLst/>
              <a:cxnLst/>
              <a:rect l="l" t="t" r="r" b="b"/>
              <a:pathLst>
                <a:path w="18359" h="23070" extrusionOk="0">
                  <a:moveTo>
                    <a:pt x="1" y="0"/>
                  </a:moveTo>
                  <a:lnTo>
                    <a:pt x="18358" y="23069"/>
                  </a:lnTo>
                  <a:lnTo>
                    <a:pt x="18358" y="20622"/>
                  </a:lnTo>
                  <a:lnTo>
                    <a:pt x="1959" y="0"/>
                  </a:lnTo>
                  <a:close/>
                </a:path>
              </a:pathLst>
            </a:custGeom>
            <a:solidFill>
              <a:srgbClr val="E2F0F9">
                <a:alpha val="5647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sp>
        <p:nvSpPr>
          <p:cNvPr id="3710" name="Google Shape;3710;p126"/>
          <p:cNvSpPr txBox="1">
            <a:spLocks noGrp="1"/>
          </p:cNvSpPr>
          <p:nvPr>
            <p:ph type="title"/>
          </p:nvPr>
        </p:nvSpPr>
        <p:spPr>
          <a:xfrm>
            <a:off x="311700" y="569151"/>
            <a:ext cx="4029000" cy="10470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800"/>
              <a:buNone/>
              <a:defRPr sz="2799"/>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3711" name="Google Shape;3711;p126"/>
          <p:cNvSpPr txBox="1">
            <a:spLocks noGrp="1"/>
          </p:cNvSpPr>
          <p:nvPr>
            <p:ph type="body" idx="1"/>
          </p:nvPr>
        </p:nvSpPr>
        <p:spPr>
          <a:xfrm>
            <a:off x="311700" y="1819425"/>
            <a:ext cx="4029000" cy="2760000"/>
          </a:xfrm>
          <a:prstGeom prst="rect">
            <a:avLst/>
          </a:prstGeom>
          <a:noFill/>
          <a:ln>
            <a:noFill/>
          </a:ln>
        </p:spPr>
        <p:txBody>
          <a:bodyPr spcFirstLastPara="1" wrap="square" lIns="91425" tIns="91425" rIns="91425" bIns="91425" anchor="t" anchorCtr="0">
            <a:normAutofit/>
          </a:bodyPr>
          <a:lstStyle>
            <a:lvl1pPr marL="457200" lvl="0" indent="-330200" algn="l">
              <a:lnSpc>
                <a:spcPct val="115000"/>
              </a:lnSpc>
              <a:spcBef>
                <a:spcPts val="0"/>
              </a:spcBef>
              <a:spcAft>
                <a:spcPts val="0"/>
              </a:spcAft>
              <a:buSzPts val="1600"/>
              <a:buChar char="●"/>
              <a:defRPr/>
            </a:lvl1pPr>
            <a:lvl2pPr marL="914400" lvl="1" indent="-317500" algn="l">
              <a:lnSpc>
                <a:spcPct val="115000"/>
              </a:lnSpc>
              <a:spcBef>
                <a:spcPts val="0"/>
              </a:spcBef>
              <a:spcAft>
                <a:spcPts val="0"/>
              </a:spcAft>
              <a:buSzPts val="1400"/>
              <a:buChar char="○"/>
              <a:defRPr/>
            </a:lvl2pPr>
            <a:lvl3pPr marL="1371600" lvl="2" indent="-304800" algn="l">
              <a:lnSpc>
                <a:spcPct val="115000"/>
              </a:lnSpc>
              <a:spcBef>
                <a:spcPts val="0"/>
              </a:spcBef>
              <a:spcAft>
                <a:spcPts val="0"/>
              </a:spcAft>
              <a:buSzPts val="1200"/>
              <a:buChar char="■"/>
              <a:defRPr/>
            </a:lvl3pPr>
            <a:lvl4pPr marL="1828800" lvl="3" indent="-304800" algn="l">
              <a:lnSpc>
                <a:spcPct val="115000"/>
              </a:lnSpc>
              <a:spcBef>
                <a:spcPts val="0"/>
              </a:spcBef>
              <a:spcAft>
                <a:spcPts val="0"/>
              </a:spcAft>
              <a:buSzPts val="1200"/>
              <a:buChar char="●"/>
              <a:defRPr/>
            </a:lvl4pPr>
            <a:lvl5pPr marL="2286000" lvl="4" indent="-292100" algn="l">
              <a:lnSpc>
                <a:spcPct val="115000"/>
              </a:lnSpc>
              <a:spcBef>
                <a:spcPts val="0"/>
              </a:spcBef>
              <a:spcAft>
                <a:spcPts val="0"/>
              </a:spcAft>
              <a:buSzPts val="1000"/>
              <a:buChar char="○"/>
              <a:defRPr/>
            </a:lvl5pPr>
            <a:lvl6pPr marL="2743200" lvl="5" indent="-292100" algn="l">
              <a:lnSpc>
                <a:spcPct val="115000"/>
              </a:lnSpc>
              <a:spcBef>
                <a:spcPts val="0"/>
              </a:spcBef>
              <a:spcAft>
                <a:spcPts val="0"/>
              </a:spcAft>
              <a:buSzPts val="1000"/>
              <a:buChar char="■"/>
              <a:defRPr/>
            </a:lvl6pPr>
            <a:lvl7pPr marL="3200400" lvl="6" indent="-292100" algn="l">
              <a:lnSpc>
                <a:spcPct val="115000"/>
              </a:lnSpc>
              <a:spcBef>
                <a:spcPts val="0"/>
              </a:spcBef>
              <a:spcAft>
                <a:spcPts val="0"/>
              </a:spcAft>
              <a:buSzPts val="1000"/>
              <a:buChar char="●"/>
              <a:defRPr/>
            </a:lvl7pPr>
            <a:lvl8pPr marL="3657600" lvl="7" indent="-285750" algn="l">
              <a:lnSpc>
                <a:spcPct val="115000"/>
              </a:lnSpc>
              <a:spcBef>
                <a:spcPts val="0"/>
              </a:spcBef>
              <a:spcAft>
                <a:spcPts val="0"/>
              </a:spcAft>
              <a:buSzPts val="900"/>
              <a:buChar char="○"/>
              <a:defRPr/>
            </a:lvl8pPr>
            <a:lvl9pPr marL="4114800" lvl="8" indent="-285750" algn="l">
              <a:lnSpc>
                <a:spcPct val="115000"/>
              </a:lnSpc>
              <a:spcBef>
                <a:spcPts val="0"/>
              </a:spcBef>
              <a:spcAft>
                <a:spcPts val="0"/>
              </a:spcAft>
              <a:buSzPts val="900"/>
              <a:buChar char="■"/>
              <a:defRPr/>
            </a:lvl9pPr>
          </a:lstStyle>
          <a:p>
            <a:endParaRPr/>
          </a:p>
        </p:txBody>
      </p:sp>
      <p:sp>
        <p:nvSpPr>
          <p:cNvPr id="3712" name="Google Shape;3712;p126"/>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3713" name="Google Shape;3713;p126"/>
          <p:cNvSpPr/>
          <p:nvPr/>
        </p:nvSpPr>
        <p:spPr>
          <a:xfrm>
            <a:off x="434925" y="280400"/>
            <a:ext cx="109800" cy="153600"/>
          </a:xfrm>
          <a:prstGeom prst="chevron">
            <a:avLst>
              <a:gd name="adj" fmla="val 55512"/>
            </a:avLst>
          </a:prstGeom>
          <a:solidFill>
            <a:schemeClr val="accent1"/>
          </a:solidFill>
          <a:ln>
            <a:noFill/>
          </a:ln>
        </p:spPr>
        <p:txBody>
          <a:bodyPr spcFirstLastPara="1" wrap="square" lIns="91400" tIns="91400" rIns="91400" bIns="91400"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714" name="Google Shape;3714;p126"/>
          <p:cNvSpPr txBox="1">
            <a:spLocks noGrp="1"/>
          </p:cNvSpPr>
          <p:nvPr>
            <p:ph type="subTitle" idx="2"/>
          </p:nvPr>
        </p:nvSpPr>
        <p:spPr>
          <a:xfrm>
            <a:off x="581025" y="209023"/>
            <a:ext cx="4029000" cy="316800"/>
          </a:xfrm>
          <a:prstGeom prst="rect">
            <a:avLst/>
          </a:prstGeom>
          <a:noFill/>
          <a:ln>
            <a:noFill/>
          </a:ln>
        </p:spPr>
        <p:txBody>
          <a:bodyPr spcFirstLastPara="1" wrap="square" lIns="91425" tIns="91425" rIns="91425" bIns="91425" anchor="ctr" anchorCtr="0">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2pPr>
            <a:lvl3pPr lvl="2"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3pPr>
            <a:lvl4pPr lvl="3"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4pPr>
            <a:lvl5pPr lvl="4" algn="l">
              <a:lnSpc>
                <a:spcPct val="115000"/>
              </a:lnSpc>
              <a:spcBef>
                <a:spcPts val="0"/>
              </a:spcBef>
              <a:spcAft>
                <a:spcPts val="0"/>
              </a:spcAft>
              <a:buSzPts val="1000"/>
              <a:buFont typeface="Inter Medium"/>
              <a:buNone/>
              <a:defRPr>
                <a:latin typeface="Inter Medium"/>
                <a:ea typeface="Inter Medium"/>
                <a:cs typeface="Inter Medium"/>
                <a:sym typeface="Inter Medium"/>
              </a:defRPr>
            </a:lvl5pPr>
            <a:lvl6pPr lvl="5" algn="l">
              <a:lnSpc>
                <a:spcPct val="115000"/>
              </a:lnSpc>
              <a:spcBef>
                <a:spcPts val="0"/>
              </a:spcBef>
              <a:spcAft>
                <a:spcPts val="0"/>
              </a:spcAft>
              <a:buSzPts val="1000"/>
              <a:buFont typeface="Inter Medium"/>
              <a:buNone/>
              <a:defRPr>
                <a:latin typeface="Inter Medium"/>
                <a:ea typeface="Inter Medium"/>
                <a:cs typeface="Inter Medium"/>
                <a:sym typeface="Inter Medium"/>
              </a:defRPr>
            </a:lvl6pPr>
            <a:lvl7pPr lvl="6" algn="l">
              <a:lnSpc>
                <a:spcPct val="115000"/>
              </a:lnSpc>
              <a:spcBef>
                <a:spcPts val="0"/>
              </a:spcBef>
              <a:spcAft>
                <a:spcPts val="0"/>
              </a:spcAft>
              <a:buSzPts val="1000"/>
              <a:buFont typeface="Inter Medium"/>
              <a:buNone/>
              <a:defRPr>
                <a:latin typeface="Inter Medium"/>
                <a:ea typeface="Inter Medium"/>
                <a:cs typeface="Inter Medium"/>
                <a:sym typeface="Inter Medium"/>
              </a:defRPr>
            </a:lvl7pPr>
            <a:lvl8pPr lvl="7"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8pPr>
            <a:lvl9pPr lvl="8"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9pPr>
          </a:lstStyle>
          <a:p>
            <a:endParaRPr/>
          </a:p>
        </p:txBody>
      </p:sp>
      <p:grpSp>
        <p:nvGrpSpPr>
          <p:cNvPr id="3715" name="Google Shape;3715;p126"/>
          <p:cNvGrpSpPr/>
          <p:nvPr/>
        </p:nvGrpSpPr>
        <p:grpSpPr>
          <a:xfrm>
            <a:off x="8041174" y="4778597"/>
            <a:ext cx="598277" cy="170409"/>
            <a:chOff x="238125" y="1822850"/>
            <a:chExt cx="7080200" cy="2016675"/>
          </a:xfrm>
        </p:grpSpPr>
        <p:sp>
          <p:nvSpPr>
            <p:cNvPr id="3716" name="Google Shape;3716;p126"/>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717" name="Google Shape;3717;p126"/>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718" name="Google Shape;3718;p126"/>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719" name="Google Shape;3719;p126"/>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720" name="Google Shape;3720;p126"/>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721" name="Google Shape;3721;p126"/>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722" name="Google Shape;3722;p126"/>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sp>
        <p:nvSpPr>
          <p:cNvPr id="3723" name="Google Shape;3723;p126"/>
          <p:cNvSpPr txBox="1"/>
          <p:nvPr/>
        </p:nvSpPr>
        <p:spPr>
          <a:xfrm>
            <a:off x="244350" y="4765501"/>
            <a:ext cx="1315500" cy="292313"/>
          </a:xfrm>
          <a:prstGeom prst="rect">
            <a:avLst/>
          </a:prstGeom>
          <a:noFill/>
          <a:ln>
            <a:noFill/>
          </a:ln>
        </p:spPr>
        <p:txBody>
          <a:bodyPr spcFirstLastPara="1" wrap="square" lIns="91400" tIns="91400" rIns="91400" bIns="91400"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matchingName="Title and body split w/wireframe chevron">
  <p:cSld name="Title and body split w/wireframe chevron">
    <p:bg>
      <p:bgPr>
        <a:solidFill>
          <a:schemeClr val="dk1"/>
        </a:solidFill>
        <a:effectLst/>
      </p:bgPr>
    </p:bg>
    <p:spTree>
      <p:nvGrpSpPr>
        <p:cNvPr id="1" name="Shape 3724"/>
        <p:cNvGrpSpPr/>
        <p:nvPr/>
      </p:nvGrpSpPr>
      <p:grpSpPr>
        <a:xfrm>
          <a:off x="0" y="0"/>
          <a:ext cx="0" cy="0"/>
          <a:chOff x="0" y="0"/>
          <a:chExt cx="0" cy="0"/>
        </a:xfrm>
      </p:grpSpPr>
      <p:sp>
        <p:nvSpPr>
          <p:cNvPr id="3725" name="Google Shape;3725;p127"/>
          <p:cNvSpPr/>
          <p:nvPr/>
        </p:nvSpPr>
        <p:spPr>
          <a:xfrm>
            <a:off x="0" y="0"/>
            <a:ext cx="4793700" cy="5143500"/>
          </a:xfrm>
          <a:prstGeom prst="rect">
            <a:avLst/>
          </a:prstGeom>
          <a:solidFill>
            <a:schemeClr val="lt1"/>
          </a:solidFill>
          <a:ln>
            <a:noFill/>
          </a:ln>
        </p:spPr>
        <p:txBody>
          <a:bodyPr spcFirstLastPara="1" wrap="square" lIns="91400" tIns="91400" rIns="91400" bIns="91400"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nvGrpSpPr>
          <p:cNvPr id="3726" name="Google Shape;3726;p127"/>
          <p:cNvGrpSpPr/>
          <p:nvPr/>
        </p:nvGrpSpPr>
        <p:grpSpPr>
          <a:xfrm>
            <a:off x="2686261" y="2"/>
            <a:ext cx="2103910" cy="5143716"/>
            <a:chOff x="2726150" y="238125"/>
            <a:chExt cx="2142475" cy="5238000"/>
          </a:xfrm>
        </p:grpSpPr>
        <p:sp>
          <p:nvSpPr>
            <p:cNvPr id="3727" name="Google Shape;3727;p127"/>
            <p:cNvSpPr/>
            <p:nvPr/>
          </p:nvSpPr>
          <p:spPr>
            <a:xfrm>
              <a:off x="2726150" y="238125"/>
              <a:ext cx="2142475" cy="5238000"/>
            </a:xfrm>
            <a:custGeom>
              <a:avLst/>
              <a:gdLst/>
              <a:ahLst/>
              <a:cxnLst/>
              <a:rect l="l" t="t" r="r" b="b"/>
              <a:pathLst>
                <a:path w="85699" h="209520" extrusionOk="0">
                  <a:moveTo>
                    <a:pt x="214" y="0"/>
                  </a:moveTo>
                  <a:lnTo>
                    <a:pt x="83740" y="104515"/>
                  </a:lnTo>
                  <a:lnTo>
                    <a:pt x="0" y="209519"/>
                  </a:lnTo>
                  <a:lnTo>
                    <a:pt x="1958" y="209519"/>
                  </a:lnTo>
                  <a:lnTo>
                    <a:pt x="85331" y="105004"/>
                  </a:lnTo>
                  <a:lnTo>
                    <a:pt x="85698" y="104515"/>
                  </a:lnTo>
                  <a:lnTo>
                    <a:pt x="2172" y="0"/>
                  </a:lnTo>
                  <a:close/>
                </a:path>
              </a:pathLst>
            </a:custGeom>
            <a:solidFill>
              <a:srgbClr val="E2F0F9">
                <a:alpha val="5647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728" name="Google Shape;3728;p127"/>
            <p:cNvSpPr/>
            <p:nvPr/>
          </p:nvSpPr>
          <p:spPr>
            <a:xfrm>
              <a:off x="4425725" y="4920775"/>
              <a:ext cx="442900" cy="555350"/>
            </a:xfrm>
            <a:custGeom>
              <a:avLst/>
              <a:gdLst/>
              <a:ahLst/>
              <a:cxnLst/>
              <a:rect l="l" t="t" r="r" b="b"/>
              <a:pathLst>
                <a:path w="17716" h="22214" extrusionOk="0">
                  <a:moveTo>
                    <a:pt x="17715" y="1"/>
                  </a:moveTo>
                  <a:lnTo>
                    <a:pt x="0" y="22213"/>
                  </a:lnTo>
                  <a:lnTo>
                    <a:pt x="1959" y="22213"/>
                  </a:lnTo>
                  <a:lnTo>
                    <a:pt x="17715" y="2449"/>
                  </a:lnTo>
                  <a:lnTo>
                    <a:pt x="17715" y="1"/>
                  </a:lnTo>
                  <a:close/>
                </a:path>
              </a:pathLst>
            </a:custGeom>
            <a:solidFill>
              <a:srgbClr val="E2F0F9">
                <a:alpha val="5647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729" name="Google Shape;3729;p127"/>
            <p:cNvSpPr/>
            <p:nvPr/>
          </p:nvSpPr>
          <p:spPr>
            <a:xfrm>
              <a:off x="4409650" y="238125"/>
              <a:ext cx="458975" cy="576750"/>
            </a:xfrm>
            <a:custGeom>
              <a:avLst/>
              <a:gdLst/>
              <a:ahLst/>
              <a:cxnLst/>
              <a:rect l="l" t="t" r="r" b="b"/>
              <a:pathLst>
                <a:path w="18359" h="23070" extrusionOk="0">
                  <a:moveTo>
                    <a:pt x="1" y="0"/>
                  </a:moveTo>
                  <a:lnTo>
                    <a:pt x="18358" y="23069"/>
                  </a:lnTo>
                  <a:lnTo>
                    <a:pt x="18358" y="20622"/>
                  </a:lnTo>
                  <a:lnTo>
                    <a:pt x="1959" y="0"/>
                  </a:lnTo>
                  <a:close/>
                </a:path>
              </a:pathLst>
            </a:custGeom>
            <a:solidFill>
              <a:srgbClr val="E2F0F9">
                <a:alpha val="5647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sp>
        <p:nvSpPr>
          <p:cNvPr id="3730" name="Google Shape;3730;p127"/>
          <p:cNvSpPr txBox="1">
            <a:spLocks noGrp="1"/>
          </p:cNvSpPr>
          <p:nvPr>
            <p:ph type="title"/>
          </p:nvPr>
        </p:nvSpPr>
        <p:spPr>
          <a:xfrm>
            <a:off x="311700" y="569151"/>
            <a:ext cx="4029000" cy="10470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800"/>
              <a:buNone/>
              <a:defRPr sz="2799"/>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3731" name="Google Shape;3731;p127"/>
          <p:cNvSpPr txBox="1">
            <a:spLocks noGrp="1"/>
          </p:cNvSpPr>
          <p:nvPr>
            <p:ph type="body" idx="1"/>
          </p:nvPr>
        </p:nvSpPr>
        <p:spPr>
          <a:xfrm>
            <a:off x="311700" y="1819425"/>
            <a:ext cx="4029000" cy="2760000"/>
          </a:xfrm>
          <a:prstGeom prst="rect">
            <a:avLst/>
          </a:prstGeom>
          <a:noFill/>
          <a:ln>
            <a:noFill/>
          </a:ln>
        </p:spPr>
        <p:txBody>
          <a:bodyPr spcFirstLastPara="1" wrap="square" lIns="91425" tIns="91425" rIns="91425" bIns="91425" anchor="t" anchorCtr="0">
            <a:normAutofit/>
          </a:bodyPr>
          <a:lstStyle>
            <a:lvl1pPr marL="457200" lvl="0" indent="-330200" algn="l">
              <a:lnSpc>
                <a:spcPct val="115000"/>
              </a:lnSpc>
              <a:spcBef>
                <a:spcPts val="0"/>
              </a:spcBef>
              <a:spcAft>
                <a:spcPts val="0"/>
              </a:spcAft>
              <a:buSzPts val="1600"/>
              <a:buChar char="●"/>
              <a:defRPr/>
            </a:lvl1pPr>
            <a:lvl2pPr marL="914400" lvl="1" indent="-317500" algn="l">
              <a:lnSpc>
                <a:spcPct val="115000"/>
              </a:lnSpc>
              <a:spcBef>
                <a:spcPts val="0"/>
              </a:spcBef>
              <a:spcAft>
                <a:spcPts val="0"/>
              </a:spcAft>
              <a:buSzPts val="1400"/>
              <a:buChar char="○"/>
              <a:defRPr/>
            </a:lvl2pPr>
            <a:lvl3pPr marL="1371600" lvl="2" indent="-304800" algn="l">
              <a:lnSpc>
                <a:spcPct val="115000"/>
              </a:lnSpc>
              <a:spcBef>
                <a:spcPts val="0"/>
              </a:spcBef>
              <a:spcAft>
                <a:spcPts val="0"/>
              </a:spcAft>
              <a:buSzPts val="1200"/>
              <a:buChar char="■"/>
              <a:defRPr/>
            </a:lvl3pPr>
            <a:lvl4pPr marL="1828800" lvl="3" indent="-304800" algn="l">
              <a:lnSpc>
                <a:spcPct val="115000"/>
              </a:lnSpc>
              <a:spcBef>
                <a:spcPts val="0"/>
              </a:spcBef>
              <a:spcAft>
                <a:spcPts val="0"/>
              </a:spcAft>
              <a:buSzPts val="1200"/>
              <a:buChar char="●"/>
              <a:defRPr/>
            </a:lvl4pPr>
            <a:lvl5pPr marL="2286000" lvl="4" indent="-292100" algn="l">
              <a:lnSpc>
                <a:spcPct val="115000"/>
              </a:lnSpc>
              <a:spcBef>
                <a:spcPts val="0"/>
              </a:spcBef>
              <a:spcAft>
                <a:spcPts val="0"/>
              </a:spcAft>
              <a:buSzPts val="1000"/>
              <a:buChar char="○"/>
              <a:defRPr/>
            </a:lvl5pPr>
            <a:lvl6pPr marL="2743200" lvl="5" indent="-292100" algn="l">
              <a:lnSpc>
                <a:spcPct val="115000"/>
              </a:lnSpc>
              <a:spcBef>
                <a:spcPts val="0"/>
              </a:spcBef>
              <a:spcAft>
                <a:spcPts val="0"/>
              </a:spcAft>
              <a:buSzPts val="1000"/>
              <a:buChar char="■"/>
              <a:defRPr/>
            </a:lvl6pPr>
            <a:lvl7pPr marL="3200400" lvl="6" indent="-292100" algn="l">
              <a:lnSpc>
                <a:spcPct val="115000"/>
              </a:lnSpc>
              <a:spcBef>
                <a:spcPts val="0"/>
              </a:spcBef>
              <a:spcAft>
                <a:spcPts val="0"/>
              </a:spcAft>
              <a:buSzPts val="1000"/>
              <a:buChar char="●"/>
              <a:defRPr/>
            </a:lvl7pPr>
            <a:lvl8pPr marL="3657600" lvl="7" indent="-285750" algn="l">
              <a:lnSpc>
                <a:spcPct val="115000"/>
              </a:lnSpc>
              <a:spcBef>
                <a:spcPts val="0"/>
              </a:spcBef>
              <a:spcAft>
                <a:spcPts val="0"/>
              </a:spcAft>
              <a:buSzPts val="900"/>
              <a:buChar char="○"/>
              <a:defRPr/>
            </a:lvl8pPr>
            <a:lvl9pPr marL="4114800" lvl="8" indent="-285750" algn="l">
              <a:lnSpc>
                <a:spcPct val="115000"/>
              </a:lnSpc>
              <a:spcBef>
                <a:spcPts val="0"/>
              </a:spcBef>
              <a:spcAft>
                <a:spcPts val="0"/>
              </a:spcAft>
              <a:buSzPts val="900"/>
              <a:buChar char="■"/>
              <a:defRPr/>
            </a:lvl9pPr>
          </a:lstStyle>
          <a:p>
            <a:endParaRPr/>
          </a:p>
        </p:txBody>
      </p:sp>
      <p:sp>
        <p:nvSpPr>
          <p:cNvPr id="3732" name="Google Shape;3732;p127"/>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3733" name="Google Shape;3733;p127"/>
          <p:cNvSpPr/>
          <p:nvPr/>
        </p:nvSpPr>
        <p:spPr>
          <a:xfrm>
            <a:off x="434925" y="280400"/>
            <a:ext cx="109800" cy="153600"/>
          </a:xfrm>
          <a:prstGeom prst="chevron">
            <a:avLst>
              <a:gd name="adj" fmla="val 55512"/>
            </a:avLst>
          </a:prstGeom>
          <a:solidFill>
            <a:schemeClr val="accent1"/>
          </a:solidFill>
          <a:ln>
            <a:noFill/>
          </a:ln>
        </p:spPr>
        <p:txBody>
          <a:bodyPr spcFirstLastPara="1" wrap="square" lIns="91400" tIns="91400" rIns="91400" bIns="91400"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734" name="Google Shape;3734;p127"/>
          <p:cNvSpPr txBox="1">
            <a:spLocks noGrp="1"/>
          </p:cNvSpPr>
          <p:nvPr>
            <p:ph type="subTitle" idx="2"/>
          </p:nvPr>
        </p:nvSpPr>
        <p:spPr>
          <a:xfrm>
            <a:off x="581025" y="193025"/>
            <a:ext cx="4029000" cy="316800"/>
          </a:xfrm>
          <a:prstGeom prst="rect">
            <a:avLst/>
          </a:prstGeom>
          <a:noFill/>
          <a:ln>
            <a:noFill/>
          </a:ln>
        </p:spPr>
        <p:txBody>
          <a:bodyPr spcFirstLastPara="1" wrap="square" lIns="91425" tIns="91425" rIns="91425" bIns="91425" anchor="ctr" anchorCtr="0">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199"/>
            </a:lvl2pPr>
            <a:lvl3pPr lvl="2" algn="l">
              <a:lnSpc>
                <a:spcPct val="115000"/>
              </a:lnSpc>
              <a:spcBef>
                <a:spcPts val="0"/>
              </a:spcBef>
              <a:spcAft>
                <a:spcPts val="0"/>
              </a:spcAft>
              <a:buSzPts val="1200"/>
              <a:buNone/>
              <a:defRPr sz="1199"/>
            </a:lvl3pPr>
            <a:lvl4pPr lvl="3" algn="l">
              <a:lnSpc>
                <a:spcPct val="115000"/>
              </a:lnSpc>
              <a:spcBef>
                <a:spcPts val="0"/>
              </a:spcBef>
              <a:spcAft>
                <a:spcPts val="0"/>
              </a:spcAft>
              <a:buSzPts val="1200"/>
              <a:buNone/>
              <a:defRPr sz="1199"/>
            </a:lvl4pPr>
            <a:lvl5pPr lvl="4" algn="l">
              <a:lnSpc>
                <a:spcPct val="115000"/>
              </a:lnSpc>
              <a:spcBef>
                <a:spcPts val="0"/>
              </a:spcBef>
              <a:spcAft>
                <a:spcPts val="0"/>
              </a:spcAft>
              <a:buSzPts val="1200"/>
              <a:buNone/>
              <a:defRPr sz="1199"/>
            </a:lvl5pPr>
            <a:lvl6pPr lvl="5" algn="l">
              <a:lnSpc>
                <a:spcPct val="115000"/>
              </a:lnSpc>
              <a:spcBef>
                <a:spcPts val="0"/>
              </a:spcBef>
              <a:spcAft>
                <a:spcPts val="0"/>
              </a:spcAft>
              <a:buSzPts val="1200"/>
              <a:buNone/>
              <a:defRPr sz="1199"/>
            </a:lvl6pPr>
            <a:lvl7pPr lvl="6" algn="l">
              <a:lnSpc>
                <a:spcPct val="115000"/>
              </a:lnSpc>
              <a:spcBef>
                <a:spcPts val="0"/>
              </a:spcBef>
              <a:spcAft>
                <a:spcPts val="0"/>
              </a:spcAft>
              <a:buSzPts val="1200"/>
              <a:buNone/>
              <a:defRPr sz="1199"/>
            </a:lvl7pPr>
            <a:lvl8pPr lvl="7" algn="l">
              <a:lnSpc>
                <a:spcPct val="115000"/>
              </a:lnSpc>
              <a:spcBef>
                <a:spcPts val="0"/>
              </a:spcBef>
              <a:spcAft>
                <a:spcPts val="0"/>
              </a:spcAft>
              <a:buSzPts val="1200"/>
              <a:buNone/>
              <a:defRPr sz="1199"/>
            </a:lvl8pPr>
            <a:lvl9pPr lvl="8" algn="l">
              <a:lnSpc>
                <a:spcPct val="115000"/>
              </a:lnSpc>
              <a:spcBef>
                <a:spcPts val="0"/>
              </a:spcBef>
              <a:spcAft>
                <a:spcPts val="0"/>
              </a:spcAft>
              <a:buSzPts val="1200"/>
              <a:buNone/>
              <a:defRPr sz="1199"/>
            </a:lvl9pPr>
          </a:lstStyle>
          <a:p>
            <a:endParaRPr/>
          </a:p>
        </p:txBody>
      </p:sp>
      <p:sp>
        <p:nvSpPr>
          <p:cNvPr id="3735" name="Google Shape;3735;p127"/>
          <p:cNvSpPr/>
          <p:nvPr/>
        </p:nvSpPr>
        <p:spPr>
          <a:xfrm>
            <a:off x="4790173" y="507329"/>
            <a:ext cx="1673311" cy="4153303"/>
          </a:xfrm>
          <a:custGeom>
            <a:avLst/>
            <a:gdLst/>
            <a:ahLst/>
            <a:cxnLst/>
            <a:rect l="l" t="t" r="r" b="b"/>
            <a:pathLst>
              <a:path w="82745" h="207821" extrusionOk="0">
                <a:moveTo>
                  <a:pt x="0" y="0"/>
                </a:moveTo>
                <a:lnTo>
                  <a:pt x="0" y="3008"/>
                </a:lnTo>
                <a:lnTo>
                  <a:pt x="80339" y="104061"/>
                </a:lnTo>
                <a:lnTo>
                  <a:pt x="0" y="204813"/>
                </a:lnTo>
                <a:lnTo>
                  <a:pt x="0" y="207821"/>
                </a:lnTo>
                <a:lnTo>
                  <a:pt x="82745" y="104061"/>
                </a:lnTo>
                <a:lnTo>
                  <a:pt x="0" y="0"/>
                </a:lnTo>
                <a:close/>
              </a:path>
            </a:pathLst>
          </a:custGeom>
          <a:solidFill>
            <a:srgbClr val="515F6B">
              <a:alpha val="63529"/>
            </a:srgbClr>
          </a:solidFill>
          <a:ln>
            <a:noFill/>
          </a:ln>
        </p:spPr>
        <p:txBody>
          <a:bodyPr spcFirstLastPara="1" wrap="square" lIns="91400" tIns="91400" rIns="91400" bIns="91400"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nvGrpSpPr>
          <p:cNvPr id="3736" name="Google Shape;3736;p127"/>
          <p:cNvGrpSpPr/>
          <p:nvPr/>
        </p:nvGrpSpPr>
        <p:grpSpPr>
          <a:xfrm>
            <a:off x="8041174" y="4778597"/>
            <a:ext cx="598277" cy="170409"/>
            <a:chOff x="238125" y="1822850"/>
            <a:chExt cx="7080200" cy="2016675"/>
          </a:xfrm>
        </p:grpSpPr>
        <p:sp>
          <p:nvSpPr>
            <p:cNvPr id="3737" name="Google Shape;3737;p127"/>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738" name="Google Shape;3738;p127"/>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739" name="Google Shape;3739;p127"/>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740" name="Google Shape;3740;p127"/>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741" name="Google Shape;3741;p127"/>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742" name="Google Shape;3742;p127"/>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743" name="Google Shape;3743;p127"/>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Title and two columns (w/Light BG) 1">
  <p:cSld name="Title and two columns (w/Light BG)">
    <p:bg>
      <p:bgPr>
        <a:solidFill>
          <a:srgbClr val="F1FAFE"/>
        </a:solidFill>
        <a:effectLst/>
      </p:bgPr>
    </p:bg>
    <p:spTree>
      <p:nvGrpSpPr>
        <p:cNvPr id="1" name="Shape 885"/>
        <p:cNvGrpSpPr/>
        <p:nvPr/>
      </p:nvGrpSpPr>
      <p:grpSpPr>
        <a:xfrm>
          <a:off x="0" y="0"/>
          <a:ext cx="0" cy="0"/>
          <a:chOff x="0" y="0"/>
          <a:chExt cx="0" cy="0"/>
        </a:xfrm>
      </p:grpSpPr>
      <p:sp>
        <p:nvSpPr>
          <p:cNvPr id="886" name="Google Shape;886;g28bac9ff52b_0_3208"/>
          <p:cNvSpPr/>
          <p:nvPr/>
        </p:nvSpPr>
        <p:spPr>
          <a:xfrm rot="-5400000">
            <a:off x="-2754775" y="2407832"/>
            <a:ext cx="5499900" cy="5499900"/>
          </a:xfrm>
          <a:prstGeom prst="pie">
            <a:avLst>
              <a:gd name="adj1" fmla="val 0"/>
              <a:gd name="adj2" fmla="val 5382146"/>
            </a:avLst>
          </a:prstGeom>
          <a:solidFill>
            <a:srgbClr val="E4F5FD"/>
          </a:solidFill>
          <a:ln>
            <a:noFill/>
          </a:ln>
        </p:spPr>
        <p:txBody>
          <a:bodyPr spcFirstLastPara="1" wrap="square" lIns="91400" tIns="91400" rIns="91400" bIns="91400"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nvGrpSpPr>
          <p:cNvPr id="887" name="Google Shape;887;g28bac9ff52b_0_3208"/>
          <p:cNvGrpSpPr/>
          <p:nvPr/>
        </p:nvGrpSpPr>
        <p:grpSpPr>
          <a:xfrm>
            <a:off x="6808167" y="782935"/>
            <a:ext cx="1845454" cy="1820070"/>
            <a:chOff x="5927502" y="551678"/>
            <a:chExt cx="2377550" cy="2344847"/>
          </a:xfrm>
        </p:grpSpPr>
        <p:grpSp>
          <p:nvGrpSpPr>
            <p:cNvPr id="888" name="Google Shape;888;g28bac9ff52b_0_3208"/>
            <p:cNvGrpSpPr/>
            <p:nvPr/>
          </p:nvGrpSpPr>
          <p:grpSpPr>
            <a:xfrm>
              <a:off x="5927502" y="551678"/>
              <a:ext cx="2377550" cy="653782"/>
              <a:chOff x="2159414" y="3486447"/>
              <a:chExt cx="2606105" cy="720500"/>
            </a:xfrm>
          </p:grpSpPr>
          <p:grpSp>
            <p:nvGrpSpPr>
              <p:cNvPr id="889" name="Google Shape;889;g28bac9ff52b_0_3208"/>
              <p:cNvGrpSpPr/>
              <p:nvPr/>
            </p:nvGrpSpPr>
            <p:grpSpPr>
              <a:xfrm>
                <a:off x="2159414" y="3486447"/>
                <a:ext cx="2606105" cy="49200"/>
                <a:chOff x="2159414" y="3486447"/>
                <a:chExt cx="2606105" cy="49200"/>
              </a:xfrm>
            </p:grpSpPr>
            <p:sp>
              <p:nvSpPr>
                <p:cNvPr id="890" name="Google Shape;890;g28bac9ff52b_0_3208"/>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891" name="Google Shape;891;g28bac9ff52b_0_3208"/>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892" name="Google Shape;892;g28bac9ff52b_0_3208"/>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893" name="Google Shape;893;g28bac9ff52b_0_3208"/>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894" name="Google Shape;894;g28bac9ff52b_0_3208"/>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895" name="Google Shape;895;g28bac9ff52b_0_3208"/>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896" name="Google Shape;896;g28bac9ff52b_0_3208"/>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897" name="Google Shape;897;g28bac9ff52b_0_3208"/>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898" name="Google Shape;898;g28bac9ff52b_0_3208"/>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899" name="Google Shape;899;g28bac9ff52b_0_3208"/>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900" name="Google Shape;900;g28bac9ff52b_0_3208"/>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901" name="Google Shape;901;g28bac9ff52b_0_3208"/>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902" name="Google Shape;902;g28bac9ff52b_0_3208"/>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903" name="Google Shape;903;g28bac9ff52b_0_3208"/>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904" name="Google Shape;904;g28bac9ff52b_0_3208"/>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905" name="Google Shape;905;g28bac9ff52b_0_3208"/>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grpSp>
            <p:nvGrpSpPr>
              <p:cNvPr id="906" name="Google Shape;906;g28bac9ff52b_0_3208"/>
              <p:cNvGrpSpPr/>
              <p:nvPr/>
            </p:nvGrpSpPr>
            <p:grpSpPr>
              <a:xfrm>
                <a:off x="2159414" y="3652838"/>
                <a:ext cx="2606105" cy="49200"/>
                <a:chOff x="2159414" y="3486447"/>
                <a:chExt cx="2606105" cy="49200"/>
              </a:xfrm>
            </p:grpSpPr>
            <p:sp>
              <p:nvSpPr>
                <p:cNvPr id="907" name="Google Shape;907;g28bac9ff52b_0_3208"/>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908" name="Google Shape;908;g28bac9ff52b_0_3208"/>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909" name="Google Shape;909;g28bac9ff52b_0_3208"/>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910" name="Google Shape;910;g28bac9ff52b_0_3208"/>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911" name="Google Shape;911;g28bac9ff52b_0_3208"/>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912" name="Google Shape;912;g28bac9ff52b_0_3208"/>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913" name="Google Shape;913;g28bac9ff52b_0_3208"/>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914" name="Google Shape;914;g28bac9ff52b_0_3208"/>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915" name="Google Shape;915;g28bac9ff52b_0_3208"/>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916" name="Google Shape;916;g28bac9ff52b_0_3208"/>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917" name="Google Shape;917;g28bac9ff52b_0_3208"/>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918" name="Google Shape;918;g28bac9ff52b_0_3208"/>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919" name="Google Shape;919;g28bac9ff52b_0_3208"/>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920" name="Google Shape;920;g28bac9ff52b_0_3208"/>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921" name="Google Shape;921;g28bac9ff52b_0_3208"/>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922" name="Google Shape;922;g28bac9ff52b_0_3208"/>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grpSp>
            <p:nvGrpSpPr>
              <p:cNvPr id="923" name="Google Shape;923;g28bac9ff52b_0_3208"/>
              <p:cNvGrpSpPr/>
              <p:nvPr/>
            </p:nvGrpSpPr>
            <p:grpSpPr>
              <a:xfrm>
                <a:off x="2159414" y="3819188"/>
                <a:ext cx="2606105" cy="49200"/>
                <a:chOff x="2159414" y="3486447"/>
                <a:chExt cx="2606105" cy="49200"/>
              </a:xfrm>
            </p:grpSpPr>
            <p:sp>
              <p:nvSpPr>
                <p:cNvPr id="924" name="Google Shape;924;g28bac9ff52b_0_3208"/>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925" name="Google Shape;925;g28bac9ff52b_0_3208"/>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926" name="Google Shape;926;g28bac9ff52b_0_3208"/>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927" name="Google Shape;927;g28bac9ff52b_0_3208"/>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928" name="Google Shape;928;g28bac9ff52b_0_3208"/>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929" name="Google Shape;929;g28bac9ff52b_0_3208"/>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930" name="Google Shape;930;g28bac9ff52b_0_3208"/>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931" name="Google Shape;931;g28bac9ff52b_0_3208"/>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932" name="Google Shape;932;g28bac9ff52b_0_3208"/>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933" name="Google Shape;933;g28bac9ff52b_0_3208"/>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934" name="Google Shape;934;g28bac9ff52b_0_3208"/>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935" name="Google Shape;935;g28bac9ff52b_0_3208"/>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936" name="Google Shape;936;g28bac9ff52b_0_3208"/>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937" name="Google Shape;937;g28bac9ff52b_0_3208"/>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938" name="Google Shape;938;g28bac9ff52b_0_3208"/>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939" name="Google Shape;939;g28bac9ff52b_0_3208"/>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grpSp>
            <p:nvGrpSpPr>
              <p:cNvPr id="940" name="Google Shape;940;g28bac9ff52b_0_3208"/>
              <p:cNvGrpSpPr/>
              <p:nvPr/>
            </p:nvGrpSpPr>
            <p:grpSpPr>
              <a:xfrm>
                <a:off x="2159414" y="3983540"/>
                <a:ext cx="2606105" cy="49200"/>
                <a:chOff x="2159414" y="3486447"/>
                <a:chExt cx="2606105" cy="49200"/>
              </a:xfrm>
            </p:grpSpPr>
            <p:sp>
              <p:nvSpPr>
                <p:cNvPr id="941" name="Google Shape;941;g28bac9ff52b_0_3208"/>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942" name="Google Shape;942;g28bac9ff52b_0_3208"/>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943" name="Google Shape;943;g28bac9ff52b_0_3208"/>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944" name="Google Shape;944;g28bac9ff52b_0_3208"/>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945" name="Google Shape;945;g28bac9ff52b_0_3208"/>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946" name="Google Shape;946;g28bac9ff52b_0_3208"/>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947" name="Google Shape;947;g28bac9ff52b_0_3208"/>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948" name="Google Shape;948;g28bac9ff52b_0_3208"/>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949" name="Google Shape;949;g28bac9ff52b_0_3208"/>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950" name="Google Shape;950;g28bac9ff52b_0_3208"/>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951" name="Google Shape;951;g28bac9ff52b_0_3208"/>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952" name="Google Shape;952;g28bac9ff52b_0_3208"/>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953" name="Google Shape;953;g28bac9ff52b_0_3208"/>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954" name="Google Shape;954;g28bac9ff52b_0_3208"/>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955" name="Google Shape;955;g28bac9ff52b_0_3208"/>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956" name="Google Shape;956;g28bac9ff52b_0_3208"/>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grpSp>
            <p:nvGrpSpPr>
              <p:cNvPr id="957" name="Google Shape;957;g28bac9ff52b_0_3208"/>
              <p:cNvGrpSpPr/>
              <p:nvPr/>
            </p:nvGrpSpPr>
            <p:grpSpPr>
              <a:xfrm>
                <a:off x="2159414" y="4157747"/>
                <a:ext cx="2606105" cy="49200"/>
                <a:chOff x="2159414" y="3486447"/>
                <a:chExt cx="2606105" cy="49200"/>
              </a:xfrm>
            </p:grpSpPr>
            <p:sp>
              <p:nvSpPr>
                <p:cNvPr id="958" name="Google Shape;958;g28bac9ff52b_0_3208"/>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959" name="Google Shape;959;g28bac9ff52b_0_3208"/>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960" name="Google Shape;960;g28bac9ff52b_0_3208"/>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961" name="Google Shape;961;g28bac9ff52b_0_3208"/>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962" name="Google Shape;962;g28bac9ff52b_0_3208"/>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963" name="Google Shape;963;g28bac9ff52b_0_3208"/>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964" name="Google Shape;964;g28bac9ff52b_0_3208"/>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965" name="Google Shape;965;g28bac9ff52b_0_3208"/>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966" name="Google Shape;966;g28bac9ff52b_0_3208"/>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967" name="Google Shape;967;g28bac9ff52b_0_3208"/>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968" name="Google Shape;968;g28bac9ff52b_0_3208"/>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969" name="Google Shape;969;g28bac9ff52b_0_3208"/>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970" name="Google Shape;970;g28bac9ff52b_0_3208"/>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971" name="Google Shape;971;g28bac9ff52b_0_3208"/>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972" name="Google Shape;972;g28bac9ff52b_0_3208"/>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973" name="Google Shape;973;g28bac9ff52b_0_3208"/>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grpSp>
        <p:grpSp>
          <p:nvGrpSpPr>
            <p:cNvPr id="974" name="Google Shape;974;g28bac9ff52b_0_3208"/>
            <p:cNvGrpSpPr/>
            <p:nvPr/>
          </p:nvGrpSpPr>
          <p:grpSpPr>
            <a:xfrm>
              <a:off x="5927502" y="1318161"/>
              <a:ext cx="2377550" cy="653782"/>
              <a:chOff x="2159414" y="3486447"/>
              <a:chExt cx="2606105" cy="720500"/>
            </a:xfrm>
          </p:grpSpPr>
          <p:grpSp>
            <p:nvGrpSpPr>
              <p:cNvPr id="975" name="Google Shape;975;g28bac9ff52b_0_3208"/>
              <p:cNvGrpSpPr/>
              <p:nvPr/>
            </p:nvGrpSpPr>
            <p:grpSpPr>
              <a:xfrm>
                <a:off x="2159414" y="3486447"/>
                <a:ext cx="2606105" cy="49200"/>
                <a:chOff x="2159414" y="3486447"/>
                <a:chExt cx="2606105" cy="49200"/>
              </a:xfrm>
            </p:grpSpPr>
            <p:sp>
              <p:nvSpPr>
                <p:cNvPr id="976" name="Google Shape;976;g28bac9ff52b_0_3208"/>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977" name="Google Shape;977;g28bac9ff52b_0_3208"/>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978" name="Google Shape;978;g28bac9ff52b_0_3208"/>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979" name="Google Shape;979;g28bac9ff52b_0_3208"/>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980" name="Google Shape;980;g28bac9ff52b_0_3208"/>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981" name="Google Shape;981;g28bac9ff52b_0_3208"/>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982" name="Google Shape;982;g28bac9ff52b_0_3208"/>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983" name="Google Shape;983;g28bac9ff52b_0_3208"/>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984" name="Google Shape;984;g28bac9ff52b_0_3208"/>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985" name="Google Shape;985;g28bac9ff52b_0_3208"/>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986" name="Google Shape;986;g28bac9ff52b_0_3208"/>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987" name="Google Shape;987;g28bac9ff52b_0_3208"/>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988" name="Google Shape;988;g28bac9ff52b_0_3208"/>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989" name="Google Shape;989;g28bac9ff52b_0_3208"/>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990" name="Google Shape;990;g28bac9ff52b_0_3208"/>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991" name="Google Shape;991;g28bac9ff52b_0_3208"/>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grpSp>
            <p:nvGrpSpPr>
              <p:cNvPr id="992" name="Google Shape;992;g28bac9ff52b_0_3208"/>
              <p:cNvGrpSpPr/>
              <p:nvPr/>
            </p:nvGrpSpPr>
            <p:grpSpPr>
              <a:xfrm>
                <a:off x="2159414" y="3652838"/>
                <a:ext cx="2606105" cy="49200"/>
                <a:chOff x="2159414" y="3486447"/>
                <a:chExt cx="2606105" cy="49200"/>
              </a:xfrm>
            </p:grpSpPr>
            <p:sp>
              <p:nvSpPr>
                <p:cNvPr id="993" name="Google Shape;993;g28bac9ff52b_0_3208"/>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994" name="Google Shape;994;g28bac9ff52b_0_3208"/>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995" name="Google Shape;995;g28bac9ff52b_0_3208"/>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996" name="Google Shape;996;g28bac9ff52b_0_3208"/>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997" name="Google Shape;997;g28bac9ff52b_0_3208"/>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998" name="Google Shape;998;g28bac9ff52b_0_3208"/>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999" name="Google Shape;999;g28bac9ff52b_0_3208"/>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000" name="Google Shape;1000;g28bac9ff52b_0_3208"/>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001" name="Google Shape;1001;g28bac9ff52b_0_3208"/>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002" name="Google Shape;1002;g28bac9ff52b_0_3208"/>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003" name="Google Shape;1003;g28bac9ff52b_0_3208"/>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004" name="Google Shape;1004;g28bac9ff52b_0_3208"/>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005" name="Google Shape;1005;g28bac9ff52b_0_3208"/>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006" name="Google Shape;1006;g28bac9ff52b_0_3208"/>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007" name="Google Shape;1007;g28bac9ff52b_0_3208"/>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008" name="Google Shape;1008;g28bac9ff52b_0_3208"/>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grpSp>
            <p:nvGrpSpPr>
              <p:cNvPr id="1009" name="Google Shape;1009;g28bac9ff52b_0_3208"/>
              <p:cNvGrpSpPr/>
              <p:nvPr/>
            </p:nvGrpSpPr>
            <p:grpSpPr>
              <a:xfrm>
                <a:off x="2159414" y="3819188"/>
                <a:ext cx="2606105" cy="49200"/>
                <a:chOff x="2159414" y="3486447"/>
                <a:chExt cx="2606105" cy="49200"/>
              </a:xfrm>
            </p:grpSpPr>
            <p:sp>
              <p:nvSpPr>
                <p:cNvPr id="1010" name="Google Shape;1010;g28bac9ff52b_0_3208"/>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011" name="Google Shape;1011;g28bac9ff52b_0_3208"/>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012" name="Google Shape;1012;g28bac9ff52b_0_3208"/>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013" name="Google Shape;1013;g28bac9ff52b_0_3208"/>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014" name="Google Shape;1014;g28bac9ff52b_0_3208"/>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015" name="Google Shape;1015;g28bac9ff52b_0_3208"/>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016" name="Google Shape;1016;g28bac9ff52b_0_3208"/>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017" name="Google Shape;1017;g28bac9ff52b_0_3208"/>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018" name="Google Shape;1018;g28bac9ff52b_0_3208"/>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019" name="Google Shape;1019;g28bac9ff52b_0_3208"/>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020" name="Google Shape;1020;g28bac9ff52b_0_3208"/>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021" name="Google Shape;1021;g28bac9ff52b_0_3208"/>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022" name="Google Shape;1022;g28bac9ff52b_0_3208"/>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023" name="Google Shape;1023;g28bac9ff52b_0_3208"/>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024" name="Google Shape;1024;g28bac9ff52b_0_3208"/>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025" name="Google Shape;1025;g28bac9ff52b_0_3208"/>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grpSp>
            <p:nvGrpSpPr>
              <p:cNvPr id="1026" name="Google Shape;1026;g28bac9ff52b_0_3208"/>
              <p:cNvGrpSpPr/>
              <p:nvPr/>
            </p:nvGrpSpPr>
            <p:grpSpPr>
              <a:xfrm>
                <a:off x="2159414" y="3983540"/>
                <a:ext cx="2606105" cy="49200"/>
                <a:chOff x="2159414" y="3486447"/>
                <a:chExt cx="2606105" cy="49200"/>
              </a:xfrm>
            </p:grpSpPr>
            <p:sp>
              <p:nvSpPr>
                <p:cNvPr id="1027" name="Google Shape;1027;g28bac9ff52b_0_3208"/>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028" name="Google Shape;1028;g28bac9ff52b_0_3208"/>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029" name="Google Shape;1029;g28bac9ff52b_0_3208"/>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030" name="Google Shape;1030;g28bac9ff52b_0_3208"/>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031" name="Google Shape;1031;g28bac9ff52b_0_3208"/>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032" name="Google Shape;1032;g28bac9ff52b_0_3208"/>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033" name="Google Shape;1033;g28bac9ff52b_0_3208"/>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034" name="Google Shape;1034;g28bac9ff52b_0_3208"/>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035" name="Google Shape;1035;g28bac9ff52b_0_3208"/>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036" name="Google Shape;1036;g28bac9ff52b_0_3208"/>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037" name="Google Shape;1037;g28bac9ff52b_0_3208"/>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038" name="Google Shape;1038;g28bac9ff52b_0_3208"/>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039" name="Google Shape;1039;g28bac9ff52b_0_3208"/>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040" name="Google Shape;1040;g28bac9ff52b_0_3208"/>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041" name="Google Shape;1041;g28bac9ff52b_0_3208"/>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042" name="Google Shape;1042;g28bac9ff52b_0_3208"/>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grpSp>
            <p:nvGrpSpPr>
              <p:cNvPr id="1043" name="Google Shape;1043;g28bac9ff52b_0_3208"/>
              <p:cNvGrpSpPr/>
              <p:nvPr/>
            </p:nvGrpSpPr>
            <p:grpSpPr>
              <a:xfrm>
                <a:off x="2159414" y="4157747"/>
                <a:ext cx="2606105" cy="49200"/>
                <a:chOff x="2159414" y="3486447"/>
                <a:chExt cx="2606105" cy="49200"/>
              </a:xfrm>
            </p:grpSpPr>
            <p:sp>
              <p:nvSpPr>
                <p:cNvPr id="1044" name="Google Shape;1044;g28bac9ff52b_0_3208"/>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045" name="Google Shape;1045;g28bac9ff52b_0_3208"/>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046" name="Google Shape;1046;g28bac9ff52b_0_3208"/>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047" name="Google Shape;1047;g28bac9ff52b_0_3208"/>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048" name="Google Shape;1048;g28bac9ff52b_0_3208"/>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049" name="Google Shape;1049;g28bac9ff52b_0_3208"/>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050" name="Google Shape;1050;g28bac9ff52b_0_3208"/>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051" name="Google Shape;1051;g28bac9ff52b_0_3208"/>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052" name="Google Shape;1052;g28bac9ff52b_0_3208"/>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053" name="Google Shape;1053;g28bac9ff52b_0_3208"/>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054" name="Google Shape;1054;g28bac9ff52b_0_3208"/>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055" name="Google Shape;1055;g28bac9ff52b_0_3208"/>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056" name="Google Shape;1056;g28bac9ff52b_0_3208"/>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057" name="Google Shape;1057;g28bac9ff52b_0_3208"/>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058" name="Google Shape;1058;g28bac9ff52b_0_3208"/>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059" name="Google Shape;1059;g28bac9ff52b_0_3208"/>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grpSp>
        <p:grpSp>
          <p:nvGrpSpPr>
            <p:cNvPr id="1060" name="Google Shape;1060;g28bac9ff52b_0_3208"/>
            <p:cNvGrpSpPr/>
            <p:nvPr/>
          </p:nvGrpSpPr>
          <p:grpSpPr>
            <a:xfrm>
              <a:off x="5927502" y="2084668"/>
              <a:ext cx="2377550" cy="44644"/>
              <a:chOff x="2159414" y="3486447"/>
              <a:chExt cx="2606105" cy="49200"/>
            </a:xfrm>
          </p:grpSpPr>
          <p:sp>
            <p:nvSpPr>
              <p:cNvPr id="1061" name="Google Shape;1061;g28bac9ff52b_0_3208"/>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062" name="Google Shape;1062;g28bac9ff52b_0_3208"/>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063" name="Google Shape;1063;g28bac9ff52b_0_3208"/>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064" name="Google Shape;1064;g28bac9ff52b_0_3208"/>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065" name="Google Shape;1065;g28bac9ff52b_0_3208"/>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066" name="Google Shape;1066;g28bac9ff52b_0_3208"/>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067" name="Google Shape;1067;g28bac9ff52b_0_3208"/>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068" name="Google Shape;1068;g28bac9ff52b_0_3208"/>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069" name="Google Shape;1069;g28bac9ff52b_0_3208"/>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070" name="Google Shape;1070;g28bac9ff52b_0_3208"/>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071" name="Google Shape;1071;g28bac9ff52b_0_3208"/>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072" name="Google Shape;1072;g28bac9ff52b_0_3208"/>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073" name="Google Shape;1073;g28bac9ff52b_0_3208"/>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074" name="Google Shape;1074;g28bac9ff52b_0_3208"/>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075" name="Google Shape;1075;g28bac9ff52b_0_3208"/>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076" name="Google Shape;1076;g28bac9ff52b_0_3208"/>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grpSp>
          <p:nvGrpSpPr>
            <p:cNvPr id="1077" name="Google Shape;1077;g28bac9ff52b_0_3208"/>
            <p:cNvGrpSpPr/>
            <p:nvPr/>
          </p:nvGrpSpPr>
          <p:grpSpPr>
            <a:xfrm>
              <a:off x="5927502" y="2235651"/>
              <a:ext cx="2377550" cy="44644"/>
              <a:chOff x="2159414" y="3486447"/>
              <a:chExt cx="2606105" cy="49200"/>
            </a:xfrm>
          </p:grpSpPr>
          <p:sp>
            <p:nvSpPr>
              <p:cNvPr id="1078" name="Google Shape;1078;g28bac9ff52b_0_3208"/>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079" name="Google Shape;1079;g28bac9ff52b_0_3208"/>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080" name="Google Shape;1080;g28bac9ff52b_0_3208"/>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081" name="Google Shape;1081;g28bac9ff52b_0_3208"/>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082" name="Google Shape;1082;g28bac9ff52b_0_3208"/>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083" name="Google Shape;1083;g28bac9ff52b_0_3208"/>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084" name="Google Shape;1084;g28bac9ff52b_0_3208"/>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085" name="Google Shape;1085;g28bac9ff52b_0_3208"/>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086" name="Google Shape;1086;g28bac9ff52b_0_3208"/>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087" name="Google Shape;1087;g28bac9ff52b_0_3208"/>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088" name="Google Shape;1088;g28bac9ff52b_0_3208"/>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089" name="Google Shape;1089;g28bac9ff52b_0_3208"/>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090" name="Google Shape;1090;g28bac9ff52b_0_3208"/>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091" name="Google Shape;1091;g28bac9ff52b_0_3208"/>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092" name="Google Shape;1092;g28bac9ff52b_0_3208"/>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093" name="Google Shape;1093;g28bac9ff52b_0_3208"/>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grpSp>
          <p:nvGrpSpPr>
            <p:cNvPr id="1094" name="Google Shape;1094;g28bac9ff52b_0_3208"/>
            <p:cNvGrpSpPr/>
            <p:nvPr/>
          </p:nvGrpSpPr>
          <p:grpSpPr>
            <a:xfrm>
              <a:off x="5927502" y="2386597"/>
              <a:ext cx="2377550" cy="44644"/>
              <a:chOff x="2159414" y="3486447"/>
              <a:chExt cx="2606105" cy="49200"/>
            </a:xfrm>
          </p:grpSpPr>
          <p:sp>
            <p:nvSpPr>
              <p:cNvPr id="1095" name="Google Shape;1095;g28bac9ff52b_0_3208"/>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096" name="Google Shape;1096;g28bac9ff52b_0_3208"/>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097" name="Google Shape;1097;g28bac9ff52b_0_3208"/>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098" name="Google Shape;1098;g28bac9ff52b_0_3208"/>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099" name="Google Shape;1099;g28bac9ff52b_0_3208"/>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100" name="Google Shape;1100;g28bac9ff52b_0_3208"/>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101" name="Google Shape;1101;g28bac9ff52b_0_3208"/>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102" name="Google Shape;1102;g28bac9ff52b_0_3208"/>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103" name="Google Shape;1103;g28bac9ff52b_0_3208"/>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104" name="Google Shape;1104;g28bac9ff52b_0_3208"/>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105" name="Google Shape;1105;g28bac9ff52b_0_3208"/>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106" name="Google Shape;1106;g28bac9ff52b_0_3208"/>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107" name="Google Shape;1107;g28bac9ff52b_0_3208"/>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108" name="Google Shape;1108;g28bac9ff52b_0_3208"/>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109" name="Google Shape;1109;g28bac9ff52b_0_3208"/>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110" name="Google Shape;1110;g28bac9ff52b_0_3208"/>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grpSp>
          <p:nvGrpSpPr>
            <p:cNvPr id="1111" name="Google Shape;1111;g28bac9ff52b_0_3208"/>
            <p:cNvGrpSpPr/>
            <p:nvPr/>
          </p:nvGrpSpPr>
          <p:grpSpPr>
            <a:xfrm>
              <a:off x="5927502" y="2535730"/>
              <a:ext cx="2377550" cy="44644"/>
              <a:chOff x="2159414" y="3486447"/>
              <a:chExt cx="2606105" cy="49200"/>
            </a:xfrm>
          </p:grpSpPr>
          <p:sp>
            <p:nvSpPr>
              <p:cNvPr id="1112" name="Google Shape;1112;g28bac9ff52b_0_3208"/>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113" name="Google Shape;1113;g28bac9ff52b_0_3208"/>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114" name="Google Shape;1114;g28bac9ff52b_0_3208"/>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115" name="Google Shape;1115;g28bac9ff52b_0_3208"/>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116" name="Google Shape;1116;g28bac9ff52b_0_3208"/>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117" name="Google Shape;1117;g28bac9ff52b_0_3208"/>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118" name="Google Shape;1118;g28bac9ff52b_0_3208"/>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119" name="Google Shape;1119;g28bac9ff52b_0_3208"/>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120" name="Google Shape;1120;g28bac9ff52b_0_3208"/>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121" name="Google Shape;1121;g28bac9ff52b_0_3208"/>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122" name="Google Shape;1122;g28bac9ff52b_0_3208"/>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123" name="Google Shape;1123;g28bac9ff52b_0_3208"/>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124" name="Google Shape;1124;g28bac9ff52b_0_3208"/>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125" name="Google Shape;1125;g28bac9ff52b_0_3208"/>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126" name="Google Shape;1126;g28bac9ff52b_0_3208"/>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127" name="Google Shape;1127;g28bac9ff52b_0_3208"/>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grpSp>
          <p:nvGrpSpPr>
            <p:cNvPr id="1128" name="Google Shape;1128;g28bac9ff52b_0_3208"/>
            <p:cNvGrpSpPr/>
            <p:nvPr/>
          </p:nvGrpSpPr>
          <p:grpSpPr>
            <a:xfrm>
              <a:off x="5927502" y="2693806"/>
              <a:ext cx="2377550" cy="44644"/>
              <a:chOff x="2159414" y="3486447"/>
              <a:chExt cx="2606105" cy="49200"/>
            </a:xfrm>
          </p:grpSpPr>
          <p:sp>
            <p:nvSpPr>
              <p:cNvPr id="1129" name="Google Shape;1129;g28bac9ff52b_0_3208"/>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130" name="Google Shape;1130;g28bac9ff52b_0_3208"/>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131" name="Google Shape;1131;g28bac9ff52b_0_3208"/>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132" name="Google Shape;1132;g28bac9ff52b_0_3208"/>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133" name="Google Shape;1133;g28bac9ff52b_0_3208"/>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134" name="Google Shape;1134;g28bac9ff52b_0_3208"/>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135" name="Google Shape;1135;g28bac9ff52b_0_3208"/>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136" name="Google Shape;1136;g28bac9ff52b_0_3208"/>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137" name="Google Shape;1137;g28bac9ff52b_0_3208"/>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138" name="Google Shape;1138;g28bac9ff52b_0_3208"/>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139" name="Google Shape;1139;g28bac9ff52b_0_3208"/>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140" name="Google Shape;1140;g28bac9ff52b_0_3208"/>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141" name="Google Shape;1141;g28bac9ff52b_0_3208"/>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142" name="Google Shape;1142;g28bac9ff52b_0_3208"/>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143" name="Google Shape;1143;g28bac9ff52b_0_3208"/>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144" name="Google Shape;1144;g28bac9ff52b_0_3208"/>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grpSp>
          <p:nvGrpSpPr>
            <p:cNvPr id="1145" name="Google Shape;1145;g28bac9ff52b_0_3208"/>
            <p:cNvGrpSpPr/>
            <p:nvPr/>
          </p:nvGrpSpPr>
          <p:grpSpPr>
            <a:xfrm>
              <a:off x="5927502" y="2851881"/>
              <a:ext cx="2377550" cy="44644"/>
              <a:chOff x="2159414" y="3486447"/>
              <a:chExt cx="2606105" cy="49200"/>
            </a:xfrm>
          </p:grpSpPr>
          <p:sp>
            <p:nvSpPr>
              <p:cNvPr id="1146" name="Google Shape;1146;g28bac9ff52b_0_3208"/>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147" name="Google Shape;1147;g28bac9ff52b_0_3208"/>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148" name="Google Shape;1148;g28bac9ff52b_0_3208"/>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149" name="Google Shape;1149;g28bac9ff52b_0_3208"/>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150" name="Google Shape;1150;g28bac9ff52b_0_3208"/>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151" name="Google Shape;1151;g28bac9ff52b_0_3208"/>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152" name="Google Shape;1152;g28bac9ff52b_0_3208"/>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153" name="Google Shape;1153;g28bac9ff52b_0_3208"/>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154" name="Google Shape;1154;g28bac9ff52b_0_3208"/>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155" name="Google Shape;1155;g28bac9ff52b_0_3208"/>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156" name="Google Shape;1156;g28bac9ff52b_0_3208"/>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157" name="Google Shape;1157;g28bac9ff52b_0_3208"/>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158" name="Google Shape;1158;g28bac9ff52b_0_3208"/>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159" name="Google Shape;1159;g28bac9ff52b_0_3208"/>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160" name="Google Shape;1160;g28bac9ff52b_0_3208"/>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161" name="Google Shape;1161;g28bac9ff52b_0_3208"/>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grpSp>
      <p:sp>
        <p:nvSpPr>
          <p:cNvPr id="1162" name="Google Shape;1162;g28bac9ff52b_0_3208"/>
          <p:cNvSpPr txBox="1">
            <a:spLocks noGrp="1"/>
          </p:cNvSpPr>
          <p:nvPr>
            <p:ph type="title"/>
          </p:nvPr>
        </p:nvSpPr>
        <p:spPr>
          <a:xfrm>
            <a:off x="244353" y="200601"/>
            <a:ext cx="8661600" cy="5727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1163" name="Google Shape;1163;g28bac9ff52b_0_3208"/>
          <p:cNvSpPr txBox="1">
            <a:spLocks noGrp="1"/>
          </p:cNvSpPr>
          <p:nvPr>
            <p:ph type="body" idx="1"/>
          </p:nvPr>
        </p:nvSpPr>
        <p:spPr>
          <a:xfrm>
            <a:off x="311700" y="1152475"/>
            <a:ext cx="3999900" cy="3416400"/>
          </a:xfrm>
          <a:prstGeom prst="rect">
            <a:avLst/>
          </a:prstGeom>
          <a:noFill/>
          <a:ln>
            <a:noFill/>
          </a:ln>
        </p:spPr>
        <p:txBody>
          <a:bodyPr spcFirstLastPara="1" wrap="square" lIns="91425" tIns="91425" rIns="91425" bIns="91425" anchor="t" anchorCtr="0">
            <a:normAutofit/>
          </a:bodyPr>
          <a:lstStyle>
            <a:lvl1pPr marL="457200" lvl="0" indent="-317500" algn="l">
              <a:lnSpc>
                <a:spcPct val="115000"/>
              </a:lnSpc>
              <a:spcBef>
                <a:spcPts val="0"/>
              </a:spcBef>
              <a:spcAft>
                <a:spcPts val="0"/>
              </a:spcAft>
              <a:buSzPts val="1400"/>
              <a:buChar char="●"/>
              <a:defRPr sz="1400"/>
            </a:lvl1pPr>
            <a:lvl2pPr marL="914400" lvl="1" indent="-292100" algn="l">
              <a:lnSpc>
                <a:spcPct val="115000"/>
              </a:lnSpc>
              <a:spcBef>
                <a:spcPts val="0"/>
              </a:spcBef>
              <a:spcAft>
                <a:spcPts val="0"/>
              </a:spcAft>
              <a:buSzPts val="1000"/>
              <a:buChar char="○"/>
              <a:defRPr sz="1000"/>
            </a:lvl2pPr>
            <a:lvl3pPr marL="1371600" lvl="2" indent="-292100" algn="l">
              <a:lnSpc>
                <a:spcPct val="115000"/>
              </a:lnSpc>
              <a:spcBef>
                <a:spcPts val="0"/>
              </a:spcBef>
              <a:spcAft>
                <a:spcPts val="0"/>
              </a:spcAft>
              <a:buSzPts val="1000"/>
              <a:buChar char="■"/>
              <a:defRPr sz="1000"/>
            </a:lvl3pPr>
            <a:lvl4pPr marL="1828800" lvl="3" indent="-292100" algn="l">
              <a:lnSpc>
                <a:spcPct val="115000"/>
              </a:lnSpc>
              <a:spcBef>
                <a:spcPts val="0"/>
              </a:spcBef>
              <a:spcAft>
                <a:spcPts val="0"/>
              </a:spcAft>
              <a:buSzPts val="1000"/>
              <a:buChar char="●"/>
              <a:defRPr sz="1000"/>
            </a:lvl4pPr>
            <a:lvl5pPr marL="2286000" lvl="4" indent="-292100" algn="l">
              <a:lnSpc>
                <a:spcPct val="115000"/>
              </a:lnSpc>
              <a:spcBef>
                <a:spcPts val="0"/>
              </a:spcBef>
              <a:spcAft>
                <a:spcPts val="0"/>
              </a:spcAft>
              <a:buSzPts val="1000"/>
              <a:buChar char="○"/>
              <a:defRPr/>
            </a:lvl5pPr>
            <a:lvl6pPr marL="2743200" lvl="5" indent="-279400" algn="l">
              <a:lnSpc>
                <a:spcPct val="115000"/>
              </a:lnSpc>
              <a:spcBef>
                <a:spcPts val="0"/>
              </a:spcBef>
              <a:spcAft>
                <a:spcPts val="0"/>
              </a:spcAft>
              <a:buSzPts val="800"/>
              <a:buChar char="■"/>
              <a:defRPr sz="800"/>
            </a:lvl6pPr>
            <a:lvl7pPr marL="3200400" lvl="6" indent="-279400" algn="l">
              <a:lnSpc>
                <a:spcPct val="115000"/>
              </a:lnSpc>
              <a:spcBef>
                <a:spcPts val="0"/>
              </a:spcBef>
              <a:spcAft>
                <a:spcPts val="0"/>
              </a:spcAft>
              <a:buSzPts val="800"/>
              <a:buChar char="●"/>
              <a:defRPr sz="800"/>
            </a:lvl7pPr>
            <a:lvl8pPr marL="3657600" lvl="7" indent="-279400" algn="l">
              <a:lnSpc>
                <a:spcPct val="115000"/>
              </a:lnSpc>
              <a:spcBef>
                <a:spcPts val="0"/>
              </a:spcBef>
              <a:spcAft>
                <a:spcPts val="0"/>
              </a:spcAft>
              <a:buSzPts val="800"/>
              <a:buChar char="○"/>
              <a:defRPr sz="800"/>
            </a:lvl8pPr>
            <a:lvl9pPr marL="4114800" lvl="8" indent="-279400" algn="l">
              <a:lnSpc>
                <a:spcPct val="115000"/>
              </a:lnSpc>
              <a:spcBef>
                <a:spcPts val="0"/>
              </a:spcBef>
              <a:spcAft>
                <a:spcPts val="0"/>
              </a:spcAft>
              <a:buSzPts val="800"/>
              <a:buChar char="■"/>
              <a:defRPr sz="800"/>
            </a:lvl9pPr>
          </a:lstStyle>
          <a:p>
            <a:endParaRPr/>
          </a:p>
        </p:txBody>
      </p:sp>
      <p:sp>
        <p:nvSpPr>
          <p:cNvPr id="1164" name="Google Shape;1164;g28bac9ff52b_0_3208"/>
          <p:cNvSpPr txBox="1">
            <a:spLocks noGrp="1"/>
          </p:cNvSpPr>
          <p:nvPr>
            <p:ph type="body" idx="2"/>
          </p:nvPr>
        </p:nvSpPr>
        <p:spPr>
          <a:xfrm>
            <a:off x="4832400" y="1152475"/>
            <a:ext cx="3999900" cy="3416400"/>
          </a:xfrm>
          <a:prstGeom prst="rect">
            <a:avLst/>
          </a:prstGeom>
          <a:noFill/>
          <a:ln>
            <a:noFill/>
          </a:ln>
        </p:spPr>
        <p:txBody>
          <a:bodyPr spcFirstLastPara="1" wrap="square" lIns="91425" tIns="91425" rIns="91425" bIns="91425" anchor="t" anchorCtr="0">
            <a:normAutofit/>
          </a:bodyPr>
          <a:lstStyle>
            <a:lvl1pPr marL="457200" lvl="0" indent="-317500" algn="l">
              <a:lnSpc>
                <a:spcPct val="115000"/>
              </a:lnSpc>
              <a:spcBef>
                <a:spcPts val="0"/>
              </a:spcBef>
              <a:spcAft>
                <a:spcPts val="0"/>
              </a:spcAft>
              <a:buSzPts val="1400"/>
              <a:buChar char="●"/>
              <a:defRPr sz="1400"/>
            </a:lvl1pPr>
            <a:lvl2pPr marL="914400" lvl="1" indent="-292100" algn="l">
              <a:lnSpc>
                <a:spcPct val="115000"/>
              </a:lnSpc>
              <a:spcBef>
                <a:spcPts val="0"/>
              </a:spcBef>
              <a:spcAft>
                <a:spcPts val="0"/>
              </a:spcAft>
              <a:buSzPts val="1000"/>
              <a:buChar char="○"/>
              <a:defRPr sz="1000"/>
            </a:lvl2pPr>
            <a:lvl3pPr marL="1371600" lvl="2" indent="-292100" algn="l">
              <a:lnSpc>
                <a:spcPct val="115000"/>
              </a:lnSpc>
              <a:spcBef>
                <a:spcPts val="0"/>
              </a:spcBef>
              <a:spcAft>
                <a:spcPts val="0"/>
              </a:spcAft>
              <a:buSzPts val="1000"/>
              <a:buChar char="■"/>
              <a:defRPr sz="1000"/>
            </a:lvl3pPr>
            <a:lvl4pPr marL="1828800" lvl="3" indent="-292100" algn="l">
              <a:lnSpc>
                <a:spcPct val="115000"/>
              </a:lnSpc>
              <a:spcBef>
                <a:spcPts val="0"/>
              </a:spcBef>
              <a:spcAft>
                <a:spcPts val="0"/>
              </a:spcAft>
              <a:buSzPts val="1000"/>
              <a:buChar char="●"/>
              <a:defRPr sz="1000"/>
            </a:lvl4pPr>
            <a:lvl5pPr marL="2286000" lvl="4" indent="-292100" algn="l">
              <a:lnSpc>
                <a:spcPct val="115000"/>
              </a:lnSpc>
              <a:spcBef>
                <a:spcPts val="0"/>
              </a:spcBef>
              <a:spcAft>
                <a:spcPts val="0"/>
              </a:spcAft>
              <a:buSzPts val="1000"/>
              <a:buChar char="○"/>
              <a:defRPr/>
            </a:lvl5pPr>
            <a:lvl6pPr marL="2743200" lvl="5" indent="-279400" algn="l">
              <a:lnSpc>
                <a:spcPct val="115000"/>
              </a:lnSpc>
              <a:spcBef>
                <a:spcPts val="0"/>
              </a:spcBef>
              <a:spcAft>
                <a:spcPts val="0"/>
              </a:spcAft>
              <a:buSzPts val="800"/>
              <a:buChar char="■"/>
              <a:defRPr sz="800"/>
            </a:lvl6pPr>
            <a:lvl7pPr marL="3200400" lvl="6" indent="-279400" algn="l">
              <a:lnSpc>
                <a:spcPct val="115000"/>
              </a:lnSpc>
              <a:spcBef>
                <a:spcPts val="0"/>
              </a:spcBef>
              <a:spcAft>
                <a:spcPts val="0"/>
              </a:spcAft>
              <a:buSzPts val="800"/>
              <a:buChar char="●"/>
              <a:defRPr sz="800"/>
            </a:lvl7pPr>
            <a:lvl8pPr marL="3657600" lvl="7" indent="-279400" algn="l">
              <a:lnSpc>
                <a:spcPct val="115000"/>
              </a:lnSpc>
              <a:spcBef>
                <a:spcPts val="0"/>
              </a:spcBef>
              <a:spcAft>
                <a:spcPts val="0"/>
              </a:spcAft>
              <a:buSzPts val="800"/>
              <a:buChar char="○"/>
              <a:defRPr sz="800"/>
            </a:lvl8pPr>
            <a:lvl9pPr marL="4114800" lvl="8" indent="-279400" algn="l">
              <a:lnSpc>
                <a:spcPct val="115000"/>
              </a:lnSpc>
              <a:spcBef>
                <a:spcPts val="0"/>
              </a:spcBef>
              <a:spcAft>
                <a:spcPts val="0"/>
              </a:spcAft>
              <a:buSzPts val="800"/>
              <a:buChar char="■"/>
              <a:defRPr sz="800"/>
            </a:lvl9pPr>
          </a:lstStyle>
          <a:p>
            <a:endParaRPr/>
          </a:p>
        </p:txBody>
      </p:sp>
      <p:sp>
        <p:nvSpPr>
          <p:cNvPr id="1165" name="Google Shape;1165;g28bac9ff52b_0_3208"/>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grpSp>
        <p:nvGrpSpPr>
          <p:cNvPr id="1166" name="Google Shape;1166;g28bac9ff52b_0_3208"/>
          <p:cNvGrpSpPr/>
          <p:nvPr/>
        </p:nvGrpSpPr>
        <p:grpSpPr>
          <a:xfrm>
            <a:off x="8041174" y="4778597"/>
            <a:ext cx="598277" cy="170409"/>
            <a:chOff x="238125" y="1822850"/>
            <a:chExt cx="7080200" cy="2016675"/>
          </a:xfrm>
        </p:grpSpPr>
        <p:sp>
          <p:nvSpPr>
            <p:cNvPr id="1167" name="Google Shape;1167;g28bac9ff52b_0_3208"/>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168" name="Google Shape;1168;g28bac9ff52b_0_3208"/>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169" name="Google Shape;1169;g28bac9ff52b_0_3208"/>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170" name="Google Shape;1170;g28bac9ff52b_0_3208"/>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171" name="Google Shape;1171;g28bac9ff52b_0_3208"/>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172" name="Google Shape;1172;g28bac9ff52b_0_3208"/>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173" name="Google Shape;1173;g28bac9ff52b_0_3208"/>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sp>
        <p:nvSpPr>
          <p:cNvPr id="1174" name="Google Shape;1174;g28bac9ff52b_0_3208"/>
          <p:cNvSpPr txBox="1"/>
          <p:nvPr/>
        </p:nvSpPr>
        <p:spPr>
          <a:xfrm>
            <a:off x="244350" y="4765501"/>
            <a:ext cx="1315500" cy="292500"/>
          </a:xfrm>
          <a:prstGeom prst="rect">
            <a:avLst/>
          </a:prstGeom>
          <a:noFill/>
          <a:ln>
            <a:noFill/>
          </a:ln>
        </p:spPr>
        <p:txBody>
          <a:bodyPr spcFirstLastPara="1" wrap="square" lIns="91400" tIns="91400" rIns="91400" bIns="91400"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matchingName="Title and two columns" type="twoColTx">
  <p:cSld name="TITLE_AND_TWO_COLUMNS">
    <p:spTree>
      <p:nvGrpSpPr>
        <p:cNvPr id="1" name="Shape 3744"/>
        <p:cNvGrpSpPr/>
        <p:nvPr/>
      </p:nvGrpSpPr>
      <p:grpSpPr>
        <a:xfrm>
          <a:off x="0" y="0"/>
          <a:ext cx="0" cy="0"/>
          <a:chOff x="0" y="0"/>
          <a:chExt cx="0" cy="0"/>
        </a:xfrm>
      </p:grpSpPr>
      <p:sp>
        <p:nvSpPr>
          <p:cNvPr id="3745" name="Google Shape;3745;p128"/>
          <p:cNvSpPr txBox="1">
            <a:spLocks noGrp="1"/>
          </p:cNvSpPr>
          <p:nvPr>
            <p:ph type="title"/>
          </p:nvPr>
        </p:nvSpPr>
        <p:spPr>
          <a:xfrm>
            <a:off x="244353" y="200601"/>
            <a:ext cx="8661600" cy="5727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3746" name="Google Shape;3746;p128"/>
          <p:cNvSpPr txBox="1">
            <a:spLocks noGrp="1"/>
          </p:cNvSpPr>
          <p:nvPr>
            <p:ph type="body" idx="1"/>
          </p:nvPr>
        </p:nvSpPr>
        <p:spPr>
          <a:xfrm>
            <a:off x="311700" y="1152475"/>
            <a:ext cx="3999900" cy="3416400"/>
          </a:xfrm>
          <a:prstGeom prst="rect">
            <a:avLst/>
          </a:prstGeom>
          <a:noFill/>
          <a:ln>
            <a:noFill/>
          </a:ln>
        </p:spPr>
        <p:txBody>
          <a:bodyPr spcFirstLastPara="1" wrap="square" lIns="91425" tIns="91425" rIns="91425" bIns="91425" anchor="t" anchorCtr="0">
            <a:normAutofit/>
          </a:bodyPr>
          <a:lstStyle>
            <a:lvl1pPr marL="457200" lvl="0" indent="-317500" algn="l">
              <a:lnSpc>
                <a:spcPct val="115000"/>
              </a:lnSpc>
              <a:spcBef>
                <a:spcPts val="0"/>
              </a:spcBef>
              <a:spcAft>
                <a:spcPts val="0"/>
              </a:spcAft>
              <a:buSzPts val="1400"/>
              <a:buChar char="●"/>
              <a:defRPr sz="1400"/>
            </a:lvl1pPr>
            <a:lvl2pPr marL="914400" lvl="1" indent="-292100" algn="l">
              <a:lnSpc>
                <a:spcPct val="115000"/>
              </a:lnSpc>
              <a:spcBef>
                <a:spcPts val="0"/>
              </a:spcBef>
              <a:spcAft>
                <a:spcPts val="0"/>
              </a:spcAft>
              <a:buSzPts val="1000"/>
              <a:buChar char="○"/>
              <a:defRPr sz="1000"/>
            </a:lvl2pPr>
            <a:lvl3pPr marL="1371600" lvl="2" indent="-292100" algn="l">
              <a:lnSpc>
                <a:spcPct val="115000"/>
              </a:lnSpc>
              <a:spcBef>
                <a:spcPts val="0"/>
              </a:spcBef>
              <a:spcAft>
                <a:spcPts val="0"/>
              </a:spcAft>
              <a:buSzPts val="1000"/>
              <a:buChar char="■"/>
              <a:defRPr sz="1000"/>
            </a:lvl3pPr>
            <a:lvl4pPr marL="1828800" lvl="3" indent="-292100" algn="l">
              <a:lnSpc>
                <a:spcPct val="115000"/>
              </a:lnSpc>
              <a:spcBef>
                <a:spcPts val="0"/>
              </a:spcBef>
              <a:spcAft>
                <a:spcPts val="0"/>
              </a:spcAft>
              <a:buSzPts val="1000"/>
              <a:buChar char="●"/>
              <a:defRPr sz="1000"/>
            </a:lvl4pPr>
            <a:lvl5pPr marL="2286000" lvl="4" indent="-292100" algn="l">
              <a:lnSpc>
                <a:spcPct val="115000"/>
              </a:lnSpc>
              <a:spcBef>
                <a:spcPts val="0"/>
              </a:spcBef>
              <a:spcAft>
                <a:spcPts val="0"/>
              </a:spcAft>
              <a:buSzPts val="1000"/>
              <a:buChar char="○"/>
              <a:defRPr/>
            </a:lvl5pPr>
            <a:lvl6pPr marL="2743200" lvl="5" indent="-279400" algn="l">
              <a:lnSpc>
                <a:spcPct val="115000"/>
              </a:lnSpc>
              <a:spcBef>
                <a:spcPts val="0"/>
              </a:spcBef>
              <a:spcAft>
                <a:spcPts val="0"/>
              </a:spcAft>
              <a:buSzPts val="800"/>
              <a:buChar char="■"/>
              <a:defRPr sz="800"/>
            </a:lvl6pPr>
            <a:lvl7pPr marL="3200400" lvl="6" indent="-279400" algn="l">
              <a:lnSpc>
                <a:spcPct val="115000"/>
              </a:lnSpc>
              <a:spcBef>
                <a:spcPts val="0"/>
              </a:spcBef>
              <a:spcAft>
                <a:spcPts val="0"/>
              </a:spcAft>
              <a:buSzPts val="800"/>
              <a:buChar char="●"/>
              <a:defRPr sz="800"/>
            </a:lvl7pPr>
            <a:lvl8pPr marL="3657600" lvl="7" indent="-279400" algn="l">
              <a:lnSpc>
                <a:spcPct val="115000"/>
              </a:lnSpc>
              <a:spcBef>
                <a:spcPts val="0"/>
              </a:spcBef>
              <a:spcAft>
                <a:spcPts val="0"/>
              </a:spcAft>
              <a:buSzPts val="800"/>
              <a:buChar char="○"/>
              <a:defRPr sz="800"/>
            </a:lvl8pPr>
            <a:lvl9pPr marL="4114800" lvl="8" indent="-279400" algn="l">
              <a:lnSpc>
                <a:spcPct val="115000"/>
              </a:lnSpc>
              <a:spcBef>
                <a:spcPts val="0"/>
              </a:spcBef>
              <a:spcAft>
                <a:spcPts val="0"/>
              </a:spcAft>
              <a:buSzPts val="800"/>
              <a:buChar char="■"/>
              <a:defRPr sz="800"/>
            </a:lvl9pPr>
          </a:lstStyle>
          <a:p>
            <a:endParaRPr/>
          </a:p>
        </p:txBody>
      </p:sp>
      <p:sp>
        <p:nvSpPr>
          <p:cNvPr id="3747" name="Google Shape;3747;p128"/>
          <p:cNvSpPr txBox="1">
            <a:spLocks noGrp="1"/>
          </p:cNvSpPr>
          <p:nvPr>
            <p:ph type="body" idx="2"/>
          </p:nvPr>
        </p:nvSpPr>
        <p:spPr>
          <a:xfrm>
            <a:off x="4832400" y="1152475"/>
            <a:ext cx="3999900" cy="3416400"/>
          </a:xfrm>
          <a:prstGeom prst="rect">
            <a:avLst/>
          </a:prstGeom>
          <a:noFill/>
          <a:ln>
            <a:noFill/>
          </a:ln>
        </p:spPr>
        <p:txBody>
          <a:bodyPr spcFirstLastPara="1" wrap="square" lIns="91425" tIns="91425" rIns="91425" bIns="91425" anchor="t" anchorCtr="0">
            <a:normAutofit/>
          </a:bodyPr>
          <a:lstStyle>
            <a:lvl1pPr marL="457200" lvl="0" indent="-317500" algn="l">
              <a:lnSpc>
                <a:spcPct val="115000"/>
              </a:lnSpc>
              <a:spcBef>
                <a:spcPts val="0"/>
              </a:spcBef>
              <a:spcAft>
                <a:spcPts val="0"/>
              </a:spcAft>
              <a:buSzPts val="1400"/>
              <a:buChar char="●"/>
              <a:defRPr sz="1400"/>
            </a:lvl1pPr>
            <a:lvl2pPr marL="914400" lvl="1" indent="-292100" algn="l">
              <a:lnSpc>
                <a:spcPct val="115000"/>
              </a:lnSpc>
              <a:spcBef>
                <a:spcPts val="0"/>
              </a:spcBef>
              <a:spcAft>
                <a:spcPts val="0"/>
              </a:spcAft>
              <a:buSzPts val="1000"/>
              <a:buChar char="○"/>
              <a:defRPr sz="1000"/>
            </a:lvl2pPr>
            <a:lvl3pPr marL="1371600" lvl="2" indent="-292100" algn="l">
              <a:lnSpc>
                <a:spcPct val="115000"/>
              </a:lnSpc>
              <a:spcBef>
                <a:spcPts val="0"/>
              </a:spcBef>
              <a:spcAft>
                <a:spcPts val="0"/>
              </a:spcAft>
              <a:buSzPts val="1000"/>
              <a:buChar char="■"/>
              <a:defRPr sz="1000"/>
            </a:lvl3pPr>
            <a:lvl4pPr marL="1828800" lvl="3" indent="-292100" algn="l">
              <a:lnSpc>
                <a:spcPct val="115000"/>
              </a:lnSpc>
              <a:spcBef>
                <a:spcPts val="0"/>
              </a:spcBef>
              <a:spcAft>
                <a:spcPts val="0"/>
              </a:spcAft>
              <a:buSzPts val="1000"/>
              <a:buChar char="●"/>
              <a:defRPr sz="1000"/>
            </a:lvl4pPr>
            <a:lvl5pPr marL="2286000" lvl="4" indent="-292100" algn="l">
              <a:lnSpc>
                <a:spcPct val="115000"/>
              </a:lnSpc>
              <a:spcBef>
                <a:spcPts val="0"/>
              </a:spcBef>
              <a:spcAft>
                <a:spcPts val="0"/>
              </a:spcAft>
              <a:buSzPts val="1000"/>
              <a:buChar char="○"/>
              <a:defRPr/>
            </a:lvl5pPr>
            <a:lvl6pPr marL="2743200" lvl="5" indent="-279400" algn="l">
              <a:lnSpc>
                <a:spcPct val="115000"/>
              </a:lnSpc>
              <a:spcBef>
                <a:spcPts val="0"/>
              </a:spcBef>
              <a:spcAft>
                <a:spcPts val="0"/>
              </a:spcAft>
              <a:buSzPts val="800"/>
              <a:buChar char="■"/>
              <a:defRPr sz="800"/>
            </a:lvl6pPr>
            <a:lvl7pPr marL="3200400" lvl="6" indent="-279400" algn="l">
              <a:lnSpc>
                <a:spcPct val="115000"/>
              </a:lnSpc>
              <a:spcBef>
                <a:spcPts val="0"/>
              </a:spcBef>
              <a:spcAft>
                <a:spcPts val="0"/>
              </a:spcAft>
              <a:buSzPts val="800"/>
              <a:buChar char="●"/>
              <a:defRPr sz="800"/>
            </a:lvl7pPr>
            <a:lvl8pPr marL="3657600" lvl="7" indent="-279400" algn="l">
              <a:lnSpc>
                <a:spcPct val="115000"/>
              </a:lnSpc>
              <a:spcBef>
                <a:spcPts val="0"/>
              </a:spcBef>
              <a:spcAft>
                <a:spcPts val="0"/>
              </a:spcAft>
              <a:buSzPts val="800"/>
              <a:buChar char="○"/>
              <a:defRPr sz="800"/>
            </a:lvl8pPr>
            <a:lvl9pPr marL="4114800" lvl="8" indent="-279400" algn="l">
              <a:lnSpc>
                <a:spcPct val="115000"/>
              </a:lnSpc>
              <a:spcBef>
                <a:spcPts val="0"/>
              </a:spcBef>
              <a:spcAft>
                <a:spcPts val="0"/>
              </a:spcAft>
              <a:buSzPts val="800"/>
              <a:buChar char="■"/>
              <a:defRPr sz="800"/>
            </a:lvl9pPr>
          </a:lstStyle>
          <a:p>
            <a:endParaRPr/>
          </a:p>
        </p:txBody>
      </p:sp>
      <p:sp>
        <p:nvSpPr>
          <p:cNvPr id="3748" name="Google Shape;3748;p128"/>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grpSp>
        <p:nvGrpSpPr>
          <p:cNvPr id="3749" name="Google Shape;3749;p128"/>
          <p:cNvGrpSpPr/>
          <p:nvPr/>
        </p:nvGrpSpPr>
        <p:grpSpPr>
          <a:xfrm>
            <a:off x="8041174" y="4778597"/>
            <a:ext cx="598277" cy="170409"/>
            <a:chOff x="238125" y="1822850"/>
            <a:chExt cx="7080200" cy="2016675"/>
          </a:xfrm>
        </p:grpSpPr>
        <p:sp>
          <p:nvSpPr>
            <p:cNvPr id="3750" name="Google Shape;3750;p128"/>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751" name="Google Shape;3751;p128"/>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752" name="Google Shape;3752;p128"/>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753" name="Google Shape;3753;p128"/>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754" name="Google Shape;3754;p128"/>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755" name="Google Shape;3755;p128"/>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756" name="Google Shape;3756;p128"/>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sp>
        <p:nvSpPr>
          <p:cNvPr id="3757" name="Google Shape;3757;p128"/>
          <p:cNvSpPr txBox="1"/>
          <p:nvPr/>
        </p:nvSpPr>
        <p:spPr>
          <a:xfrm>
            <a:off x="244350" y="4765501"/>
            <a:ext cx="1315500" cy="292313"/>
          </a:xfrm>
          <a:prstGeom prst="rect">
            <a:avLst/>
          </a:prstGeom>
          <a:noFill/>
          <a:ln>
            <a:noFill/>
          </a:ln>
        </p:spPr>
        <p:txBody>
          <a:bodyPr spcFirstLastPara="1" wrap="square" lIns="91400" tIns="91400" rIns="91400" bIns="91400"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3758"/>
        <p:cNvGrpSpPr/>
        <p:nvPr/>
      </p:nvGrpSpPr>
      <p:grpSpPr>
        <a:xfrm>
          <a:off x="0" y="0"/>
          <a:ext cx="0" cy="0"/>
          <a:chOff x="0" y="0"/>
          <a:chExt cx="0" cy="0"/>
        </a:xfrm>
      </p:grpSpPr>
      <p:sp>
        <p:nvSpPr>
          <p:cNvPr id="3759" name="Google Shape;3759;p129"/>
          <p:cNvSpPr txBox="1">
            <a:spLocks noGrp="1"/>
          </p:cNvSpPr>
          <p:nvPr>
            <p:ph type="title"/>
          </p:nvPr>
        </p:nvSpPr>
        <p:spPr>
          <a:xfrm>
            <a:off x="244353" y="200601"/>
            <a:ext cx="8661600" cy="5727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3760" name="Google Shape;3760;p129"/>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grpSp>
        <p:nvGrpSpPr>
          <p:cNvPr id="3761" name="Google Shape;3761;p129"/>
          <p:cNvGrpSpPr/>
          <p:nvPr/>
        </p:nvGrpSpPr>
        <p:grpSpPr>
          <a:xfrm>
            <a:off x="8041174" y="4778597"/>
            <a:ext cx="598277" cy="170409"/>
            <a:chOff x="238125" y="1822850"/>
            <a:chExt cx="7080200" cy="2016675"/>
          </a:xfrm>
        </p:grpSpPr>
        <p:sp>
          <p:nvSpPr>
            <p:cNvPr id="3762" name="Google Shape;3762;p129"/>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763" name="Google Shape;3763;p129"/>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764" name="Google Shape;3764;p129"/>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765" name="Google Shape;3765;p129"/>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766" name="Google Shape;3766;p129"/>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767" name="Google Shape;3767;p129"/>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768" name="Google Shape;3768;p129"/>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sp>
        <p:nvSpPr>
          <p:cNvPr id="3769" name="Google Shape;3769;p129"/>
          <p:cNvSpPr txBox="1"/>
          <p:nvPr/>
        </p:nvSpPr>
        <p:spPr>
          <a:xfrm>
            <a:off x="244350" y="4765501"/>
            <a:ext cx="1315500" cy="292313"/>
          </a:xfrm>
          <a:prstGeom prst="rect">
            <a:avLst/>
          </a:prstGeom>
          <a:noFill/>
          <a:ln>
            <a:noFill/>
          </a:ln>
        </p:spPr>
        <p:txBody>
          <a:bodyPr spcFirstLastPara="1" wrap="square" lIns="91400" tIns="91400" rIns="91400" bIns="91400"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matchingName="Title only w/sidebar">
  <p:cSld name="Title only w/sidebar">
    <p:spTree>
      <p:nvGrpSpPr>
        <p:cNvPr id="1" name="Shape 3770"/>
        <p:cNvGrpSpPr/>
        <p:nvPr/>
      </p:nvGrpSpPr>
      <p:grpSpPr>
        <a:xfrm>
          <a:off x="0" y="0"/>
          <a:ext cx="0" cy="0"/>
          <a:chOff x="0" y="0"/>
          <a:chExt cx="0" cy="0"/>
        </a:xfrm>
      </p:grpSpPr>
      <p:sp>
        <p:nvSpPr>
          <p:cNvPr id="3771" name="Google Shape;3771;p130"/>
          <p:cNvSpPr/>
          <p:nvPr/>
        </p:nvSpPr>
        <p:spPr>
          <a:xfrm>
            <a:off x="0" y="0"/>
            <a:ext cx="6399000" cy="5143500"/>
          </a:xfrm>
          <a:prstGeom prst="rect">
            <a:avLst/>
          </a:prstGeom>
          <a:solidFill>
            <a:schemeClr val="lt1"/>
          </a:solidFill>
          <a:ln>
            <a:noFill/>
          </a:ln>
        </p:spPr>
        <p:txBody>
          <a:bodyPr spcFirstLastPara="1" wrap="square" lIns="91400" tIns="91400" rIns="91400" bIns="91400"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772" name="Google Shape;3772;p130"/>
          <p:cNvSpPr txBox="1">
            <a:spLocks noGrp="1"/>
          </p:cNvSpPr>
          <p:nvPr>
            <p:ph type="title"/>
          </p:nvPr>
        </p:nvSpPr>
        <p:spPr>
          <a:xfrm>
            <a:off x="244353" y="200601"/>
            <a:ext cx="8661600" cy="5727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3773" name="Google Shape;3773;p130"/>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3774" name="Google Shape;3774;p130"/>
          <p:cNvSpPr txBox="1"/>
          <p:nvPr/>
        </p:nvSpPr>
        <p:spPr>
          <a:xfrm>
            <a:off x="244350" y="4765501"/>
            <a:ext cx="1315500" cy="292313"/>
          </a:xfrm>
          <a:prstGeom prst="rect">
            <a:avLst/>
          </a:prstGeom>
          <a:noFill/>
          <a:ln>
            <a:noFill/>
          </a:ln>
        </p:spPr>
        <p:txBody>
          <a:bodyPr spcFirstLastPara="1" wrap="square" lIns="91400" tIns="91400" rIns="91400" bIns="91400"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matchingName="One column text">
  <p:cSld name="One column text">
    <p:spTree>
      <p:nvGrpSpPr>
        <p:cNvPr id="1" name="Shape 3775"/>
        <p:cNvGrpSpPr/>
        <p:nvPr/>
      </p:nvGrpSpPr>
      <p:grpSpPr>
        <a:xfrm>
          <a:off x="0" y="0"/>
          <a:ext cx="0" cy="0"/>
          <a:chOff x="0" y="0"/>
          <a:chExt cx="0" cy="0"/>
        </a:xfrm>
      </p:grpSpPr>
      <p:sp>
        <p:nvSpPr>
          <p:cNvPr id="3776" name="Google Shape;3776;p131"/>
          <p:cNvSpPr txBox="1">
            <a:spLocks noGrp="1"/>
          </p:cNvSpPr>
          <p:nvPr>
            <p:ph type="title"/>
          </p:nvPr>
        </p:nvSpPr>
        <p:spPr>
          <a:xfrm>
            <a:off x="311700" y="245972"/>
            <a:ext cx="2808000" cy="9042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400"/>
              <a:buNone/>
              <a:defRPr sz="2400"/>
            </a:lvl1pPr>
            <a:lvl2pPr lvl="1" algn="l">
              <a:lnSpc>
                <a:spcPct val="100000"/>
              </a:lnSpc>
              <a:spcBef>
                <a:spcPts val="0"/>
              </a:spcBef>
              <a:spcAft>
                <a:spcPts val="0"/>
              </a:spcAft>
              <a:buSzPts val="2400"/>
              <a:buNone/>
              <a:defRPr sz="2400"/>
            </a:lvl2pPr>
            <a:lvl3pPr lvl="2" algn="l">
              <a:lnSpc>
                <a:spcPct val="100000"/>
              </a:lnSpc>
              <a:spcBef>
                <a:spcPts val="0"/>
              </a:spcBef>
              <a:spcAft>
                <a:spcPts val="0"/>
              </a:spcAft>
              <a:buSzPts val="2400"/>
              <a:buNone/>
              <a:defRPr sz="2400"/>
            </a:lvl3pPr>
            <a:lvl4pPr lvl="3" algn="l">
              <a:lnSpc>
                <a:spcPct val="100000"/>
              </a:lnSpc>
              <a:spcBef>
                <a:spcPts val="0"/>
              </a:spcBef>
              <a:spcAft>
                <a:spcPts val="0"/>
              </a:spcAft>
              <a:buSzPts val="2400"/>
              <a:buNone/>
              <a:defRPr sz="2400"/>
            </a:lvl4pPr>
            <a:lvl5pPr lvl="4" algn="l">
              <a:lnSpc>
                <a:spcPct val="100000"/>
              </a:lnSpc>
              <a:spcBef>
                <a:spcPts val="0"/>
              </a:spcBef>
              <a:spcAft>
                <a:spcPts val="0"/>
              </a:spcAft>
              <a:buSzPts val="2400"/>
              <a:buNone/>
              <a:defRPr sz="2400"/>
            </a:lvl5pPr>
            <a:lvl6pPr lvl="5" algn="l">
              <a:lnSpc>
                <a:spcPct val="100000"/>
              </a:lnSpc>
              <a:spcBef>
                <a:spcPts val="0"/>
              </a:spcBef>
              <a:spcAft>
                <a:spcPts val="0"/>
              </a:spcAft>
              <a:buSzPts val="2400"/>
              <a:buNone/>
              <a:defRPr sz="2400"/>
            </a:lvl6pPr>
            <a:lvl7pPr lvl="6" algn="l">
              <a:lnSpc>
                <a:spcPct val="100000"/>
              </a:lnSpc>
              <a:spcBef>
                <a:spcPts val="0"/>
              </a:spcBef>
              <a:spcAft>
                <a:spcPts val="0"/>
              </a:spcAft>
              <a:buSzPts val="2400"/>
              <a:buNone/>
              <a:defRPr sz="2400"/>
            </a:lvl7pPr>
            <a:lvl8pPr lvl="7" algn="l">
              <a:lnSpc>
                <a:spcPct val="100000"/>
              </a:lnSpc>
              <a:spcBef>
                <a:spcPts val="0"/>
              </a:spcBef>
              <a:spcAft>
                <a:spcPts val="0"/>
              </a:spcAft>
              <a:buSzPts val="2400"/>
              <a:buNone/>
              <a:defRPr sz="2400"/>
            </a:lvl8pPr>
            <a:lvl9pPr lvl="8" algn="l">
              <a:lnSpc>
                <a:spcPct val="100000"/>
              </a:lnSpc>
              <a:spcBef>
                <a:spcPts val="0"/>
              </a:spcBef>
              <a:spcAft>
                <a:spcPts val="0"/>
              </a:spcAft>
              <a:buSzPts val="2400"/>
              <a:buNone/>
              <a:defRPr sz="2400"/>
            </a:lvl9pPr>
          </a:lstStyle>
          <a:p>
            <a:endParaRPr/>
          </a:p>
        </p:txBody>
      </p:sp>
      <p:sp>
        <p:nvSpPr>
          <p:cNvPr id="3777" name="Google Shape;3777;p131"/>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3778" name="Google Shape;3778;p131"/>
          <p:cNvSpPr txBox="1">
            <a:spLocks noGrp="1"/>
          </p:cNvSpPr>
          <p:nvPr>
            <p:ph type="body" idx="1"/>
          </p:nvPr>
        </p:nvSpPr>
        <p:spPr>
          <a:xfrm>
            <a:off x="311700" y="1311825"/>
            <a:ext cx="3999900" cy="3265200"/>
          </a:xfrm>
          <a:prstGeom prst="rect">
            <a:avLst/>
          </a:prstGeom>
          <a:noFill/>
          <a:ln>
            <a:noFill/>
          </a:ln>
        </p:spPr>
        <p:txBody>
          <a:bodyPr spcFirstLastPara="1" wrap="square" lIns="91425" tIns="91425" rIns="91425" bIns="91425" anchor="t" anchorCtr="0">
            <a:normAutofit/>
          </a:bodyPr>
          <a:lstStyle>
            <a:lvl1pPr marL="457200" lvl="0" indent="-317500" algn="l">
              <a:lnSpc>
                <a:spcPct val="115000"/>
              </a:lnSpc>
              <a:spcBef>
                <a:spcPts val="0"/>
              </a:spcBef>
              <a:spcAft>
                <a:spcPts val="0"/>
              </a:spcAft>
              <a:buSzPts val="1400"/>
              <a:buChar char="●"/>
              <a:defRPr sz="1400"/>
            </a:lvl1pPr>
            <a:lvl2pPr marL="914400" lvl="1" indent="-292100" algn="l">
              <a:lnSpc>
                <a:spcPct val="115000"/>
              </a:lnSpc>
              <a:spcBef>
                <a:spcPts val="0"/>
              </a:spcBef>
              <a:spcAft>
                <a:spcPts val="0"/>
              </a:spcAft>
              <a:buSzPts val="1000"/>
              <a:buChar char="○"/>
              <a:defRPr sz="1000"/>
            </a:lvl2pPr>
            <a:lvl3pPr marL="1371600" lvl="2" indent="-292100" algn="l">
              <a:lnSpc>
                <a:spcPct val="115000"/>
              </a:lnSpc>
              <a:spcBef>
                <a:spcPts val="0"/>
              </a:spcBef>
              <a:spcAft>
                <a:spcPts val="0"/>
              </a:spcAft>
              <a:buSzPts val="1000"/>
              <a:buChar char="■"/>
              <a:defRPr sz="1000"/>
            </a:lvl3pPr>
            <a:lvl4pPr marL="1828800" lvl="3" indent="-292100" algn="l">
              <a:lnSpc>
                <a:spcPct val="115000"/>
              </a:lnSpc>
              <a:spcBef>
                <a:spcPts val="0"/>
              </a:spcBef>
              <a:spcAft>
                <a:spcPts val="0"/>
              </a:spcAft>
              <a:buSzPts val="1000"/>
              <a:buChar char="●"/>
              <a:defRPr sz="1000"/>
            </a:lvl4pPr>
            <a:lvl5pPr marL="2286000" lvl="4" indent="-292100" algn="l">
              <a:lnSpc>
                <a:spcPct val="115000"/>
              </a:lnSpc>
              <a:spcBef>
                <a:spcPts val="0"/>
              </a:spcBef>
              <a:spcAft>
                <a:spcPts val="0"/>
              </a:spcAft>
              <a:buSzPts val="1000"/>
              <a:buChar char="○"/>
              <a:defRPr/>
            </a:lvl5pPr>
            <a:lvl6pPr marL="2743200" lvl="5" indent="-279400" algn="l">
              <a:lnSpc>
                <a:spcPct val="115000"/>
              </a:lnSpc>
              <a:spcBef>
                <a:spcPts val="0"/>
              </a:spcBef>
              <a:spcAft>
                <a:spcPts val="0"/>
              </a:spcAft>
              <a:buSzPts val="800"/>
              <a:buChar char="■"/>
              <a:defRPr sz="800"/>
            </a:lvl6pPr>
            <a:lvl7pPr marL="3200400" lvl="6" indent="-279400" algn="l">
              <a:lnSpc>
                <a:spcPct val="115000"/>
              </a:lnSpc>
              <a:spcBef>
                <a:spcPts val="0"/>
              </a:spcBef>
              <a:spcAft>
                <a:spcPts val="0"/>
              </a:spcAft>
              <a:buSzPts val="800"/>
              <a:buChar char="●"/>
              <a:defRPr sz="800"/>
            </a:lvl7pPr>
            <a:lvl8pPr marL="3657600" lvl="7" indent="-279400" algn="l">
              <a:lnSpc>
                <a:spcPct val="115000"/>
              </a:lnSpc>
              <a:spcBef>
                <a:spcPts val="0"/>
              </a:spcBef>
              <a:spcAft>
                <a:spcPts val="0"/>
              </a:spcAft>
              <a:buSzPts val="800"/>
              <a:buChar char="○"/>
              <a:defRPr sz="800"/>
            </a:lvl8pPr>
            <a:lvl9pPr marL="4114800" lvl="8" indent="-279400" algn="l">
              <a:lnSpc>
                <a:spcPct val="115000"/>
              </a:lnSpc>
              <a:spcBef>
                <a:spcPts val="0"/>
              </a:spcBef>
              <a:spcAft>
                <a:spcPts val="0"/>
              </a:spcAft>
              <a:buSzPts val="800"/>
              <a:buChar char="■"/>
              <a:defRPr sz="800"/>
            </a:lvl9pPr>
          </a:lstStyle>
          <a:p>
            <a:endParaRPr/>
          </a:p>
        </p:txBody>
      </p:sp>
      <p:grpSp>
        <p:nvGrpSpPr>
          <p:cNvPr id="3779" name="Google Shape;3779;p131"/>
          <p:cNvGrpSpPr/>
          <p:nvPr/>
        </p:nvGrpSpPr>
        <p:grpSpPr>
          <a:xfrm>
            <a:off x="8041174" y="4778597"/>
            <a:ext cx="598277" cy="170409"/>
            <a:chOff x="238125" y="1822850"/>
            <a:chExt cx="7080200" cy="2016675"/>
          </a:xfrm>
        </p:grpSpPr>
        <p:sp>
          <p:nvSpPr>
            <p:cNvPr id="3780" name="Google Shape;3780;p131"/>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781" name="Google Shape;3781;p131"/>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782" name="Google Shape;3782;p131"/>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783" name="Google Shape;3783;p131"/>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784" name="Google Shape;3784;p131"/>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785" name="Google Shape;3785;p131"/>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786" name="Google Shape;3786;p131"/>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sp>
        <p:nvSpPr>
          <p:cNvPr id="3787" name="Google Shape;3787;p131"/>
          <p:cNvSpPr txBox="1"/>
          <p:nvPr/>
        </p:nvSpPr>
        <p:spPr>
          <a:xfrm>
            <a:off x="244350" y="4765501"/>
            <a:ext cx="1315500" cy="292313"/>
          </a:xfrm>
          <a:prstGeom prst="rect">
            <a:avLst/>
          </a:prstGeom>
          <a:noFill/>
          <a:ln>
            <a:noFill/>
          </a:ln>
        </p:spPr>
        <p:txBody>
          <a:bodyPr spcFirstLastPara="1" wrap="square" lIns="91400" tIns="91400" rIns="91400" bIns="91400"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matchingName="Main point">
  <p:cSld name="Main point">
    <p:spTree>
      <p:nvGrpSpPr>
        <p:cNvPr id="1" name="Shape 3788"/>
        <p:cNvGrpSpPr/>
        <p:nvPr/>
      </p:nvGrpSpPr>
      <p:grpSpPr>
        <a:xfrm>
          <a:off x="0" y="0"/>
          <a:ext cx="0" cy="0"/>
          <a:chOff x="0" y="0"/>
          <a:chExt cx="0" cy="0"/>
        </a:xfrm>
      </p:grpSpPr>
      <p:sp>
        <p:nvSpPr>
          <p:cNvPr id="3789" name="Google Shape;3789;p132"/>
          <p:cNvSpPr txBox="1">
            <a:spLocks noGrp="1"/>
          </p:cNvSpPr>
          <p:nvPr>
            <p:ph type="title"/>
          </p:nvPr>
        </p:nvSpPr>
        <p:spPr>
          <a:xfrm>
            <a:off x="490250" y="450150"/>
            <a:ext cx="6367800" cy="4090800"/>
          </a:xfrm>
          <a:prstGeom prst="rect">
            <a:avLst/>
          </a:prstGeom>
          <a:noFill/>
          <a:ln>
            <a:noFill/>
          </a:ln>
        </p:spPr>
        <p:txBody>
          <a:bodyPr spcFirstLastPara="1" wrap="square" lIns="91425" tIns="91425" rIns="91425" bIns="91425" anchor="ctr" anchorCtr="0">
            <a:normAutofit/>
          </a:bodyPr>
          <a:lstStyle>
            <a:lvl1pPr lvl="0" algn="l">
              <a:lnSpc>
                <a:spcPct val="100000"/>
              </a:lnSpc>
              <a:spcBef>
                <a:spcPts val="0"/>
              </a:spcBef>
              <a:spcAft>
                <a:spcPts val="0"/>
              </a:spcAft>
              <a:buSzPts val="4800"/>
              <a:buNone/>
              <a:defRPr sz="4799"/>
            </a:lvl1pPr>
            <a:lvl2pPr lvl="1" algn="l">
              <a:lnSpc>
                <a:spcPct val="100000"/>
              </a:lnSpc>
              <a:spcBef>
                <a:spcPts val="0"/>
              </a:spcBef>
              <a:spcAft>
                <a:spcPts val="0"/>
              </a:spcAft>
              <a:buSzPts val="4800"/>
              <a:buNone/>
              <a:defRPr sz="4799"/>
            </a:lvl2pPr>
            <a:lvl3pPr lvl="2" algn="l">
              <a:lnSpc>
                <a:spcPct val="100000"/>
              </a:lnSpc>
              <a:spcBef>
                <a:spcPts val="0"/>
              </a:spcBef>
              <a:spcAft>
                <a:spcPts val="0"/>
              </a:spcAft>
              <a:buSzPts val="4800"/>
              <a:buNone/>
              <a:defRPr sz="4799"/>
            </a:lvl3pPr>
            <a:lvl4pPr lvl="3" algn="l">
              <a:lnSpc>
                <a:spcPct val="100000"/>
              </a:lnSpc>
              <a:spcBef>
                <a:spcPts val="0"/>
              </a:spcBef>
              <a:spcAft>
                <a:spcPts val="0"/>
              </a:spcAft>
              <a:buSzPts val="4800"/>
              <a:buNone/>
              <a:defRPr sz="4799"/>
            </a:lvl4pPr>
            <a:lvl5pPr lvl="4" algn="l">
              <a:lnSpc>
                <a:spcPct val="100000"/>
              </a:lnSpc>
              <a:spcBef>
                <a:spcPts val="0"/>
              </a:spcBef>
              <a:spcAft>
                <a:spcPts val="0"/>
              </a:spcAft>
              <a:buSzPts val="4800"/>
              <a:buNone/>
              <a:defRPr sz="4799"/>
            </a:lvl5pPr>
            <a:lvl6pPr lvl="5" algn="l">
              <a:lnSpc>
                <a:spcPct val="100000"/>
              </a:lnSpc>
              <a:spcBef>
                <a:spcPts val="0"/>
              </a:spcBef>
              <a:spcAft>
                <a:spcPts val="0"/>
              </a:spcAft>
              <a:buSzPts val="4800"/>
              <a:buNone/>
              <a:defRPr sz="4799"/>
            </a:lvl6pPr>
            <a:lvl7pPr lvl="6" algn="l">
              <a:lnSpc>
                <a:spcPct val="100000"/>
              </a:lnSpc>
              <a:spcBef>
                <a:spcPts val="0"/>
              </a:spcBef>
              <a:spcAft>
                <a:spcPts val="0"/>
              </a:spcAft>
              <a:buSzPts val="4800"/>
              <a:buNone/>
              <a:defRPr sz="4799"/>
            </a:lvl7pPr>
            <a:lvl8pPr lvl="7" algn="l">
              <a:lnSpc>
                <a:spcPct val="100000"/>
              </a:lnSpc>
              <a:spcBef>
                <a:spcPts val="0"/>
              </a:spcBef>
              <a:spcAft>
                <a:spcPts val="0"/>
              </a:spcAft>
              <a:buSzPts val="4800"/>
              <a:buNone/>
              <a:defRPr sz="4799"/>
            </a:lvl8pPr>
            <a:lvl9pPr lvl="8" algn="l">
              <a:lnSpc>
                <a:spcPct val="100000"/>
              </a:lnSpc>
              <a:spcBef>
                <a:spcPts val="0"/>
              </a:spcBef>
              <a:spcAft>
                <a:spcPts val="0"/>
              </a:spcAft>
              <a:buSzPts val="4800"/>
              <a:buNone/>
              <a:defRPr sz="4799"/>
            </a:lvl9pPr>
          </a:lstStyle>
          <a:p>
            <a:endParaRPr/>
          </a:p>
        </p:txBody>
      </p:sp>
      <p:sp>
        <p:nvSpPr>
          <p:cNvPr id="3790" name="Google Shape;3790;p132"/>
          <p:cNvSpPr txBox="1"/>
          <p:nvPr/>
        </p:nvSpPr>
        <p:spPr>
          <a:xfrm>
            <a:off x="244350" y="4765501"/>
            <a:ext cx="1315500" cy="292313"/>
          </a:xfrm>
          <a:prstGeom prst="rect">
            <a:avLst/>
          </a:prstGeom>
          <a:noFill/>
          <a:ln>
            <a:noFill/>
          </a:ln>
        </p:spPr>
        <p:txBody>
          <a:bodyPr spcFirstLastPara="1" wrap="square" lIns="91400" tIns="91400" rIns="91400" bIns="91400"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matchingName="Section title and description">
  <p:cSld name="Section title and description">
    <p:spTree>
      <p:nvGrpSpPr>
        <p:cNvPr id="1" name="Shape 3791"/>
        <p:cNvGrpSpPr/>
        <p:nvPr/>
      </p:nvGrpSpPr>
      <p:grpSpPr>
        <a:xfrm>
          <a:off x="0" y="0"/>
          <a:ext cx="0" cy="0"/>
          <a:chOff x="0" y="0"/>
          <a:chExt cx="0" cy="0"/>
        </a:xfrm>
      </p:grpSpPr>
      <p:sp>
        <p:nvSpPr>
          <p:cNvPr id="3792" name="Google Shape;3792;p133"/>
          <p:cNvSpPr/>
          <p:nvPr/>
        </p:nvSpPr>
        <p:spPr>
          <a:xfrm>
            <a:off x="4572000" y="-125"/>
            <a:ext cx="4572000" cy="5143500"/>
          </a:xfrm>
          <a:prstGeom prst="rect">
            <a:avLst/>
          </a:prstGeom>
          <a:solidFill>
            <a:schemeClr val="dk1"/>
          </a:solidFill>
          <a:ln>
            <a:noFill/>
          </a:ln>
        </p:spPr>
        <p:txBody>
          <a:bodyPr spcFirstLastPara="1" wrap="square" lIns="91400" tIns="91400" rIns="91400" bIns="91400"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793" name="Google Shape;3793;p133"/>
          <p:cNvSpPr txBox="1">
            <a:spLocks noGrp="1"/>
          </p:cNvSpPr>
          <p:nvPr>
            <p:ph type="title"/>
          </p:nvPr>
        </p:nvSpPr>
        <p:spPr>
          <a:xfrm>
            <a:off x="265501" y="1233175"/>
            <a:ext cx="4045200" cy="1482300"/>
          </a:xfrm>
          <a:prstGeom prst="rect">
            <a:avLst/>
          </a:prstGeom>
          <a:noFill/>
          <a:ln>
            <a:noFill/>
          </a:ln>
        </p:spPr>
        <p:txBody>
          <a:bodyPr spcFirstLastPara="1" wrap="square" lIns="91425" tIns="91425" rIns="91425" bIns="91425" anchor="b" anchorCtr="0">
            <a:normAutofit/>
          </a:bodyPr>
          <a:lstStyle>
            <a:lvl1pPr lvl="0" algn="l">
              <a:lnSpc>
                <a:spcPct val="100000"/>
              </a:lnSpc>
              <a:spcBef>
                <a:spcPts val="0"/>
              </a:spcBef>
              <a:spcAft>
                <a:spcPts val="0"/>
              </a:spcAft>
              <a:buSzPts val="3600"/>
              <a:buNone/>
              <a:defRPr sz="3599"/>
            </a:lvl1pPr>
            <a:lvl2pPr lvl="1" algn="l">
              <a:lnSpc>
                <a:spcPct val="100000"/>
              </a:lnSpc>
              <a:spcBef>
                <a:spcPts val="0"/>
              </a:spcBef>
              <a:spcAft>
                <a:spcPts val="0"/>
              </a:spcAft>
              <a:buSzPts val="3600"/>
              <a:buNone/>
              <a:defRPr sz="3599"/>
            </a:lvl2pPr>
            <a:lvl3pPr lvl="2" algn="l">
              <a:lnSpc>
                <a:spcPct val="100000"/>
              </a:lnSpc>
              <a:spcBef>
                <a:spcPts val="0"/>
              </a:spcBef>
              <a:spcAft>
                <a:spcPts val="0"/>
              </a:spcAft>
              <a:buSzPts val="3600"/>
              <a:buNone/>
              <a:defRPr sz="3599"/>
            </a:lvl3pPr>
            <a:lvl4pPr lvl="3" algn="l">
              <a:lnSpc>
                <a:spcPct val="100000"/>
              </a:lnSpc>
              <a:spcBef>
                <a:spcPts val="0"/>
              </a:spcBef>
              <a:spcAft>
                <a:spcPts val="0"/>
              </a:spcAft>
              <a:buSzPts val="3600"/>
              <a:buNone/>
              <a:defRPr sz="3599"/>
            </a:lvl4pPr>
            <a:lvl5pPr lvl="4" algn="l">
              <a:lnSpc>
                <a:spcPct val="100000"/>
              </a:lnSpc>
              <a:spcBef>
                <a:spcPts val="0"/>
              </a:spcBef>
              <a:spcAft>
                <a:spcPts val="0"/>
              </a:spcAft>
              <a:buSzPts val="3600"/>
              <a:buNone/>
              <a:defRPr sz="3599"/>
            </a:lvl5pPr>
            <a:lvl6pPr lvl="5" algn="l">
              <a:lnSpc>
                <a:spcPct val="100000"/>
              </a:lnSpc>
              <a:spcBef>
                <a:spcPts val="0"/>
              </a:spcBef>
              <a:spcAft>
                <a:spcPts val="0"/>
              </a:spcAft>
              <a:buSzPts val="3600"/>
              <a:buNone/>
              <a:defRPr sz="3599"/>
            </a:lvl6pPr>
            <a:lvl7pPr lvl="6" algn="l">
              <a:lnSpc>
                <a:spcPct val="100000"/>
              </a:lnSpc>
              <a:spcBef>
                <a:spcPts val="0"/>
              </a:spcBef>
              <a:spcAft>
                <a:spcPts val="0"/>
              </a:spcAft>
              <a:buSzPts val="3600"/>
              <a:buNone/>
              <a:defRPr sz="3599"/>
            </a:lvl7pPr>
            <a:lvl8pPr lvl="7" algn="l">
              <a:lnSpc>
                <a:spcPct val="100000"/>
              </a:lnSpc>
              <a:spcBef>
                <a:spcPts val="0"/>
              </a:spcBef>
              <a:spcAft>
                <a:spcPts val="0"/>
              </a:spcAft>
              <a:buSzPts val="3600"/>
              <a:buNone/>
              <a:defRPr sz="3599"/>
            </a:lvl8pPr>
            <a:lvl9pPr lvl="8" algn="l">
              <a:lnSpc>
                <a:spcPct val="100000"/>
              </a:lnSpc>
              <a:spcBef>
                <a:spcPts val="0"/>
              </a:spcBef>
              <a:spcAft>
                <a:spcPts val="0"/>
              </a:spcAft>
              <a:buSzPts val="3600"/>
              <a:buNone/>
              <a:defRPr sz="3599"/>
            </a:lvl9pPr>
          </a:lstStyle>
          <a:p>
            <a:endParaRPr/>
          </a:p>
        </p:txBody>
      </p:sp>
      <p:sp>
        <p:nvSpPr>
          <p:cNvPr id="3794" name="Google Shape;3794;p133"/>
          <p:cNvSpPr txBox="1">
            <a:spLocks noGrp="1"/>
          </p:cNvSpPr>
          <p:nvPr>
            <p:ph type="subTitle" idx="1"/>
          </p:nvPr>
        </p:nvSpPr>
        <p:spPr>
          <a:xfrm>
            <a:off x="265501" y="2803075"/>
            <a:ext cx="4045200" cy="12351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Clr>
                <a:schemeClr val="dk2"/>
              </a:buClr>
              <a:buSzPts val="1600"/>
              <a:buNone/>
              <a:defRPr>
                <a:solidFill>
                  <a:schemeClr val="dk2"/>
                </a:solidFill>
              </a:defRPr>
            </a:lvl1pPr>
            <a:lvl2pPr lvl="1" algn="l">
              <a:lnSpc>
                <a:spcPct val="100000"/>
              </a:lnSpc>
              <a:spcBef>
                <a:spcPts val="0"/>
              </a:spcBef>
              <a:spcAft>
                <a:spcPts val="0"/>
              </a:spcAft>
              <a:buClr>
                <a:schemeClr val="dk2"/>
              </a:buClr>
              <a:buSzPts val="1800"/>
              <a:buNone/>
              <a:defRPr sz="1799">
                <a:solidFill>
                  <a:schemeClr val="dk2"/>
                </a:solidFill>
              </a:defRPr>
            </a:lvl2pPr>
            <a:lvl3pPr lvl="2" algn="l">
              <a:lnSpc>
                <a:spcPct val="100000"/>
              </a:lnSpc>
              <a:spcBef>
                <a:spcPts val="0"/>
              </a:spcBef>
              <a:spcAft>
                <a:spcPts val="0"/>
              </a:spcAft>
              <a:buClr>
                <a:schemeClr val="dk2"/>
              </a:buClr>
              <a:buSzPts val="1800"/>
              <a:buNone/>
              <a:defRPr sz="1799">
                <a:solidFill>
                  <a:schemeClr val="dk2"/>
                </a:solidFill>
              </a:defRPr>
            </a:lvl3pPr>
            <a:lvl4pPr lvl="3" algn="l">
              <a:lnSpc>
                <a:spcPct val="100000"/>
              </a:lnSpc>
              <a:spcBef>
                <a:spcPts val="0"/>
              </a:spcBef>
              <a:spcAft>
                <a:spcPts val="0"/>
              </a:spcAft>
              <a:buClr>
                <a:schemeClr val="dk2"/>
              </a:buClr>
              <a:buSzPts val="1800"/>
              <a:buNone/>
              <a:defRPr sz="1799">
                <a:solidFill>
                  <a:schemeClr val="dk2"/>
                </a:solidFill>
              </a:defRPr>
            </a:lvl4pPr>
            <a:lvl5pPr lvl="4" algn="l">
              <a:lnSpc>
                <a:spcPct val="100000"/>
              </a:lnSpc>
              <a:spcBef>
                <a:spcPts val="0"/>
              </a:spcBef>
              <a:spcAft>
                <a:spcPts val="0"/>
              </a:spcAft>
              <a:buClr>
                <a:schemeClr val="dk2"/>
              </a:buClr>
              <a:buSzPts val="1800"/>
              <a:buNone/>
              <a:defRPr sz="1799">
                <a:solidFill>
                  <a:schemeClr val="dk2"/>
                </a:solidFill>
              </a:defRPr>
            </a:lvl5pPr>
            <a:lvl6pPr lvl="5" algn="l">
              <a:lnSpc>
                <a:spcPct val="100000"/>
              </a:lnSpc>
              <a:spcBef>
                <a:spcPts val="0"/>
              </a:spcBef>
              <a:spcAft>
                <a:spcPts val="0"/>
              </a:spcAft>
              <a:buClr>
                <a:schemeClr val="dk2"/>
              </a:buClr>
              <a:buSzPts val="1800"/>
              <a:buNone/>
              <a:defRPr sz="1799">
                <a:solidFill>
                  <a:schemeClr val="dk2"/>
                </a:solidFill>
              </a:defRPr>
            </a:lvl6pPr>
            <a:lvl7pPr lvl="6" algn="l">
              <a:lnSpc>
                <a:spcPct val="100000"/>
              </a:lnSpc>
              <a:spcBef>
                <a:spcPts val="0"/>
              </a:spcBef>
              <a:spcAft>
                <a:spcPts val="0"/>
              </a:spcAft>
              <a:buClr>
                <a:schemeClr val="dk2"/>
              </a:buClr>
              <a:buSzPts val="1800"/>
              <a:buNone/>
              <a:defRPr sz="1799">
                <a:solidFill>
                  <a:schemeClr val="dk2"/>
                </a:solidFill>
              </a:defRPr>
            </a:lvl7pPr>
            <a:lvl8pPr lvl="7" algn="l">
              <a:lnSpc>
                <a:spcPct val="100000"/>
              </a:lnSpc>
              <a:spcBef>
                <a:spcPts val="0"/>
              </a:spcBef>
              <a:spcAft>
                <a:spcPts val="0"/>
              </a:spcAft>
              <a:buClr>
                <a:schemeClr val="dk2"/>
              </a:buClr>
              <a:buSzPts val="1800"/>
              <a:buNone/>
              <a:defRPr sz="1799">
                <a:solidFill>
                  <a:schemeClr val="dk2"/>
                </a:solidFill>
              </a:defRPr>
            </a:lvl8pPr>
            <a:lvl9pPr lvl="8" algn="l">
              <a:lnSpc>
                <a:spcPct val="100000"/>
              </a:lnSpc>
              <a:spcBef>
                <a:spcPts val="0"/>
              </a:spcBef>
              <a:spcAft>
                <a:spcPts val="0"/>
              </a:spcAft>
              <a:buClr>
                <a:schemeClr val="dk2"/>
              </a:buClr>
              <a:buSzPts val="1800"/>
              <a:buNone/>
              <a:defRPr sz="1799">
                <a:solidFill>
                  <a:schemeClr val="dk2"/>
                </a:solidFill>
              </a:defRPr>
            </a:lvl9pPr>
          </a:lstStyle>
          <a:p>
            <a:endParaRPr/>
          </a:p>
        </p:txBody>
      </p:sp>
      <p:sp>
        <p:nvSpPr>
          <p:cNvPr id="3795" name="Google Shape;3795;p133"/>
          <p:cNvSpPr txBox="1">
            <a:spLocks noGrp="1"/>
          </p:cNvSpPr>
          <p:nvPr>
            <p:ph type="body" idx="2"/>
          </p:nvPr>
        </p:nvSpPr>
        <p:spPr>
          <a:xfrm>
            <a:off x="4939500" y="724076"/>
            <a:ext cx="3837000" cy="3695100"/>
          </a:xfrm>
          <a:prstGeom prst="rect">
            <a:avLst/>
          </a:prstGeom>
          <a:noFill/>
          <a:ln>
            <a:noFill/>
          </a:ln>
        </p:spPr>
        <p:txBody>
          <a:bodyPr spcFirstLastPara="1" wrap="square" lIns="91425" tIns="91425" rIns="91425" bIns="91425" anchor="ctr" anchorCtr="0">
            <a:normAutofit/>
          </a:bodyPr>
          <a:lstStyle>
            <a:lvl1pPr marL="457200" lvl="0" indent="-330200" algn="l">
              <a:lnSpc>
                <a:spcPct val="115000"/>
              </a:lnSpc>
              <a:spcBef>
                <a:spcPts val="0"/>
              </a:spcBef>
              <a:spcAft>
                <a:spcPts val="0"/>
              </a:spcAft>
              <a:buSzPts val="1600"/>
              <a:buChar char="●"/>
              <a:defRPr>
                <a:solidFill>
                  <a:schemeClr val="lt1"/>
                </a:solidFill>
              </a:defRPr>
            </a:lvl1pPr>
            <a:lvl2pPr marL="914400" lvl="1" indent="-317500" algn="l">
              <a:lnSpc>
                <a:spcPct val="115000"/>
              </a:lnSpc>
              <a:spcBef>
                <a:spcPts val="0"/>
              </a:spcBef>
              <a:spcAft>
                <a:spcPts val="0"/>
              </a:spcAft>
              <a:buClr>
                <a:schemeClr val="lt1"/>
              </a:buClr>
              <a:buSzPts val="1400"/>
              <a:buChar char="○"/>
              <a:defRPr>
                <a:solidFill>
                  <a:schemeClr val="lt1"/>
                </a:solidFill>
              </a:defRPr>
            </a:lvl2pPr>
            <a:lvl3pPr marL="1371600" lvl="2" indent="-304800" algn="l">
              <a:lnSpc>
                <a:spcPct val="115000"/>
              </a:lnSpc>
              <a:spcBef>
                <a:spcPts val="0"/>
              </a:spcBef>
              <a:spcAft>
                <a:spcPts val="0"/>
              </a:spcAft>
              <a:buClr>
                <a:schemeClr val="lt2"/>
              </a:buClr>
              <a:buSzPts val="1200"/>
              <a:buChar char="■"/>
              <a:defRPr>
                <a:solidFill>
                  <a:schemeClr val="lt1"/>
                </a:solidFill>
              </a:defRPr>
            </a:lvl3pPr>
            <a:lvl4pPr marL="1828800" lvl="3" indent="-304800" algn="l">
              <a:lnSpc>
                <a:spcPct val="115000"/>
              </a:lnSpc>
              <a:spcBef>
                <a:spcPts val="0"/>
              </a:spcBef>
              <a:spcAft>
                <a:spcPts val="0"/>
              </a:spcAft>
              <a:buClr>
                <a:schemeClr val="lt2"/>
              </a:buClr>
              <a:buSzPts val="1200"/>
              <a:buChar char="●"/>
              <a:defRPr>
                <a:solidFill>
                  <a:schemeClr val="lt1"/>
                </a:solidFill>
              </a:defRPr>
            </a:lvl4pPr>
            <a:lvl5pPr marL="2286000" lvl="4" indent="-292100" algn="l">
              <a:lnSpc>
                <a:spcPct val="115000"/>
              </a:lnSpc>
              <a:spcBef>
                <a:spcPts val="0"/>
              </a:spcBef>
              <a:spcAft>
                <a:spcPts val="0"/>
              </a:spcAft>
              <a:buClr>
                <a:schemeClr val="lt2"/>
              </a:buClr>
              <a:buSzPts val="1000"/>
              <a:buChar char="○"/>
              <a:defRPr>
                <a:solidFill>
                  <a:schemeClr val="lt1"/>
                </a:solidFill>
              </a:defRPr>
            </a:lvl5pPr>
            <a:lvl6pPr marL="2743200" lvl="5" indent="-292100" algn="l">
              <a:lnSpc>
                <a:spcPct val="115000"/>
              </a:lnSpc>
              <a:spcBef>
                <a:spcPts val="0"/>
              </a:spcBef>
              <a:spcAft>
                <a:spcPts val="0"/>
              </a:spcAft>
              <a:buClr>
                <a:schemeClr val="lt2"/>
              </a:buClr>
              <a:buSzPts val="1000"/>
              <a:buChar char="■"/>
              <a:defRPr>
                <a:solidFill>
                  <a:schemeClr val="lt1"/>
                </a:solidFill>
              </a:defRPr>
            </a:lvl6pPr>
            <a:lvl7pPr marL="3200400" lvl="6" indent="-292100" algn="l">
              <a:lnSpc>
                <a:spcPct val="115000"/>
              </a:lnSpc>
              <a:spcBef>
                <a:spcPts val="0"/>
              </a:spcBef>
              <a:spcAft>
                <a:spcPts val="0"/>
              </a:spcAft>
              <a:buClr>
                <a:schemeClr val="lt2"/>
              </a:buClr>
              <a:buSzPts val="1000"/>
              <a:buChar char="●"/>
              <a:defRPr>
                <a:solidFill>
                  <a:schemeClr val="lt1"/>
                </a:solidFill>
              </a:defRPr>
            </a:lvl7pPr>
            <a:lvl8pPr marL="3657600" lvl="7" indent="-285750" algn="l">
              <a:lnSpc>
                <a:spcPct val="115000"/>
              </a:lnSpc>
              <a:spcBef>
                <a:spcPts val="0"/>
              </a:spcBef>
              <a:spcAft>
                <a:spcPts val="0"/>
              </a:spcAft>
              <a:buClr>
                <a:schemeClr val="lt2"/>
              </a:buClr>
              <a:buSzPts val="900"/>
              <a:buChar char="○"/>
              <a:defRPr>
                <a:solidFill>
                  <a:schemeClr val="lt1"/>
                </a:solidFill>
              </a:defRPr>
            </a:lvl8pPr>
            <a:lvl9pPr marL="4114800" lvl="8" indent="-285750" algn="l">
              <a:lnSpc>
                <a:spcPct val="115000"/>
              </a:lnSpc>
              <a:spcBef>
                <a:spcPts val="0"/>
              </a:spcBef>
              <a:spcAft>
                <a:spcPts val="0"/>
              </a:spcAft>
              <a:buClr>
                <a:schemeClr val="lt2"/>
              </a:buClr>
              <a:buSzPts val="900"/>
              <a:buChar char="■"/>
              <a:defRPr>
                <a:solidFill>
                  <a:schemeClr val="lt1"/>
                </a:solidFill>
              </a:defRPr>
            </a:lvl9pPr>
          </a:lstStyle>
          <a:p>
            <a:endParaRPr/>
          </a:p>
        </p:txBody>
      </p:sp>
      <p:sp>
        <p:nvSpPr>
          <p:cNvPr id="3796" name="Google Shape;3796;p133"/>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grpSp>
        <p:nvGrpSpPr>
          <p:cNvPr id="3797" name="Google Shape;3797;p133"/>
          <p:cNvGrpSpPr/>
          <p:nvPr/>
        </p:nvGrpSpPr>
        <p:grpSpPr>
          <a:xfrm>
            <a:off x="8041174" y="4778597"/>
            <a:ext cx="598277" cy="170409"/>
            <a:chOff x="238125" y="1822850"/>
            <a:chExt cx="7080200" cy="2016675"/>
          </a:xfrm>
        </p:grpSpPr>
        <p:sp>
          <p:nvSpPr>
            <p:cNvPr id="3798" name="Google Shape;3798;p133"/>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799" name="Google Shape;3799;p133"/>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800" name="Google Shape;3800;p133"/>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801" name="Google Shape;3801;p133"/>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802" name="Google Shape;3802;p133"/>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803" name="Google Shape;3803;p133"/>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804" name="Google Shape;3804;p133"/>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sp>
        <p:nvSpPr>
          <p:cNvPr id="3805" name="Google Shape;3805;p133"/>
          <p:cNvSpPr txBox="1"/>
          <p:nvPr/>
        </p:nvSpPr>
        <p:spPr>
          <a:xfrm>
            <a:off x="244350" y="4765501"/>
            <a:ext cx="1315500" cy="292313"/>
          </a:xfrm>
          <a:prstGeom prst="rect">
            <a:avLst/>
          </a:prstGeom>
          <a:noFill/>
          <a:ln>
            <a:noFill/>
          </a:ln>
        </p:spPr>
        <p:txBody>
          <a:bodyPr spcFirstLastPara="1" wrap="square" lIns="91400" tIns="91400" rIns="91400" bIns="91400"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matchingName="WEX Power Statement" type="blank">
  <p:cSld name="BLANK">
    <p:bg>
      <p:bgPr>
        <a:solidFill>
          <a:schemeClr val="dk1"/>
        </a:solidFill>
        <a:effectLst/>
      </p:bgPr>
    </p:bg>
    <p:spTree>
      <p:nvGrpSpPr>
        <p:cNvPr id="1" name="Shape 3806"/>
        <p:cNvGrpSpPr/>
        <p:nvPr/>
      </p:nvGrpSpPr>
      <p:grpSpPr>
        <a:xfrm>
          <a:off x="0" y="0"/>
          <a:ext cx="0" cy="0"/>
          <a:chOff x="0" y="0"/>
          <a:chExt cx="0" cy="0"/>
        </a:xfrm>
      </p:grpSpPr>
      <p:sp>
        <p:nvSpPr>
          <p:cNvPr id="3807" name="Google Shape;3807;p134"/>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3808" name="Google Shape;3808;p134"/>
          <p:cNvSpPr txBox="1"/>
          <p:nvPr/>
        </p:nvSpPr>
        <p:spPr>
          <a:xfrm>
            <a:off x="475268" y="463837"/>
            <a:ext cx="7749300" cy="4172221"/>
          </a:xfrm>
          <a:prstGeom prst="rect">
            <a:avLst/>
          </a:prstGeom>
          <a:noFill/>
          <a:ln>
            <a:noFill/>
          </a:ln>
        </p:spPr>
        <p:txBody>
          <a:bodyPr spcFirstLastPara="1" wrap="square" lIns="91400" tIns="91400" rIns="91400" bIns="91400" anchor="t" anchorCtr="0">
            <a:spAutoFit/>
          </a:bodyPr>
          <a:lstStyle/>
          <a:p>
            <a:pPr marL="0" marR="0" lvl="0" indent="0" algn="l" rtl="0">
              <a:lnSpc>
                <a:spcPct val="90000"/>
              </a:lnSpc>
              <a:spcBef>
                <a:spcPts val="0"/>
              </a:spcBef>
              <a:spcAft>
                <a:spcPts val="0"/>
              </a:spcAft>
              <a:buClr>
                <a:srgbClr val="000000"/>
              </a:buClr>
              <a:buSzPts val="3199"/>
              <a:buFont typeface="Arial"/>
              <a:buNone/>
            </a:pPr>
            <a:r>
              <a:rPr lang="en" sz="3199" b="0" i="0" u="none" strike="noStrike" cap="none">
                <a:solidFill>
                  <a:schemeClr val="lt1"/>
                </a:solidFill>
                <a:latin typeface="Inter ExtraBold"/>
                <a:ea typeface="Inter ExtraBold"/>
                <a:cs typeface="Inter ExtraBold"/>
                <a:sym typeface="Inter ExtraBold"/>
              </a:rPr>
              <a:t>Simplify </a:t>
            </a:r>
            <a:r>
              <a:rPr lang="en" sz="3199" b="0" i="0" u="none" strike="noStrike" cap="none">
                <a:solidFill>
                  <a:schemeClr val="accent3"/>
                </a:solidFill>
                <a:latin typeface="Inter ExtraBold"/>
                <a:ea typeface="Inter ExtraBold"/>
                <a:cs typeface="Inter ExtraBold"/>
                <a:sym typeface="Inter ExtraBold"/>
              </a:rPr>
              <a:t>your headaches </a:t>
            </a:r>
            <a:r>
              <a:rPr lang="en" sz="3199" b="0" i="0" u="none" strike="noStrike" cap="none">
                <a:solidFill>
                  <a:schemeClr val="accent2"/>
                </a:solidFill>
                <a:latin typeface="Inter ExtraBold"/>
                <a:ea typeface="Inter ExtraBold"/>
                <a:cs typeface="Inter ExtraBold"/>
                <a:sym typeface="Inter ExtraBold"/>
              </a:rPr>
              <a:t>• all the important tasks you know need to be done with detailed attention </a:t>
            </a:r>
            <a:r>
              <a:rPr lang="en" sz="3199" b="0" i="0" u="none" strike="noStrike" cap="none">
                <a:solidFill>
                  <a:schemeClr val="accent4"/>
                </a:solidFill>
                <a:latin typeface="Inter ExtraBold"/>
                <a:ea typeface="Inter ExtraBold"/>
                <a:cs typeface="Inter ExtraBold"/>
                <a:sym typeface="Inter ExtraBold"/>
              </a:rPr>
              <a:t>• but they take you away from your professional passions</a:t>
            </a:r>
            <a:r>
              <a:rPr lang="en" sz="3199" b="0" i="0" u="none" strike="noStrike" cap="none">
                <a:solidFill>
                  <a:schemeClr val="accent3"/>
                </a:solidFill>
                <a:latin typeface="Inter ExtraBold"/>
                <a:ea typeface="Inter ExtraBold"/>
                <a:cs typeface="Inter ExtraBold"/>
                <a:sym typeface="Inter ExtraBold"/>
              </a:rPr>
              <a:t> </a:t>
            </a:r>
            <a:r>
              <a:rPr lang="en" sz="3199" b="0" i="0" u="none" strike="noStrike" cap="none">
                <a:solidFill>
                  <a:schemeClr val="accent5"/>
                </a:solidFill>
                <a:latin typeface="Inter ExtraBold"/>
                <a:ea typeface="Inter ExtraBold"/>
                <a:cs typeface="Inter ExtraBold"/>
                <a:sym typeface="Inter ExtraBold"/>
              </a:rPr>
              <a:t>• your stretch goals • the things you love about your job </a:t>
            </a:r>
            <a:r>
              <a:rPr lang="en" sz="3199" b="0" i="0" u="none" strike="noStrike" cap="none">
                <a:solidFill>
                  <a:schemeClr val="accent3"/>
                </a:solidFill>
                <a:latin typeface="Inter ExtraBold"/>
                <a:ea typeface="Inter ExtraBold"/>
                <a:cs typeface="Inter ExtraBold"/>
                <a:sym typeface="Inter ExtraBold"/>
              </a:rPr>
              <a:t>• let WEX handle the snags so you can focus on the most important parts of </a:t>
            </a:r>
            <a:r>
              <a:rPr lang="en" sz="3199" b="0" i="0" u="none" strike="noStrike" cap="none">
                <a:solidFill>
                  <a:schemeClr val="lt1"/>
                </a:solidFill>
                <a:latin typeface="Inter ExtraBold"/>
                <a:ea typeface="Inter ExtraBold"/>
                <a:cs typeface="Inter ExtraBold"/>
                <a:sym typeface="Inter ExtraBold"/>
              </a:rPr>
              <a:t>your business.</a:t>
            </a:r>
            <a:endParaRPr sz="3199" b="0" i="0" u="none" strike="noStrike" cap="none">
              <a:solidFill>
                <a:schemeClr val="lt1"/>
              </a:solidFill>
              <a:latin typeface="Inter ExtraBold"/>
              <a:ea typeface="Inter ExtraBold"/>
              <a:cs typeface="Inter ExtraBold"/>
              <a:sym typeface="Inter ExtraBold"/>
            </a:endParaRPr>
          </a:p>
        </p:txBody>
      </p:sp>
      <p:grpSp>
        <p:nvGrpSpPr>
          <p:cNvPr id="3809" name="Google Shape;3809;p134"/>
          <p:cNvGrpSpPr/>
          <p:nvPr/>
        </p:nvGrpSpPr>
        <p:grpSpPr>
          <a:xfrm>
            <a:off x="8041174" y="4778597"/>
            <a:ext cx="598277" cy="170409"/>
            <a:chOff x="238125" y="1822850"/>
            <a:chExt cx="7080200" cy="2016675"/>
          </a:xfrm>
        </p:grpSpPr>
        <p:sp>
          <p:nvSpPr>
            <p:cNvPr id="3810" name="Google Shape;3810;p134"/>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811" name="Google Shape;3811;p134"/>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812" name="Google Shape;3812;p134"/>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813" name="Google Shape;3813;p134"/>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814" name="Google Shape;3814;p134"/>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815" name="Google Shape;3815;p134"/>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816" name="Google Shape;3816;p134"/>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sp>
        <p:nvSpPr>
          <p:cNvPr id="3817" name="Google Shape;3817;p134"/>
          <p:cNvSpPr txBox="1"/>
          <p:nvPr/>
        </p:nvSpPr>
        <p:spPr>
          <a:xfrm>
            <a:off x="244350" y="4765501"/>
            <a:ext cx="1315500" cy="292313"/>
          </a:xfrm>
          <a:prstGeom prst="rect">
            <a:avLst/>
          </a:prstGeom>
          <a:noFill/>
          <a:ln>
            <a:noFill/>
          </a:ln>
        </p:spPr>
        <p:txBody>
          <a:bodyPr spcFirstLastPara="1" wrap="square" lIns="91400" tIns="91400" rIns="91400" bIns="91400"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matchingName="Closing slide">
  <p:cSld name="Closing slide">
    <p:bg>
      <p:bgPr>
        <a:solidFill>
          <a:schemeClr val="dk1"/>
        </a:solidFill>
        <a:effectLst/>
      </p:bgPr>
    </p:bg>
    <p:spTree>
      <p:nvGrpSpPr>
        <p:cNvPr id="1" name="Shape 3818"/>
        <p:cNvGrpSpPr/>
        <p:nvPr/>
      </p:nvGrpSpPr>
      <p:grpSpPr>
        <a:xfrm>
          <a:off x="0" y="0"/>
          <a:ext cx="0" cy="0"/>
          <a:chOff x="0" y="0"/>
          <a:chExt cx="0" cy="0"/>
        </a:xfrm>
      </p:grpSpPr>
      <p:grpSp>
        <p:nvGrpSpPr>
          <p:cNvPr id="3819" name="Google Shape;3819;p135"/>
          <p:cNvGrpSpPr/>
          <p:nvPr/>
        </p:nvGrpSpPr>
        <p:grpSpPr>
          <a:xfrm>
            <a:off x="3689203" y="6"/>
            <a:ext cx="3697033" cy="5143642"/>
            <a:chOff x="1926275" y="238125"/>
            <a:chExt cx="3765950" cy="5239525"/>
          </a:xfrm>
        </p:grpSpPr>
        <p:sp>
          <p:nvSpPr>
            <p:cNvPr id="3820" name="Google Shape;3820;p135"/>
            <p:cNvSpPr/>
            <p:nvPr/>
          </p:nvSpPr>
          <p:spPr>
            <a:xfrm>
              <a:off x="3567675" y="2842675"/>
              <a:ext cx="2124550" cy="2634975"/>
            </a:xfrm>
            <a:custGeom>
              <a:avLst/>
              <a:gdLst/>
              <a:ahLst/>
              <a:cxnLst/>
              <a:rect l="l" t="t" r="r" b="b"/>
              <a:pathLst>
                <a:path w="84982" h="105399" extrusionOk="0">
                  <a:moveTo>
                    <a:pt x="84070" y="1"/>
                  </a:moveTo>
                  <a:lnTo>
                    <a:pt x="1" y="105398"/>
                  </a:lnTo>
                  <a:lnTo>
                    <a:pt x="1854" y="105398"/>
                  </a:lnTo>
                  <a:lnTo>
                    <a:pt x="54872" y="38890"/>
                  </a:lnTo>
                  <a:lnTo>
                    <a:pt x="84981" y="1155"/>
                  </a:lnTo>
                  <a:lnTo>
                    <a:pt x="84070"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821" name="Google Shape;3821;p135"/>
            <p:cNvSpPr/>
            <p:nvPr/>
          </p:nvSpPr>
          <p:spPr>
            <a:xfrm>
              <a:off x="3471225" y="2781900"/>
              <a:ext cx="2173150" cy="2695750"/>
            </a:xfrm>
            <a:custGeom>
              <a:avLst/>
              <a:gdLst/>
              <a:ahLst/>
              <a:cxnLst/>
              <a:rect l="l" t="t" r="r" b="b"/>
              <a:pathLst>
                <a:path w="86926" h="107830" extrusionOk="0">
                  <a:moveTo>
                    <a:pt x="85983" y="1"/>
                  </a:moveTo>
                  <a:lnTo>
                    <a:pt x="0" y="107829"/>
                  </a:lnTo>
                  <a:lnTo>
                    <a:pt x="1823" y="107829"/>
                  </a:lnTo>
                  <a:lnTo>
                    <a:pt x="86925" y="1155"/>
                  </a:lnTo>
                  <a:lnTo>
                    <a:pt x="85983"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822" name="Google Shape;3822;p135"/>
            <p:cNvSpPr/>
            <p:nvPr/>
          </p:nvSpPr>
          <p:spPr>
            <a:xfrm>
              <a:off x="3374000" y="2721150"/>
              <a:ext cx="2221750" cy="2756500"/>
            </a:xfrm>
            <a:custGeom>
              <a:avLst/>
              <a:gdLst/>
              <a:ahLst/>
              <a:cxnLst/>
              <a:rect l="l" t="t" r="r" b="b"/>
              <a:pathLst>
                <a:path w="88870" h="110260" extrusionOk="0">
                  <a:moveTo>
                    <a:pt x="87958" y="0"/>
                  </a:moveTo>
                  <a:lnTo>
                    <a:pt x="0" y="110259"/>
                  </a:lnTo>
                  <a:lnTo>
                    <a:pt x="1854" y="110259"/>
                  </a:lnTo>
                  <a:lnTo>
                    <a:pt x="88870" y="1155"/>
                  </a:lnTo>
                  <a:lnTo>
                    <a:pt x="87958"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823" name="Google Shape;3823;p135"/>
            <p:cNvSpPr/>
            <p:nvPr/>
          </p:nvSpPr>
          <p:spPr>
            <a:xfrm>
              <a:off x="3278300" y="2661150"/>
              <a:ext cx="2269600" cy="2816500"/>
            </a:xfrm>
            <a:custGeom>
              <a:avLst/>
              <a:gdLst/>
              <a:ahLst/>
              <a:cxnLst/>
              <a:rect l="l" t="t" r="r" b="b"/>
              <a:pathLst>
                <a:path w="90784" h="112660" extrusionOk="0">
                  <a:moveTo>
                    <a:pt x="89872" y="0"/>
                  </a:moveTo>
                  <a:lnTo>
                    <a:pt x="0" y="112659"/>
                  </a:lnTo>
                  <a:lnTo>
                    <a:pt x="1853" y="112659"/>
                  </a:lnTo>
                  <a:lnTo>
                    <a:pt x="90784" y="1155"/>
                  </a:lnTo>
                  <a:lnTo>
                    <a:pt x="89872"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824" name="Google Shape;3824;p135"/>
            <p:cNvSpPr/>
            <p:nvPr/>
          </p:nvSpPr>
          <p:spPr>
            <a:xfrm>
              <a:off x="3181825" y="2600375"/>
              <a:ext cx="2317475" cy="2877275"/>
            </a:xfrm>
            <a:custGeom>
              <a:avLst/>
              <a:gdLst/>
              <a:ahLst/>
              <a:cxnLst/>
              <a:rect l="l" t="t" r="r" b="b"/>
              <a:pathLst>
                <a:path w="92699" h="115091" extrusionOk="0">
                  <a:moveTo>
                    <a:pt x="91787" y="0"/>
                  </a:moveTo>
                  <a:lnTo>
                    <a:pt x="1" y="115090"/>
                  </a:lnTo>
                  <a:lnTo>
                    <a:pt x="1854" y="115090"/>
                  </a:lnTo>
                  <a:lnTo>
                    <a:pt x="92698" y="1155"/>
                  </a:lnTo>
                  <a:lnTo>
                    <a:pt x="91787"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825" name="Google Shape;3825;p135"/>
            <p:cNvSpPr/>
            <p:nvPr/>
          </p:nvSpPr>
          <p:spPr>
            <a:xfrm>
              <a:off x="3084600" y="2539600"/>
              <a:ext cx="2366825" cy="2938050"/>
            </a:xfrm>
            <a:custGeom>
              <a:avLst/>
              <a:gdLst/>
              <a:ahLst/>
              <a:cxnLst/>
              <a:rect l="l" t="t" r="r" b="b"/>
              <a:pathLst>
                <a:path w="94673" h="117522" extrusionOk="0">
                  <a:moveTo>
                    <a:pt x="93761" y="1"/>
                  </a:moveTo>
                  <a:lnTo>
                    <a:pt x="1" y="117521"/>
                  </a:lnTo>
                  <a:lnTo>
                    <a:pt x="1854" y="117521"/>
                  </a:lnTo>
                  <a:lnTo>
                    <a:pt x="94673" y="1155"/>
                  </a:lnTo>
                  <a:lnTo>
                    <a:pt x="93761"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826" name="Google Shape;3826;p135"/>
            <p:cNvSpPr/>
            <p:nvPr/>
          </p:nvSpPr>
          <p:spPr>
            <a:xfrm>
              <a:off x="2988125" y="2478850"/>
              <a:ext cx="2414700" cy="2998800"/>
            </a:xfrm>
            <a:custGeom>
              <a:avLst/>
              <a:gdLst/>
              <a:ahLst/>
              <a:cxnLst/>
              <a:rect l="l" t="t" r="r" b="b"/>
              <a:pathLst>
                <a:path w="96588" h="119952" extrusionOk="0">
                  <a:moveTo>
                    <a:pt x="95676" y="0"/>
                  </a:moveTo>
                  <a:lnTo>
                    <a:pt x="1" y="119951"/>
                  </a:lnTo>
                  <a:lnTo>
                    <a:pt x="1854" y="119951"/>
                  </a:lnTo>
                  <a:lnTo>
                    <a:pt x="96587" y="1155"/>
                  </a:lnTo>
                  <a:lnTo>
                    <a:pt x="95676"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827" name="Google Shape;3827;p135"/>
            <p:cNvSpPr/>
            <p:nvPr/>
          </p:nvSpPr>
          <p:spPr>
            <a:xfrm>
              <a:off x="2892425" y="2418825"/>
              <a:ext cx="2462550" cy="3058825"/>
            </a:xfrm>
            <a:custGeom>
              <a:avLst/>
              <a:gdLst/>
              <a:ahLst/>
              <a:cxnLst/>
              <a:rect l="l" t="t" r="r" b="b"/>
              <a:pathLst>
                <a:path w="98502" h="122353" extrusionOk="0">
                  <a:moveTo>
                    <a:pt x="97590" y="1"/>
                  </a:moveTo>
                  <a:lnTo>
                    <a:pt x="1" y="122352"/>
                  </a:lnTo>
                  <a:lnTo>
                    <a:pt x="1854" y="122352"/>
                  </a:lnTo>
                  <a:lnTo>
                    <a:pt x="98501" y="1155"/>
                  </a:lnTo>
                  <a:lnTo>
                    <a:pt x="97590"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828" name="Google Shape;3828;p135"/>
            <p:cNvSpPr/>
            <p:nvPr/>
          </p:nvSpPr>
          <p:spPr>
            <a:xfrm>
              <a:off x="2795975" y="2358075"/>
              <a:ext cx="2511150" cy="3119575"/>
            </a:xfrm>
            <a:custGeom>
              <a:avLst/>
              <a:gdLst/>
              <a:ahLst/>
              <a:cxnLst/>
              <a:rect l="l" t="t" r="r" b="b"/>
              <a:pathLst>
                <a:path w="100446" h="124783" extrusionOk="0">
                  <a:moveTo>
                    <a:pt x="99503" y="0"/>
                  </a:moveTo>
                  <a:lnTo>
                    <a:pt x="0" y="124782"/>
                  </a:lnTo>
                  <a:lnTo>
                    <a:pt x="1823" y="124782"/>
                  </a:lnTo>
                  <a:lnTo>
                    <a:pt x="100445" y="1155"/>
                  </a:lnTo>
                  <a:lnTo>
                    <a:pt x="99503"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829" name="Google Shape;3829;p135"/>
            <p:cNvSpPr/>
            <p:nvPr/>
          </p:nvSpPr>
          <p:spPr>
            <a:xfrm>
              <a:off x="2698750" y="2297300"/>
              <a:ext cx="2559750" cy="3180350"/>
            </a:xfrm>
            <a:custGeom>
              <a:avLst/>
              <a:gdLst/>
              <a:ahLst/>
              <a:cxnLst/>
              <a:rect l="l" t="t" r="r" b="b"/>
              <a:pathLst>
                <a:path w="102390" h="127214" extrusionOk="0">
                  <a:moveTo>
                    <a:pt x="101478" y="1"/>
                  </a:moveTo>
                  <a:lnTo>
                    <a:pt x="0" y="127213"/>
                  </a:lnTo>
                  <a:lnTo>
                    <a:pt x="1854" y="127213"/>
                  </a:lnTo>
                  <a:lnTo>
                    <a:pt x="102390" y="1155"/>
                  </a:lnTo>
                  <a:lnTo>
                    <a:pt x="101478"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830" name="Google Shape;3830;p135"/>
            <p:cNvSpPr/>
            <p:nvPr/>
          </p:nvSpPr>
          <p:spPr>
            <a:xfrm>
              <a:off x="2602275" y="2236550"/>
              <a:ext cx="2608375" cy="3241100"/>
            </a:xfrm>
            <a:custGeom>
              <a:avLst/>
              <a:gdLst/>
              <a:ahLst/>
              <a:cxnLst/>
              <a:rect l="l" t="t" r="r" b="b"/>
              <a:pathLst>
                <a:path w="104335" h="129644" extrusionOk="0">
                  <a:moveTo>
                    <a:pt x="103393" y="0"/>
                  </a:moveTo>
                  <a:lnTo>
                    <a:pt x="1" y="129643"/>
                  </a:lnTo>
                  <a:lnTo>
                    <a:pt x="1854" y="129643"/>
                  </a:lnTo>
                  <a:lnTo>
                    <a:pt x="104335" y="1155"/>
                  </a:lnTo>
                  <a:lnTo>
                    <a:pt x="103393"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831" name="Google Shape;3831;p135"/>
            <p:cNvSpPr/>
            <p:nvPr/>
          </p:nvSpPr>
          <p:spPr>
            <a:xfrm>
              <a:off x="2506575" y="2175775"/>
              <a:ext cx="2656225" cy="3301875"/>
            </a:xfrm>
            <a:custGeom>
              <a:avLst/>
              <a:gdLst/>
              <a:ahLst/>
              <a:cxnLst/>
              <a:rect l="l" t="t" r="r" b="b"/>
              <a:pathLst>
                <a:path w="106249" h="132075" extrusionOk="0">
                  <a:moveTo>
                    <a:pt x="105307" y="0"/>
                  </a:moveTo>
                  <a:lnTo>
                    <a:pt x="0" y="132074"/>
                  </a:lnTo>
                  <a:lnTo>
                    <a:pt x="1823" y="132074"/>
                  </a:lnTo>
                  <a:lnTo>
                    <a:pt x="106249" y="1185"/>
                  </a:lnTo>
                  <a:lnTo>
                    <a:pt x="105307"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832" name="Google Shape;3832;p135"/>
            <p:cNvSpPr/>
            <p:nvPr/>
          </p:nvSpPr>
          <p:spPr>
            <a:xfrm>
              <a:off x="2409350" y="2115775"/>
              <a:ext cx="2704850" cy="3361875"/>
            </a:xfrm>
            <a:custGeom>
              <a:avLst/>
              <a:gdLst/>
              <a:ahLst/>
              <a:cxnLst/>
              <a:rect l="l" t="t" r="r" b="b"/>
              <a:pathLst>
                <a:path w="108194" h="134475" extrusionOk="0">
                  <a:moveTo>
                    <a:pt x="107282" y="0"/>
                  </a:moveTo>
                  <a:lnTo>
                    <a:pt x="0" y="134474"/>
                  </a:lnTo>
                  <a:lnTo>
                    <a:pt x="1854" y="134474"/>
                  </a:lnTo>
                  <a:lnTo>
                    <a:pt x="108193" y="1155"/>
                  </a:lnTo>
                  <a:lnTo>
                    <a:pt x="107282"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833" name="Google Shape;3833;p135"/>
            <p:cNvSpPr/>
            <p:nvPr/>
          </p:nvSpPr>
          <p:spPr>
            <a:xfrm>
              <a:off x="2312875" y="2055000"/>
              <a:ext cx="2752700" cy="3422650"/>
            </a:xfrm>
            <a:custGeom>
              <a:avLst/>
              <a:gdLst/>
              <a:ahLst/>
              <a:cxnLst/>
              <a:rect l="l" t="t" r="r" b="b"/>
              <a:pathLst>
                <a:path w="110108" h="136906" extrusionOk="0">
                  <a:moveTo>
                    <a:pt x="109196" y="1"/>
                  </a:moveTo>
                  <a:lnTo>
                    <a:pt x="1" y="136905"/>
                  </a:lnTo>
                  <a:lnTo>
                    <a:pt x="1854" y="136905"/>
                  </a:lnTo>
                  <a:lnTo>
                    <a:pt x="110108" y="1155"/>
                  </a:lnTo>
                  <a:lnTo>
                    <a:pt x="109196"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834" name="Google Shape;3834;p135"/>
            <p:cNvSpPr/>
            <p:nvPr/>
          </p:nvSpPr>
          <p:spPr>
            <a:xfrm>
              <a:off x="2216425" y="1994225"/>
              <a:ext cx="2801300" cy="3483425"/>
            </a:xfrm>
            <a:custGeom>
              <a:avLst/>
              <a:gdLst/>
              <a:ahLst/>
              <a:cxnLst/>
              <a:rect l="l" t="t" r="r" b="b"/>
              <a:pathLst>
                <a:path w="112052" h="139337" extrusionOk="0">
                  <a:moveTo>
                    <a:pt x="111140" y="1"/>
                  </a:moveTo>
                  <a:lnTo>
                    <a:pt x="0" y="139336"/>
                  </a:lnTo>
                  <a:lnTo>
                    <a:pt x="1854" y="139336"/>
                  </a:lnTo>
                  <a:lnTo>
                    <a:pt x="112051" y="1156"/>
                  </a:lnTo>
                  <a:lnTo>
                    <a:pt x="111140"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835" name="Google Shape;3835;p135"/>
            <p:cNvSpPr/>
            <p:nvPr/>
          </p:nvSpPr>
          <p:spPr>
            <a:xfrm>
              <a:off x="2119950" y="1933475"/>
              <a:ext cx="2849925" cy="3544175"/>
            </a:xfrm>
            <a:custGeom>
              <a:avLst/>
              <a:gdLst/>
              <a:ahLst/>
              <a:cxnLst/>
              <a:rect l="l" t="t" r="r" b="b"/>
              <a:pathLst>
                <a:path w="113997" h="141767" extrusionOk="0">
                  <a:moveTo>
                    <a:pt x="113085" y="0"/>
                  </a:moveTo>
                  <a:lnTo>
                    <a:pt x="1" y="141766"/>
                  </a:lnTo>
                  <a:lnTo>
                    <a:pt x="1854" y="141766"/>
                  </a:lnTo>
                  <a:lnTo>
                    <a:pt x="113996" y="1185"/>
                  </a:lnTo>
                  <a:lnTo>
                    <a:pt x="113085"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836" name="Google Shape;3836;p135"/>
            <p:cNvSpPr/>
            <p:nvPr/>
          </p:nvSpPr>
          <p:spPr>
            <a:xfrm>
              <a:off x="2023475" y="1872700"/>
              <a:ext cx="2897775" cy="3604950"/>
            </a:xfrm>
            <a:custGeom>
              <a:avLst/>
              <a:gdLst/>
              <a:ahLst/>
              <a:cxnLst/>
              <a:rect l="l" t="t" r="r" b="b"/>
              <a:pathLst>
                <a:path w="115911" h="144198" extrusionOk="0">
                  <a:moveTo>
                    <a:pt x="114999" y="1"/>
                  </a:moveTo>
                  <a:lnTo>
                    <a:pt x="1" y="144197"/>
                  </a:lnTo>
                  <a:lnTo>
                    <a:pt x="1854" y="144197"/>
                  </a:lnTo>
                  <a:lnTo>
                    <a:pt x="115911" y="1186"/>
                  </a:lnTo>
                  <a:lnTo>
                    <a:pt x="114999"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837" name="Google Shape;3837;p135"/>
            <p:cNvSpPr/>
            <p:nvPr/>
          </p:nvSpPr>
          <p:spPr>
            <a:xfrm>
              <a:off x="1926275" y="1811950"/>
              <a:ext cx="2946375" cy="3665700"/>
            </a:xfrm>
            <a:custGeom>
              <a:avLst/>
              <a:gdLst/>
              <a:ahLst/>
              <a:cxnLst/>
              <a:rect l="l" t="t" r="r" b="b"/>
              <a:pathLst>
                <a:path w="117855" h="146628" extrusionOk="0">
                  <a:moveTo>
                    <a:pt x="116943" y="0"/>
                  </a:moveTo>
                  <a:lnTo>
                    <a:pt x="83765" y="41594"/>
                  </a:lnTo>
                  <a:lnTo>
                    <a:pt x="34089" y="103879"/>
                  </a:lnTo>
                  <a:lnTo>
                    <a:pt x="0" y="146627"/>
                  </a:lnTo>
                  <a:lnTo>
                    <a:pt x="1853" y="146627"/>
                  </a:lnTo>
                  <a:lnTo>
                    <a:pt x="117854" y="1155"/>
                  </a:lnTo>
                  <a:lnTo>
                    <a:pt x="116943"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838" name="Google Shape;3838;p135"/>
            <p:cNvSpPr/>
            <p:nvPr/>
          </p:nvSpPr>
          <p:spPr>
            <a:xfrm>
              <a:off x="3971775" y="1751175"/>
              <a:ext cx="853025" cy="1068750"/>
            </a:xfrm>
            <a:custGeom>
              <a:avLst/>
              <a:gdLst/>
              <a:ahLst/>
              <a:cxnLst/>
              <a:rect l="l" t="t" r="r" b="b"/>
              <a:pathLst>
                <a:path w="34121" h="42750" extrusionOk="0">
                  <a:moveTo>
                    <a:pt x="33178" y="0"/>
                  </a:moveTo>
                  <a:lnTo>
                    <a:pt x="1" y="41625"/>
                  </a:lnTo>
                  <a:lnTo>
                    <a:pt x="942" y="42749"/>
                  </a:lnTo>
                  <a:lnTo>
                    <a:pt x="34120" y="1155"/>
                  </a:lnTo>
                  <a:lnTo>
                    <a:pt x="33178"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839" name="Google Shape;3839;p135"/>
            <p:cNvSpPr/>
            <p:nvPr/>
          </p:nvSpPr>
          <p:spPr>
            <a:xfrm>
              <a:off x="3923925" y="1691175"/>
              <a:ext cx="853025" cy="1068725"/>
            </a:xfrm>
            <a:custGeom>
              <a:avLst/>
              <a:gdLst/>
              <a:ahLst/>
              <a:cxnLst/>
              <a:rect l="l" t="t" r="r" b="b"/>
              <a:pathLst>
                <a:path w="34121" h="42749" extrusionOk="0">
                  <a:moveTo>
                    <a:pt x="33178" y="0"/>
                  </a:moveTo>
                  <a:lnTo>
                    <a:pt x="0" y="41594"/>
                  </a:lnTo>
                  <a:lnTo>
                    <a:pt x="912" y="42749"/>
                  </a:lnTo>
                  <a:lnTo>
                    <a:pt x="34120" y="1155"/>
                  </a:lnTo>
                  <a:lnTo>
                    <a:pt x="33178"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840" name="Google Shape;3840;p135"/>
            <p:cNvSpPr/>
            <p:nvPr/>
          </p:nvSpPr>
          <p:spPr>
            <a:xfrm>
              <a:off x="3875300" y="1630400"/>
              <a:ext cx="853025" cy="1069500"/>
            </a:xfrm>
            <a:custGeom>
              <a:avLst/>
              <a:gdLst/>
              <a:ahLst/>
              <a:cxnLst/>
              <a:rect l="l" t="t" r="r" b="b"/>
              <a:pathLst>
                <a:path w="34121" h="42780" extrusionOk="0">
                  <a:moveTo>
                    <a:pt x="33209" y="1"/>
                  </a:moveTo>
                  <a:lnTo>
                    <a:pt x="1" y="41625"/>
                  </a:lnTo>
                  <a:lnTo>
                    <a:pt x="943" y="42780"/>
                  </a:lnTo>
                  <a:lnTo>
                    <a:pt x="34121" y="1155"/>
                  </a:lnTo>
                  <a:lnTo>
                    <a:pt x="33209"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841" name="Google Shape;3841;p135"/>
            <p:cNvSpPr/>
            <p:nvPr/>
          </p:nvSpPr>
          <p:spPr>
            <a:xfrm>
              <a:off x="3827450" y="1569650"/>
              <a:ext cx="853025" cy="1069475"/>
            </a:xfrm>
            <a:custGeom>
              <a:avLst/>
              <a:gdLst/>
              <a:ahLst/>
              <a:cxnLst/>
              <a:rect l="l" t="t" r="r" b="b"/>
              <a:pathLst>
                <a:path w="34121" h="42779" extrusionOk="0">
                  <a:moveTo>
                    <a:pt x="33179" y="0"/>
                  </a:moveTo>
                  <a:lnTo>
                    <a:pt x="1" y="41624"/>
                  </a:lnTo>
                  <a:lnTo>
                    <a:pt x="912" y="42779"/>
                  </a:lnTo>
                  <a:lnTo>
                    <a:pt x="34121" y="1155"/>
                  </a:lnTo>
                  <a:lnTo>
                    <a:pt x="33179"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842" name="Google Shape;3842;p135"/>
            <p:cNvSpPr/>
            <p:nvPr/>
          </p:nvSpPr>
          <p:spPr>
            <a:xfrm>
              <a:off x="3778850" y="1508875"/>
              <a:ext cx="853025" cy="1069500"/>
            </a:xfrm>
            <a:custGeom>
              <a:avLst/>
              <a:gdLst/>
              <a:ahLst/>
              <a:cxnLst/>
              <a:rect l="l" t="t" r="r" b="b"/>
              <a:pathLst>
                <a:path w="34121" h="42780" extrusionOk="0">
                  <a:moveTo>
                    <a:pt x="33209" y="0"/>
                  </a:moveTo>
                  <a:lnTo>
                    <a:pt x="0" y="41625"/>
                  </a:lnTo>
                  <a:lnTo>
                    <a:pt x="912" y="42779"/>
                  </a:lnTo>
                  <a:lnTo>
                    <a:pt x="34120" y="1155"/>
                  </a:lnTo>
                  <a:lnTo>
                    <a:pt x="33209"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843" name="Google Shape;3843;p135"/>
            <p:cNvSpPr/>
            <p:nvPr/>
          </p:nvSpPr>
          <p:spPr>
            <a:xfrm>
              <a:off x="3731000" y="1448875"/>
              <a:ext cx="853000" cy="1069500"/>
            </a:xfrm>
            <a:custGeom>
              <a:avLst/>
              <a:gdLst/>
              <a:ahLst/>
              <a:cxnLst/>
              <a:rect l="l" t="t" r="r" b="b"/>
              <a:pathLst>
                <a:path w="34120" h="42780" extrusionOk="0">
                  <a:moveTo>
                    <a:pt x="33208" y="0"/>
                  </a:moveTo>
                  <a:lnTo>
                    <a:pt x="0" y="41625"/>
                  </a:lnTo>
                  <a:lnTo>
                    <a:pt x="912" y="42779"/>
                  </a:lnTo>
                  <a:lnTo>
                    <a:pt x="34120" y="1155"/>
                  </a:lnTo>
                  <a:lnTo>
                    <a:pt x="33208"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844" name="Google Shape;3844;p135"/>
            <p:cNvSpPr/>
            <p:nvPr/>
          </p:nvSpPr>
          <p:spPr>
            <a:xfrm>
              <a:off x="3682375" y="1388100"/>
              <a:ext cx="853025" cy="1069500"/>
            </a:xfrm>
            <a:custGeom>
              <a:avLst/>
              <a:gdLst/>
              <a:ahLst/>
              <a:cxnLst/>
              <a:rect l="l" t="t" r="r" b="b"/>
              <a:pathLst>
                <a:path w="34121" h="42780" extrusionOk="0">
                  <a:moveTo>
                    <a:pt x="33209" y="1"/>
                  </a:moveTo>
                  <a:lnTo>
                    <a:pt x="1" y="41625"/>
                  </a:lnTo>
                  <a:lnTo>
                    <a:pt x="912" y="42779"/>
                  </a:lnTo>
                  <a:lnTo>
                    <a:pt x="34120" y="1155"/>
                  </a:lnTo>
                  <a:lnTo>
                    <a:pt x="33209"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845" name="Google Shape;3845;p135"/>
            <p:cNvSpPr/>
            <p:nvPr/>
          </p:nvSpPr>
          <p:spPr>
            <a:xfrm>
              <a:off x="3633775" y="1327325"/>
              <a:ext cx="853775" cy="1070275"/>
            </a:xfrm>
            <a:custGeom>
              <a:avLst/>
              <a:gdLst/>
              <a:ahLst/>
              <a:cxnLst/>
              <a:rect l="l" t="t" r="r" b="b"/>
              <a:pathLst>
                <a:path w="34151" h="42811" extrusionOk="0">
                  <a:moveTo>
                    <a:pt x="33239" y="1"/>
                  </a:moveTo>
                  <a:lnTo>
                    <a:pt x="0" y="41656"/>
                  </a:lnTo>
                  <a:lnTo>
                    <a:pt x="942" y="42810"/>
                  </a:lnTo>
                  <a:lnTo>
                    <a:pt x="34150" y="1155"/>
                  </a:lnTo>
                  <a:lnTo>
                    <a:pt x="33239"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846" name="Google Shape;3846;p135"/>
            <p:cNvSpPr/>
            <p:nvPr/>
          </p:nvSpPr>
          <p:spPr>
            <a:xfrm>
              <a:off x="3585925" y="1266575"/>
              <a:ext cx="853000" cy="1070250"/>
            </a:xfrm>
            <a:custGeom>
              <a:avLst/>
              <a:gdLst/>
              <a:ahLst/>
              <a:cxnLst/>
              <a:rect l="l" t="t" r="r" b="b"/>
              <a:pathLst>
                <a:path w="34120" h="42810" extrusionOk="0">
                  <a:moveTo>
                    <a:pt x="33208" y="0"/>
                  </a:moveTo>
                  <a:lnTo>
                    <a:pt x="0" y="41655"/>
                  </a:lnTo>
                  <a:lnTo>
                    <a:pt x="912" y="42810"/>
                  </a:lnTo>
                  <a:lnTo>
                    <a:pt x="34120" y="1155"/>
                  </a:lnTo>
                  <a:lnTo>
                    <a:pt x="33208"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847" name="Google Shape;3847;p135"/>
            <p:cNvSpPr/>
            <p:nvPr/>
          </p:nvSpPr>
          <p:spPr>
            <a:xfrm>
              <a:off x="3537300" y="1206575"/>
              <a:ext cx="853775" cy="1070250"/>
            </a:xfrm>
            <a:custGeom>
              <a:avLst/>
              <a:gdLst/>
              <a:ahLst/>
              <a:cxnLst/>
              <a:rect l="l" t="t" r="r" b="b"/>
              <a:pathLst>
                <a:path w="34151" h="42810" extrusionOk="0">
                  <a:moveTo>
                    <a:pt x="33239" y="0"/>
                  </a:moveTo>
                  <a:lnTo>
                    <a:pt x="1" y="41655"/>
                  </a:lnTo>
                  <a:lnTo>
                    <a:pt x="942" y="42809"/>
                  </a:lnTo>
                  <a:lnTo>
                    <a:pt x="34151" y="1155"/>
                  </a:lnTo>
                  <a:lnTo>
                    <a:pt x="33239"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848" name="Google Shape;3848;p135"/>
            <p:cNvSpPr/>
            <p:nvPr/>
          </p:nvSpPr>
          <p:spPr>
            <a:xfrm>
              <a:off x="3489450" y="1145800"/>
              <a:ext cx="853775" cy="1070250"/>
            </a:xfrm>
            <a:custGeom>
              <a:avLst/>
              <a:gdLst/>
              <a:ahLst/>
              <a:cxnLst/>
              <a:rect l="l" t="t" r="r" b="b"/>
              <a:pathLst>
                <a:path w="34151" h="42810" extrusionOk="0">
                  <a:moveTo>
                    <a:pt x="33209" y="0"/>
                  </a:moveTo>
                  <a:lnTo>
                    <a:pt x="1" y="41655"/>
                  </a:lnTo>
                  <a:lnTo>
                    <a:pt x="912" y="42810"/>
                  </a:lnTo>
                  <a:lnTo>
                    <a:pt x="34151" y="1155"/>
                  </a:lnTo>
                  <a:lnTo>
                    <a:pt x="33209"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849" name="Google Shape;3849;p135"/>
            <p:cNvSpPr/>
            <p:nvPr/>
          </p:nvSpPr>
          <p:spPr>
            <a:xfrm>
              <a:off x="3440850" y="1085025"/>
              <a:ext cx="853775" cy="1070275"/>
            </a:xfrm>
            <a:custGeom>
              <a:avLst/>
              <a:gdLst/>
              <a:ahLst/>
              <a:cxnLst/>
              <a:rect l="l" t="t" r="r" b="b"/>
              <a:pathLst>
                <a:path w="34151" h="42811" extrusionOk="0">
                  <a:moveTo>
                    <a:pt x="33239" y="1"/>
                  </a:moveTo>
                  <a:lnTo>
                    <a:pt x="0" y="41656"/>
                  </a:lnTo>
                  <a:lnTo>
                    <a:pt x="912" y="42810"/>
                  </a:lnTo>
                  <a:lnTo>
                    <a:pt x="34150" y="1155"/>
                  </a:lnTo>
                  <a:lnTo>
                    <a:pt x="33239"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850" name="Google Shape;3850;p135"/>
            <p:cNvSpPr/>
            <p:nvPr/>
          </p:nvSpPr>
          <p:spPr>
            <a:xfrm>
              <a:off x="3392225" y="1024275"/>
              <a:ext cx="854550" cy="1071000"/>
            </a:xfrm>
            <a:custGeom>
              <a:avLst/>
              <a:gdLst/>
              <a:ahLst/>
              <a:cxnLst/>
              <a:rect l="l" t="t" r="r" b="b"/>
              <a:pathLst>
                <a:path w="34182" h="42840" extrusionOk="0">
                  <a:moveTo>
                    <a:pt x="33239" y="0"/>
                  </a:moveTo>
                  <a:lnTo>
                    <a:pt x="1" y="41685"/>
                  </a:lnTo>
                  <a:lnTo>
                    <a:pt x="942" y="42840"/>
                  </a:lnTo>
                  <a:lnTo>
                    <a:pt x="34181" y="1155"/>
                  </a:lnTo>
                  <a:lnTo>
                    <a:pt x="33239"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851" name="Google Shape;3851;p135"/>
            <p:cNvSpPr/>
            <p:nvPr/>
          </p:nvSpPr>
          <p:spPr>
            <a:xfrm>
              <a:off x="3344375" y="964250"/>
              <a:ext cx="854525" cy="1071025"/>
            </a:xfrm>
            <a:custGeom>
              <a:avLst/>
              <a:gdLst/>
              <a:ahLst/>
              <a:cxnLst/>
              <a:rect l="l" t="t" r="r" b="b"/>
              <a:pathLst>
                <a:path w="34181" h="42841" extrusionOk="0">
                  <a:moveTo>
                    <a:pt x="33239" y="1"/>
                  </a:moveTo>
                  <a:lnTo>
                    <a:pt x="0" y="41686"/>
                  </a:lnTo>
                  <a:lnTo>
                    <a:pt x="912" y="42841"/>
                  </a:lnTo>
                  <a:lnTo>
                    <a:pt x="34181" y="1155"/>
                  </a:lnTo>
                  <a:lnTo>
                    <a:pt x="33239"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852" name="Google Shape;3852;p135"/>
            <p:cNvSpPr/>
            <p:nvPr/>
          </p:nvSpPr>
          <p:spPr>
            <a:xfrm>
              <a:off x="3295750" y="903500"/>
              <a:ext cx="854550" cy="1071025"/>
            </a:xfrm>
            <a:custGeom>
              <a:avLst/>
              <a:gdLst/>
              <a:ahLst/>
              <a:cxnLst/>
              <a:rect l="l" t="t" r="r" b="b"/>
              <a:pathLst>
                <a:path w="34182" h="42841" extrusionOk="0">
                  <a:moveTo>
                    <a:pt x="33270" y="0"/>
                  </a:moveTo>
                  <a:lnTo>
                    <a:pt x="1" y="41685"/>
                  </a:lnTo>
                  <a:lnTo>
                    <a:pt x="943" y="42840"/>
                  </a:lnTo>
                  <a:lnTo>
                    <a:pt x="34181" y="1155"/>
                  </a:lnTo>
                  <a:lnTo>
                    <a:pt x="33270"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853" name="Google Shape;3853;p135"/>
            <p:cNvSpPr/>
            <p:nvPr/>
          </p:nvSpPr>
          <p:spPr>
            <a:xfrm>
              <a:off x="3247150" y="841975"/>
              <a:ext cx="854525" cy="1071775"/>
            </a:xfrm>
            <a:custGeom>
              <a:avLst/>
              <a:gdLst/>
              <a:ahLst/>
              <a:cxnLst/>
              <a:rect l="l" t="t" r="r" b="b"/>
              <a:pathLst>
                <a:path w="34181" h="42871" extrusionOk="0">
                  <a:moveTo>
                    <a:pt x="33269" y="0"/>
                  </a:moveTo>
                  <a:lnTo>
                    <a:pt x="0" y="41716"/>
                  </a:lnTo>
                  <a:lnTo>
                    <a:pt x="942" y="42870"/>
                  </a:lnTo>
                  <a:lnTo>
                    <a:pt x="34181" y="1155"/>
                  </a:lnTo>
                  <a:lnTo>
                    <a:pt x="33269"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854" name="Google Shape;3854;p135"/>
            <p:cNvSpPr/>
            <p:nvPr/>
          </p:nvSpPr>
          <p:spPr>
            <a:xfrm>
              <a:off x="3198525" y="781200"/>
              <a:ext cx="854550" cy="1071775"/>
            </a:xfrm>
            <a:custGeom>
              <a:avLst/>
              <a:gdLst/>
              <a:ahLst/>
              <a:cxnLst/>
              <a:rect l="l" t="t" r="r" b="b"/>
              <a:pathLst>
                <a:path w="34182" h="42871" extrusionOk="0">
                  <a:moveTo>
                    <a:pt x="33270" y="1"/>
                  </a:moveTo>
                  <a:lnTo>
                    <a:pt x="1" y="41716"/>
                  </a:lnTo>
                  <a:lnTo>
                    <a:pt x="943" y="42871"/>
                  </a:lnTo>
                  <a:lnTo>
                    <a:pt x="34181" y="1155"/>
                  </a:lnTo>
                  <a:lnTo>
                    <a:pt x="33270"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855" name="Google Shape;3855;p135"/>
            <p:cNvSpPr/>
            <p:nvPr/>
          </p:nvSpPr>
          <p:spPr>
            <a:xfrm>
              <a:off x="3150675" y="721200"/>
              <a:ext cx="854550" cy="1071775"/>
            </a:xfrm>
            <a:custGeom>
              <a:avLst/>
              <a:gdLst/>
              <a:ahLst/>
              <a:cxnLst/>
              <a:rect l="l" t="t" r="r" b="b"/>
              <a:pathLst>
                <a:path w="34182" h="42871" extrusionOk="0">
                  <a:moveTo>
                    <a:pt x="33270" y="0"/>
                  </a:moveTo>
                  <a:lnTo>
                    <a:pt x="1" y="41716"/>
                  </a:lnTo>
                  <a:lnTo>
                    <a:pt x="943" y="42871"/>
                  </a:lnTo>
                  <a:lnTo>
                    <a:pt x="34181" y="1155"/>
                  </a:lnTo>
                  <a:lnTo>
                    <a:pt x="33270"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856" name="Google Shape;3856;p135"/>
            <p:cNvSpPr/>
            <p:nvPr/>
          </p:nvSpPr>
          <p:spPr>
            <a:xfrm>
              <a:off x="3102075" y="660425"/>
              <a:ext cx="855300" cy="1071775"/>
            </a:xfrm>
            <a:custGeom>
              <a:avLst/>
              <a:gdLst/>
              <a:ahLst/>
              <a:cxnLst/>
              <a:rect l="l" t="t" r="r" b="b"/>
              <a:pathLst>
                <a:path w="34212" h="42871" extrusionOk="0">
                  <a:moveTo>
                    <a:pt x="33300" y="1"/>
                  </a:moveTo>
                  <a:lnTo>
                    <a:pt x="0" y="41716"/>
                  </a:lnTo>
                  <a:lnTo>
                    <a:pt x="942" y="42871"/>
                  </a:lnTo>
                  <a:lnTo>
                    <a:pt x="34211" y="1155"/>
                  </a:lnTo>
                  <a:lnTo>
                    <a:pt x="33300"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857" name="Google Shape;3857;p135"/>
            <p:cNvSpPr/>
            <p:nvPr/>
          </p:nvSpPr>
          <p:spPr>
            <a:xfrm>
              <a:off x="3054225" y="599675"/>
              <a:ext cx="854525" cy="1071775"/>
            </a:xfrm>
            <a:custGeom>
              <a:avLst/>
              <a:gdLst/>
              <a:ahLst/>
              <a:cxnLst/>
              <a:rect l="l" t="t" r="r" b="b"/>
              <a:pathLst>
                <a:path w="34181" h="42871" extrusionOk="0">
                  <a:moveTo>
                    <a:pt x="33269" y="0"/>
                  </a:moveTo>
                  <a:lnTo>
                    <a:pt x="0" y="41716"/>
                  </a:lnTo>
                  <a:lnTo>
                    <a:pt x="912" y="42870"/>
                  </a:lnTo>
                  <a:lnTo>
                    <a:pt x="34181" y="1155"/>
                  </a:lnTo>
                  <a:lnTo>
                    <a:pt x="33269"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858" name="Google Shape;3858;p135"/>
            <p:cNvSpPr/>
            <p:nvPr/>
          </p:nvSpPr>
          <p:spPr>
            <a:xfrm>
              <a:off x="3005600" y="538900"/>
              <a:ext cx="855300" cy="1072550"/>
            </a:xfrm>
            <a:custGeom>
              <a:avLst/>
              <a:gdLst/>
              <a:ahLst/>
              <a:cxnLst/>
              <a:rect l="l" t="t" r="r" b="b"/>
              <a:pathLst>
                <a:path w="34212" h="42902" extrusionOk="0">
                  <a:moveTo>
                    <a:pt x="33270" y="1"/>
                  </a:moveTo>
                  <a:lnTo>
                    <a:pt x="1" y="41747"/>
                  </a:lnTo>
                  <a:lnTo>
                    <a:pt x="912" y="42901"/>
                  </a:lnTo>
                  <a:lnTo>
                    <a:pt x="34212" y="1155"/>
                  </a:lnTo>
                  <a:lnTo>
                    <a:pt x="33270"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859" name="Google Shape;3859;p135"/>
            <p:cNvSpPr/>
            <p:nvPr/>
          </p:nvSpPr>
          <p:spPr>
            <a:xfrm>
              <a:off x="2957750" y="478900"/>
              <a:ext cx="855300" cy="1071775"/>
            </a:xfrm>
            <a:custGeom>
              <a:avLst/>
              <a:gdLst/>
              <a:ahLst/>
              <a:cxnLst/>
              <a:rect l="l" t="t" r="r" b="b"/>
              <a:pathLst>
                <a:path w="34212" h="42871" extrusionOk="0">
                  <a:moveTo>
                    <a:pt x="33270" y="0"/>
                  </a:moveTo>
                  <a:lnTo>
                    <a:pt x="1" y="41716"/>
                  </a:lnTo>
                  <a:lnTo>
                    <a:pt x="912" y="42870"/>
                  </a:lnTo>
                  <a:lnTo>
                    <a:pt x="34212" y="1155"/>
                  </a:lnTo>
                  <a:lnTo>
                    <a:pt x="33270"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860" name="Google Shape;3860;p135"/>
            <p:cNvSpPr/>
            <p:nvPr/>
          </p:nvSpPr>
          <p:spPr>
            <a:xfrm>
              <a:off x="2909150" y="418125"/>
              <a:ext cx="855300" cy="1072550"/>
            </a:xfrm>
            <a:custGeom>
              <a:avLst/>
              <a:gdLst/>
              <a:ahLst/>
              <a:cxnLst/>
              <a:rect l="l" t="t" r="r" b="b"/>
              <a:pathLst>
                <a:path w="34212" h="42902" extrusionOk="0">
                  <a:moveTo>
                    <a:pt x="33300" y="1"/>
                  </a:moveTo>
                  <a:lnTo>
                    <a:pt x="0" y="41747"/>
                  </a:lnTo>
                  <a:lnTo>
                    <a:pt x="912" y="42901"/>
                  </a:lnTo>
                  <a:lnTo>
                    <a:pt x="34211" y="1155"/>
                  </a:lnTo>
                  <a:lnTo>
                    <a:pt x="33300"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861" name="Google Shape;3861;p135"/>
            <p:cNvSpPr/>
            <p:nvPr/>
          </p:nvSpPr>
          <p:spPr>
            <a:xfrm>
              <a:off x="2860525" y="357375"/>
              <a:ext cx="856050" cy="1072525"/>
            </a:xfrm>
            <a:custGeom>
              <a:avLst/>
              <a:gdLst/>
              <a:ahLst/>
              <a:cxnLst/>
              <a:rect l="l" t="t" r="r" b="b"/>
              <a:pathLst>
                <a:path w="34242" h="42901" extrusionOk="0">
                  <a:moveTo>
                    <a:pt x="33300" y="0"/>
                  </a:moveTo>
                  <a:lnTo>
                    <a:pt x="1" y="41746"/>
                  </a:lnTo>
                  <a:lnTo>
                    <a:pt x="943" y="42901"/>
                  </a:lnTo>
                  <a:lnTo>
                    <a:pt x="34242" y="1155"/>
                  </a:lnTo>
                  <a:lnTo>
                    <a:pt x="33300"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862" name="Google Shape;3862;p135"/>
            <p:cNvSpPr/>
            <p:nvPr/>
          </p:nvSpPr>
          <p:spPr>
            <a:xfrm>
              <a:off x="2812675" y="296600"/>
              <a:ext cx="855300" cy="1072525"/>
            </a:xfrm>
            <a:custGeom>
              <a:avLst/>
              <a:gdLst/>
              <a:ahLst/>
              <a:cxnLst/>
              <a:rect l="l" t="t" r="r" b="b"/>
              <a:pathLst>
                <a:path w="34212" h="42901" extrusionOk="0">
                  <a:moveTo>
                    <a:pt x="33300" y="0"/>
                  </a:moveTo>
                  <a:lnTo>
                    <a:pt x="1" y="41746"/>
                  </a:lnTo>
                  <a:lnTo>
                    <a:pt x="912" y="42901"/>
                  </a:lnTo>
                  <a:lnTo>
                    <a:pt x="34211" y="1155"/>
                  </a:lnTo>
                  <a:lnTo>
                    <a:pt x="33300"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863" name="Google Shape;3863;p135"/>
            <p:cNvSpPr/>
            <p:nvPr/>
          </p:nvSpPr>
          <p:spPr>
            <a:xfrm>
              <a:off x="2764075" y="238125"/>
              <a:ext cx="856050" cy="1071000"/>
            </a:xfrm>
            <a:custGeom>
              <a:avLst/>
              <a:gdLst/>
              <a:ahLst/>
              <a:cxnLst/>
              <a:rect l="l" t="t" r="r" b="b"/>
              <a:pathLst>
                <a:path w="34242" h="42840" extrusionOk="0">
                  <a:moveTo>
                    <a:pt x="33269" y="0"/>
                  </a:moveTo>
                  <a:lnTo>
                    <a:pt x="0" y="41685"/>
                  </a:lnTo>
                  <a:lnTo>
                    <a:pt x="942" y="42840"/>
                  </a:lnTo>
                  <a:lnTo>
                    <a:pt x="34241" y="1094"/>
                  </a:lnTo>
                  <a:lnTo>
                    <a:pt x="33360"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864" name="Google Shape;3864;p135"/>
            <p:cNvSpPr/>
            <p:nvPr/>
          </p:nvSpPr>
          <p:spPr>
            <a:xfrm>
              <a:off x="2716200" y="238125"/>
              <a:ext cx="828725" cy="1010250"/>
            </a:xfrm>
            <a:custGeom>
              <a:avLst/>
              <a:gdLst/>
              <a:ahLst/>
              <a:cxnLst/>
              <a:rect l="l" t="t" r="r" b="b"/>
              <a:pathLst>
                <a:path w="33149" h="40410" extrusionOk="0">
                  <a:moveTo>
                    <a:pt x="31325" y="0"/>
                  </a:moveTo>
                  <a:lnTo>
                    <a:pt x="1" y="39255"/>
                  </a:lnTo>
                  <a:lnTo>
                    <a:pt x="912" y="40409"/>
                  </a:lnTo>
                  <a:lnTo>
                    <a:pt x="33148"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865" name="Google Shape;3865;p135"/>
            <p:cNvSpPr/>
            <p:nvPr/>
          </p:nvSpPr>
          <p:spPr>
            <a:xfrm>
              <a:off x="2667600" y="238125"/>
              <a:ext cx="780850" cy="950225"/>
            </a:xfrm>
            <a:custGeom>
              <a:avLst/>
              <a:gdLst/>
              <a:ahLst/>
              <a:cxnLst/>
              <a:rect l="l" t="t" r="r" b="b"/>
              <a:pathLst>
                <a:path w="31234" h="38009" extrusionOk="0">
                  <a:moveTo>
                    <a:pt x="29381" y="0"/>
                  </a:moveTo>
                  <a:lnTo>
                    <a:pt x="0" y="36854"/>
                  </a:lnTo>
                  <a:lnTo>
                    <a:pt x="912" y="38009"/>
                  </a:lnTo>
                  <a:lnTo>
                    <a:pt x="31234"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866" name="Google Shape;3866;p135"/>
            <p:cNvSpPr/>
            <p:nvPr/>
          </p:nvSpPr>
          <p:spPr>
            <a:xfrm>
              <a:off x="2618975" y="238125"/>
              <a:ext cx="733025" cy="889475"/>
            </a:xfrm>
            <a:custGeom>
              <a:avLst/>
              <a:gdLst/>
              <a:ahLst/>
              <a:cxnLst/>
              <a:rect l="l" t="t" r="r" b="b"/>
              <a:pathLst>
                <a:path w="29321" h="35579" extrusionOk="0">
                  <a:moveTo>
                    <a:pt x="27467" y="0"/>
                  </a:moveTo>
                  <a:lnTo>
                    <a:pt x="1" y="34424"/>
                  </a:lnTo>
                  <a:lnTo>
                    <a:pt x="943" y="35578"/>
                  </a:lnTo>
                  <a:lnTo>
                    <a:pt x="29320"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867" name="Google Shape;3867;p135"/>
            <p:cNvSpPr/>
            <p:nvPr/>
          </p:nvSpPr>
          <p:spPr>
            <a:xfrm>
              <a:off x="2571125" y="238125"/>
              <a:ext cx="684400" cy="829450"/>
            </a:xfrm>
            <a:custGeom>
              <a:avLst/>
              <a:gdLst/>
              <a:ahLst/>
              <a:cxnLst/>
              <a:rect l="l" t="t" r="r" b="b"/>
              <a:pathLst>
                <a:path w="27376" h="33178" extrusionOk="0">
                  <a:moveTo>
                    <a:pt x="25553" y="0"/>
                  </a:moveTo>
                  <a:lnTo>
                    <a:pt x="1" y="32023"/>
                  </a:lnTo>
                  <a:lnTo>
                    <a:pt x="943" y="33178"/>
                  </a:lnTo>
                  <a:lnTo>
                    <a:pt x="27376"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868" name="Google Shape;3868;p135"/>
            <p:cNvSpPr/>
            <p:nvPr/>
          </p:nvSpPr>
          <p:spPr>
            <a:xfrm>
              <a:off x="2522525" y="238125"/>
              <a:ext cx="636550" cy="768700"/>
            </a:xfrm>
            <a:custGeom>
              <a:avLst/>
              <a:gdLst/>
              <a:ahLst/>
              <a:cxnLst/>
              <a:rect l="l" t="t" r="r" b="b"/>
              <a:pathLst>
                <a:path w="25462" h="30748" extrusionOk="0">
                  <a:moveTo>
                    <a:pt x="23608" y="0"/>
                  </a:moveTo>
                  <a:lnTo>
                    <a:pt x="0" y="29593"/>
                  </a:lnTo>
                  <a:lnTo>
                    <a:pt x="942" y="30747"/>
                  </a:lnTo>
                  <a:lnTo>
                    <a:pt x="25461"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869" name="Google Shape;3869;p135"/>
            <p:cNvSpPr/>
            <p:nvPr/>
          </p:nvSpPr>
          <p:spPr>
            <a:xfrm>
              <a:off x="2473900" y="238125"/>
              <a:ext cx="587950" cy="707925"/>
            </a:xfrm>
            <a:custGeom>
              <a:avLst/>
              <a:gdLst/>
              <a:ahLst/>
              <a:cxnLst/>
              <a:rect l="l" t="t" r="r" b="b"/>
              <a:pathLst>
                <a:path w="23518" h="28317" extrusionOk="0">
                  <a:moveTo>
                    <a:pt x="21664" y="0"/>
                  </a:moveTo>
                  <a:lnTo>
                    <a:pt x="1" y="27162"/>
                  </a:lnTo>
                  <a:lnTo>
                    <a:pt x="943" y="28317"/>
                  </a:lnTo>
                  <a:lnTo>
                    <a:pt x="23517"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870" name="Google Shape;3870;p135"/>
            <p:cNvSpPr/>
            <p:nvPr/>
          </p:nvSpPr>
          <p:spPr>
            <a:xfrm>
              <a:off x="2426050" y="238125"/>
              <a:ext cx="539325" cy="647175"/>
            </a:xfrm>
            <a:custGeom>
              <a:avLst/>
              <a:gdLst/>
              <a:ahLst/>
              <a:cxnLst/>
              <a:rect l="l" t="t" r="r" b="b"/>
              <a:pathLst>
                <a:path w="21573" h="25887" extrusionOk="0">
                  <a:moveTo>
                    <a:pt x="19719" y="0"/>
                  </a:moveTo>
                  <a:lnTo>
                    <a:pt x="1" y="24732"/>
                  </a:lnTo>
                  <a:lnTo>
                    <a:pt x="912" y="25886"/>
                  </a:lnTo>
                  <a:lnTo>
                    <a:pt x="21572"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871" name="Google Shape;3871;p135"/>
            <p:cNvSpPr/>
            <p:nvPr/>
          </p:nvSpPr>
          <p:spPr>
            <a:xfrm>
              <a:off x="2377450" y="238125"/>
              <a:ext cx="491450" cy="587150"/>
            </a:xfrm>
            <a:custGeom>
              <a:avLst/>
              <a:gdLst/>
              <a:ahLst/>
              <a:cxnLst/>
              <a:rect l="l" t="t" r="r" b="b"/>
              <a:pathLst>
                <a:path w="19658" h="23486" extrusionOk="0">
                  <a:moveTo>
                    <a:pt x="17835" y="0"/>
                  </a:moveTo>
                  <a:lnTo>
                    <a:pt x="0" y="22331"/>
                  </a:lnTo>
                  <a:lnTo>
                    <a:pt x="942" y="23486"/>
                  </a:lnTo>
                  <a:lnTo>
                    <a:pt x="19658"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872" name="Google Shape;3872;p135"/>
            <p:cNvSpPr/>
            <p:nvPr/>
          </p:nvSpPr>
          <p:spPr>
            <a:xfrm>
              <a:off x="2329600" y="238125"/>
              <a:ext cx="442850" cy="526400"/>
            </a:xfrm>
            <a:custGeom>
              <a:avLst/>
              <a:gdLst/>
              <a:ahLst/>
              <a:cxnLst/>
              <a:rect l="l" t="t" r="r" b="b"/>
              <a:pathLst>
                <a:path w="17714" h="21056" extrusionOk="0">
                  <a:moveTo>
                    <a:pt x="15860" y="0"/>
                  </a:moveTo>
                  <a:lnTo>
                    <a:pt x="0" y="19901"/>
                  </a:lnTo>
                  <a:lnTo>
                    <a:pt x="912" y="21055"/>
                  </a:lnTo>
                  <a:lnTo>
                    <a:pt x="17713"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873" name="Google Shape;3873;p135"/>
            <p:cNvSpPr/>
            <p:nvPr/>
          </p:nvSpPr>
          <p:spPr>
            <a:xfrm>
              <a:off x="2280975" y="238125"/>
              <a:ext cx="395000" cy="466400"/>
            </a:xfrm>
            <a:custGeom>
              <a:avLst/>
              <a:gdLst/>
              <a:ahLst/>
              <a:cxnLst/>
              <a:rect l="l" t="t" r="r" b="b"/>
              <a:pathLst>
                <a:path w="15800" h="18656" extrusionOk="0">
                  <a:moveTo>
                    <a:pt x="13946" y="0"/>
                  </a:moveTo>
                  <a:lnTo>
                    <a:pt x="1" y="17500"/>
                  </a:lnTo>
                  <a:lnTo>
                    <a:pt x="912" y="18655"/>
                  </a:lnTo>
                  <a:lnTo>
                    <a:pt x="15800"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874" name="Google Shape;3874;p135"/>
            <p:cNvSpPr/>
            <p:nvPr/>
          </p:nvSpPr>
          <p:spPr>
            <a:xfrm>
              <a:off x="2232375" y="238125"/>
              <a:ext cx="346375" cy="405625"/>
            </a:xfrm>
            <a:custGeom>
              <a:avLst/>
              <a:gdLst/>
              <a:ahLst/>
              <a:cxnLst/>
              <a:rect l="l" t="t" r="r" b="b"/>
              <a:pathLst>
                <a:path w="13855" h="16225" extrusionOk="0">
                  <a:moveTo>
                    <a:pt x="12032" y="0"/>
                  </a:moveTo>
                  <a:lnTo>
                    <a:pt x="0" y="15070"/>
                  </a:lnTo>
                  <a:lnTo>
                    <a:pt x="942" y="16224"/>
                  </a:lnTo>
                  <a:lnTo>
                    <a:pt x="13855"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875" name="Google Shape;3875;p135"/>
            <p:cNvSpPr/>
            <p:nvPr/>
          </p:nvSpPr>
          <p:spPr>
            <a:xfrm>
              <a:off x="2184525" y="238125"/>
              <a:ext cx="298525" cy="345625"/>
            </a:xfrm>
            <a:custGeom>
              <a:avLst/>
              <a:gdLst/>
              <a:ahLst/>
              <a:cxnLst/>
              <a:rect l="l" t="t" r="r" b="b"/>
              <a:pathLst>
                <a:path w="11941" h="13825" extrusionOk="0">
                  <a:moveTo>
                    <a:pt x="10087" y="0"/>
                  </a:moveTo>
                  <a:lnTo>
                    <a:pt x="0" y="12670"/>
                  </a:lnTo>
                  <a:lnTo>
                    <a:pt x="912" y="13824"/>
                  </a:lnTo>
                  <a:lnTo>
                    <a:pt x="11940"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876" name="Google Shape;3876;p135"/>
            <p:cNvSpPr/>
            <p:nvPr/>
          </p:nvSpPr>
          <p:spPr>
            <a:xfrm>
              <a:off x="2135900" y="238125"/>
              <a:ext cx="250675" cy="284850"/>
            </a:xfrm>
            <a:custGeom>
              <a:avLst/>
              <a:gdLst/>
              <a:ahLst/>
              <a:cxnLst/>
              <a:rect l="l" t="t" r="r" b="b"/>
              <a:pathLst>
                <a:path w="10027" h="11394" extrusionOk="0">
                  <a:moveTo>
                    <a:pt x="8174" y="0"/>
                  </a:moveTo>
                  <a:lnTo>
                    <a:pt x="1" y="10239"/>
                  </a:lnTo>
                  <a:lnTo>
                    <a:pt x="942" y="11394"/>
                  </a:lnTo>
                  <a:lnTo>
                    <a:pt x="10027"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877" name="Google Shape;3877;p135"/>
            <p:cNvSpPr/>
            <p:nvPr/>
          </p:nvSpPr>
          <p:spPr>
            <a:xfrm>
              <a:off x="2088050" y="238125"/>
              <a:ext cx="202075" cy="224075"/>
            </a:xfrm>
            <a:custGeom>
              <a:avLst/>
              <a:gdLst/>
              <a:ahLst/>
              <a:cxnLst/>
              <a:rect l="l" t="t" r="r" b="b"/>
              <a:pathLst>
                <a:path w="8083" h="8963" extrusionOk="0">
                  <a:moveTo>
                    <a:pt x="6229" y="0"/>
                  </a:moveTo>
                  <a:lnTo>
                    <a:pt x="1" y="7808"/>
                  </a:lnTo>
                  <a:lnTo>
                    <a:pt x="912" y="8963"/>
                  </a:lnTo>
                  <a:lnTo>
                    <a:pt x="8082"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878" name="Google Shape;3878;p135"/>
            <p:cNvSpPr/>
            <p:nvPr/>
          </p:nvSpPr>
          <p:spPr>
            <a:xfrm>
              <a:off x="2039450" y="238125"/>
              <a:ext cx="153450" cy="164075"/>
            </a:xfrm>
            <a:custGeom>
              <a:avLst/>
              <a:gdLst/>
              <a:ahLst/>
              <a:cxnLst/>
              <a:rect l="l" t="t" r="r" b="b"/>
              <a:pathLst>
                <a:path w="6138" h="6563" extrusionOk="0">
                  <a:moveTo>
                    <a:pt x="4314" y="0"/>
                  </a:moveTo>
                  <a:lnTo>
                    <a:pt x="0" y="5408"/>
                  </a:lnTo>
                  <a:lnTo>
                    <a:pt x="912" y="6563"/>
                  </a:lnTo>
                  <a:lnTo>
                    <a:pt x="6137"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879" name="Google Shape;3879;p135"/>
            <p:cNvSpPr/>
            <p:nvPr/>
          </p:nvSpPr>
          <p:spPr>
            <a:xfrm>
              <a:off x="1991575" y="238125"/>
              <a:ext cx="105625" cy="104075"/>
            </a:xfrm>
            <a:custGeom>
              <a:avLst/>
              <a:gdLst/>
              <a:ahLst/>
              <a:cxnLst/>
              <a:rect l="l" t="t" r="r" b="b"/>
              <a:pathLst>
                <a:path w="4225" h="4163" extrusionOk="0">
                  <a:moveTo>
                    <a:pt x="2371" y="0"/>
                  </a:moveTo>
                  <a:lnTo>
                    <a:pt x="1" y="3008"/>
                  </a:lnTo>
                  <a:lnTo>
                    <a:pt x="912" y="4162"/>
                  </a:lnTo>
                  <a:lnTo>
                    <a:pt x="4224"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sp>
        <p:nvSpPr>
          <p:cNvPr id="3880" name="Google Shape;3880;p135"/>
          <p:cNvSpPr/>
          <p:nvPr/>
        </p:nvSpPr>
        <p:spPr>
          <a:xfrm>
            <a:off x="0" y="0"/>
            <a:ext cx="5743500" cy="5143500"/>
          </a:xfrm>
          <a:prstGeom prst="homePlate">
            <a:avLst>
              <a:gd name="adj" fmla="val 39813"/>
            </a:avLst>
          </a:prstGeom>
          <a:solidFill>
            <a:srgbClr val="253746"/>
          </a:solidFill>
          <a:ln>
            <a:noFill/>
          </a:ln>
          <a:effectLst>
            <a:outerShdw blurRad="228600" dist="38100" dir="10800000" algn="bl" rotWithShape="0">
              <a:srgbClr val="000000">
                <a:alpha val="33333"/>
              </a:srgbClr>
            </a:outerShdw>
          </a:effectLst>
        </p:spPr>
        <p:txBody>
          <a:bodyPr spcFirstLastPara="1" wrap="square" lIns="91400" tIns="91400" rIns="91400" bIns="91400"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881" name="Google Shape;3881;p135"/>
          <p:cNvSpPr/>
          <p:nvPr/>
        </p:nvSpPr>
        <p:spPr>
          <a:xfrm>
            <a:off x="5338776" y="-4749"/>
            <a:ext cx="3805047" cy="5153025"/>
          </a:xfrm>
          <a:custGeom>
            <a:avLst/>
            <a:gdLst/>
            <a:ahLst/>
            <a:cxnLst/>
            <a:rect l="l" t="t" r="r" b="b"/>
            <a:pathLst>
              <a:path w="152400" h="206121" extrusionOk="0">
                <a:moveTo>
                  <a:pt x="82105" y="103632"/>
                </a:moveTo>
                <a:lnTo>
                  <a:pt x="190" y="205930"/>
                </a:lnTo>
                <a:lnTo>
                  <a:pt x="152209" y="206121"/>
                </a:lnTo>
                <a:lnTo>
                  <a:pt x="152400" y="190"/>
                </a:lnTo>
                <a:lnTo>
                  <a:pt x="0" y="0"/>
                </a:lnTo>
                <a:close/>
              </a:path>
            </a:pathLst>
          </a:custGeom>
          <a:solidFill>
            <a:srgbClr val="253746"/>
          </a:solidFill>
          <a:ln>
            <a:noFill/>
          </a:ln>
          <a:effectLst>
            <a:outerShdw blurRad="228600" dist="38100" dir="10800000" algn="bl" rotWithShape="0">
              <a:srgbClr val="000000">
                <a:alpha val="33333"/>
              </a:srgbClr>
            </a:outerShdw>
          </a:effectLst>
        </p:spPr>
        <p:txBody>
          <a:bodyPr/>
          <a:lstStyle/>
          <a:p>
            <a:endParaRPr lang="en-US"/>
          </a:p>
        </p:txBody>
      </p:sp>
      <p:sp>
        <p:nvSpPr>
          <p:cNvPr id="3882" name="Google Shape;3882;p135"/>
          <p:cNvSpPr txBox="1"/>
          <p:nvPr/>
        </p:nvSpPr>
        <p:spPr>
          <a:xfrm>
            <a:off x="340275" y="951651"/>
            <a:ext cx="3804900" cy="854400"/>
          </a:xfrm>
          <a:prstGeom prst="rect">
            <a:avLst/>
          </a:prstGeom>
          <a:noFill/>
          <a:ln>
            <a:noFill/>
          </a:ln>
        </p:spPr>
        <p:txBody>
          <a:bodyPr spcFirstLastPara="1" wrap="square" lIns="91400" tIns="91400" rIns="91400" bIns="91400" anchor="t" anchorCtr="0">
            <a:noAutofit/>
          </a:bodyPr>
          <a:lstStyle/>
          <a:p>
            <a:pPr marL="0" marR="0" lvl="0" indent="0" algn="l" rtl="0">
              <a:lnSpc>
                <a:spcPct val="100000"/>
              </a:lnSpc>
              <a:spcBef>
                <a:spcPts val="0"/>
              </a:spcBef>
              <a:spcAft>
                <a:spcPts val="0"/>
              </a:spcAft>
              <a:buClr>
                <a:srgbClr val="000000"/>
              </a:buClr>
              <a:buSzPts val="2199"/>
              <a:buFont typeface="Arial"/>
              <a:buNone/>
            </a:pPr>
            <a:r>
              <a:rPr lang="en" sz="2199" b="0" i="0" u="none" strike="noStrike" cap="none">
                <a:solidFill>
                  <a:srgbClr val="FFFFFF"/>
                </a:solidFill>
                <a:latin typeface="Inter ExtraBold"/>
                <a:ea typeface="Inter ExtraBold"/>
                <a:cs typeface="Inter ExtraBold"/>
                <a:sym typeface="Inter ExtraBold"/>
              </a:rPr>
              <a:t>Simplify the business </a:t>
            </a:r>
            <a:br>
              <a:rPr lang="en" sz="2199" b="0" i="0" u="none" strike="noStrike" cap="none">
                <a:solidFill>
                  <a:srgbClr val="FFFFFF"/>
                </a:solidFill>
                <a:latin typeface="Inter ExtraBold"/>
                <a:ea typeface="Inter ExtraBold"/>
                <a:cs typeface="Inter ExtraBold"/>
                <a:sym typeface="Inter ExtraBold"/>
              </a:rPr>
            </a:br>
            <a:r>
              <a:rPr lang="en" sz="2199" b="0" i="0" u="none" strike="noStrike" cap="none">
                <a:solidFill>
                  <a:srgbClr val="FFFFFF"/>
                </a:solidFill>
                <a:latin typeface="Inter ExtraBold"/>
                <a:ea typeface="Inter ExtraBold"/>
                <a:cs typeface="Inter ExtraBold"/>
                <a:sym typeface="Inter ExtraBold"/>
              </a:rPr>
              <a:t>of running your business.</a:t>
            </a:r>
            <a:endParaRPr sz="2199" b="0" i="0" u="none" strike="noStrike" cap="none">
              <a:solidFill>
                <a:srgbClr val="FFFFFF"/>
              </a:solidFill>
              <a:latin typeface="Inter ExtraBold"/>
              <a:ea typeface="Inter ExtraBold"/>
              <a:cs typeface="Inter ExtraBold"/>
              <a:sym typeface="Inter ExtraBold"/>
            </a:endParaRPr>
          </a:p>
        </p:txBody>
      </p:sp>
      <p:grpSp>
        <p:nvGrpSpPr>
          <p:cNvPr id="3883" name="Google Shape;3883;p135"/>
          <p:cNvGrpSpPr/>
          <p:nvPr/>
        </p:nvGrpSpPr>
        <p:grpSpPr>
          <a:xfrm>
            <a:off x="7612256" y="4190288"/>
            <a:ext cx="1219210" cy="347271"/>
            <a:chOff x="238125" y="1822850"/>
            <a:chExt cx="7080200" cy="2016675"/>
          </a:xfrm>
        </p:grpSpPr>
        <p:sp>
          <p:nvSpPr>
            <p:cNvPr id="3884" name="Google Shape;3884;p135"/>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885" name="Google Shape;3885;p135"/>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886" name="Google Shape;3886;p135"/>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887" name="Google Shape;3887;p135"/>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888" name="Google Shape;3888;p135"/>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889" name="Google Shape;3889;p135"/>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890" name="Google Shape;3890;p135"/>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sp>
        <p:nvSpPr>
          <p:cNvPr id="3891" name="Google Shape;3891;p135"/>
          <p:cNvSpPr txBox="1"/>
          <p:nvPr/>
        </p:nvSpPr>
        <p:spPr>
          <a:xfrm>
            <a:off x="7653845" y="4665341"/>
            <a:ext cx="1257300" cy="292313"/>
          </a:xfrm>
          <a:prstGeom prst="rect">
            <a:avLst/>
          </a:prstGeom>
          <a:noFill/>
          <a:ln>
            <a:noFill/>
          </a:ln>
        </p:spPr>
        <p:txBody>
          <a:bodyPr spcFirstLastPara="1" wrap="square" lIns="91400" tIns="91400" rIns="91400" bIns="91400" anchor="t" anchorCtr="0">
            <a:spAutoFit/>
          </a:bodyPr>
          <a:lstStyle/>
          <a:p>
            <a:pPr marL="0" marR="0" lvl="0" indent="0" algn="r"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©2022, WEX Inc.</a:t>
            </a:r>
            <a:endParaRPr sz="700" b="0" i="0" u="none" strike="noStrike" cap="none">
              <a:solidFill>
                <a:schemeClr val="dk2"/>
              </a:solidFill>
              <a:latin typeface="Inter Medium"/>
              <a:ea typeface="Inter Medium"/>
              <a:cs typeface="Inter Medium"/>
              <a:sym typeface="Inter Medium"/>
            </a:endParaRPr>
          </a:p>
        </p:txBody>
      </p:sp>
      <p:sp>
        <p:nvSpPr>
          <p:cNvPr id="3892" name="Google Shape;3892;p135"/>
          <p:cNvSpPr txBox="1"/>
          <p:nvPr/>
        </p:nvSpPr>
        <p:spPr>
          <a:xfrm>
            <a:off x="340275" y="4765501"/>
            <a:ext cx="1315500" cy="292313"/>
          </a:xfrm>
          <a:prstGeom prst="rect">
            <a:avLst/>
          </a:prstGeom>
          <a:noFill/>
          <a:ln>
            <a:noFill/>
          </a:ln>
        </p:spPr>
        <p:txBody>
          <a:bodyPr spcFirstLastPara="1" wrap="square" lIns="91400" tIns="91400" rIns="91400" bIns="91400"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matchingName="Closing slide w/logo_white">
  <p:cSld name="Closing slide w/logo_white">
    <p:bg>
      <p:bgPr>
        <a:solidFill>
          <a:schemeClr val="dk1"/>
        </a:solidFill>
        <a:effectLst/>
      </p:bgPr>
    </p:bg>
    <p:spTree>
      <p:nvGrpSpPr>
        <p:cNvPr id="1" name="Shape 3893"/>
        <p:cNvGrpSpPr/>
        <p:nvPr/>
      </p:nvGrpSpPr>
      <p:grpSpPr>
        <a:xfrm>
          <a:off x="0" y="0"/>
          <a:ext cx="0" cy="0"/>
          <a:chOff x="0" y="0"/>
          <a:chExt cx="0" cy="0"/>
        </a:xfrm>
      </p:grpSpPr>
      <p:grpSp>
        <p:nvGrpSpPr>
          <p:cNvPr id="3894" name="Google Shape;3894;p136"/>
          <p:cNvGrpSpPr/>
          <p:nvPr/>
        </p:nvGrpSpPr>
        <p:grpSpPr>
          <a:xfrm>
            <a:off x="3698728" y="6"/>
            <a:ext cx="3697033" cy="5143642"/>
            <a:chOff x="1926275" y="238125"/>
            <a:chExt cx="3765950" cy="5239525"/>
          </a:xfrm>
        </p:grpSpPr>
        <p:sp>
          <p:nvSpPr>
            <p:cNvPr id="3895" name="Google Shape;3895;p136"/>
            <p:cNvSpPr/>
            <p:nvPr/>
          </p:nvSpPr>
          <p:spPr>
            <a:xfrm>
              <a:off x="3567675" y="2842675"/>
              <a:ext cx="2124550" cy="2634975"/>
            </a:xfrm>
            <a:custGeom>
              <a:avLst/>
              <a:gdLst/>
              <a:ahLst/>
              <a:cxnLst/>
              <a:rect l="l" t="t" r="r" b="b"/>
              <a:pathLst>
                <a:path w="84982" h="105399" extrusionOk="0">
                  <a:moveTo>
                    <a:pt x="84070" y="1"/>
                  </a:moveTo>
                  <a:lnTo>
                    <a:pt x="1" y="105398"/>
                  </a:lnTo>
                  <a:lnTo>
                    <a:pt x="1854" y="105398"/>
                  </a:lnTo>
                  <a:lnTo>
                    <a:pt x="54872" y="38890"/>
                  </a:lnTo>
                  <a:lnTo>
                    <a:pt x="84981" y="1155"/>
                  </a:lnTo>
                  <a:lnTo>
                    <a:pt x="8407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896" name="Google Shape;3896;p136"/>
            <p:cNvSpPr/>
            <p:nvPr/>
          </p:nvSpPr>
          <p:spPr>
            <a:xfrm>
              <a:off x="3471225" y="2781900"/>
              <a:ext cx="2173150" cy="2695750"/>
            </a:xfrm>
            <a:custGeom>
              <a:avLst/>
              <a:gdLst/>
              <a:ahLst/>
              <a:cxnLst/>
              <a:rect l="l" t="t" r="r" b="b"/>
              <a:pathLst>
                <a:path w="86926" h="107830" extrusionOk="0">
                  <a:moveTo>
                    <a:pt x="85983" y="1"/>
                  </a:moveTo>
                  <a:lnTo>
                    <a:pt x="0" y="107829"/>
                  </a:lnTo>
                  <a:lnTo>
                    <a:pt x="1823" y="107829"/>
                  </a:lnTo>
                  <a:lnTo>
                    <a:pt x="86925" y="1155"/>
                  </a:lnTo>
                  <a:lnTo>
                    <a:pt x="85983"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897" name="Google Shape;3897;p136"/>
            <p:cNvSpPr/>
            <p:nvPr/>
          </p:nvSpPr>
          <p:spPr>
            <a:xfrm>
              <a:off x="3374000" y="2721150"/>
              <a:ext cx="2221750" cy="2756500"/>
            </a:xfrm>
            <a:custGeom>
              <a:avLst/>
              <a:gdLst/>
              <a:ahLst/>
              <a:cxnLst/>
              <a:rect l="l" t="t" r="r" b="b"/>
              <a:pathLst>
                <a:path w="88870" h="110260" extrusionOk="0">
                  <a:moveTo>
                    <a:pt x="87958" y="0"/>
                  </a:moveTo>
                  <a:lnTo>
                    <a:pt x="0" y="110259"/>
                  </a:lnTo>
                  <a:lnTo>
                    <a:pt x="1854" y="110259"/>
                  </a:lnTo>
                  <a:lnTo>
                    <a:pt x="88870" y="1155"/>
                  </a:lnTo>
                  <a:lnTo>
                    <a:pt x="8795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898" name="Google Shape;3898;p136"/>
            <p:cNvSpPr/>
            <p:nvPr/>
          </p:nvSpPr>
          <p:spPr>
            <a:xfrm>
              <a:off x="3278300" y="2661150"/>
              <a:ext cx="2269600" cy="2816500"/>
            </a:xfrm>
            <a:custGeom>
              <a:avLst/>
              <a:gdLst/>
              <a:ahLst/>
              <a:cxnLst/>
              <a:rect l="l" t="t" r="r" b="b"/>
              <a:pathLst>
                <a:path w="90784" h="112660" extrusionOk="0">
                  <a:moveTo>
                    <a:pt x="89872" y="0"/>
                  </a:moveTo>
                  <a:lnTo>
                    <a:pt x="0" y="112659"/>
                  </a:lnTo>
                  <a:lnTo>
                    <a:pt x="1853" y="112659"/>
                  </a:lnTo>
                  <a:lnTo>
                    <a:pt x="90784" y="1155"/>
                  </a:lnTo>
                  <a:lnTo>
                    <a:pt x="89872"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899" name="Google Shape;3899;p136"/>
            <p:cNvSpPr/>
            <p:nvPr/>
          </p:nvSpPr>
          <p:spPr>
            <a:xfrm>
              <a:off x="3181825" y="2600375"/>
              <a:ext cx="2317475" cy="2877275"/>
            </a:xfrm>
            <a:custGeom>
              <a:avLst/>
              <a:gdLst/>
              <a:ahLst/>
              <a:cxnLst/>
              <a:rect l="l" t="t" r="r" b="b"/>
              <a:pathLst>
                <a:path w="92699" h="115091" extrusionOk="0">
                  <a:moveTo>
                    <a:pt x="91787" y="0"/>
                  </a:moveTo>
                  <a:lnTo>
                    <a:pt x="1" y="115090"/>
                  </a:lnTo>
                  <a:lnTo>
                    <a:pt x="1854" y="115090"/>
                  </a:lnTo>
                  <a:lnTo>
                    <a:pt x="92698" y="1155"/>
                  </a:lnTo>
                  <a:lnTo>
                    <a:pt x="9178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900" name="Google Shape;3900;p136"/>
            <p:cNvSpPr/>
            <p:nvPr/>
          </p:nvSpPr>
          <p:spPr>
            <a:xfrm>
              <a:off x="3084600" y="2539600"/>
              <a:ext cx="2366825" cy="2938050"/>
            </a:xfrm>
            <a:custGeom>
              <a:avLst/>
              <a:gdLst/>
              <a:ahLst/>
              <a:cxnLst/>
              <a:rect l="l" t="t" r="r" b="b"/>
              <a:pathLst>
                <a:path w="94673" h="117522" extrusionOk="0">
                  <a:moveTo>
                    <a:pt x="93761" y="1"/>
                  </a:moveTo>
                  <a:lnTo>
                    <a:pt x="1" y="117521"/>
                  </a:lnTo>
                  <a:lnTo>
                    <a:pt x="1854" y="117521"/>
                  </a:lnTo>
                  <a:lnTo>
                    <a:pt x="94673" y="1155"/>
                  </a:lnTo>
                  <a:lnTo>
                    <a:pt x="93761"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901" name="Google Shape;3901;p136"/>
            <p:cNvSpPr/>
            <p:nvPr/>
          </p:nvSpPr>
          <p:spPr>
            <a:xfrm>
              <a:off x="2988125" y="2478850"/>
              <a:ext cx="2414700" cy="2998800"/>
            </a:xfrm>
            <a:custGeom>
              <a:avLst/>
              <a:gdLst/>
              <a:ahLst/>
              <a:cxnLst/>
              <a:rect l="l" t="t" r="r" b="b"/>
              <a:pathLst>
                <a:path w="96588" h="119952" extrusionOk="0">
                  <a:moveTo>
                    <a:pt x="95676" y="0"/>
                  </a:moveTo>
                  <a:lnTo>
                    <a:pt x="1" y="119951"/>
                  </a:lnTo>
                  <a:lnTo>
                    <a:pt x="1854" y="119951"/>
                  </a:lnTo>
                  <a:lnTo>
                    <a:pt x="96587" y="1155"/>
                  </a:lnTo>
                  <a:lnTo>
                    <a:pt x="95676"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902" name="Google Shape;3902;p136"/>
            <p:cNvSpPr/>
            <p:nvPr/>
          </p:nvSpPr>
          <p:spPr>
            <a:xfrm>
              <a:off x="2892425" y="2418825"/>
              <a:ext cx="2462550" cy="3058825"/>
            </a:xfrm>
            <a:custGeom>
              <a:avLst/>
              <a:gdLst/>
              <a:ahLst/>
              <a:cxnLst/>
              <a:rect l="l" t="t" r="r" b="b"/>
              <a:pathLst>
                <a:path w="98502" h="122353" extrusionOk="0">
                  <a:moveTo>
                    <a:pt x="97590" y="1"/>
                  </a:moveTo>
                  <a:lnTo>
                    <a:pt x="1" y="122352"/>
                  </a:lnTo>
                  <a:lnTo>
                    <a:pt x="1854" y="122352"/>
                  </a:lnTo>
                  <a:lnTo>
                    <a:pt x="98501" y="1155"/>
                  </a:lnTo>
                  <a:lnTo>
                    <a:pt x="9759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903" name="Google Shape;3903;p136"/>
            <p:cNvSpPr/>
            <p:nvPr/>
          </p:nvSpPr>
          <p:spPr>
            <a:xfrm>
              <a:off x="2795975" y="2358075"/>
              <a:ext cx="2511150" cy="3119575"/>
            </a:xfrm>
            <a:custGeom>
              <a:avLst/>
              <a:gdLst/>
              <a:ahLst/>
              <a:cxnLst/>
              <a:rect l="l" t="t" r="r" b="b"/>
              <a:pathLst>
                <a:path w="100446" h="124783" extrusionOk="0">
                  <a:moveTo>
                    <a:pt x="99503" y="0"/>
                  </a:moveTo>
                  <a:lnTo>
                    <a:pt x="0" y="124782"/>
                  </a:lnTo>
                  <a:lnTo>
                    <a:pt x="1823" y="124782"/>
                  </a:lnTo>
                  <a:lnTo>
                    <a:pt x="100445" y="1155"/>
                  </a:lnTo>
                  <a:lnTo>
                    <a:pt x="99503"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904" name="Google Shape;3904;p136"/>
            <p:cNvSpPr/>
            <p:nvPr/>
          </p:nvSpPr>
          <p:spPr>
            <a:xfrm>
              <a:off x="2698750" y="2297300"/>
              <a:ext cx="2559750" cy="3180350"/>
            </a:xfrm>
            <a:custGeom>
              <a:avLst/>
              <a:gdLst/>
              <a:ahLst/>
              <a:cxnLst/>
              <a:rect l="l" t="t" r="r" b="b"/>
              <a:pathLst>
                <a:path w="102390" h="127214" extrusionOk="0">
                  <a:moveTo>
                    <a:pt x="101478" y="1"/>
                  </a:moveTo>
                  <a:lnTo>
                    <a:pt x="0" y="127213"/>
                  </a:lnTo>
                  <a:lnTo>
                    <a:pt x="1854" y="127213"/>
                  </a:lnTo>
                  <a:lnTo>
                    <a:pt x="102390" y="1155"/>
                  </a:lnTo>
                  <a:lnTo>
                    <a:pt x="101478"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905" name="Google Shape;3905;p136"/>
            <p:cNvSpPr/>
            <p:nvPr/>
          </p:nvSpPr>
          <p:spPr>
            <a:xfrm>
              <a:off x="2602275" y="2236550"/>
              <a:ext cx="2608375" cy="3241100"/>
            </a:xfrm>
            <a:custGeom>
              <a:avLst/>
              <a:gdLst/>
              <a:ahLst/>
              <a:cxnLst/>
              <a:rect l="l" t="t" r="r" b="b"/>
              <a:pathLst>
                <a:path w="104335" h="129644" extrusionOk="0">
                  <a:moveTo>
                    <a:pt x="103393" y="0"/>
                  </a:moveTo>
                  <a:lnTo>
                    <a:pt x="1" y="129643"/>
                  </a:lnTo>
                  <a:lnTo>
                    <a:pt x="1854" y="129643"/>
                  </a:lnTo>
                  <a:lnTo>
                    <a:pt x="104335" y="1155"/>
                  </a:lnTo>
                  <a:lnTo>
                    <a:pt x="103393"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906" name="Google Shape;3906;p136"/>
            <p:cNvSpPr/>
            <p:nvPr/>
          </p:nvSpPr>
          <p:spPr>
            <a:xfrm>
              <a:off x="2506575" y="2175775"/>
              <a:ext cx="2656225" cy="3301875"/>
            </a:xfrm>
            <a:custGeom>
              <a:avLst/>
              <a:gdLst/>
              <a:ahLst/>
              <a:cxnLst/>
              <a:rect l="l" t="t" r="r" b="b"/>
              <a:pathLst>
                <a:path w="106249" h="132075" extrusionOk="0">
                  <a:moveTo>
                    <a:pt x="105307" y="0"/>
                  </a:moveTo>
                  <a:lnTo>
                    <a:pt x="0" y="132074"/>
                  </a:lnTo>
                  <a:lnTo>
                    <a:pt x="1823" y="132074"/>
                  </a:lnTo>
                  <a:lnTo>
                    <a:pt x="106249" y="1185"/>
                  </a:lnTo>
                  <a:lnTo>
                    <a:pt x="10530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907" name="Google Shape;3907;p136"/>
            <p:cNvSpPr/>
            <p:nvPr/>
          </p:nvSpPr>
          <p:spPr>
            <a:xfrm>
              <a:off x="2409350" y="2115775"/>
              <a:ext cx="2704850" cy="3361875"/>
            </a:xfrm>
            <a:custGeom>
              <a:avLst/>
              <a:gdLst/>
              <a:ahLst/>
              <a:cxnLst/>
              <a:rect l="l" t="t" r="r" b="b"/>
              <a:pathLst>
                <a:path w="108194" h="134475" extrusionOk="0">
                  <a:moveTo>
                    <a:pt x="107282" y="0"/>
                  </a:moveTo>
                  <a:lnTo>
                    <a:pt x="0" y="134474"/>
                  </a:lnTo>
                  <a:lnTo>
                    <a:pt x="1854" y="134474"/>
                  </a:lnTo>
                  <a:lnTo>
                    <a:pt x="108193" y="1155"/>
                  </a:lnTo>
                  <a:lnTo>
                    <a:pt x="107282"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908" name="Google Shape;3908;p136"/>
            <p:cNvSpPr/>
            <p:nvPr/>
          </p:nvSpPr>
          <p:spPr>
            <a:xfrm>
              <a:off x="2312875" y="2055000"/>
              <a:ext cx="2752700" cy="3422650"/>
            </a:xfrm>
            <a:custGeom>
              <a:avLst/>
              <a:gdLst/>
              <a:ahLst/>
              <a:cxnLst/>
              <a:rect l="l" t="t" r="r" b="b"/>
              <a:pathLst>
                <a:path w="110108" h="136906" extrusionOk="0">
                  <a:moveTo>
                    <a:pt x="109196" y="1"/>
                  </a:moveTo>
                  <a:lnTo>
                    <a:pt x="1" y="136905"/>
                  </a:lnTo>
                  <a:lnTo>
                    <a:pt x="1854" y="136905"/>
                  </a:lnTo>
                  <a:lnTo>
                    <a:pt x="110108" y="1155"/>
                  </a:lnTo>
                  <a:lnTo>
                    <a:pt x="10919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909" name="Google Shape;3909;p136"/>
            <p:cNvSpPr/>
            <p:nvPr/>
          </p:nvSpPr>
          <p:spPr>
            <a:xfrm>
              <a:off x="2216425" y="1994225"/>
              <a:ext cx="2801300" cy="3483425"/>
            </a:xfrm>
            <a:custGeom>
              <a:avLst/>
              <a:gdLst/>
              <a:ahLst/>
              <a:cxnLst/>
              <a:rect l="l" t="t" r="r" b="b"/>
              <a:pathLst>
                <a:path w="112052" h="139337" extrusionOk="0">
                  <a:moveTo>
                    <a:pt x="111140" y="1"/>
                  </a:moveTo>
                  <a:lnTo>
                    <a:pt x="0" y="139336"/>
                  </a:lnTo>
                  <a:lnTo>
                    <a:pt x="1854" y="139336"/>
                  </a:lnTo>
                  <a:lnTo>
                    <a:pt x="112051" y="1156"/>
                  </a:lnTo>
                  <a:lnTo>
                    <a:pt x="11114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910" name="Google Shape;3910;p136"/>
            <p:cNvSpPr/>
            <p:nvPr/>
          </p:nvSpPr>
          <p:spPr>
            <a:xfrm>
              <a:off x="2119950" y="1933475"/>
              <a:ext cx="2849925" cy="3544175"/>
            </a:xfrm>
            <a:custGeom>
              <a:avLst/>
              <a:gdLst/>
              <a:ahLst/>
              <a:cxnLst/>
              <a:rect l="l" t="t" r="r" b="b"/>
              <a:pathLst>
                <a:path w="113997" h="141767" extrusionOk="0">
                  <a:moveTo>
                    <a:pt x="113085" y="0"/>
                  </a:moveTo>
                  <a:lnTo>
                    <a:pt x="1" y="141766"/>
                  </a:lnTo>
                  <a:lnTo>
                    <a:pt x="1854" y="141766"/>
                  </a:lnTo>
                  <a:lnTo>
                    <a:pt x="113996" y="1185"/>
                  </a:lnTo>
                  <a:lnTo>
                    <a:pt x="113085"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911" name="Google Shape;3911;p136"/>
            <p:cNvSpPr/>
            <p:nvPr/>
          </p:nvSpPr>
          <p:spPr>
            <a:xfrm>
              <a:off x="2023475" y="1872700"/>
              <a:ext cx="2897775" cy="3604950"/>
            </a:xfrm>
            <a:custGeom>
              <a:avLst/>
              <a:gdLst/>
              <a:ahLst/>
              <a:cxnLst/>
              <a:rect l="l" t="t" r="r" b="b"/>
              <a:pathLst>
                <a:path w="115911" h="144198" extrusionOk="0">
                  <a:moveTo>
                    <a:pt x="114999" y="1"/>
                  </a:moveTo>
                  <a:lnTo>
                    <a:pt x="1" y="144197"/>
                  </a:lnTo>
                  <a:lnTo>
                    <a:pt x="1854" y="144197"/>
                  </a:lnTo>
                  <a:lnTo>
                    <a:pt x="115911" y="1186"/>
                  </a:lnTo>
                  <a:lnTo>
                    <a:pt x="11499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912" name="Google Shape;3912;p136"/>
            <p:cNvSpPr/>
            <p:nvPr/>
          </p:nvSpPr>
          <p:spPr>
            <a:xfrm>
              <a:off x="1926275" y="1811950"/>
              <a:ext cx="2946375" cy="3665700"/>
            </a:xfrm>
            <a:custGeom>
              <a:avLst/>
              <a:gdLst/>
              <a:ahLst/>
              <a:cxnLst/>
              <a:rect l="l" t="t" r="r" b="b"/>
              <a:pathLst>
                <a:path w="117855" h="146628" extrusionOk="0">
                  <a:moveTo>
                    <a:pt x="116943" y="0"/>
                  </a:moveTo>
                  <a:lnTo>
                    <a:pt x="83765" y="41594"/>
                  </a:lnTo>
                  <a:lnTo>
                    <a:pt x="34089" y="103879"/>
                  </a:lnTo>
                  <a:lnTo>
                    <a:pt x="0" y="146627"/>
                  </a:lnTo>
                  <a:lnTo>
                    <a:pt x="1853" y="146627"/>
                  </a:lnTo>
                  <a:lnTo>
                    <a:pt x="117854" y="1155"/>
                  </a:lnTo>
                  <a:lnTo>
                    <a:pt x="116943"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913" name="Google Shape;3913;p136"/>
            <p:cNvSpPr/>
            <p:nvPr/>
          </p:nvSpPr>
          <p:spPr>
            <a:xfrm>
              <a:off x="3971775" y="1751175"/>
              <a:ext cx="853025" cy="1068750"/>
            </a:xfrm>
            <a:custGeom>
              <a:avLst/>
              <a:gdLst/>
              <a:ahLst/>
              <a:cxnLst/>
              <a:rect l="l" t="t" r="r" b="b"/>
              <a:pathLst>
                <a:path w="34121" h="42750" extrusionOk="0">
                  <a:moveTo>
                    <a:pt x="33178" y="0"/>
                  </a:moveTo>
                  <a:lnTo>
                    <a:pt x="1" y="41625"/>
                  </a:lnTo>
                  <a:lnTo>
                    <a:pt x="942" y="42749"/>
                  </a:lnTo>
                  <a:lnTo>
                    <a:pt x="34120" y="1155"/>
                  </a:lnTo>
                  <a:lnTo>
                    <a:pt x="3317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914" name="Google Shape;3914;p136"/>
            <p:cNvSpPr/>
            <p:nvPr/>
          </p:nvSpPr>
          <p:spPr>
            <a:xfrm>
              <a:off x="3923925" y="1691175"/>
              <a:ext cx="853025" cy="1068725"/>
            </a:xfrm>
            <a:custGeom>
              <a:avLst/>
              <a:gdLst/>
              <a:ahLst/>
              <a:cxnLst/>
              <a:rect l="l" t="t" r="r" b="b"/>
              <a:pathLst>
                <a:path w="34121" h="42749" extrusionOk="0">
                  <a:moveTo>
                    <a:pt x="33178" y="0"/>
                  </a:moveTo>
                  <a:lnTo>
                    <a:pt x="0" y="41594"/>
                  </a:lnTo>
                  <a:lnTo>
                    <a:pt x="912" y="42749"/>
                  </a:lnTo>
                  <a:lnTo>
                    <a:pt x="34120" y="1155"/>
                  </a:lnTo>
                  <a:lnTo>
                    <a:pt x="3317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915" name="Google Shape;3915;p136"/>
            <p:cNvSpPr/>
            <p:nvPr/>
          </p:nvSpPr>
          <p:spPr>
            <a:xfrm>
              <a:off x="3875300" y="1630400"/>
              <a:ext cx="853025" cy="1069500"/>
            </a:xfrm>
            <a:custGeom>
              <a:avLst/>
              <a:gdLst/>
              <a:ahLst/>
              <a:cxnLst/>
              <a:rect l="l" t="t" r="r" b="b"/>
              <a:pathLst>
                <a:path w="34121" h="42780" extrusionOk="0">
                  <a:moveTo>
                    <a:pt x="33209" y="1"/>
                  </a:moveTo>
                  <a:lnTo>
                    <a:pt x="1" y="41625"/>
                  </a:lnTo>
                  <a:lnTo>
                    <a:pt x="943" y="42780"/>
                  </a:lnTo>
                  <a:lnTo>
                    <a:pt x="34121" y="1155"/>
                  </a:lnTo>
                  <a:lnTo>
                    <a:pt x="3320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916" name="Google Shape;3916;p136"/>
            <p:cNvSpPr/>
            <p:nvPr/>
          </p:nvSpPr>
          <p:spPr>
            <a:xfrm>
              <a:off x="3827450" y="1569650"/>
              <a:ext cx="853025" cy="1069475"/>
            </a:xfrm>
            <a:custGeom>
              <a:avLst/>
              <a:gdLst/>
              <a:ahLst/>
              <a:cxnLst/>
              <a:rect l="l" t="t" r="r" b="b"/>
              <a:pathLst>
                <a:path w="34121" h="42779" extrusionOk="0">
                  <a:moveTo>
                    <a:pt x="33179" y="0"/>
                  </a:moveTo>
                  <a:lnTo>
                    <a:pt x="1" y="41624"/>
                  </a:lnTo>
                  <a:lnTo>
                    <a:pt x="912" y="42779"/>
                  </a:lnTo>
                  <a:lnTo>
                    <a:pt x="34121" y="1155"/>
                  </a:lnTo>
                  <a:lnTo>
                    <a:pt x="3317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917" name="Google Shape;3917;p136"/>
            <p:cNvSpPr/>
            <p:nvPr/>
          </p:nvSpPr>
          <p:spPr>
            <a:xfrm>
              <a:off x="3778850" y="1508875"/>
              <a:ext cx="853025" cy="1069500"/>
            </a:xfrm>
            <a:custGeom>
              <a:avLst/>
              <a:gdLst/>
              <a:ahLst/>
              <a:cxnLst/>
              <a:rect l="l" t="t" r="r" b="b"/>
              <a:pathLst>
                <a:path w="34121" h="42780" extrusionOk="0">
                  <a:moveTo>
                    <a:pt x="33209" y="0"/>
                  </a:moveTo>
                  <a:lnTo>
                    <a:pt x="0" y="41625"/>
                  </a:lnTo>
                  <a:lnTo>
                    <a:pt x="912" y="42779"/>
                  </a:lnTo>
                  <a:lnTo>
                    <a:pt x="34120" y="1155"/>
                  </a:lnTo>
                  <a:lnTo>
                    <a:pt x="3320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918" name="Google Shape;3918;p136"/>
            <p:cNvSpPr/>
            <p:nvPr/>
          </p:nvSpPr>
          <p:spPr>
            <a:xfrm>
              <a:off x="3731000" y="1448875"/>
              <a:ext cx="853000" cy="1069500"/>
            </a:xfrm>
            <a:custGeom>
              <a:avLst/>
              <a:gdLst/>
              <a:ahLst/>
              <a:cxnLst/>
              <a:rect l="l" t="t" r="r" b="b"/>
              <a:pathLst>
                <a:path w="34120" h="42780" extrusionOk="0">
                  <a:moveTo>
                    <a:pt x="33208" y="0"/>
                  </a:moveTo>
                  <a:lnTo>
                    <a:pt x="0" y="41625"/>
                  </a:lnTo>
                  <a:lnTo>
                    <a:pt x="912" y="42779"/>
                  </a:lnTo>
                  <a:lnTo>
                    <a:pt x="34120" y="1155"/>
                  </a:lnTo>
                  <a:lnTo>
                    <a:pt x="3320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919" name="Google Shape;3919;p136"/>
            <p:cNvSpPr/>
            <p:nvPr/>
          </p:nvSpPr>
          <p:spPr>
            <a:xfrm>
              <a:off x="3682375" y="1388100"/>
              <a:ext cx="853025" cy="1069500"/>
            </a:xfrm>
            <a:custGeom>
              <a:avLst/>
              <a:gdLst/>
              <a:ahLst/>
              <a:cxnLst/>
              <a:rect l="l" t="t" r="r" b="b"/>
              <a:pathLst>
                <a:path w="34121" h="42780" extrusionOk="0">
                  <a:moveTo>
                    <a:pt x="33209" y="1"/>
                  </a:moveTo>
                  <a:lnTo>
                    <a:pt x="1" y="41625"/>
                  </a:lnTo>
                  <a:lnTo>
                    <a:pt x="912" y="42779"/>
                  </a:lnTo>
                  <a:lnTo>
                    <a:pt x="34120" y="1155"/>
                  </a:lnTo>
                  <a:lnTo>
                    <a:pt x="3320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920" name="Google Shape;3920;p136"/>
            <p:cNvSpPr/>
            <p:nvPr/>
          </p:nvSpPr>
          <p:spPr>
            <a:xfrm>
              <a:off x="3633775" y="1327325"/>
              <a:ext cx="853775" cy="1070275"/>
            </a:xfrm>
            <a:custGeom>
              <a:avLst/>
              <a:gdLst/>
              <a:ahLst/>
              <a:cxnLst/>
              <a:rect l="l" t="t" r="r" b="b"/>
              <a:pathLst>
                <a:path w="34151" h="42811" extrusionOk="0">
                  <a:moveTo>
                    <a:pt x="33239" y="1"/>
                  </a:moveTo>
                  <a:lnTo>
                    <a:pt x="0" y="41656"/>
                  </a:lnTo>
                  <a:lnTo>
                    <a:pt x="942" y="42810"/>
                  </a:lnTo>
                  <a:lnTo>
                    <a:pt x="34150" y="1155"/>
                  </a:lnTo>
                  <a:lnTo>
                    <a:pt x="3323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921" name="Google Shape;3921;p136"/>
            <p:cNvSpPr/>
            <p:nvPr/>
          </p:nvSpPr>
          <p:spPr>
            <a:xfrm>
              <a:off x="3585925" y="1266575"/>
              <a:ext cx="853000" cy="1070250"/>
            </a:xfrm>
            <a:custGeom>
              <a:avLst/>
              <a:gdLst/>
              <a:ahLst/>
              <a:cxnLst/>
              <a:rect l="l" t="t" r="r" b="b"/>
              <a:pathLst>
                <a:path w="34120" h="42810" extrusionOk="0">
                  <a:moveTo>
                    <a:pt x="33208" y="0"/>
                  </a:moveTo>
                  <a:lnTo>
                    <a:pt x="0" y="41655"/>
                  </a:lnTo>
                  <a:lnTo>
                    <a:pt x="912" y="42810"/>
                  </a:lnTo>
                  <a:lnTo>
                    <a:pt x="34120" y="1155"/>
                  </a:lnTo>
                  <a:lnTo>
                    <a:pt x="3320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922" name="Google Shape;3922;p136"/>
            <p:cNvSpPr/>
            <p:nvPr/>
          </p:nvSpPr>
          <p:spPr>
            <a:xfrm>
              <a:off x="3537300" y="1206575"/>
              <a:ext cx="853775" cy="1070250"/>
            </a:xfrm>
            <a:custGeom>
              <a:avLst/>
              <a:gdLst/>
              <a:ahLst/>
              <a:cxnLst/>
              <a:rect l="l" t="t" r="r" b="b"/>
              <a:pathLst>
                <a:path w="34151" h="42810" extrusionOk="0">
                  <a:moveTo>
                    <a:pt x="33239" y="0"/>
                  </a:moveTo>
                  <a:lnTo>
                    <a:pt x="1" y="41655"/>
                  </a:lnTo>
                  <a:lnTo>
                    <a:pt x="942" y="42809"/>
                  </a:lnTo>
                  <a:lnTo>
                    <a:pt x="34151" y="1155"/>
                  </a:lnTo>
                  <a:lnTo>
                    <a:pt x="3323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923" name="Google Shape;3923;p136"/>
            <p:cNvSpPr/>
            <p:nvPr/>
          </p:nvSpPr>
          <p:spPr>
            <a:xfrm>
              <a:off x="3489450" y="1145800"/>
              <a:ext cx="853775" cy="1070250"/>
            </a:xfrm>
            <a:custGeom>
              <a:avLst/>
              <a:gdLst/>
              <a:ahLst/>
              <a:cxnLst/>
              <a:rect l="l" t="t" r="r" b="b"/>
              <a:pathLst>
                <a:path w="34151" h="42810" extrusionOk="0">
                  <a:moveTo>
                    <a:pt x="33209" y="0"/>
                  </a:moveTo>
                  <a:lnTo>
                    <a:pt x="1" y="41655"/>
                  </a:lnTo>
                  <a:lnTo>
                    <a:pt x="912" y="42810"/>
                  </a:lnTo>
                  <a:lnTo>
                    <a:pt x="34151" y="1155"/>
                  </a:lnTo>
                  <a:lnTo>
                    <a:pt x="3320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924" name="Google Shape;3924;p136"/>
            <p:cNvSpPr/>
            <p:nvPr/>
          </p:nvSpPr>
          <p:spPr>
            <a:xfrm>
              <a:off x="3440850" y="1085025"/>
              <a:ext cx="853775" cy="1070275"/>
            </a:xfrm>
            <a:custGeom>
              <a:avLst/>
              <a:gdLst/>
              <a:ahLst/>
              <a:cxnLst/>
              <a:rect l="l" t="t" r="r" b="b"/>
              <a:pathLst>
                <a:path w="34151" h="42811" extrusionOk="0">
                  <a:moveTo>
                    <a:pt x="33239" y="1"/>
                  </a:moveTo>
                  <a:lnTo>
                    <a:pt x="0" y="41656"/>
                  </a:lnTo>
                  <a:lnTo>
                    <a:pt x="912" y="42810"/>
                  </a:lnTo>
                  <a:lnTo>
                    <a:pt x="34150" y="1155"/>
                  </a:lnTo>
                  <a:lnTo>
                    <a:pt x="3323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925" name="Google Shape;3925;p136"/>
            <p:cNvSpPr/>
            <p:nvPr/>
          </p:nvSpPr>
          <p:spPr>
            <a:xfrm>
              <a:off x="3392225" y="1024275"/>
              <a:ext cx="854550" cy="1071000"/>
            </a:xfrm>
            <a:custGeom>
              <a:avLst/>
              <a:gdLst/>
              <a:ahLst/>
              <a:cxnLst/>
              <a:rect l="l" t="t" r="r" b="b"/>
              <a:pathLst>
                <a:path w="34182" h="42840" extrusionOk="0">
                  <a:moveTo>
                    <a:pt x="33239" y="0"/>
                  </a:moveTo>
                  <a:lnTo>
                    <a:pt x="1" y="41685"/>
                  </a:lnTo>
                  <a:lnTo>
                    <a:pt x="942" y="42840"/>
                  </a:lnTo>
                  <a:lnTo>
                    <a:pt x="34181" y="1155"/>
                  </a:lnTo>
                  <a:lnTo>
                    <a:pt x="3323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926" name="Google Shape;3926;p136"/>
            <p:cNvSpPr/>
            <p:nvPr/>
          </p:nvSpPr>
          <p:spPr>
            <a:xfrm>
              <a:off x="3344375" y="964250"/>
              <a:ext cx="854525" cy="1071025"/>
            </a:xfrm>
            <a:custGeom>
              <a:avLst/>
              <a:gdLst/>
              <a:ahLst/>
              <a:cxnLst/>
              <a:rect l="l" t="t" r="r" b="b"/>
              <a:pathLst>
                <a:path w="34181" h="42841" extrusionOk="0">
                  <a:moveTo>
                    <a:pt x="33239" y="1"/>
                  </a:moveTo>
                  <a:lnTo>
                    <a:pt x="0" y="41686"/>
                  </a:lnTo>
                  <a:lnTo>
                    <a:pt x="912" y="42841"/>
                  </a:lnTo>
                  <a:lnTo>
                    <a:pt x="34181" y="1155"/>
                  </a:lnTo>
                  <a:lnTo>
                    <a:pt x="3323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927" name="Google Shape;3927;p136"/>
            <p:cNvSpPr/>
            <p:nvPr/>
          </p:nvSpPr>
          <p:spPr>
            <a:xfrm>
              <a:off x="3295750" y="903500"/>
              <a:ext cx="854550" cy="1071025"/>
            </a:xfrm>
            <a:custGeom>
              <a:avLst/>
              <a:gdLst/>
              <a:ahLst/>
              <a:cxnLst/>
              <a:rect l="l" t="t" r="r" b="b"/>
              <a:pathLst>
                <a:path w="34182" h="42841" extrusionOk="0">
                  <a:moveTo>
                    <a:pt x="33270" y="0"/>
                  </a:moveTo>
                  <a:lnTo>
                    <a:pt x="1" y="41685"/>
                  </a:lnTo>
                  <a:lnTo>
                    <a:pt x="943" y="42840"/>
                  </a:lnTo>
                  <a:lnTo>
                    <a:pt x="34181" y="1155"/>
                  </a:lnTo>
                  <a:lnTo>
                    <a:pt x="3327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928" name="Google Shape;3928;p136"/>
            <p:cNvSpPr/>
            <p:nvPr/>
          </p:nvSpPr>
          <p:spPr>
            <a:xfrm>
              <a:off x="3247150" y="841975"/>
              <a:ext cx="854525" cy="1071775"/>
            </a:xfrm>
            <a:custGeom>
              <a:avLst/>
              <a:gdLst/>
              <a:ahLst/>
              <a:cxnLst/>
              <a:rect l="l" t="t" r="r" b="b"/>
              <a:pathLst>
                <a:path w="34181" h="42871" extrusionOk="0">
                  <a:moveTo>
                    <a:pt x="33269" y="0"/>
                  </a:moveTo>
                  <a:lnTo>
                    <a:pt x="0" y="41716"/>
                  </a:lnTo>
                  <a:lnTo>
                    <a:pt x="942" y="42870"/>
                  </a:lnTo>
                  <a:lnTo>
                    <a:pt x="34181" y="1155"/>
                  </a:lnTo>
                  <a:lnTo>
                    <a:pt x="3326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929" name="Google Shape;3929;p136"/>
            <p:cNvSpPr/>
            <p:nvPr/>
          </p:nvSpPr>
          <p:spPr>
            <a:xfrm>
              <a:off x="3198525" y="781200"/>
              <a:ext cx="854550" cy="1071775"/>
            </a:xfrm>
            <a:custGeom>
              <a:avLst/>
              <a:gdLst/>
              <a:ahLst/>
              <a:cxnLst/>
              <a:rect l="l" t="t" r="r" b="b"/>
              <a:pathLst>
                <a:path w="34182" h="42871" extrusionOk="0">
                  <a:moveTo>
                    <a:pt x="33270" y="1"/>
                  </a:moveTo>
                  <a:lnTo>
                    <a:pt x="1" y="41716"/>
                  </a:lnTo>
                  <a:lnTo>
                    <a:pt x="943" y="42871"/>
                  </a:lnTo>
                  <a:lnTo>
                    <a:pt x="34181" y="1155"/>
                  </a:lnTo>
                  <a:lnTo>
                    <a:pt x="3327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930" name="Google Shape;3930;p136"/>
            <p:cNvSpPr/>
            <p:nvPr/>
          </p:nvSpPr>
          <p:spPr>
            <a:xfrm>
              <a:off x="3150675" y="721200"/>
              <a:ext cx="854550" cy="1071775"/>
            </a:xfrm>
            <a:custGeom>
              <a:avLst/>
              <a:gdLst/>
              <a:ahLst/>
              <a:cxnLst/>
              <a:rect l="l" t="t" r="r" b="b"/>
              <a:pathLst>
                <a:path w="34182" h="42871" extrusionOk="0">
                  <a:moveTo>
                    <a:pt x="33270" y="0"/>
                  </a:moveTo>
                  <a:lnTo>
                    <a:pt x="1" y="41716"/>
                  </a:lnTo>
                  <a:lnTo>
                    <a:pt x="943" y="42871"/>
                  </a:lnTo>
                  <a:lnTo>
                    <a:pt x="34181" y="1155"/>
                  </a:lnTo>
                  <a:lnTo>
                    <a:pt x="3327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931" name="Google Shape;3931;p136"/>
            <p:cNvSpPr/>
            <p:nvPr/>
          </p:nvSpPr>
          <p:spPr>
            <a:xfrm>
              <a:off x="3102075" y="660425"/>
              <a:ext cx="855300" cy="1071775"/>
            </a:xfrm>
            <a:custGeom>
              <a:avLst/>
              <a:gdLst/>
              <a:ahLst/>
              <a:cxnLst/>
              <a:rect l="l" t="t" r="r" b="b"/>
              <a:pathLst>
                <a:path w="34212" h="42871" extrusionOk="0">
                  <a:moveTo>
                    <a:pt x="33300" y="1"/>
                  </a:moveTo>
                  <a:lnTo>
                    <a:pt x="0" y="41716"/>
                  </a:lnTo>
                  <a:lnTo>
                    <a:pt x="942" y="42871"/>
                  </a:lnTo>
                  <a:lnTo>
                    <a:pt x="34211" y="1155"/>
                  </a:lnTo>
                  <a:lnTo>
                    <a:pt x="3330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932" name="Google Shape;3932;p136"/>
            <p:cNvSpPr/>
            <p:nvPr/>
          </p:nvSpPr>
          <p:spPr>
            <a:xfrm>
              <a:off x="3054225" y="599675"/>
              <a:ext cx="854525" cy="1071775"/>
            </a:xfrm>
            <a:custGeom>
              <a:avLst/>
              <a:gdLst/>
              <a:ahLst/>
              <a:cxnLst/>
              <a:rect l="l" t="t" r="r" b="b"/>
              <a:pathLst>
                <a:path w="34181" h="42871" extrusionOk="0">
                  <a:moveTo>
                    <a:pt x="33269" y="0"/>
                  </a:moveTo>
                  <a:lnTo>
                    <a:pt x="0" y="41716"/>
                  </a:lnTo>
                  <a:lnTo>
                    <a:pt x="912" y="42870"/>
                  </a:lnTo>
                  <a:lnTo>
                    <a:pt x="34181" y="1155"/>
                  </a:lnTo>
                  <a:lnTo>
                    <a:pt x="3326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933" name="Google Shape;3933;p136"/>
            <p:cNvSpPr/>
            <p:nvPr/>
          </p:nvSpPr>
          <p:spPr>
            <a:xfrm>
              <a:off x="3005600" y="538900"/>
              <a:ext cx="855300" cy="1072550"/>
            </a:xfrm>
            <a:custGeom>
              <a:avLst/>
              <a:gdLst/>
              <a:ahLst/>
              <a:cxnLst/>
              <a:rect l="l" t="t" r="r" b="b"/>
              <a:pathLst>
                <a:path w="34212" h="42902" extrusionOk="0">
                  <a:moveTo>
                    <a:pt x="33270" y="1"/>
                  </a:moveTo>
                  <a:lnTo>
                    <a:pt x="1" y="41747"/>
                  </a:lnTo>
                  <a:lnTo>
                    <a:pt x="912" y="42901"/>
                  </a:lnTo>
                  <a:lnTo>
                    <a:pt x="34212" y="1155"/>
                  </a:lnTo>
                  <a:lnTo>
                    <a:pt x="3327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934" name="Google Shape;3934;p136"/>
            <p:cNvSpPr/>
            <p:nvPr/>
          </p:nvSpPr>
          <p:spPr>
            <a:xfrm>
              <a:off x="2957750" y="478900"/>
              <a:ext cx="855300" cy="1071775"/>
            </a:xfrm>
            <a:custGeom>
              <a:avLst/>
              <a:gdLst/>
              <a:ahLst/>
              <a:cxnLst/>
              <a:rect l="l" t="t" r="r" b="b"/>
              <a:pathLst>
                <a:path w="34212" h="42871" extrusionOk="0">
                  <a:moveTo>
                    <a:pt x="33270" y="0"/>
                  </a:moveTo>
                  <a:lnTo>
                    <a:pt x="1" y="41716"/>
                  </a:lnTo>
                  <a:lnTo>
                    <a:pt x="912" y="42870"/>
                  </a:lnTo>
                  <a:lnTo>
                    <a:pt x="34212" y="1155"/>
                  </a:lnTo>
                  <a:lnTo>
                    <a:pt x="3327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935" name="Google Shape;3935;p136"/>
            <p:cNvSpPr/>
            <p:nvPr/>
          </p:nvSpPr>
          <p:spPr>
            <a:xfrm>
              <a:off x="2909150" y="418125"/>
              <a:ext cx="855300" cy="1072550"/>
            </a:xfrm>
            <a:custGeom>
              <a:avLst/>
              <a:gdLst/>
              <a:ahLst/>
              <a:cxnLst/>
              <a:rect l="l" t="t" r="r" b="b"/>
              <a:pathLst>
                <a:path w="34212" h="42902" extrusionOk="0">
                  <a:moveTo>
                    <a:pt x="33300" y="1"/>
                  </a:moveTo>
                  <a:lnTo>
                    <a:pt x="0" y="41747"/>
                  </a:lnTo>
                  <a:lnTo>
                    <a:pt x="912" y="42901"/>
                  </a:lnTo>
                  <a:lnTo>
                    <a:pt x="34211" y="1155"/>
                  </a:lnTo>
                  <a:lnTo>
                    <a:pt x="3330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936" name="Google Shape;3936;p136"/>
            <p:cNvSpPr/>
            <p:nvPr/>
          </p:nvSpPr>
          <p:spPr>
            <a:xfrm>
              <a:off x="2860525" y="357375"/>
              <a:ext cx="856050" cy="1072525"/>
            </a:xfrm>
            <a:custGeom>
              <a:avLst/>
              <a:gdLst/>
              <a:ahLst/>
              <a:cxnLst/>
              <a:rect l="l" t="t" r="r" b="b"/>
              <a:pathLst>
                <a:path w="34242" h="42901" extrusionOk="0">
                  <a:moveTo>
                    <a:pt x="33300" y="0"/>
                  </a:moveTo>
                  <a:lnTo>
                    <a:pt x="1" y="41746"/>
                  </a:lnTo>
                  <a:lnTo>
                    <a:pt x="943" y="42901"/>
                  </a:lnTo>
                  <a:lnTo>
                    <a:pt x="34242" y="1155"/>
                  </a:lnTo>
                  <a:lnTo>
                    <a:pt x="3330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937" name="Google Shape;3937;p136"/>
            <p:cNvSpPr/>
            <p:nvPr/>
          </p:nvSpPr>
          <p:spPr>
            <a:xfrm>
              <a:off x="2812675" y="296600"/>
              <a:ext cx="855300" cy="1072525"/>
            </a:xfrm>
            <a:custGeom>
              <a:avLst/>
              <a:gdLst/>
              <a:ahLst/>
              <a:cxnLst/>
              <a:rect l="l" t="t" r="r" b="b"/>
              <a:pathLst>
                <a:path w="34212" h="42901" extrusionOk="0">
                  <a:moveTo>
                    <a:pt x="33300" y="0"/>
                  </a:moveTo>
                  <a:lnTo>
                    <a:pt x="1" y="41746"/>
                  </a:lnTo>
                  <a:lnTo>
                    <a:pt x="912" y="42901"/>
                  </a:lnTo>
                  <a:lnTo>
                    <a:pt x="34211" y="1155"/>
                  </a:lnTo>
                  <a:lnTo>
                    <a:pt x="3330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938" name="Google Shape;3938;p136"/>
            <p:cNvSpPr/>
            <p:nvPr/>
          </p:nvSpPr>
          <p:spPr>
            <a:xfrm>
              <a:off x="2764075" y="238125"/>
              <a:ext cx="856050" cy="1071000"/>
            </a:xfrm>
            <a:custGeom>
              <a:avLst/>
              <a:gdLst/>
              <a:ahLst/>
              <a:cxnLst/>
              <a:rect l="l" t="t" r="r" b="b"/>
              <a:pathLst>
                <a:path w="34242" h="42840" extrusionOk="0">
                  <a:moveTo>
                    <a:pt x="33269" y="0"/>
                  </a:moveTo>
                  <a:lnTo>
                    <a:pt x="0" y="41685"/>
                  </a:lnTo>
                  <a:lnTo>
                    <a:pt x="942" y="42840"/>
                  </a:lnTo>
                  <a:lnTo>
                    <a:pt x="34241" y="1094"/>
                  </a:lnTo>
                  <a:lnTo>
                    <a:pt x="3336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939" name="Google Shape;3939;p136"/>
            <p:cNvSpPr/>
            <p:nvPr/>
          </p:nvSpPr>
          <p:spPr>
            <a:xfrm>
              <a:off x="2716200" y="238125"/>
              <a:ext cx="828725" cy="1010250"/>
            </a:xfrm>
            <a:custGeom>
              <a:avLst/>
              <a:gdLst/>
              <a:ahLst/>
              <a:cxnLst/>
              <a:rect l="l" t="t" r="r" b="b"/>
              <a:pathLst>
                <a:path w="33149" h="40410" extrusionOk="0">
                  <a:moveTo>
                    <a:pt x="31325" y="0"/>
                  </a:moveTo>
                  <a:lnTo>
                    <a:pt x="1" y="39255"/>
                  </a:lnTo>
                  <a:lnTo>
                    <a:pt x="912" y="40409"/>
                  </a:lnTo>
                  <a:lnTo>
                    <a:pt x="33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940" name="Google Shape;3940;p136"/>
            <p:cNvSpPr/>
            <p:nvPr/>
          </p:nvSpPr>
          <p:spPr>
            <a:xfrm>
              <a:off x="2667600" y="238125"/>
              <a:ext cx="780850" cy="950225"/>
            </a:xfrm>
            <a:custGeom>
              <a:avLst/>
              <a:gdLst/>
              <a:ahLst/>
              <a:cxnLst/>
              <a:rect l="l" t="t" r="r" b="b"/>
              <a:pathLst>
                <a:path w="31234" h="38009" extrusionOk="0">
                  <a:moveTo>
                    <a:pt x="29381" y="0"/>
                  </a:moveTo>
                  <a:lnTo>
                    <a:pt x="0" y="36854"/>
                  </a:lnTo>
                  <a:lnTo>
                    <a:pt x="912" y="38009"/>
                  </a:lnTo>
                  <a:lnTo>
                    <a:pt x="31234"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941" name="Google Shape;3941;p136"/>
            <p:cNvSpPr/>
            <p:nvPr/>
          </p:nvSpPr>
          <p:spPr>
            <a:xfrm>
              <a:off x="2618975" y="238125"/>
              <a:ext cx="733025" cy="889475"/>
            </a:xfrm>
            <a:custGeom>
              <a:avLst/>
              <a:gdLst/>
              <a:ahLst/>
              <a:cxnLst/>
              <a:rect l="l" t="t" r="r" b="b"/>
              <a:pathLst>
                <a:path w="29321" h="35579" extrusionOk="0">
                  <a:moveTo>
                    <a:pt x="27467" y="0"/>
                  </a:moveTo>
                  <a:lnTo>
                    <a:pt x="1" y="34424"/>
                  </a:lnTo>
                  <a:lnTo>
                    <a:pt x="943" y="35578"/>
                  </a:lnTo>
                  <a:lnTo>
                    <a:pt x="2932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942" name="Google Shape;3942;p136"/>
            <p:cNvSpPr/>
            <p:nvPr/>
          </p:nvSpPr>
          <p:spPr>
            <a:xfrm>
              <a:off x="2571125" y="238125"/>
              <a:ext cx="684400" cy="829450"/>
            </a:xfrm>
            <a:custGeom>
              <a:avLst/>
              <a:gdLst/>
              <a:ahLst/>
              <a:cxnLst/>
              <a:rect l="l" t="t" r="r" b="b"/>
              <a:pathLst>
                <a:path w="27376" h="33178" extrusionOk="0">
                  <a:moveTo>
                    <a:pt x="25553" y="0"/>
                  </a:moveTo>
                  <a:lnTo>
                    <a:pt x="1" y="32023"/>
                  </a:lnTo>
                  <a:lnTo>
                    <a:pt x="943" y="33178"/>
                  </a:lnTo>
                  <a:lnTo>
                    <a:pt x="27376"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943" name="Google Shape;3943;p136"/>
            <p:cNvSpPr/>
            <p:nvPr/>
          </p:nvSpPr>
          <p:spPr>
            <a:xfrm>
              <a:off x="2522525" y="238125"/>
              <a:ext cx="636550" cy="768700"/>
            </a:xfrm>
            <a:custGeom>
              <a:avLst/>
              <a:gdLst/>
              <a:ahLst/>
              <a:cxnLst/>
              <a:rect l="l" t="t" r="r" b="b"/>
              <a:pathLst>
                <a:path w="25462" h="30748" extrusionOk="0">
                  <a:moveTo>
                    <a:pt x="23608" y="0"/>
                  </a:moveTo>
                  <a:lnTo>
                    <a:pt x="0" y="29593"/>
                  </a:lnTo>
                  <a:lnTo>
                    <a:pt x="942" y="30747"/>
                  </a:lnTo>
                  <a:lnTo>
                    <a:pt x="25461"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944" name="Google Shape;3944;p136"/>
            <p:cNvSpPr/>
            <p:nvPr/>
          </p:nvSpPr>
          <p:spPr>
            <a:xfrm>
              <a:off x="2473900" y="238125"/>
              <a:ext cx="587950" cy="707925"/>
            </a:xfrm>
            <a:custGeom>
              <a:avLst/>
              <a:gdLst/>
              <a:ahLst/>
              <a:cxnLst/>
              <a:rect l="l" t="t" r="r" b="b"/>
              <a:pathLst>
                <a:path w="23518" h="28317" extrusionOk="0">
                  <a:moveTo>
                    <a:pt x="21664" y="0"/>
                  </a:moveTo>
                  <a:lnTo>
                    <a:pt x="1" y="27162"/>
                  </a:lnTo>
                  <a:lnTo>
                    <a:pt x="943" y="28317"/>
                  </a:lnTo>
                  <a:lnTo>
                    <a:pt x="2351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945" name="Google Shape;3945;p136"/>
            <p:cNvSpPr/>
            <p:nvPr/>
          </p:nvSpPr>
          <p:spPr>
            <a:xfrm>
              <a:off x="2426050" y="238125"/>
              <a:ext cx="539325" cy="647175"/>
            </a:xfrm>
            <a:custGeom>
              <a:avLst/>
              <a:gdLst/>
              <a:ahLst/>
              <a:cxnLst/>
              <a:rect l="l" t="t" r="r" b="b"/>
              <a:pathLst>
                <a:path w="21573" h="25887" extrusionOk="0">
                  <a:moveTo>
                    <a:pt x="19719" y="0"/>
                  </a:moveTo>
                  <a:lnTo>
                    <a:pt x="1" y="24732"/>
                  </a:lnTo>
                  <a:lnTo>
                    <a:pt x="912" y="25886"/>
                  </a:lnTo>
                  <a:lnTo>
                    <a:pt x="21572"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946" name="Google Shape;3946;p136"/>
            <p:cNvSpPr/>
            <p:nvPr/>
          </p:nvSpPr>
          <p:spPr>
            <a:xfrm>
              <a:off x="2377450" y="238125"/>
              <a:ext cx="491450" cy="587150"/>
            </a:xfrm>
            <a:custGeom>
              <a:avLst/>
              <a:gdLst/>
              <a:ahLst/>
              <a:cxnLst/>
              <a:rect l="l" t="t" r="r" b="b"/>
              <a:pathLst>
                <a:path w="19658" h="23486" extrusionOk="0">
                  <a:moveTo>
                    <a:pt x="17835" y="0"/>
                  </a:moveTo>
                  <a:lnTo>
                    <a:pt x="0" y="22331"/>
                  </a:lnTo>
                  <a:lnTo>
                    <a:pt x="942" y="23486"/>
                  </a:lnTo>
                  <a:lnTo>
                    <a:pt x="1965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947" name="Google Shape;3947;p136"/>
            <p:cNvSpPr/>
            <p:nvPr/>
          </p:nvSpPr>
          <p:spPr>
            <a:xfrm>
              <a:off x="2329600" y="238125"/>
              <a:ext cx="442850" cy="526400"/>
            </a:xfrm>
            <a:custGeom>
              <a:avLst/>
              <a:gdLst/>
              <a:ahLst/>
              <a:cxnLst/>
              <a:rect l="l" t="t" r="r" b="b"/>
              <a:pathLst>
                <a:path w="17714" h="21056" extrusionOk="0">
                  <a:moveTo>
                    <a:pt x="15860" y="0"/>
                  </a:moveTo>
                  <a:lnTo>
                    <a:pt x="0" y="19901"/>
                  </a:lnTo>
                  <a:lnTo>
                    <a:pt x="912" y="21055"/>
                  </a:lnTo>
                  <a:lnTo>
                    <a:pt x="17713"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948" name="Google Shape;3948;p136"/>
            <p:cNvSpPr/>
            <p:nvPr/>
          </p:nvSpPr>
          <p:spPr>
            <a:xfrm>
              <a:off x="2280975" y="238125"/>
              <a:ext cx="395000" cy="466400"/>
            </a:xfrm>
            <a:custGeom>
              <a:avLst/>
              <a:gdLst/>
              <a:ahLst/>
              <a:cxnLst/>
              <a:rect l="l" t="t" r="r" b="b"/>
              <a:pathLst>
                <a:path w="15800" h="18656" extrusionOk="0">
                  <a:moveTo>
                    <a:pt x="13946" y="0"/>
                  </a:moveTo>
                  <a:lnTo>
                    <a:pt x="1" y="17500"/>
                  </a:lnTo>
                  <a:lnTo>
                    <a:pt x="912" y="18655"/>
                  </a:lnTo>
                  <a:lnTo>
                    <a:pt x="1580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949" name="Google Shape;3949;p136"/>
            <p:cNvSpPr/>
            <p:nvPr/>
          </p:nvSpPr>
          <p:spPr>
            <a:xfrm>
              <a:off x="2232375" y="238125"/>
              <a:ext cx="346375" cy="405625"/>
            </a:xfrm>
            <a:custGeom>
              <a:avLst/>
              <a:gdLst/>
              <a:ahLst/>
              <a:cxnLst/>
              <a:rect l="l" t="t" r="r" b="b"/>
              <a:pathLst>
                <a:path w="13855" h="16225" extrusionOk="0">
                  <a:moveTo>
                    <a:pt x="12032" y="0"/>
                  </a:moveTo>
                  <a:lnTo>
                    <a:pt x="0" y="15070"/>
                  </a:lnTo>
                  <a:lnTo>
                    <a:pt x="942" y="16224"/>
                  </a:lnTo>
                  <a:lnTo>
                    <a:pt x="13855"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950" name="Google Shape;3950;p136"/>
            <p:cNvSpPr/>
            <p:nvPr/>
          </p:nvSpPr>
          <p:spPr>
            <a:xfrm>
              <a:off x="2184525" y="238125"/>
              <a:ext cx="298525" cy="345625"/>
            </a:xfrm>
            <a:custGeom>
              <a:avLst/>
              <a:gdLst/>
              <a:ahLst/>
              <a:cxnLst/>
              <a:rect l="l" t="t" r="r" b="b"/>
              <a:pathLst>
                <a:path w="11941" h="13825" extrusionOk="0">
                  <a:moveTo>
                    <a:pt x="10087" y="0"/>
                  </a:moveTo>
                  <a:lnTo>
                    <a:pt x="0" y="12670"/>
                  </a:lnTo>
                  <a:lnTo>
                    <a:pt x="912" y="13824"/>
                  </a:lnTo>
                  <a:lnTo>
                    <a:pt x="1194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951" name="Google Shape;3951;p136"/>
            <p:cNvSpPr/>
            <p:nvPr/>
          </p:nvSpPr>
          <p:spPr>
            <a:xfrm>
              <a:off x="2135900" y="238125"/>
              <a:ext cx="250675" cy="284850"/>
            </a:xfrm>
            <a:custGeom>
              <a:avLst/>
              <a:gdLst/>
              <a:ahLst/>
              <a:cxnLst/>
              <a:rect l="l" t="t" r="r" b="b"/>
              <a:pathLst>
                <a:path w="10027" h="11394" extrusionOk="0">
                  <a:moveTo>
                    <a:pt x="8174" y="0"/>
                  </a:moveTo>
                  <a:lnTo>
                    <a:pt x="1" y="10239"/>
                  </a:lnTo>
                  <a:lnTo>
                    <a:pt x="942" y="11394"/>
                  </a:lnTo>
                  <a:lnTo>
                    <a:pt x="1002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952" name="Google Shape;3952;p136"/>
            <p:cNvSpPr/>
            <p:nvPr/>
          </p:nvSpPr>
          <p:spPr>
            <a:xfrm>
              <a:off x="2088050" y="238125"/>
              <a:ext cx="202075" cy="224075"/>
            </a:xfrm>
            <a:custGeom>
              <a:avLst/>
              <a:gdLst/>
              <a:ahLst/>
              <a:cxnLst/>
              <a:rect l="l" t="t" r="r" b="b"/>
              <a:pathLst>
                <a:path w="8083" h="8963" extrusionOk="0">
                  <a:moveTo>
                    <a:pt x="6229" y="0"/>
                  </a:moveTo>
                  <a:lnTo>
                    <a:pt x="1" y="7808"/>
                  </a:lnTo>
                  <a:lnTo>
                    <a:pt x="912" y="8963"/>
                  </a:lnTo>
                  <a:lnTo>
                    <a:pt x="8082"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953" name="Google Shape;3953;p136"/>
            <p:cNvSpPr/>
            <p:nvPr/>
          </p:nvSpPr>
          <p:spPr>
            <a:xfrm>
              <a:off x="2039450" y="238125"/>
              <a:ext cx="153450" cy="164075"/>
            </a:xfrm>
            <a:custGeom>
              <a:avLst/>
              <a:gdLst/>
              <a:ahLst/>
              <a:cxnLst/>
              <a:rect l="l" t="t" r="r" b="b"/>
              <a:pathLst>
                <a:path w="6138" h="6563" extrusionOk="0">
                  <a:moveTo>
                    <a:pt x="4314" y="0"/>
                  </a:moveTo>
                  <a:lnTo>
                    <a:pt x="0" y="5408"/>
                  </a:lnTo>
                  <a:lnTo>
                    <a:pt x="912" y="6563"/>
                  </a:lnTo>
                  <a:lnTo>
                    <a:pt x="613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954" name="Google Shape;3954;p136"/>
            <p:cNvSpPr/>
            <p:nvPr/>
          </p:nvSpPr>
          <p:spPr>
            <a:xfrm>
              <a:off x="1991575" y="238125"/>
              <a:ext cx="105625" cy="104075"/>
            </a:xfrm>
            <a:custGeom>
              <a:avLst/>
              <a:gdLst/>
              <a:ahLst/>
              <a:cxnLst/>
              <a:rect l="l" t="t" r="r" b="b"/>
              <a:pathLst>
                <a:path w="4225" h="4163" extrusionOk="0">
                  <a:moveTo>
                    <a:pt x="2371" y="0"/>
                  </a:moveTo>
                  <a:lnTo>
                    <a:pt x="1" y="3008"/>
                  </a:lnTo>
                  <a:lnTo>
                    <a:pt x="912" y="4162"/>
                  </a:lnTo>
                  <a:lnTo>
                    <a:pt x="4224"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sp>
        <p:nvSpPr>
          <p:cNvPr id="3955" name="Google Shape;3955;p136"/>
          <p:cNvSpPr/>
          <p:nvPr/>
        </p:nvSpPr>
        <p:spPr>
          <a:xfrm>
            <a:off x="0" y="0"/>
            <a:ext cx="5743500" cy="5143500"/>
          </a:xfrm>
          <a:prstGeom prst="homePlate">
            <a:avLst>
              <a:gd name="adj" fmla="val 39813"/>
            </a:avLst>
          </a:prstGeom>
          <a:solidFill>
            <a:schemeClr val="dk1"/>
          </a:solidFill>
          <a:ln>
            <a:noFill/>
          </a:ln>
          <a:effectLst>
            <a:outerShdw blurRad="228600" dist="38100" dir="10800000" algn="bl" rotWithShape="0">
              <a:srgbClr val="000000">
                <a:alpha val="33333"/>
              </a:srgbClr>
            </a:outerShdw>
          </a:effectLst>
        </p:spPr>
        <p:txBody>
          <a:bodyPr spcFirstLastPara="1" wrap="square" lIns="91400" tIns="91400" rIns="91400" bIns="91400"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956" name="Google Shape;3956;p136"/>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grpSp>
        <p:nvGrpSpPr>
          <p:cNvPr id="3957" name="Google Shape;3957;p136"/>
          <p:cNvGrpSpPr/>
          <p:nvPr/>
        </p:nvGrpSpPr>
        <p:grpSpPr>
          <a:xfrm>
            <a:off x="1285922" y="2144123"/>
            <a:ext cx="2868897" cy="817157"/>
            <a:chOff x="238125" y="1822850"/>
            <a:chExt cx="7080200" cy="2016675"/>
          </a:xfrm>
        </p:grpSpPr>
        <p:sp>
          <p:nvSpPr>
            <p:cNvPr id="3958" name="Google Shape;3958;p136"/>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959" name="Google Shape;3959;p136"/>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960" name="Google Shape;3960;p136"/>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961" name="Google Shape;3961;p136"/>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962" name="Google Shape;3962;p136"/>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963" name="Google Shape;3963;p136"/>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964" name="Google Shape;3964;p136"/>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sp>
        <p:nvSpPr>
          <p:cNvPr id="3965" name="Google Shape;3965;p136"/>
          <p:cNvSpPr/>
          <p:nvPr/>
        </p:nvSpPr>
        <p:spPr>
          <a:xfrm>
            <a:off x="5338776" y="-4749"/>
            <a:ext cx="3805047" cy="5153025"/>
          </a:xfrm>
          <a:custGeom>
            <a:avLst/>
            <a:gdLst/>
            <a:ahLst/>
            <a:cxnLst/>
            <a:rect l="l" t="t" r="r" b="b"/>
            <a:pathLst>
              <a:path w="152400" h="206121" extrusionOk="0">
                <a:moveTo>
                  <a:pt x="82105" y="103632"/>
                </a:moveTo>
                <a:lnTo>
                  <a:pt x="190" y="205930"/>
                </a:lnTo>
                <a:lnTo>
                  <a:pt x="152209" y="206121"/>
                </a:lnTo>
                <a:lnTo>
                  <a:pt x="152400" y="190"/>
                </a:lnTo>
                <a:lnTo>
                  <a:pt x="0" y="0"/>
                </a:lnTo>
                <a:close/>
              </a:path>
            </a:pathLst>
          </a:custGeom>
          <a:solidFill>
            <a:schemeClr val="dk1"/>
          </a:solidFill>
          <a:ln>
            <a:noFill/>
          </a:ln>
          <a:effectLst>
            <a:outerShdw blurRad="228600" dist="38100" dir="10800000" algn="bl" rotWithShape="0">
              <a:srgbClr val="000000">
                <a:alpha val="33333"/>
              </a:srgbClr>
            </a:outerShdw>
          </a:effectLst>
        </p:spPr>
        <p:txBody>
          <a:bodyPr/>
          <a:lstStyle/>
          <a:p>
            <a:endParaRPr lang="en-US"/>
          </a:p>
        </p:txBody>
      </p:sp>
      <p:sp>
        <p:nvSpPr>
          <p:cNvPr id="3966" name="Google Shape;3966;p136"/>
          <p:cNvSpPr txBox="1"/>
          <p:nvPr/>
        </p:nvSpPr>
        <p:spPr>
          <a:xfrm>
            <a:off x="244350" y="4765501"/>
            <a:ext cx="1315500" cy="292313"/>
          </a:xfrm>
          <a:prstGeom prst="rect">
            <a:avLst/>
          </a:prstGeom>
          <a:noFill/>
          <a:ln>
            <a:noFill/>
          </a:ln>
        </p:spPr>
        <p:txBody>
          <a:bodyPr spcFirstLastPara="1" wrap="square" lIns="91400" tIns="91400" rIns="91400" bIns="91400"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matchingName="Closing slide w/logo_slate">
  <p:cSld name="Closing slide w/logo_slate">
    <p:spTree>
      <p:nvGrpSpPr>
        <p:cNvPr id="1" name="Shape 3967"/>
        <p:cNvGrpSpPr/>
        <p:nvPr/>
      </p:nvGrpSpPr>
      <p:grpSpPr>
        <a:xfrm>
          <a:off x="0" y="0"/>
          <a:ext cx="0" cy="0"/>
          <a:chOff x="0" y="0"/>
          <a:chExt cx="0" cy="0"/>
        </a:xfrm>
      </p:grpSpPr>
      <p:grpSp>
        <p:nvGrpSpPr>
          <p:cNvPr id="3968" name="Google Shape;3968;p137"/>
          <p:cNvGrpSpPr/>
          <p:nvPr/>
        </p:nvGrpSpPr>
        <p:grpSpPr>
          <a:xfrm>
            <a:off x="3698728" y="6"/>
            <a:ext cx="3697033" cy="5143642"/>
            <a:chOff x="1926275" y="238125"/>
            <a:chExt cx="3765950" cy="5239525"/>
          </a:xfrm>
        </p:grpSpPr>
        <p:sp>
          <p:nvSpPr>
            <p:cNvPr id="3969" name="Google Shape;3969;p137"/>
            <p:cNvSpPr/>
            <p:nvPr/>
          </p:nvSpPr>
          <p:spPr>
            <a:xfrm>
              <a:off x="3567675" y="2842675"/>
              <a:ext cx="2124550" cy="2634975"/>
            </a:xfrm>
            <a:custGeom>
              <a:avLst/>
              <a:gdLst/>
              <a:ahLst/>
              <a:cxnLst/>
              <a:rect l="l" t="t" r="r" b="b"/>
              <a:pathLst>
                <a:path w="84982" h="105399" extrusionOk="0">
                  <a:moveTo>
                    <a:pt x="84070" y="1"/>
                  </a:moveTo>
                  <a:lnTo>
                    <a:pt x="1" y="105398"/>
                  </a:lnTo>
                  <a:lnTo>
                    <a:pt x="1854" y="105398"/>
                  </a:lnTo>
                  <a:lnTo>
                    <a:pt x="54872" y="38890"/>
                  </a:lnTo>
                  <a:lnTo>
                    <a:pt x="84981" y="1155"/>
                  </a:lnTo>
                  <a:lnTo>
                    <a:pt x="84070"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970" name="Google Shape;3970;p137"/>
            <p:cNvSpPr/>
            <p:nvPr/>
          </p:nvSpPr>
          <p:spPr>
            <a:xfrm>
              <a:off x="3471225" y="2781900"/>
              <a:ext cx="2173150" cy="2695750"/>
            </a:xfrm>
            <a:custGeom>
              <a:avLst/>
              <a:gdLst/>
              <a:ahLst/>
              <a:cxnLst/>
              <a:rect l="l" t="t" r="r" b="b"/>
              <a:pathLst>
                <a:path w="86926" h="107830" extrusionOk="0">
                  <a:moveTo>
                    <a:pt x="85983" y="1"/>
                  </a:moveTo>
                  <a:lnTo>
                    <a:pt x="0" y="107829"/>
                  </a:lnTo>
                  <a:lnTo>
                    <a:pt x="1823" y="107829"/>
                  </a:lnTo>
                  <a:lnTo>
                    <a:pt x="86925" y="1155"/>
                  </a:lnTo>
                  <a:lnTo>
                    <a:pt x="85983"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971" name="Google Shape;3971;p137"/>
            <p:cNvSpPr/>
            <p:nvPr/>
          </p:nvSpPr>
          <p:spPr>
            <a:xfrm>
              <a:off x="3374000" y="2721150"/>
              <a:ext cx="2221750" cy="2756500"/>
            </a:xfrm>
            <a:custGeom>
              <a:avLst/>
              <a:gdLst/>
              <a:ahLst/>
              <a:cxnLst/>
              <a:rect l="l" t="t" r="r" b="b"/>
              <a:pathLst>
                <a:path w="88870" h="110260" extrusionOk="0">
                  <a:moveTo>
                    <a:pt x="87958" y="0"/>
                  </a:moveTo>
                  <a:lnTo>
                    <a:pt x="0" y="110259"/>
                  </a:lnTo>
                  <a:lnTo>
                    <a:pt x="1854" y="110259"/>
                  </a:lnTo>
                  <a:lnTo>
                    <a:pt x="88870" y="1155"/>
                  </a:lnTo>
                  <a:lnTo>
                    <a:pt x="87958"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972" name="Google Shape;3972;p137"/>
            <p:cNvSpPr/>
            <p:nvPr/>
          </p:nvSpPr>
          <p:spPr>
            <a:xfrm>
              <a:off x="3278300" y="2661150"/>
              <a:ext cx="2269600" cy="2816500"/>
            </a:xfrm>
            <a:custGeom>
              <a:avLst/>
              <a:gdLst/>
              <a:ahLst/>
              <a:cxnLst/>
              <a:rect l="l" t="t" r="r" b="b"/>
              <a:pathLst>
                <a:path w="90784" h="112660" extrusionOk="0">
                  <a:moveTo>
                    <a:pt x="89872" y="0"/>
                  </a:moveTo>
                  <a:lnTo>
                    <a:pt x="0" y="112659"/>
                  </a:lnTo>
                  <a:lnTo>
                    <a:pt x="1853" y="112659"/>
                  </a:lnTo>
                  <a:lnTo>
                    <a:pt x="90784" y="1155"/>
                  </a:lnTo>
                  <a:lnTo>
                    <a:pt x="89872"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973" name="Google Shape;3973;p137"/>
            <p:cNvSpPr/>
            <p:nvPr/>
          </p:nvSpPr>
          <p:spPr>
            <a:xfrm>
              <a:off x="3181825" y="2600375"/>
              <a:ext cx="2317475" cy="2877275"/>
            </a:xfrm>
            <a:custGeom>
              <a:avLst/>
              <a:gdLst/>
              <a:ahLst/>
              <a:cxnLst/>
              <a:rect l="l" t="t" r="r" b="b"/>
              <a:pathLst>
                <a:path w="92699" h="115091" extrusionOk="0">
                  <a:moveTo>
                    <a:pt x="91787" y="0"/>
                  </a:moveTo>
                  <a:lnTo>
                    <a:pt x="1" y="115090"/>
                  </a:lnTo>
                  <a:lnTo>
                    <a:pt x="1854" y="115090"/>
                  </a:lnTo>
                  <a:lnTo>
                    <a:pt x="92698" y="1155"/>
                  </a:lnTo>
                  <a:lnTo>
                    <a:pt x="91787"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974" name="Google Shape;3974;p137"/>
            <p:cNvSpPr/>
            <p:nvPr/>
          </p:nvSpPr>
          <p:spPr>
            <a:xfrm>
              <a:off x="3084600" y="2539600"/>
              <a:ext cx="2366825" cy="2938050"/>
            </a:xfrm>
            <a:custGeom>
              <a:avLst/>
              <a:gdLst/>
              <a:ahLst/>
              <a:cxnLst/>
              <a:rect l="l" t="t" r="r" b="b"/>
              <a:pathLst>
                <a:path w="94673" h="117522" extrusionOk="0">
                  <a:moveTo>
                    <a:pt x="93761" y="1"/>
                  </a:moveTo>
                  <a:lnTo>
                    <a:pt x="1" y="117521"/>
                  </a:lnTo>
                  <a:lnTo>
                    <a:pt x="1854" y="117521"/>
                  </a:lnTo>
                  <a:lnTo>
                    <a:pt x="94673" y="1155"/>
                  </a:lnTo>
                  <a:lnTo>
                    <a:pt x="93761"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975" name="Google Shape;3975;p137"/>
            <p:cNvSpPr/>
            <p:nvPr/>
          </p:nvSpPr>
          <p:spPr>
            <a:xfrm>
              <a:off x="2988125" y="2478850"/>
              <a:ext cx="2414700" cy="2998800"/>
            </a:xfrm>
            <a:custGeom>
              <a:avLst/>
              <a:gdLst/>
              <a:ahLst/>
              <a:cxnLst/>
              <a:rect l="l" t="t" r="r" b="b"/>
              <a:pathLst>
                <a:path w="96588" h="119952" extrusionOk="0">
                  <a:moveTo>
                    <a:pt x="95676" y="0"/>
                  </a:moveTo>
                  <a:lnTo>
                    <a:pt x="1" y="119951"/>
                  </a:lnTo>
                  <a:lnTo>
                    <a:pt x="1854" y="119951"/>
                  </a:lnTo>
                  <a:lnTo>
                    <a:pt x="96587" y="1155"/>
                  </a:lnTo>
                  <a:lnTo>
                    <a:pt x="95676"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976" name="Google Shape;3976;p137"/>
            <p:cNvSpPr/>
            <p:nvPr/>
          </p:nvSpPr>
          <p:spPr>
            <a:xfrm>
              <a:off x="2892425" y="2418825"/>
              <a:ext cx="2462550" cy="3058825"/>
            </a:xfrm>
            <a:custGeom>
              <a:avLst/>
              <a:gdLst/>
              <a:ahLst/>
              <a:cxnLst/>
              <a:rect l="l" t="t" r="r" b="b"/>
              <a:pathLst>
                <a:path w="98502" h="122353" extrusionOk="0">
                  <a:moveTo>
                    <a:pt x="97590" y="1"/>
                  </a:moveTo>
                  <a:lnTo>
                    <a:pt x="1" y="122352"/>
                  </a:lnTo>
                  <a:lnTo>
                    <a:pt x="1854" y="122352"/>
                  </a:lnTo>
                  <a:lnTo>
                    <a:pt x="98501" y="1155"/>
                  </a:lnTo>
                  <a:lnTo>
                    <a:pt x="97590"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977" name="Google Shape;3977;p137"/>
            <p:cNvSpPr/>
            <p:nvPr/>
          </p:nvSpPr>
          <p:spPr>
            <a:xfrm>
              <a:off x="2795975" y="2358075"/>
              <a:ext cx="2511150" cy="3119575"/>
            </a:xfrm>
            <a:custGeom>
              <a:avLst/>
              <a:gdLst/>
              <a:ahLst/>
              <a:cxnLst/>
              <a:rect l="l" t="t" r="r" b="b"/>
              <a:pathLst>
                <a:path w="100446" h="124783" extrusionOk="0">
                  <a:moveTo>
                    <a:pt x="99503" y="0"/>
                  </a:moveTo>
                  <a:lnTo>
                    <a:pt x="0" y="124782"/>
                  </a:lnTo>
                  <a:lnTo>
                    <a:pt x="1823" y="124782"/>
                  </a:lnTo>
                  <a:lnTo>
                    <a:pt x="100445" y="1155"/>
                  </a:lnTo>
                  <a:lnTo>
                    <a:pt x="99503"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978" name="Google Shape;3978;p137"/>
            <p:cNvSpPr/>
            <p:nvPr/>
          </p:nvSpPr>
          <p:spPr>
            <a:xfrm>
              <a:off x="2698750" y="2297300"/>
              <a:ext cx="2559750" cy="3180350"/>
            </a:xfrm>
            <a:custGeom>
              <a:avLst/>
              <a:gdLst/>
              <a:ahLst/>
              <a:cxnLst/>
              <a:rect l="l" t="t" r="r" b="b"/>
              <a:pathLst>
                <a:path w="102390" h="127214" extrusionOk="0">
                  <a:moveTo>
                    <a:pt x="101478" y="1"/>
                  </a:moveTo>
                  <a:lnTo>
                    <a:pt x="0" y="127213"/>
                  </a:lnTo>
                  <a:lnTo>
                    <a:pt x="1854" y="127213"/>
                  </a:lnTo>
                  <a:lnTo>
                    <a:pt x="102390" y="1155"/>
                  </a:lnTo>
                  <a:lnTo>
                    <a:pt x="101478"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979" name="Google Shape;3979;p137"/>
            <p:cNvSpPr/>
            <p:nvPr/>
          </p:nvSpPr>
          <p:spPr>
            <a:xfrm>
              <a:off x="2602275" y="2236550"/>
              <a:ext cx="2608375" cy="3241100"/>
            </a:xfrm>
            <a:custGeom>
              <a:avLst/>
              <a:gdLst/>
              <a:ahLst/>
              <a:cxnLst/>
              <a:rect l="l" t="t" r="r" b="b"/>
              <a:pathLst>
                <a:path w="104335" h="129644" extrusionOk="0">
                  <a:moveTo>
                    <a:pt x="103393" y="0"/>
                  </a:moveTo>
                  <a:lnTo>
                    <a:pt x="1" y="129643"/>
                  </a:lnTo>
                  <a:lnTo>
                    <a:pt x="1854" y="129643"/>
                  </a:lnTo>
                  <a:lnTo>
                    <a:pt x="104335" y="1155"/>
                  </a:lnTo>
                  <a:lnTo>
                    <a:pt x="103393"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980" name="Google Shape;3980;p137"/>
            <p:cNvSpPr/>
            <p:nvPr/>
          </p:nvSpPr>
          <p:spPr>
            <a:xfrm>
              <a:off x="2506575" y="2175775"/>
              <a:ext cx="2656225" cy="3301875"/>
            </a:xfrm>
            <a:custGeom>
              <a:avLst/>
              <a:gdLst/>
              <a:ahLst/>
              <a:cxnLst/>
              <a:rect l="l" t="t" r="r" b="b"/>
              <a:pathLst>
                <a:path w="106249" h="132075" extrusionOk="0">
                  <a:moveTo>
                    <a:pt x="105307" y="0"/>
                  </a:moveTo>
                  <a:lnTo>
                    <a:pt x="0" y="132074"/>
                  </a:lnTo>
                  <a:lnTo>
                    <a:pt x="1823" y="132074"/>
                  </a:lnTo>
                  <a:lnTo>
                    <a:pt x="106249" y="1185"/>
                  </a:lnTo>
                  <a:lnTo>
                    <a:pt x="105307"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981" name="Google Shape;3981;p137"/>
            <p:cNvSpPr/>
            <p:nvPr/>
          </p:nvSpPr>
          <p:spPr>
            <a:xfrm>
              <a:off x="2409350" y="2115775"/>
              <a:ext cx="2704850" cy="3361875"/>
            </a:xfrm>
            <a:custGeom>
              <a:avLst/>
              <a:gdLst/>
              <a:ahLst/>
              <a:cxnLst/>
              <a:rect l="l" t="t" r="r" b="b"/>
              <a:pathLst>
                <a:path w="108194" h="134475" extrusionOk="0">
                  <a:moveTo>
                    <a:pt x="107282" y="0"/>
                  </a:moveTo>
                  <a:lnTo>
                    <a:pt x="0" y="134474"/>
                  </a:lnTo>
                  <a:lnTo>
                    <a:pt x="1854" y="134474"/>
                  </a:lnTo>
                  <a:lnTo>
                    <a:pt x="108193" y="1155"/>
                  </a:lnTo>
                  <a:lnTo>
                    <a:pt x="107282"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982" name="Google Shape;3982;p137"/>
            <p:cNvSpPr/>
            <p:nvPr/>
          </p:nvSpPr>
          <p:spPr>
            <a:xfrm>
              <a:off x="2312875" y="2055000"/>
              <a:ext cx="2752700" cy="3422650"/>
            </a:xfrm>
            <a:custGeom>
              <a:avLst/>
              <a:gdLst/>
              <a:ahLst/>
              <a:cxnLst/>
              <a:rect l="l" t="t" r="r" b="b"/>
              <a:pathLst>
                <a:path w="110108" h="136906" extrusionOk="0">
                  <a:moveTo>
                    <a:pt x="109196" y="1"/>
                  </a:moveTo>
                  <a:lnTo>
                    <a:pt x="1" y="136905"/>
                  </a:lnTo>
                  <a:lnTo>
                    <a:pt x="1854" y="136905"/>
                  </a:lnTo>
                  <a:lnTo>
                    <a:pt x="110108" y="1155"/>
                  </a:lnTo>
                  <a:lnTo>
                    <a:pt x="109196"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983" name="Google Shape;3983;p137"/>
            <p:cNvSpPr/>
            <p:nvPr/>
          </p:nvSpPr>
          <p:spPr>
            <a:xfrm>
              <a:off x="2216425" y="1994225"/>
              <a:ext cx="2801300" cy="3483425"/>
            </a:xfrm>
            <a:custGeom>
              <a:avLst/>
              <a:gdLst/>
              <a:ahLst/>
              <a:cxnLst/>
              <a:rect l="l" t="t" r="r" b="b"/>
              <a:pathLst>
                <a:path w="112052" h="139337" extrusionOk="0">
                  <a:moveTo>
                    <a:pt x="111140" y="1"/>
                  </a:moveTo>
                  <a:lnTo>
                    <a:pt x="0" y="139336"/>
                  </a:lnTo>
                  <a:lnTo>
                    <a:pt x="1854" y="139336"/>
                  </a:lnTo>
                  <a:lnTo>
                    <a:pt x="112051" y="1156"/>
                  </a:lnTo>
                  <a:lnTo>
                    <a:pt x="111140"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984" name="Google Shape;3984;p137"/>
            <p:cNvSpPr/>
            <p:nvPr/>
          </p:nvSpPr>
          <p:spPr>
            <a:xfrm>
              <a:off x="2119950" y="1933475"/>
              <a:ext cx="2849925" cy="3544175"/>
            </a:xfrm>
            <a:custGeom>
              <a:avLst/>
              <a:gdLst/>
              <a:ahLst/>
              <a:cxnLst/>
              <a:rect l="l" t="t" r="r" b="b"/>
              <a:pathLst>
                <a:path w="113997" h="141767" extrusionOk="0">
                  <a:moveTo>
                    <a:pt x="113085" y="0"/>
                  </a:moveTo>
                  <a:lnTo>
                    <a:pt x="1" y="141766"/>
                  </a:lnTo>
                  <a:lnTo>
                    <a:pt x="1854" y="141766"/>
                  </a:lnTo>
                  <a:lnTo>
                    <a:pt x="113996" y="1185"/>
                  </a:lnTo>
                  <a:lnTo>
                    <a:pt x="113085"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985" name="Google Shape;3985;p137"/>
            <p:cNvSpPr/>
            <p:nvPr/>
          </p:nvSpPr>
          <p:spPr>
            <a:xfrm>
              <a:off x="2023475" y="1872700"/>
              <a:ext cx="2897775" cy="3604950"/>
            </a:xfrm>
            <a:custGeom>
              <a:avLst/>
              <a:gdLst/>
              <a:ahLst/>
              <a:cxnLst/>
              <a:rect l="l" t="t" r="r" b="b"/>
              <a:pathLst>
                <a:path w="115911" h="144198" extrusionOk="0">
                  <a:moveTo>
                    <a:pt x="114999" y="1"/>
                  </a:moveTo>
                  <a:lnTo>
                    <a:pt x="1" y="144197"/>
                  </a:lnTo>
                  <a:lnTo>
                    <a:pt x="1854" y="144197"/>
                  </a:lnTo>
                  <a:lnTo>
                    <a:pt x="115911" y="1186"/>
                  </a:lnTo>
                  <a:lnTo>
                    <a:pt x="114999"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986" name="Google Shape;3986;p137"/>
            <p:cNvSpPr/>
            <p:nvPr/>
          </p:nvSpPr>
          <p:spPr>
            <a:xfrm>
              <a:off x="1926275" y="1811950"/>
              <a:ext cx="2946375" cy="3665700"/>
            </a:xfrm>
            <a:custGeom>
              <a:avLst/>
              <a:gdLst/>
              <a:ahLst/>
              <a:cxnLst/>
              <a:rect l="l" t="t" r="r" b="b"/>
              <a:pathLst>
                <a:path w="117855" h="146628" extrusionOk="0">
                  <a:moveTo>
                    <a:pt x="116943" y="0"/>
                  </a:moveTo>
                  <a:lnTo>
                    <a:pt x="83765" y="41594"/>
                  </a:lnTo>
                  <a:lnTo>
                    <a:pt x="34089" y="103879"/>
                  </a:lnTo>
                  <a:lnTo>
                    <a:pt x="0" y="146627"/>
                  </a:lnTo>
                  <a:lnTo>
                    <a:pt x="1853" y="146627"/>
                  </a:lnTo>
                  <a:lnTo>
                    <a:pt x="117854" y="1155"/>
                  </a:lnTo>
                  <a:lnTo>
                    <a:pt x="116943"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987" name="Google Shape;3987;p137"/>
            <p:cNvSpPr/>
            <p:nvPr/>
          </p:nvSpPr>
          <p:spPr>
            <a:xfrm>
              <a:off x="3971775" y="1751175"/>
              <a:ext cx="853025" cy="1068750"/>
            </a:xfrm>
            <a:custGeom>
              <a:avLst/>
              <a:gdLst/>
              <a:ahLst/>
              <a:cxnLst/>
              <a:rect l="l" t="t" r="r" b="b"/>
              <a:pathLst>
                <a:path w="34121" h="42750" extrusionOk="0">
                  <a:moveTo>
                    <a:pt x="33178" y="0"/>
                  </a:moveTo>
                  <a:lnTo>
                    <a:pt x="1" y="41625"/>
                  </a:lnTo>
                  <a:lnTo>
                    <a:pt x="942" y="42749"/>
                  </a:lnTo>
                  <a:lnTo>
                    <a:pt x="34120" y="1155"/>
                  </a:lnTo>
                  <a:lnTo>
                    <a:pt x="33178"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988" name="Google Shape;3988;p137"/>
            <p:cNvSpPr/>
            <p:nvPr/>
          </p:nvSpPr>
          <p:spPr>
            <a:xfrm>
              <a:off x="3923925" y="1691175"/>
              <a:ext cx="853025" cy="1068725"/>
            </a:xfrm>
            <a:custGeom>
              <a:avLst/>
              <a:gdLst/>
              <a:ahLst/>
              <a:cxnLst/>
              <a:rect l="l" t="t" r="r" b="b"/>
              <a:pathLst>
                <a:path w="34121" h="42749" extrusionOk="0">
                  <a:moveTo>
                    <a:pt x="33178" y="0"/>
                  </a:moveTo>
                  <a:lnTo>
                    <a:pt x="0" y="41594"/>
                  </a:lnTo>
                  <a:lnTo>
                    <a:pt x="912" y="42749"/>
                  </a:lnTo>
                  <a:lnTo>
                    <a:pt x="34120" y="1155"/>
                  </a:lnTo>
                  <a:lnTo>
                    <a:pt x="33178"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989" name="Google Shape;3989;p137"/>
            <p:cNvSpPr/>
            <p:nvPr/>
          </p:nvSpPr>
          <p:spPr>
            <a:xfrm>
              <a:off x="3875300" y="1630400"/>
              <a:ext cx="853025" cy="1069500"/>
            </a:xfrm>
            <a:custGeom>
              <a:avLst/>
              <a:gdLst/>
              <a:ahLst/>
              <a:cxnLst/>
              <a:rect l="l" t="t" r="r" b="b"/>
              <a:pathLst>
                <a:path w="34121" h="42780" extrusionOk="0">
                  <a:moveTo>
                    <a:pt x="33209" y="1"/>
                  </a:moveTo>
                  <a:lnTo>
                    <a:pt x="1" y="41625"/>
                  </a:lnTo>
                  <a:lnTo>
                    <a:pt x="943" y="42780"/>
                  </a:lnTo>
                  <a:lnTo>
                    <a:pt x="34121" y="1155"/>
                  </a:lnTo>
                  <a:lnTo>
                    <a:pt x="33209"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990" name="Google Shape;3990;p137"/>
            <p:cNvSpPr/>
            <p:nvPr/>
          </p:nvSpPr>
          <p:spPr>
            <a:xfrm>
              <a:off x="3827450" y="1569650"/>
              <a:ext cx="853025" cy="1069475"/>
            </a:xfrm>
            <a:custGeom>
              <a:avLst/>
              <a:gdLst/>
              <a:ahLst/>
              <a:cxnLst/>
              <a:rect l="l" t="t" r="r" b="b"/>
              <a:pathLst>
                <a:path w="34121" h="42779" extrusionOk="0">
                  <a:moveTo>
                    <a:pt x="33179" y="0"/>
                  </a:moveTo>
                  <a:lnTo>
                    <a:pt x="1" y="41624"/>
                  </a:lnTo>
                  <a:lnTo>
                    <a:pt x="912" y="42779"/>
                  </a:lnTo>
                  <a:lnTo>
                    <a:pt x="34121" y="1155"/>
                  </a:lnTo>
                  <a:lnTo>
                    <a:pt x="33179"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991" name="Google Shape;3991;p137"/>
            <p:cNvSpPr/>
            <p:nvPr/>
          </p:nvSpPr>
          <p:spPr>
            <a:xfrm>
              <a:off x="3778850" y="1508875"/>
              <a:ext cx="853025" cy="1069500"/>
            </a:xfrm>
            <a:custGeom>
              <a:avLst/>
              <a:gdLst/>
              <a:ahLst/>
              <a:cxnLst/>
              <a:rect l="l" t="t" r="r" b="b"/>
              <a:pathLst>
                <a:path w="34121" h="42780" extrusionOk="0">
                  <a:moveTo>
                    <a:pt x="33209" y="0"/>
                  </a:moveTo>
                  <a:lnTo>
                    <a:pt x="0" y="41625"/>
                  </a:lnTo>
                  <a:lnTo>
                    <a:pt x="912" y="42779"/>
                  </a:lnTo>
                  <a:lnTo>
                    <a:pt x="34120" y="1155"/>
                  </a:lnTo>
                  <a:lnTo>
                    <a:pt x="33209"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992" name="Google Shape;3992;p137"/>
            <p:cNvSpPr/>
            <p:nvPr/>
          </p:nvSpPr>
          <p:spPr>
            <a:xfrm>
              <a:off x="3731000" y="1448875"/>
              <a:ext cx="853000" cy="1069500"/>
            </a:xfrm>
            <a:custGeom>
              <a:avLst/>
              <a:gdLst/>
              <a:ahLst/>
              <a:cxnLst/>
              <a:rect l="l" t="t" r="r" b="b"/>
              <a:pathLst>
                <a:path w="34120" h="42780" extrusionOk="0">
                  <a:moveTo>
                    <a:pt x="33208" y="0"/>
                  </a:moveTo>
                  <a:lnTo>
                    <a:pt x="0" y="41625"/>
                  </a:lnTo>
                  <a:lnTo>
                    <a:pt x="912" y="42779"/>
                  </a:lnTo>
                  <a:lnTo>
                    <a:pt x="34120" y="1155"/>
                  </a:lnTo>
                  <a:lnTo>
                    <a:pt x="33208"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993" name="Google Shape;3993;p137"/>
            <p:cNvSpPr/>
            <p:nvPr/>
          </p:nvSpPr>
          <p:spPr>
            <a:xfrm>
              <a:off x="3682375" y="1388100"/>
              <a:ext cx="853025" cy="1069500"/>
            </a:xfrm>
            <a:custGeom>
              <a:avLst/>
              <a:gdLst/>
              <a:ahLst/>
              <a:cxnLst/>
              <a:rect l="l" t="t" r="r" b="b"/>
              <a:pathLst>
                <a:path w="34121" h="42780" extrusionOk="0">
                  <a:moveTo>
                    <a:pt x="33209" y="1"/>
                  </a:moveTo>
                  <a:lnTo>
                    <a:pt x="1" y="41625"/>
                  </a:lnTo>
                  <a:lnTo>
                    <a:pt x="912" y="42779"/>
                  </a:lnTo>
                  <a:lnTo>
                    <a:pt x="34120" y="1155"/>
                  </a:lnTo>
                  <a:lnTo>
                    <a:pt x="33209"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994" name="Google Shape;3994;p137"/>
            <p:cNvSpPr/>
            <p:nvPr/>
          </p:nvSpPr>
          <p:spPr>
            <a:xfrm>
              <a:off x="3633775" y="1327325"/>
              <a:ext cx="853775" cy="1070275"/>
            </a:xfrm>
            <a:custGeom>
              <a:avLst/>
              <a:gdLst/>
              <a:ahLst/>
              <a:cxnLst/>
              <a:rect l="l" t="t" r="r" b="b"/>
              <a:pathLst>
                <a:path w="34151" h="42811" extrusionOk="0">
                  <a:moveTo>
                    <a:pt x="33239" y="1"/>
                  </a:moveTo>
                  <a:lnTo>
                    <a:pt x="0" y="41656"/>
                  </a:lnTo>
                  <a:lnTo>
                    <a:pt x="942" y="42810"/>
                  </a:lnTo>
                  <a:lnTo>
                    <a:pt x="34150" y="1155"/>
                  </a:lnTo>
                  <a:lnTo>
                    <a:pt x="33239"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995" name="Google Shape;3995;p137"/>
            <p:cNvSpPr/>
            <p:nvPr/>
          </p:nvSpPr>
          <p:spPr>
            <a:xfrm>
              <a:off x="3585925" y="1266575"/>
              <a:ext cx="853000" cy="1070250"/>
            </a:xfrm>
            <a:custGeom>
              <a:avLst/>
              <a:gdLst/>
              <a:ahLst/>
              <a:cxnLst/>
              <a:rect l="l" t="t" r="r" b="b"/>
              <a:pathLst>
                <a:path w="34120" h="42810" extrusionOk="0">
                  <a:moveTo>
                    <a:pt x="33208" y="0"/>
                  </a:moveTo>
                  <a:lnTo>
                    <a:pt x="0" y="41655"/>
                  </a:lnTo>
                  <a:lnTo>
                    <a:pt x="912" y="42810"/>
                  </a:lnTo>
                  <a:lnTo>
                    <a:pt x="34120" y="1155"/>
                  </a:lnTo>
                  <a:lnTo>
                    <a:pt x="33208"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996" name="Google Shape;3996;p137"/>
            <p:cNvSpPr/>
            <p:nvPr/>
          </p:nvSpPr>
          <p:spPr>
            <a:xfrm>
              <a:off x="3537300" y="1206575"/>
              <a:ext cx="853775" cy="1070250"/>
            </a:xfrm>
            <a:custGeom>
              <a:avLst/>
              <a:gdLst/>
              <a:ahLst/>
              <a:cxnLst/>
              <a:rect l="l" t="t" r="r" b="b"/>
              <a:pathLst>
                <a:path w="34151" h="42810" extrusionOk="0">
                  <a:moveTo>
                    <a:pt x="33239" y="0"/>
                  </a:moveTo>
                  <a:lnTo>
                    <a:pt x="1" y="41655"/>
                  </a:lnTo>
                  <a:lnTo>
                    <a:pt x="942" y="42809"/>
                  </a:lnTo>
                  <a:lnTo>
                    <a:pt x="34151" y="1155"/>
                  </a:lnTo>
                  <a:lnTo>
                    <a:pt x="33239"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997" name="Google Shape;3997;p137"/>
            <p:cNvSpPr/>
            <p:nvPr/>
          </p:nvSpPr>
          <p:spPr>
            <a:xfrm>
              <a:off x="3489450" y="1145800"/>
              <a:ext cx="853775" cy="1070250"/>
            </a:xfrm>
            <a:custGeom>
              <a:avLst/>
              <a:gdLst/>
              <a:ahLst/>
              <a:cxnLst/>
              <a:rect l="l" t="t" r="r" b="b"/>
              <a:pathLst>
                <a:path w="34151" h="42810" extrusionOk="0">
                  <a:moveTo>
                    <a:pt x="33209" y="0"/>
                  </a:moveTo>
                  <a:lnTo>
                    <a:pt x="1" y="41655"/>
                  </a:lnTo>
                  <a:lnTo>
                    <a:pt x="912" y="42810"/>
                  </a:lnTo>
                  <a:lnTo>
                    <a:pt x="34151" y="1155"/>
                  </a:lnTo>
                  <a:lnTo>
                    <a:pt x="33209"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998" name="Google Shape;3998;p137"/>
            <p:cNvSpPr/>
            <p:nvPr/>
          </p:nvSpPr>
          <p:spPr>
            <a:xfrm>
              <a:off x="3440850" y="1085025"/>
              <a:ext cx="853775" cy="1070275"/>
            </a:xfrm>
            <a:custGeom>
              <a:avLst/>
              <a:gdLst/>
              <a:ahLst/>
              <a:cxnLst/>
              <a:rect l="l" t="t" r="r" b="b"/>
              <a:pathLst>
                <a:path w="34151" h="42811" extrusionOk="0">
                  <a:moveTo>
                    <a:pt x="33239" y="1"/>
                  </a:moveTo>
                  <a:lnTo>
                    <a:pt x="0" y="41656"/>
                  </a:lnTo>
                  <a:lnTo>
                    <a:pt x="912" y="42810"/>
                  </a:lnTo>
                  <a:lnTo>
                    <a:pt x="34150" y="1155"/>
                  </a:lnTo>
                  <a:lnTo>
                    <a:pt x="33239"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999" name="Google Shape;3999;p137"/>
            <p:cNvSpPr/>
            <p:nvPr/>
          </p:nvSpPr>
          <p:spPr>
            <a:xfrm>
              <a:off x="3392225" y="1024275"/>
              <a:ext cx="854550" cy="1071000"/>
            </a:xfrm>
            <a:custGeom>
              <a:avLst/>
              <a:gdLst/>
              <a:ahLst/>
              <a:cxnLst/>
              <a:rect l="l" t="t" r="r" b="b"/>
              <a:pathLst>
                <a:path w="34182" h="42840" extrusionOk="0">
                  <a:moveTo>
                    <a:pt x="33239" y="0"/>
                  </a:moveTo>
                  <a:lnTo>
                    <a:pt x="1" y="41685"/>
                  </a:lnTo>
                  <a:lnTo>
                    <a:pt x="942" y="42840"/>
                  </a:lnTo>
                  <a:lnTo>
                    <a:pt x="34181" y="1155"/>
                  </a:lnTo>
                  <a:lnTo>
                    <a:pt x="33239"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000" name="Google Shape;4000;p137"/>
            <p:cNvSpPr/>
            <p:nvPr/>
          </p:nvSpPr>
          <p:spPr>
            <a:xfrm>
              <a:off x="3344375" y="964250"/>
              <a:ext cx="854525" cy="1071025"/>
            </a:xfrm>
            <a:custGeom>
              <a:avLst/>
              <a:gdLst/>
              <a:ahLst/>
              <a:cxnLst/>
              <a:rect l="l" t="t" r="r" b="b"/>
              <a:pathLst>
                <a:path w="34181" h="42841" extrusionOk="0">
                  <a:moveTo>
                    <a:pt x="33239" y="1"/>
                  </a:moveTo>
                  <a:lnTo>
                    <a:pt x="0" y="41686"/>
                  </a:lnTo>
                  <a:lnTo>
                    <a:pt x="912" y="42841"/>
                  </a:lnTo>
                  <a:lnTo>
                    <a:pt x="34181" y="1155"/>
                  </a:lnTo>
                  <a:lnTo>
                    <a:pt x="33239"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001" name="Google Shape;4001;p137"/>
            <p:cNvSpPr/>
            <p:nvPr/>
          </p:nvSpPr>
          <p:spPr>
            <a:xfrm>
              <a:off x="3295750" y="903500"/>
              <a:ext cx="854550" cy="1071025"/>
            </a:xfrm>
            <a:custGeom>
              <a:avLst/>
              <a:gdLst/>
              <a:ahLst/>
              <a:cxnLst/>
              <a:rect l="l" t="t" r="r" b="b"/>
              <a:pathLst>
                <a:path w="34182" h="42841" extrusionOk="0">
                  <a:moveTo>
                    <a:pt x="33270" y="0"/>
                  </a:moveTo>
                  <a:lnTo>
                    <a:pt x="1" y="41685"/>
                  </a:lnTo>
                  <a:lnTo>
                    <a:pt x="943" y="42840"/>
                  </a:lnTo>
                  <a:lnTo>
                    <a:pt x="34181" y="1155"/>
                  </a:lnTo>
                  <a:lnTo>
                    <a:pt x="33270"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002" name="Google Shape;4002;p137"/>
            <p:cNvSpPr/>
            <p:nvPr/>
          </p:nvSpPr>
          <p:spPr>
            <a:xfrm>
              <a:off x="3247150" y="841975"/>
              <a:ext cx="854525" cy="1071775"/>
            </a:xfrm>
            <a:custGeom>
              <a:avLst/>
              <a:gdLst/>
              <a:ahLst/>
              <a:cxnLst/>
              <a:rect l="l" t="t" r="r" b="b"/>
              <a:pathLst>
                <a:path w="34181" h="42871" extrusionOk="0">
                  <a:moveTo>
                    <a:pt x="33269" y="0"/>
                  </a:moveTo>
                  <a:lnTo>
                    <a:pt x="0" y="41716"/>
                  </a:lnTo>
                  <a:lnTo>
                    <a:pt x="942" y="42870"/>
                  </a:lnTo>
                  <a:lnTo>
                    <a:pt x="34181" y="1155"/>
                  </a:lnTo>
                  <a:lnTo>
                    <a:pt x="33269"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003" name="Google Shape;4003;p137"/>
            <p:cNvSpPr/>
            <p:nvPr/>
          </p:nvSpPr>
          <p:spPr>
            <a:xfrm>
              <a:off x="3198525" y="781200"/>
              <a:ext cx="854550" cy="1071775"/>
            </a:xfrm>
            <a:custGeom>
              <a:avLst/>
              <a:gdLst/>
              <a:ahLst/>
              <a:cxnLst/>
              <a:rect l="l" t="t" r="r" b="b"/>
              <a:pathLst>
                <a:path w="34182" h="42871" extrusionOk="0">
                  <a:moveTo>
                    <a:pt x="33270" y="1"/>
                  </a:moveTo>
                  <a:lnTo>
                    <a:pt x="1" y="41716"/>
                  </a:lnTo>
                  <a:lnTo>
                    <a:pt x="943" y="42871"/>
                  </a:lnTo>
                  <a:lnTo>
                    <a:pt x="34181" y="1155"/>
                  </a:lnTo>
                  <a:lnTo>
                    <a:pt x="33270"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004" name="Google Shape;4004;p137"/>
            <p:cNvSpPr/>
            <p:nvPr/>
          </p:nvSpPr>
          <p:spPr>
            <a:xfrm>
              <a:off x="3150675" y="721200"/>
              <a:ext cx="854550" cy="1071775"/>
            </a:xfrm>
            <a:custGeom>
              <a:avLst/>
              <a:gdLst/>
              <a:ahLst/>
              <a:cxnLst/>
              <a:rect l="l" t="t" r="r" b="b"/>
              <a:pathLst>
                <a:path w="34182" h="42871" extrusionOk="0">
                  <a:moveTo>
                    <a:pt x="33270" y="0"/>
                  </a:moveTo>
                  <a:lnTo>
                    <a:pt x="1" y="41716"/>
                  </a:lnTo>
                  <a:lnTo>
                    <a:pt x="943" y="42871"/>
                  </a:lnTo>
                  <a:lnTo>
                    <a:pt x="34181" y="1155"/>
                  </a:lnTo>
                  <a:lnTo>
                    <a:pt x="33270"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005" name="Google Shape;4005;p137"/>
            <p:cNvSpPr/>
            <p:nvPr/>
          </p:nvSpPr>
          <p:spPr>
            <a:xfrm>
              <a:off x="3102075" y="660425"/>
              <a:ext cx="855300" cy="1071775"/>
            </a:xfrm>
            <a:custGeom>
              <a:avLst/>
              <a:gdLst/>
              <a:ahLst/>
              <a:cxnLst/>
              <a:rect l="l" t="t" r="r" b="b"/>
              <a:pathLst>
                <a:path w="34212" h="42871" extrusionOk="0">
                  <a:moveTo>
                    <a:pt x="33300" y="1"/>
                  </a:moveTo>
                  <a:lnTo>
                    <a:pt x="0" y="41716"/>
                  </a:lnTo>
                  <a:lnTo>
                    <a:pt x="942" y="42871"/>
                  </a:lnTo>
                  <a:lnTo>
                    <a:pt x="34211" y="1155"/>
                  </a:lnTo>
                  <a:lnTo>
                    <a:pt x="33300"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006" name="Google Shape;4006;p137"/>
            <p:cNvSpPr/>
            <p:nvPr/>
          </p:nvSpPr>
          <p:spPr>
            <a:xfrm>
              <a:off x="3054225" y="599675"/>
              <a:ext cx="854525" cy="1071775"/>
            </a:xfrm>
            <a:custGeom>
              <a:avLst/>
              <a:gdLst/>
              <a:ahLst/>
              <a:cxnLst/>
              <a:rect l="l" t="t" r="r" b="b"/>
              <a:pathLst>
                <a:path w="34181" h="42871" extrusionOk="0">
                  <a:moveTo>
                    <a:pt x="33269" y="0"/>
                  </a:moveTo>
                  <a:lnTo>
                    <a:pt x="0" y="41716"/>
                  </a:lnTo>
                  <a:lnTo>
                    <a:pt x="912" y="42870"/>
                  </a:lnTo>
                  <a:lnTo>
                    <a:pt x="34181" y="1155"/>
                  </a:lnTo>
                  <a:lnTo>
                    <a:pt x="33269"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007" name="Google Shape;4007;p137"/>
            <p:cNvSpPr/>
            <p:nvPr/>
          </p:nvSpPr>
          <p:spPr>
            <a:xfrm>
              <a:off x="3005600" y="538900"/>
              <a:ext cx="855300" cy="1072550"/>
            </a:xfrm>
            <a:custGeom>
              <a:avLst/>
              <a:gdLst/>
              <a:ahLst/>
              <a:cxnLst/>
              <a:rect l="l" t="t" r="r" b="b"/>
              <a:pathLst>
                <a:path w="34212" h="42902" extrusionOk="0">
                  <a:moveTo>
                    <a:pt x="33270" y="1"/>
                  </a:moveTo>
                  <a:lnTo>
                    <a:pt x="1" y="41747"/>
                  </a:lnTo>
                  <a:lnTo>
                    <a:pt x="912" y="42901"/>
                  </a:lnTo>
                  <a:lnTo>
                    <a:pt x="34212" y="1155"/>
                  </a:lnTo>
                  <a:lnTo>
                    <a:pt x="33270"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008" name="Google Shape;4008;p137"/>
            <p:cNvSpPr/>
            <p:nvPr/>
          </p:nvSpPr>
          <p:spPr>
            <a:xfrm>
              <a:off x="2957750" y="478900"/>
              <a:ext cx="855300" cy="1071775"/>
            </a:xfrm>
            <a:custGeom>
              <a:avLst/>
              <a:gdLst/>
              <a:ahLst/>
              <a:cxnLst/>
              <a:rect l="l" t="t" r="r" b="b"/>
              <a:pathLst>
                <a:path w="34212" h="42871" extrusionOk="0">
                  <a:moveTo>
                    <a:pt x="33270" y="0"/>
                  </a:moveTo>
                  <a:lnTo>
                    <a:pt x="1" y="41716"/>
                  </a:lnTo>
                  <a:lnTo>
                    <a:pt x="912" y="42870"/>
                  </a:lnTo>
                  <a:lnTo>
                    <a:pt x="34212" y="1155"/>
                  </a:lnTo>
                  <a:lnTo>
                    <a:pt x="33270"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009" name="Google Shape;4009;p137"/>
            <p:cNvSpPr/>
            <p:nvPr/>
          </p:nvSpPr>
          <p:spPr>
            <a:xfrm>
              <a:off x="2909150" y="418125"/>
              <a:ext cx="855300" cy="1072550"/>
            </a:xfrm>
            <a:custGeom>
              <a:avLst/>
              <a:gdLst/>
              <a:ahLst/>
              <a:cxnLst/>
              <a:rect l="l" t="t" r="r" b="b"/>
              <a:pathLst>
                <a:path w="34212" h="42902" extrusionOk="0">
                  <a:moveTo>
                    <a:pt x="33300" y="1"/>
                  </a:moveTo>
                  <a:lnTo>
                    <a:pt x="0" y="41747"/>
                  </a:lnTo>
                  <a:lnTo>
                    <a:pt x="912" y="42901"/>
                  </a:lnTo>
                  <a:lnTo>
                    <a:pt x="34211" y="1155"/>
                  </a:lnTo>
                  <a:lnTo>
                    <a:pt x="33300"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010" name="Google Shape;4010;p137"/>
            <p:cNvSpPr/>
            <p:nvPr/>
          </p:nvSpPr>
          <p:spPr>
            <a:xfrm>
              <a:off x="2860525" y="357375"/>
              <a:ext cx="856050" cy="1072525"/>
            </a:xfrm>
            <a:custGeom>
              <a:avLst/>
              <a:gdLst/>
              <a:ahLst/>
              <a:cxnLst/>
              <a:rect l="l" t="t" r="r" b="b"/>
              <a:pathLst>
                <a:path w="34242" h="42901" extrusionOk="0">
                  <a:moveTo>
                    <a:pt x="33300" y="0"/>
                  </a:moveTo>
                  <a:lnTo>
                    <a:pt x="1" y="41746"/>
                  </a:lnTo>
                  <a:lnTo>
                    <a:pt x="943" y="42901"/>
                  </a:lnTo>
                  <a:lnTo>
                    <a:pt x="34242" y="1155"/>
                  </a:lnTo>
                  <a:lnTo>
                    <a:pt x="33300"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011" name="Google Shape;4011;p137"/>
            <p:cNvSpPr/>
            <p:nvPr/>
          </p:nvSpPr>
          <p:spPr>
            <a:xfrm>
              <a:off x="2812675" y="296600"/>
              <a:ext cx="855300" cy="1072525"/>
            </a:xfrm>
            <a:custGeom>
              <a:avLst/>
              <a:gdLst/>
              <a:ahLst/>
              <a:cxnLst/>
              <a:rect l="l" t="t" r="r" b="b"/>
              <a:pathLst>
                <a:path w="34212" h="42901" extrusionOk="0">
                  <a:moveTo>
                    <a:pt x="33300" y="0"/>
                  </a:moveTo>
                  <a:lnTo>
                    <a:pt x="1" y="41746"/>
                  </a:lnTo>
                  <a:lnTo>
                    <a:pt x="912" y="42901"/>
                  </a:lnTo>
                  <a:lnTo>
                    <a:pt x="34211" y="1155"/>
                  </a:lnTo>
                  <a:lnTo>
                    <a:pt x="33300"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012" name="Google Shape;4012;p137"/>
            <p:cNvSpPr/>
            <p:nvPr/>
          </p:nvSpPr>
          <p:spPr>
            <a:xfrm>
              <a:off x="2764075" y="238125"/>
              <a:ext cx="856050" cy="1071000"/>
            </a:xfrm>
            <a:custGeom>
              <a:avLst/>
              <a:gdLst/>
              <a:ahLst/>
              <a:cxnLst/>
              <a:rect l="l" t="t" r="r" b="b"/>
              <a:pathLst>
                <a:path w="34242" h="42840" extrusionOk="0">
                  <a:moveTo>
                    <a:pt x="33269" y="0"/>
                  </a:moveTo>
                  <a:lnTo>
                    <a:pt x="0" y="41685"/>
                  </a:lnTo>
                  <a:lnTo>
                    <a:pt x="942" y="42840"/>
                  </a:lnTo>
                  <a:lnTo>
                    <a:pt x="34241" y="1094"/>
                  </a:lnTo>
                  <a:lnTo>
                    <a:pt x="33360"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013" name="Google Shape;4013;p137"/>
            <p:cNvSpPr/>
            <p:nvPr/>
          </p:nvSpPr>
          <p:spPr>
            <a:xfrm>
              <a:off x="2716200" y="238125"/>
              <a:ext cx="828725" cy="1010250"/>
            </a:xfrm>
            <a:custGeom>
              <a:avLst/>
              <a:gdLst/>
              <a:ahLst/>
              <a:cxnLst/>
              <a:rect l="l" t="t" r="r" b="b"/>
              <a:pathLst>
                <a:path w="33149" h="40410" extrusionOk="0">
                  <a:moveTo>
                    <a:pt x="31325" y="0"/>
                  </a:moveTo>
                  <a:lnTo>
                    <a:pt x="1" y="39255"/>
                  </a:lnTo>
                  <a:lnTo>
                    <a:pt x="912" y="40409"/>
                  </a:lnTo>
                  <a:lnTo>
                    <a:pt x="33148"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014" name="Google Shape;4014;p137"/>
            <p:cNvSpPr/>
            <p:nvPr/>
          </p:nvSpPr>
          <p:spPr>
            <a:xfrm>
              <a:off x="2667600" y="238125"/>
              <a:ext cx="780850" cy="950225"/>
            </a:xfrm>
            <a:custGeom>
              <a:avLst/>
              <a:gdLst/>
              <a:ahLst/>
              <a:cxnLst/>
              <a:rect l="l" t="t" r="r" b="b"/>
              <a:pathLst>
                <a:path w="31234" h="38009" extrusionOk="0">
                  <a:moveTo>
                    <a:pt x="29381" y="0"/>
                  </a:moveTo>
                  <a:lnTo>
                    <a:pt x="0" y="36854"/>
                  </a:lnTo>
                  <a:lnTo>
                    <a:pt x="912" y="38009"/>
                  </a:lnTo>
                  <a:lnTo>
                    <a:pt x="31234"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015" name="Google Shape;4015;p137"/>
            <p:cNvSpPr/>
            <p:nvPr/>
          </p:nvSpPr>
          <p:spPr>
            <a:xfrm>
              <a:off x="2618975" y="238125"/>
              <a:ext cx="733025" cy="889475"/>
            </a:xfrm>
            <a:custGeom>
              <a:avLst/>
              <a:gdLst/>
              <a:ahLst/>
              <a:cxnLst/>
              <a:rect l="l" t="t" r="r" b="b"/>
              <a:pathLst>
                <a:path w="29321" h="35579" extrusionOk="0">
                  <a:moveTo>
                    <a:pt x="27467" y="0"/>
                  </a:moveTo>
                  <a:lnTo>
                    <a:pt x="1" y="34424"/>
                  </a:lnTo>
                  <a:lnTo>
                    <a:pt x="943" y="35578"/>
                  </a:lnTo>
                  <a:lnTo>
                    <a:pt x="29320"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016" name="Google Shape;4016;p137"/>
            <p:cNvSpPr/>
            <p:nvPr/>
          </p:nvSpPr>
          <p:spPr>
            <a:xfrm>
              <a:off x="2571125" y="238125"/>
              <a:ext cx="684400" cy="829450"/>
            </a:xfrm>
            <a:custGeom>
              <a:avLst/>
              <a:gdLst/>
              <a:ahLst/>
              <a:cxnLst/>
              <a:rect l="l" t="t" r="r" b="b"/>
              <a:pathLst>
                <a:path w="27376" h="33178" extrusionOk="0">
                  <a:moveTo>
                    <a:pt x="25553" y="0"/>
                  </a:moveTo>
                  <a:lnTo>
                    <a:pt x="1" y="32023"/>
                  </a:lnTo>
                  <a:lnTo>
                    <a:pt x="943" y="33178"/>
                  </a:lnTo>
                  <a:lnTo>
                    <a:pt x="27376"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017" name="Google Shape;4017;p137"/>
            <p:cNvSpPr/>
            <p:nvPr/>
          </p:nvSpPr>
          <p:spPr>
            <a:xfrm>
              <a:off x="2522525" y="238125"/>
              <a:ext cx="636550" cy="768700"/>
            </a:xfrm>
            <a:custGeom>
              <a:avLst/>
              <a:gdLst/>
              <a:ahLst/>
              <a:cxnLst/>
              <a:rect l="l" t="t" r="r" b="b"/>
              <a:pathLst>
                <a:path w="25462" h="30748" extrusionOk="0">
                  <a:moveTo>
                    <a:pt x="23608" y="0"/>
                  </a:moveTo>
                  <a:lnTo>
                    <a:pt x="0" y="29593"/>
                  </a:lnTo>
                  <a:lnTo>
                    <a:pt x="942" y="30747"/>
                  </a:lnTo>
                  <a:lnTo>
                    <a:pt x="25461"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018" name="Google Shape;4018;p137"/>
            <p:cNvSpPr/>
            <p:nvPr/>
          </p:nvSpPr>
          <p:spPr>
            <a:xfrm>
              <a:off x="2473900" y="238125"/>
              <a:ext cx="587950" cy="707925"/>
            </a:xfrm>
            <a:custGeom>
              <a:avLst/>
              <a:gdLst/>
              <a:ahLst/>
              <a:cxnLst/>
              <a:rect l="l" t="t" r="r" b="b"/>
              <a:pathLst>
                <a:path w="23518" h="28317" extrusionOk="0">
                  <a:moveTo>
                    <a:pt x="21664" y="0"/>
                  </a:moveTo>
                  <a:lnTo>
                    <a:pt x="1" y="27162"/>
                  </a:lnTo>
                  <a:lnTo>
                    <a:pt x="943" y="28317"/>
                  </a:lnTo>
                  <a:lnTo>
                    <a:pt x="23517"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019" name="Google Shape;4019;p137"/>
            <p:cNvSpPr/>
            <p:nvPr/>
          </p:nvSpPr>
          <p:spPr>
            <a:xfrm>
              <a:off x="2426050" y="238125"/>
              <a:ext cx="539325" cy="647175"/>
            </a:xfrm>
            <a:custGeom>
              <a:avLst/>
              <a:gdLst/>
              <a:ahLst/>
              <a:cxnLst/>
              <a:rect l="l" t="t" r="r" b="b"/>
              <a:pathLst>
                <a:path w="21573" h="25887" extrusionOk="0">
                  <a:moveTo>
                    <a:pt x="19719" y="0"/>
                  </a:moveTo>
                  <a:lnTo>
                    <a:pt x="1" y="24732"/>
                  </a:lnTo>
                  <a:lnTo>
                    <a:pt x="912" y="25886"/>
                  </a:lnTo>
                  <a:lnTo>
                    <a:pt x="21572"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020" name="Google Shape;4020;p137"/>
            <p:cNvSpPr/>
            <p:nvPr/>
          </p:nvSpPr>
          <p:spPr>
            <a:xfrm>
              <a:off x="2377450" y="238125"/>
              <a:ext cx="491450" cy="587150"/>
            </a:xfrm>
            <a:custGeom>
              <a:avLst/>
              <a:gdLst/>
              <a:ahLst/>
              <a:cxnLst/>
              <a:rect l="l" t="t" r="r" b="b"/>
              <a:pathLst>
                <a:path w="19658" h="23486" extrusionOk="0">
                  <a:moveTo>
                    <a:pt x="17835" y="0"/>
                  </a:moveTo>
                  <a:lnTo>
                    <a:pt x="0" y="22331"/>
                  </a:lnTo>
                  <a:lnTo>
                    <a:pt x="942" y="23486"/>
                  </a:lnTo>
                  <a:lnTo>
                    <a:pt x="19658"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021" name="Google Shape;4021;p137"/>
            <p:cNvSpPr/>
            <p:nvPr/>
          </p:nvSpPr>
          <p:spPr>
            <a:xfrm>
              <a:off x="2329600" y="238125"/>
              <a:ext cx="442850" cy="526400"/>
            </a:xfrm>
            <a:custGeom>
              <a:avLst/>
              <a:gdLst/>
              <a:ahLst/>
              <a:cxnLst/>
              <a:rect l="l" t="t" r="r" b="b"/>
              <a:pathLst>
                <a:path w="17714" h="21056" extrusionOk="0">
                  <a:moveTo>
                    <a:pt x="15860" y="0"/>
                  </a:moveTo>
                  <a:lnTo>
                    <a:pt x="0" y="19901"/>
                  </a:lnTo>
                  <a:lnTo>
                    <a:pt x="912" y="21055"/>
                  </a:lnTo>
                  <a:lnTo>
                    <a:pt x="17713"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022" name="Google Shape;4022;p137"/>
            <p:cNvSpPr/>
            <p:nvPr/>
          </p:nvSpPr>
          <p:spPr>
            <a:xfrm>
              <a:off x="2280975" y="238125"/>
              <a:ext cx="395000" cy="466400"/>
            </a:xfrm>
            <a:custGeom>
              <a:avLst/>
              <a:gdLst/>
              <a:ahLst/>
              <a:cxnLst/>
              <a:rect l="l" t="t" r="r" b="b"/>
              <a:pathLst>
                <a:path w="15800" h="18656" extrusionOk="0">
                  <a:moveTo>
                    <a:pt x="13946" y="0"/>
                  </a:moveTo>
                  <a:lnTo>
                    <a:pt x="1" y="17500"/>
                  </a:lnTo>
                  <a:lnTo>
                    <a:pt x="912" y="18655"/>
                  </a:lnTo>
                  <a:lnTo>
                    <a:pt x="15800"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023" name="Google Shape;4023;p137"/>
            <p:cNvSpPr/>
            <p:nvPr/>
          </p:nvSpPr>
          <p:spPr>
            <a:xfrm>
              <a:off x="2232375" y="238125"/>
              <a:ext cx="346375" cy="405625"/>
            </a:xfrm>
            <a:custGeom>
              <a:avLst/>
              <a:gdLst/>
              <a:ahLst/>
              <a:cxnLst/>
              <a:rect l="l" t="t" r="r" b="b"/>
              <a:pathLst>
                <a:path w="13855" h="16225" extrusionOk="0">
                  <a:moveTo>
                    <a:pt x="12032" y="0"/>
                  </a:moveTo>
                  <a:lnTo>
                    <a:pt x="0" y="15070"/>
                  </a:lnTo>
                  <a:lnTo>
                    <a:pt x="942" y="16224"/>
                  </a:lnTo>
                  <a:lnTo>
                    <a:pt x="13855"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024" name="Google Shape;4024;p137"/>
            <p:cNvSpPr/>
            <p:nvPr/>
          </p:nvSpPr>
          <p:spPr>
            <a:xfrm>
              <a:off x="2184525" y="238125"/>
              <a:ext cx="298525" cy="345625"/>
            </a:xfrm>
            <a:custGeom>
              <a:avLst/>
              <a:gdLst/>
              <a:ahLst/>
              <a:cxnLst/>
              <a:rect l="l" t="t" r="r" b="b"/>
              <a:pathLst>
                <a:path w="11941" h="13825" extrusionOk="0">
                  <a:moveTo>
                    <a:pt x="10087" y="0"/>
                  </a:moveTo>
                  <a:lnTo>
                    <a:pt x="0" y="12670"/>
                  </a:lnTo>
                  <a:lnTo>
                    <a:pt x="912" y="13824"/>
                  </a:lnTo>
                  <a:lnTo>
                    <a:pt x="11940"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025" name="Google Shape;4025;p137"/>
            <p:cNvSpPr/>
            <p:nvPr/>
          </p:nvSpPr>
          <p:spPr>
            <a:xfrm>
              <a:off x="2135900" y="238125"/>
              <a:ext cx="250675" cy="284850"/>
            </a:xfrm>
            <a:custGeom>
              <a:avLst/>
              <a:gdLst/>
              <a:ahLst/>
              <a:cxnLst/>
              <a:rect l="l" t="t" r="r" b="b"/>
              <a:pathLst>
                <a:path w="10027" h="11394" extrusionOk="0">
                  <a:moveTo>
                    <a:pt x="8174" y="0"/>
                  </a:moveTo>
                  <a:lnTo>
                    <a:pt x="1" y="10239"/>
                  </a:lnTo>
                  <a:lnTo>
                    <a:pt x="942" y="11394"/>
                  </a:lnTo>
                  <a:lnTo>
                    <a:pt x="10027"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026" name="Google Shape;4026;p137"/>
            <p:cNvSpPr/>
            <p:nvPr/>
          </p:nvSpPr>
          <p:spPr>
            <a:xfrm>
              <a:off x="2088050" y="238125"/>
              <a:ext cx="202075" cy="224075"/>
            </a:xfrm>
            <a:custGeom>
              <a:avLst/>
              <a:gdLst/>
              <a:ahLst/>
              <a:cxnLst/>
              <a:rect l="l" t="t" r="r" b="b"/>
              <a:pathLst>
                <a:path w="8083" h="8963" extrusionOk="0">
                  <a:moveTo>
                    <a:pt x="6229" y="0"/>
                  </a:moveTo>
                  <a:lnTo>
                    <a:pt x="1" y="7808"/>
                  </a:lnTo>
                  <a:lnTo>
                    <a:pt x="912" y="8963"/>
                  </a:lnTo>
                  <a:lnTo>
                    <a:pt x="8082"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027" name="Google Shape;4027;p137"/>
            <p:cNvSpPr/>
            <p:nvPr/>
          </p:nvSpPr>
          <p:spPr>
            <a:xfrm>
              <a:off x="2039450" y="238125"/>
              <a:ext cx="153450" cy="164075"/>
            </a:xfrm>
            <a:custGeom>
              <a:avLst/>
              <a:gdLst/>
              <a:ahLst/>
              <a:cxnLst/>
              <a:rect l="l" t="t" r="r" b="b"/>
              <a:pathLst>
                <a:path w="6138" h="6563" extrusionOk="0">
                  <a:moveTo>
                    <a:pt x="4314" y="0"/>
                  </a:moveTo>
                  <a:lnTo>
                    <a:pt x="0" y="5408"/>
                  </a:lnTo>
                  <a:lnTo>
                    <a:pt x="912" y="6563"/>
                  </a:lnTo>
                  <a:lnTo>
                    <a:pt x="6137"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028" name="Google Shape;4028;p137"/>
            <p:cNvSpPr/>
            <p:nvPr/>
          </p:nvSpPr>
          <p:spPr>
            <a:xfrm>
              <a:off x="1991575" y="238125"/>
              <a:ext cx="105625" cy="104075"/>
            </a:xfrm>
            <a:custGeom>
              <a:avLst/>
              <a:gdLst/>
              <a:ahLst/>
              <a:cxnLst/>
              <a:rect l="l" t="t" r="r" b="b"/>
              <a:pathLst>
                <a:path w="4225" h="4163" extrusionOk="0">
                  <a:moveTo>
                    <a:pt x="2371" y="0"/>
                  </a:moveTo>
                  <a:lnTo>
                    <a:pt x="1" y="3008"/>
                  </a:lnTo>
                  <a:lnTo>
                    <a:pt x="912" y="4162"/>
                  </a:lnTo>
                  <a:lnTo>
                    <a:pt x="4224"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sp>
        <p:nvSpPr>
          <p:cNvPr id="4029" name="Google Shape;4029;p137"/>
          <p:cNvSpPr/>
          <p:nvPr/>
        </p:nvSpPr>
        <p:spPr>
          <a:xfrm>
            <a:off x="0" y="0"/>
            <a:ext cx="5743500" cy="5143500"/>
          </a:xfrm>
          <a:prstGeom prst="homePlate">
            <a:avLst>
              <a:gd name="adj" fmla="val 39813"/>
            </a:avLst>
          </a:prstGeom>
          <a:solidFill>
            <a:schemeClr val="lt1"/>
          </a:solidFill>
          <a:ln>
            <a:noFill/>
          </a:ln>
          <a:effectLst>
            <a:outerShdw blurRad="228600" dist="38100" dir="10800000" algn="bl" rotWithShape="0">
              <a:srgbClr val="000000">
                <a:alpha val="13333"/>
              </a:srgbClr>
            </a:outerShdw>
          </a:effectLst>
        </p:spPr>
        <p:txBody>
          <a:bodyPr spcFirstLastPara="1" wrap="square" lIns="91400" tIns="91400" rIns="91400" bIns="91400"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030" name="Google Shape;4030;p137"/>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grpSp>
        <p:nvGrpSpPr>
          <p:cNvPr id="4031" name="Google Shape;4031;p137"/>
          <p:cNvGrpSpPr/>
          <p:nvPr/>
        </p:nvGrpSpPr>
        <p:grpSpPr>
          <a:xfrm>
            <a:off x="1285922" y="2144123"/>
            <a:ext cx="2868897" cy="817157"/>
            <a:chOff x="238125" y="1822850"/>
            <a:chExt cx="7080200" cy="2016675"/>
          </a:xfrm>
        </p:grpSpPr>
        <p:sp>
          <p:nvSpPr>
            <p:cNvPr id="4032" name="Google Shape;4032;p137"/>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033" name="Google Shape;4033;p137"/>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034" name="Google Shape;4034;p137"/>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035" name="Google Shape;4035;p137"/>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036" name="Google Shape;4036;p137"/>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037" name="Google Shape;4037;p137"/>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038" name="Google Shape;4038;p137"/>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sp>
        <p:nvSpPr>
          <p:cNvPr id="4039" name="Google Shape;4039;p137"/>
          <p:cNvSpPr/>
          <p:nvPr/>
        </p:nvSpPr>
        <p:spPr>
          <a:xfrm>
            <a:off x="5338776" y="-4749"/>
            <a:ext cx="3805047" cy="5153025"/>
          </a:xfrm>
          <a:custGeom>
            <a:avLst/>
            <a:gdLst/>
            <a:ahLst/>
            <a:cxnLst/>
            <a:rect l="l" t="t" r="r" b="b"/>
            <a:pathLst>
              <a:path w="152400" h="206121" extrusionOk="0">
                <a:moveTo>
                  <a:pt x="82105" y="103632"/>
                </a:moveTo>
                <a:lnTo>
                  <a:pt x="190" y="205930"/>
                </a:lnTo>
                <a:lnTo>
                  <a:pt x="152209" y="206121"/>
                </a:lnTo>
                <a:lnTo>
                  <a:pt x="152400" y="190"/>
                </a:lnTo>
                <a:lnTo>
                  <a:pt x="0" y="0"/>
                </a:lnTo>
                <a:close/>
              </a:path>
            </a:pathLst>
          </a:custGeom>
          <a:solidFill>
            <a:schemeClr val="lt1"/>
          </a:solidFill>
          <a:ln>
            <a:noFill/>
          </a:ln>
          <a:effectLst>
            <a:outerShdw blurRad="228600" dist="38100" dir="10800000" algn="bl" rotWithShape="0">
              <a:srgbClr val="000000">
                <a:alpha val="13333"/>
              </a:srgbClr>
            </a:outerShdw>
          </a:effectLst>
        </p:spPr>
        <p:txBody>
          <a:bodyPr/>
          <a:lstStyle/>
          <a:p>
            <a:endParaRPr lang="en-US"/>
          </a:p>
        </p:txBody>
      </p:sp>
      <p:sp>
        <p:nvSpPr>
          <p:cNvPr id="4040" name="Google Shape;4040;p137"/>
          <p:cNvSpPr txBox="1"/>
          <p:nvPr/>
        </p:nvSpPr>
        <p:spPr>
          <a:xfrm>
            <a:off x="244350" y="4765501"/>
            <a:ext cx="1315500" cy="292313"/>
          </a:xfrm>
          <a:prstGeom prst="rect">
            <a:avLst/>
          </a:prstGeom>
          <a:noFill/>
          <a:ln>
            <a:noFill/>
          </a:ln>
        </p:spPr>
        <p:txBody>
          <a:bodyPr spcFirstLastPara="1" wrap="square" lIns="91400" tIns="91400" rIns="91400" bIns="91400"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1175"/>
        <p:cNvGrpSpPr/>
        <p:nvPr/>
      </p:nvGrpSpPr>
      <p:grpSpPr>
        <a:xfrm>
          <a:off x="0" y="0"/>
          <a:ext cx="0" cy="0"/>
          <a:chOff x="0" y="0"/>
          <a:chExt cx="0" cy="0"/>
        </a:xfrm>
      </p:grpSpPr>
      <p:sp>
        <p:nvSpPr>
          <p:cNvPr id="1176" name="Google Shape;1176;p80"/>
          <p:cNvSpPr txBox="1">
            <a:spLocks noGrp="1"/>
          </p:cNvSpPr>
          <p:nvPr>
            <p:ph type="title"/>
          </p:nvPr>
        </p:nvSpPr>
        <p:spPr>
          <a:xfrm>
            <a:off x="244353" y="200600"/>
            <a:ext cx="8661600" cy="5727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1177" name="Google Shape;1177;p80"/>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grpSp>
        <p:nvGrpSpPr>
          <p:cNvPr id="1178" name="Google Shape;1178;p80"/>
          <p:cNvGrpSpPr/>
          <p:nvPr/>
        </p:nvGrpSpPr>
        <p:grpSpPr>
          <a:xfrm>
            <a:off x="8041173" y="4778596"/>
            <a:ext cx="598277" cy="170409"/>
            <a:chOff x="238125" y="1822850"/>
            <a:chExt cx="7080200" cy="2016675"/>
          </a:xfrm>
        </p:grpSpPr>
        <p:sp>
          <p:nvSpPr>
            <p:cNvPr id="1179" name="Google Shape;1179;p80"/>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0" name="Google Shape;1180;p80"/>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1" name="Google Shape;1181;p80"/>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2" name="Google Shape;1182;p80"/>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3" name="Google Shape;1183;p80"/>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4" name="Google Shape;1184;p80"/>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5" name="Google Shape;1185;p80"/>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186" name="Google Shape;1186;p80"/>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matchingName="Closing slide w/logo_red">
  <p:cSld name="Closing slide w/logo_red">
    <p:bg>
      <p:bgPr>
        <a:solidFill>
          <a:schemeClr val="accent1"/>
        </a:solidFill>
        <a:effectLst/>
      </p:bgPr>
    </p:bg>
    <p:spTree>
      <p:nvGrpSpPr>
        <p:cNvPr id="1" name="Shape 4041"/>
        <p:cNvGrpSpPr/>
        <p:nvPr/>
      </p:nvGrpSpPr>
      <p:grpSpPr>
        <a:xfrm>
          <a:off x="0" y="0"/>
          <a:ext cx="0" cy="0"/>
          <a:chOff x="0" y="0"/>
          <a:chExt cx="0" cy="0"/>
        </a:xfrm>
      </p:grpSpPr>
      <p:sp>
        <p:nvSpPr>
          <p:cNvPr id="4042" name="Google Shape;4042;p138"/>
          <p:cNvSpPr/>
          <p:nvPr/>
        </p:nvSpPr>
        <p:spPr>
          <a:xfrm>
            <a:off x="0" y="0"/>
            <a:ext cx="5743500" cy="5143500"/>
          </a:xfrm>
          <a:prstGeom prst="homePlate">
            <a:avLst>
              <a:gd name="adj" fmla="val 39813"/>
            </a:avLst>
          </a:prstGeom>
          <a:solidFill>
            <a:schemeClr val="lt1"/>
          </a:solidFill>
          <a:ln>
            <a:noFill/>
          </a:ln>
          <a:effectLst>
            <a:outerShdw blurRad="228600" dist="38100" dir="10800000" algn="bl" rotWithShape="0">
              <a:srgbClr val="000000">
                <a:alpha val="33333"/>
              </a:srgbClr>
            </a:outerShdw>
          </a:effectLst>
        </p:spPr>
        <p:txBody>
          <a:bodyPr spcFirstLastPara="1" wrap="square" lIns="91400" tIns="91400" rIns="91400" bIns="91400"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043" name="Google Shape;4043;p138"/>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grpSp>
        <p:nvGrpSpPr>
          <p:cNvPr id="4044" name="Google Shape;4044;p138"/>
          <p:cNvGrpSpPr/>
          <p:nvPr/>
        </p:nvGrpSpPr>
        <p:grpSpPr>
          <a:xfrm>
            <a:off x="1285922" y="2144123"/>
            <a:ext cx="2868897" cy="817157"/>
            <a:chOff x="238125" y="1822850"/>
            <a:chExt cx="7080200" cy="2016675"/>
          </a:xfrm>
        </p:grpSpPr>
        <p:sp>
          <p:nvSpPr>
            <p:cNvPr id="4045" name="Google Shape;4045;p138"/>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046" name="Google Shape;4046;p138"/>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047" name="Google Shape;4047;p138"/>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048" name="Google Shape;4048;p138"/>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049" name="Google Shape;4049;p138"/>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050" name="Google Shape;4050;p138"/>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051" name="Google Shape;4051;p138"/>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sp>
        <p:nvSpPr>
          <p:cNvPr id="4052" name="Google Shape;4052;p138"/>
          <p:cNvSpPr/>
          <p:nvPr/>
        </p:nvSpPr>
        <p:spPr>
          <a:xfrm>
            <a:off x="5338776" y="-4749"/>
            <a:ext cx="3805047" cy="5153025"/>
          </a:xfrm>
          <a:custGeom>
            <a:avLst/>
            <a:gdLst/>
            <a:ahLst/>
            <a:cxnLst/>
            <a:rect l="l" t="t" r="r" b="b"/>
            <a:pathLst>
              <a:path w="152400" h="206121" extrusionOk="0">
                <a:moveTo>
                  <a:pt x="82105" y="103632"/>
                </a:moveTo>
                <a:lnTo>
                  <a:pt x="190" y="205930"/>
                </a:lnTo>
                <a:lnTo>
                  <a:pt x="152209" y="206121"/>
                </a:lnTo>
                <a:lnTo>
                  <a:pt x="152400" y="190"/>
                </a:lnTo>
                <a:lnTo>
                  <a:pt x="0" y="0"/>
                </a:lnTo>
                <a:close/>
              </a:path>
            </a:pathLst>
          </a:custGeom>
          <a:solidFill>
            <a:schemeClr val="lt1"/>
          </a:solidFill>
          <a:ln>
            <a:noFill/>
          </a:ln>
          <a:effectLst>
            <a:outerShdw blurRad="228600" dist="38100" dir="10800000" algn="bl" rotWithShape="0">
              <a:srgbClr val="000000">
                <a:alpha val="33333"/>
              </a:srgbClr>
            </a:outerShdw>
          </a:effectLst>
        </p:spPr>
        <p:txBody>
          <a:bodyPr/>
          <a:lstStyle/>
          <a:p>
            <a:endParaRPr lang="en-US"/>
          </a:p>
        </p:txBody>
      </p:sp>
      <p:sp>
        <p:nvSpPr>
          <p:cNvPr id="4053" name="Google Shape;4053;p138"/>
          <p:cNvSpPr txBox="1"/>
          <p:nvPr/>
        </p:nvSpPr>
        <p:spPr>
          <a:xfrm>
            <a:off x="244350" y="4765501"/>
            <a:ext cx="1315500" cy="292313"/>
          </a:xfrm>
          <a:prstGeom prst="rect">
            <a:avLst/>
          </a:prstGeom>
          <a:noFill/>
          <a:ln>
            <a:noFill/>
          </a:ln>
        </p:spPr>
        <p:txBody>
          <a:bodyPr spcFirstLastPara="1" wrap="square" lIns="91400" tIns="91400" rIns="91400" bIns="91400"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matchingName="Title and two columns (w/Light BG)">
  <p:cSld name="Title and two columns (w/Light BG)">
    <p:bg>
      <p:bgPr>
        <a:solidFill>
          <a:srgbClr val="F1FAFE"/>
        </a:solidFill>
        <a:effectLst/>
      </p:bgPr>
    </p:bg>
    <p:spTree>
      <p:nvGrpSpPr>
        <p:cNvPr id="1" name="Shape 4058"/>
        <p:cNvGrpSpPr/>
        <p:nvPr/>
      </p:nvGrpSpPr>
      <p:grpSpPr>
        <a:xfrm>
          <a:off x="0" y="0"/>
          <a:ext cx="0" cy="0"/>
          <a:chOff x="0" y="0"/>
          <a:chExt cx="0" cy="0"/>
        </a:xfrm>
      </p:grpSpPr>
      <p:sp>
        <p:nvSpPr>
          <p:cNvPr id="4059" name="Google Shape;4059;p77"/>
          <p:cNvSpPr/>
          <p:nvPr/>
        </p:nvSpPr>
        <p:spPr>
          <a:xfrm rot="-5400000">
            <a:off x="-2754775" y="2407832"/>
            <a:ext cx="5499900" cy="5499900"/>
          </a:xfrm>
          <a:prstGeom prst="pie">
            <a:avLst>
              <a:gd name="adj1" fmla="val 0"/>
              <a:gd name="adj2" fmla="val 5382146"/>
            </a:avLst>
          </a:prstGeom>
          <a:solidFill>
            <a:srgbClr val="E4F5FD"/>
          </a:solidFill>
          <a:ln>
            <a:noFill/>
          </a:ln>
        </p:spPr>
        <p:txBody>
          <a:bodyPr spcFirstLastPara="1" wrap="square" lIns="91400" tIns="91400" rIns="91400" bIns="91400"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nvGrpSpPr>
          <p:cNvPr id="4060" name="Google Shape;4060;p77"/>
          <p:cNvGrpSpPr/>
          <p:nvPr/>
        </p:nvGrpSpPr>
        <p:grpSpPr>
          <a:xfrm>
            <a:off x="6808166" y="782936"/>
            <a:ext cx="1845454" cy="1820065"/>
            <a:chOff x="5927502" y="551679"/>
            <a:chExt cx="2377550" cy="2344840"/>
          </a:xfrm>
        </p:grpSpPr>
        <p:grpSp>
          <p:nvGrpSpPr>
            <p:cNvPr id="4061" name="Google Shape;4061;p77"/>
            <p:cNvGrpSpPr/>
            <p:nvPr/>
          </p:nvGrpSpPr>
          <p:grpSpPr>
            <a:xfrm>
              <a:off x="5927502" y="551679"/>
              <a:ext cx="2377550" cy="653782"/>
              <a:chOff x="2159414" y="3486447"/>
              <a:chExt cx="2606105" cy="720500"/>
            </a:xfrm>
          </p:grpSpPr>
          <p:grpSp>
            <p:nvGrpSpPr>
              <p:cNvPr id="4062" name="Google Shape;4062;p77"/>
              <p:cNvGrpSpPr/>
              <p:nvPr/>
            </p:nvGrpSpPr>
            <p:grpSpPr>
              <a:xfrm>
                <a:off x="2159414" y="3486447"/>
                <a:ext cx="2606105" cy="49200"/>
                <a:chOff x="2159414" y="3486447"/>
                <a:chExt cx="2606105" cy="49200"/>
              </a:xfrm>
            </p:grpSpPr>
            <p:sp>
              <p:nvSpPr>
                <p:cNvPr id="4063" name="Google Shape;4063;p77"/>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064" name="Google Shape;4064;p77"/>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065" name="Google Shape;4065;p77"/>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066" name="Google Shape;4066;p77"/>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067" name="Google Shape;4067;p77"/>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068" name="Google Shape;4068;p77"/>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069" name="Google Shape;4069;p77"/>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070" name="Google Shape;4070;p77"/>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071" name="Google Shape;4071;p77"/>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072" name="Google Shape;4072;p77"/>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073" name="Google Shape;4073;p77"/>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074" name="Google Shape;4074;p77"/>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075" name="Google Shape;4075;p77"/>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076" name="Google Shape;4076;p77"/>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077" name="Google Shape;4077;p77"/>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078" name="Google Shape;4078;p77"/>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grpSp>
            <p:nvGrpSpPr>
              <p:cNvPr id="4079" name="Google Shape;4079;p77"/>
              <p:cNvGrpSpPr/>
              <p:nvPr/>
            </p:nvGrpSpPr>
            <p:grpSpPr>
              <a:xfrm>
                <a:off x="2159414" y="3652838"/>
                <a:ext cx="2606105" cy="49200"/>
                <a:chOff x="2159414" y="3486447"/>
                <a:chExt cx="2606105" cy="49200"/>
              </a:xfrm>
            </p:grpSpPr>
            <p:sp>
              <p:nvSpPr>
                <p:cNvPr id="4080" name="Google Shape;4080;p77"/>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081" name="Google Shape;4081;p77"/>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082" name="Google Shape;4082;p77"/>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083" name="Google Shape;4083;p77"/>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084" name="Google Shape;4084;p77"/>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085" name="Google Shape;4085;p77"/>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086" name="Google Shape;4086;p77"/>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087" name="Google Shape;4087;p77"/>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088" name="Google Shape;4088;p77"/>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089" name="Google Shape;4089;p77"/>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090" name="Google Shape;4090;p77"/>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091" name="Google Shape;4091;p77"/>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092" name="Google Shape;4092;p77"/>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093" name="Google Shape;4093;p77"/>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094" name="Google Shape;4094;p77"/>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095" name="Google Shape;4095;p77"/>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grpSp>
            <p:nvGrpSpPr>
              <p:cNvPr id="4096" name="Google Shape;4096;p77"/>
              <p:cNvGrpSpPr/>
              <p:nvPr/>
            </p:nvGrpSpPr>
            <p:grpSpPr>
              <a:xfrm>
                <a:off x="2159414" y="3819188"/>
                <a:ext cx="2606105" cy="49200"/>
                <a:chOff x="2159414" y="3486447"/>
                <a:chExt cx="2606105" cy="49200"/>
              </a:xfrm>
            </p:grpSpPr>
            <p:sp>
              <p:nvSpPr>
                <p:cNvPr id="4097" name="Google Shape;4097;p77"/>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098" name="Google Shape;4098;p77"/>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099" name="Google Shape;4099;p77"/>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100" name="Google Shape;4100;p77"/>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101" name="Google Shape;4101;p77"/>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102" name="Google Shape;4102;p77"/>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103" name="Google Shape;4103;p77"/>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104" name="Google Shape;4104;p77"/>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105" name="Google Shape;4105;p77"/>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106" name="Google Shape;4106;p77"/>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107" name="Google Shape;4107;p77"/>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108" name="Google Shape;4108;p77"/>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109" name="Google Shape;4109;p77"/>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110" name="Google Shape;4110;p77"/>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111" name="Google Shape;4111;p77"/>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112" name="Google Shape;4112;p77"/>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grpSp>
            <p:nvGrpSpPr>
              <p:cNvPr id="4113" name="Google Shape;4113;p77"/>
              <p:cNvGrpSpPr/>
              <p:nvPr/>
            </p:nvGrpSpPr>
            <p:grpSpPr>
              <a:xfrm>
                <a:off x="2159414" y="3983540"/>
                <a:ext cx="2606105" cy="49200"/>
                <a:chOff x="2159414" y="3486447"/>
                <a:chExt cx="2606105" cy="49200"/>
              </a:xfrm>
            </p:grpSpPr>
            <p:sp>
              <p:nvSpPr>
                <p:cNvPr id="4114" name="Google Shape;4114;p77"/>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115" name="Google Shape;4115;p77"/>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116" name="Google Shape;4116;p77"/>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117" name="Google Shape;4117;p77"/>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118" name="Google Shape;4118;p77"/>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119" name="Google Shape;4119;p77"/>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120" name="Google Shape;4120;p77"/>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121" name="Google Shape;4121;p77"/>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122" name="Google Shape;4122;p77"/>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123" name="Google Shape;4123;p77"/>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124" name="Google Shape;4124;p77"/>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125" name="Google Shape;4125;p77"/>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126" name="Google Shape;4126;p77"/>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127" name="Google Shape;4127;p77"/>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128" name="Google Shape;4128;p77"/>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129" name="Google Shape;4129;p77"/>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grpSp>
            <p:nvGrpSpPr>
              <p:cNvPr id="4130" name="Google Shape;4130;p77"/>
              <p:cNvGrpSpPr/>
              <p:nvPr/>
            </p:nvGrpSpPr>
            <p:grpSpPr>
              <a:xfrm>
                <a:off x="2159414" y="4157747"/>
                <a:ext cx="2606105" cy="49200"/>
                <a:chOff x="2159414" y="3486447"/>
                <a:chExt cx="2606105" cy="49200"/>
              </a:xfrm>
            </p:grpSpPr>
            <p:sp>
              <p:nvSpPr>
                <p:cNvPr id="4131" name="Google Shape;4131;p77"/>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132" name="Google Shape;4132;p77"/>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133" name="Google Shape;4133;p77"/>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134" name="Google Shape;4134;p77"/>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135" name="Google Shape;4135;p77"/>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136" name="Google Shape;4136;p77"/>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137" name="Google Shape;4137;p77"/>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138" name="Google Shape;4138;p77"/>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139" name="Google Shape;4139;p77"/>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140" name="Google Shape;4140;p77"/>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141" name="Google Shape;4141;p77"/>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142" name="Google Shape;4142;p77"/>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143" name="Google Shape;4143;p77"/>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144" name="Google Shape;4144;p77"/>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145" name="Google Shape;4145;p77"/>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146" name="Google Shape;4146;p77"/>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grpSp>
        <p:grpSp>
          <p:nvGrpSpPr>
            <p:cNvPr id="4147" name="Google Shape;4147;p77"/>
            <p:cNvGrpSpPr/>
            <p:nvPr/>
          </p:nvGrpSpPr>
          <p:grpSpPr>
            <a:xfrm>
              <a:off x="5927502" y="1318162"/>
              <a:ext cx="2377550" cy="653782"/>
              <a:chOff x="2159414" y="3486447"/>
              <a:chExt cx="2606105" cy="720500"/>
            </a:xfrm>
          </p:grpSpPr>
          <p:grpSp>
            <p:nvGrpSpPr>
              <p:cNvPr id="4148" name="Google Shape;4148;p77"/>
              <p:cNvGrpSpPr/>
              <p:nvPr/>
            </p:nvGrpSpPr>
            <p:grpSpPr>
              <a:xfrm>
                <a:off x="2159414" y="3486447"/>
                <a:ext cx="2606105" cy="49200"/>
                <a:chOff x="2159414" y="3486447"/>
                <a:chExt cx="2606105" cy="49200"/>
              </a:xfrm>
            </p:grpSpPr>
            <p:sp>
              <p:nvSpPr>
                <p:cNvPr id="4149" name="Google Shape;4149;p77"/>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150" name="Google Shape;4150;p77"/>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151" name="Google Shape;4151;p77"/>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152" name="Google Shape;4152;p77"/>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153" name="Google Shape;4153;p77"/>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154" name="Google Shape;4154;p77"/>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155" name="Google Shape;4155;p77"/>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156" name="Google Shape;4156;p77"/>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157" name="Google Shape;4157;p77"/>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158" name="Google Shape;4158;p77"/>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159" name="Google Shape;4159;p77"/>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160" name="Google Shape;4160;p77"/>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161" name="Google Shape;4161;p77"/>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162" name="Google Shape;4162;p77"/>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163" name="Google Shape;4163;p77"/>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164" name="Google Shape;4164;p77"/>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grpSp>
            <p:nvGrpSpPr>
              <p:cNvPr id="4165" name="Google Shape;4165;p77"/>
              <p:cNvGrpSpPr/>
              <p:nvPr/>
            </p:nvGrpSpPr>
            <p:grpSpPr>
              <a:xfrm>
                <a:off x="2159414" y="3652838"/>
                <a:ext cx="2606105" cy="49200"/>
                <a:chOff x="2159414" y="3486447"/>
                <a:chExt cx="2606105" cy="49200"/>
              </a:xfrm>
            </p:grpSpPr>
            <p:sp>
              <p:nvSpPr>
                <p:cNvPr id="4166" name="Google Shape;4166;p77"/>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167" name="Google Shape;4167;p77"/>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168" name="Google Shape;4168;p77"/>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169" name="Google Shape;4169;p77"/>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170" name="Google Shape;4170;p77"/>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171" name="Google Shape;4171;p77"/>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172" name="Google Shape;4172;p77"/>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173" name="Google Shape;4173;p77"/>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174" name="Google Shape;4174;p77"/>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175" name="Google Shape;4175;p77"/>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176" name="Google Shape;4176;p77"/>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177" name="Google Shape;4177;p77"/>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178" name="Google Shape;4178;p77"/>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179" name="Google Shape;4179;p77"/>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180" name="Google Shape;4180;p77"/>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181" name="Google Shape;4181;p77"/>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grpSp>
            <p:nvGrpSpPr>
              <p:cNvPr id="4182" name="Google Shape;4182;p77"/>
              <p:cNvGrpSpPr/>
              <p:nvPr/>
            </p:nvGrpSpPr>
            <p:grpSpPr>
              <a:xfrm>
                <a:off x="2159414" y="3819188"/>
                <a:ext cx="2606105" cy="49200"/>
                <a:chOff x="2159414" y="3486447"/>
                <a:chExt cx="2606105" cy="49200"/>
              </a:xfrm>
            </p:grpSpPr>
            <p:sp>
              <p:nvSpPr>
                <p:cNvPr id="4183" name="Google Shape;4183;p77"/>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184" name="Google Shape;4184;p77"/>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185" name="Google Shape;4185;p77"/>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186" name="Google Shape;4186;p77"/>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187" name="Google Shape;4187;p77"/>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188" name="Google Shape;4188;p77"/>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189" name="Google Shape;4189;p77"/>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190" name="Google Shape;4190;p77"/>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191" name="Google Shape;4191;p77"/>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192" name="Google Shape;4192;p77"/>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193" name="Google Shape;4193;p77"/>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194" name="Google Shape;4194;p77"/>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195" name="Google Shape;4195;p77"/>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196" name="Google Shape;4196;p77"/>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197" name="Google Shape;4197;p77"/>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198" name="Google Shape;4198;p77"/>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grpSp>
            <p:nvGrpSpPr>
              <p:cNvPr id="4199" name="Google Shape;4199;p77"/>
              <p:cNvGrpSpPr/>
              <p:nvPr/>
            </p:nvGrpSpPr>
            <p:grpSpPr>
              <a:xfrm>
                <a:off x="2159414" y="3983540"/>
                <a:ext cx="2606105" cy="49200"/>
                <a:chOff x="2159414" y="3486447"/>
                <a:chExt cx="2606105" cy="49200"/>
              </a:xfrm>
            </p:grpSpPr>
            <p:sp>
              <p:nvSpPr>
                <p:cNvPr id="4200" name="Google Shape;4200;p77"/>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201" name="Google Shape;4201;p77"/>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202" name="Google Shape;4202;p77"/>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203" name="Google Shape;4203;p77"/>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204" name="Google Shape;4204;p77"/>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205" name="Google Shape;4205;p77"/>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206" name="Google Shape;4206;p77"/>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207" name="Google Shape;4207;p77"/>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208" name="Google Shape;4208;p77"/>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209" name="Google Shape;4209;p77"/>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210" name="Google Shape;4210;p77"/>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211" name="Google Shape;4211;p77"/>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212" name="Google Shape;4212;p77"/>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213" name="Google Shape;4213;p77"/>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214" name="Google Shape;4214;p77"/>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215" name="Google Shape;4215;p77"/>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grpSp>
            <p:nvGrpSpPr>
              <p:cNvPr id="4216" name="Google Shape;4216;p77"/>
              <p:cNvGrpSpPr/>
              <p:nvPr/>
            </p:nvGrpSpPr>
            <p:grpSpPr>
              <a:xfrm>
                <a:off x="2159414" y="4157747"/>
                <a:ext cx="2606105" cy="49200"/>
                <a:chOff x="2159414" y="3486447"/>
                <a:chExt cx="2606105" cy="49200"/>
              </a:xfrm>
            </p:grpSpPr>
            <p:sp>
              <p:nvSpPr>
                <p:cNvPr id="4217" name="Google Shape;4217;p77"/>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218" name="Google Shape;4218;p77"/>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219" name="Google Shape;4219;p77"/>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220" name="Google Shape;4220;p77"/>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221" name="Google Shape;4221;p77"/>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222" name="Google Shape;4222;p77"/>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223" name="Google Shape;4223;p77"/>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224" name="Google Shape;4224;p77"/>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225" name="Google Shape;4225;p77"/>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226" name="Google Shape;4226;p77"/>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227" name="Google Shape;4227;p77"/>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228" name="Google Shape;4228;p77"/>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229" name="Google Shape;4229;p77"/>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230" name="Google Shape;4230;p77"/>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231" name="Google Shape;4231;p77"/>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232" name="Google Shape;4232;p77"/>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grpSp>
        <p:grpSp>
          <p:nvGrpSpPr>
            <p:cNvPr id="4233" name="Google Shape;4233;p77"/>
            <p:cNvGrpSpPr/>
            <p:nvPr/>
          </p:nvGrpSpPr>
          <p:grpSpPr>
            <a:xfrm>
              <a:off x="5927502" y="2084662"/>
              <a:ext cx="2377550" cy="44644"/>
              <a:chOff x="2159414" y="3486447"/>
              <a:chExt cx="2606105" cy="49200"/>
            </a:xfrm>
          </p:grpSpPr>
          <p:sp>
            <p:nvSpPr>
              <p:cNvPr id="4234" name="Google Shape;4234;p77"/>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235" name="Google Shape;4235;p77"/>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236" name="Google Shape;4236;p77"/>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237" name="Google Shape;4237;p77"/>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238" name="Google Shape;4238;p77"/>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239" name="Google Shape;4239;p77"/>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240" name="Google Shape;4240;p77"/>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241" name="Google Shape;4241;p77"/>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242" name="Google Shape;4242;p77"/>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243" name="Google Shape;4243;p77"/>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244" name="Google Shape;4244;p77"/>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245" name="Google Shape;4245;p77"/>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246" name="Google Shape;4246;p77"/>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247" name="Google Shape;4247;p77"/>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248" name="Google Shape;4248;p77"/>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249" name="Google Shape;4249;p77"/>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grpSp>
          <p:nvGrpSpPr>
            <p:cNvPr id="4250" name="Google Shape;4250;p77"/>
            <p:cNvGrpSpPr/>
            <p:nvPr/>
          </p:nvGrpSpPr>
          <p:grpSpPr>
            <a:xfrm>
              <a:off x="5927502" y="2235645"/>
              <a:ext cx="2377550" cy="44644"/>
              <a:chOff x="2159414" y="3486447"/>
              <a:chExt cx="2606105" cy="49200"/>
            </a:xfrm>
          </p:grpSpPr>
          <p:sp>
            <p:nvSpPr>
              <p:cNvPr id="4251" name="Google Shape;4251;p77"/>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252" name="Google Shape;4252;p77"/>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253" name="Google Shape;4253;p77"/>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254" name="Google Shape;4254;p77"/>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255" name="Google Shape;4255;p77"/>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256" name="Google Shape;4256;p77"/>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257" name="Google Shape;4257;p77"/>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258" name="Google Shape;4258;p77"/>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259" name="Google Shape;4259;p77"/>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260" name="Google Shape;4260;p77"/>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261" name="Google Shape;4261;p77"/>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262" name="Google Shape;4262;p77"/>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263" name="Google Shape;4263;p77"/>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264" name="Google Shape;4264;p77"/>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265" name="Google Shape;4265;p77"/>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266" name="Google Shape;4266;p77"/>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grpSp>
          <p:nvGrpSpPr>
            <p:cNvPr id="4267" name="Google Shape;4267;p77"/>
            <p:cNvGrpSpPr/>
            <p:nvPr/>
          </p:nvGrpSpPr>
          <p:grpSpPr>
            <a:xfrm>
              <a:off x="5927502" y="2386591"/>
              <a:ext cx="2377550" cy="44644"/>
              <a:chOff x="2159414" y="3486447"/>
              <a:chExt cx="2606105" cy="49200"/>
            </a:xfrm>
          </p:grpSpPr>
          <p:sp>
            <p:nvSpPr>
              <p:cNvPr id="4268" name="Google Shape;4268;p77"/>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269" name="Google Shape;4269;p77"/>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270" name="Google Shape;4270;p77"/>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271" name="Google Shape;4271;p77"/>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272" name="Google Shape;4272;p77"/>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273" name="Google Shape;4273;p77"/>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274" name="Google Shape;4274;p77"/>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275" name="Google Shape;4275;p77"/>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276" name="Google Shape;4276;p77"/>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277" name="Google Shape;4277;p77"/>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278" name="Google Shape;4278;p77"/>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279" name="Google Shape;4279;p77"/>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280" name="Google Shape;4280;p77"/>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281" name="Google Shape;4281;p77"/>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282" name="Google Shape;4282;p77"/>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283" name="Google Shape;4283;p77"/>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grpSp>
          <p:nvGrpSpPr>
            <p:cNvPr id="4284" name="Google Shape;4284;p77"/>
            <p:cNvGrpSpPr/>
            <p:nvPr/>
          </p:nvGrpSpPr>
          <p:grpSpPr>
            <a:xfrm>
              <a:off x="5927502" y="2535724"/>
              <a:ext cx="2377550" cy="44644"/>
              <a:chOff x="2159414" y="3486447"/>
              <a:chExt cx="2606105" cy="49200"/>
            </a:xfrm>
          </p:grpSpPr>
          <p:sp>
            <p:nvSpPr>
              <p:cNvPr id="4285" name="Google Shape;4285;p77"/>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286" name="Google Shape;4286;p77"/>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287" name="Google Shape;4287;p77"/>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288" name="Google Shape;4288;p77"/>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289" name="Google Shape;4289;p77"/>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290" name="Google Shape;4290;p77"/>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291" name="Google Shape;4291;p77"/>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292" name="Google Shape;4292;p77"/>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293" name="Google Shape;4293;p77"/>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294" name="Google Shape;4294;p77"/>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295" name="Google Shape;4295;p77"/>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296" name="Google Shape;4296;p77"/>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297" name="Google Shape;4297;p77"/>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298" name="Google Shape;4298;p77"/>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299" name="Google Shape;4299;p77"/>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300" name="Google Shape;4300;p77"/>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grpSp>
          <p:nvGrpSpPr>
            <p:cNvPr id="4301" name="Google Shape;4301;p77"/>
            <p:cNvGrpSpPr/>
            <p:nvPr/>
          </p:nvGrpSpPr>
          <p:grpSpPr>
            <a:xfrm>
              <a:off x="5927502" y="2693800"/>
              <a:ext cx="2377550" cy="44644"/>
              <a:chOff x="2159414" y="3486447"/>
              <a:chExt cx="2606105" cy="49200"/>
            </a:xfrm>
          </p:grpSpPr>
          <p:sp>
            <p:nvSpPr>
              <p:cNvPr id="4302" name="Google Shape;4302;p77"/>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303" name="Google Shape;4303;p77"/>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304" name="Google Shape;4304;p77"/>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305" name="Google Shape;4305;p77"/>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306" name="Google Shape;4306;p77"/>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307" name="Google Shape;4307;p77"/>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308" name="Google Shape;4308;p77"/>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309" name="Google Shape;4309;p77"/>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310" name="Google Shape;4310;p77"/>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311" name="Google Shape;4311;p77"/>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312" name="Google Shape;4312;p77"/>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313" name="Google Shape;4313;p77"/>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314" name="Google Shape;4314;p77"/>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315" name="Google Shape;4315;p77"/>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316" name="Google Shape;4316;p77"/>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317" name="Google Shape;4317;p77"/>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grpSp>
          <p:nvGrpSpPr>
            <p:cNvPr id="4318" name="Google Shape;4318;p77"/>
            <p:cNvGrpSpPr/>
            <p:nvPr/>
          </p:nvGrpSpPr>
          <p:grpSpPr>
            <a:xfrm>
              <a:off x="5927502" y="2851875"/>
              <a:ext cx="2377550" cy="44644"/>
              <a:chOff x="2159414" y="3486447"/>
              <a:chExt cx="2606105" cy="49200"/>
            </a:xfrm>
          </p:grpSpPr>
          <p:sp>
            <p:nvSpPr>
              <p:cNvPr id="4319" name="Google Shape;4319;p77"/>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320" name="Google Shape;4320;p77"/>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321" name="Google Shape;4321;p77"/>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322" name="Google Shape;4322;p77"/>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323" name="Google Shape;4323;p77"/>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324" name="Google Shape;4324;p77"/>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325" name="Google Shape;4325;p77"/>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326" name="Google Shape;4326;p77"/>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327" name="Google Shape;4327;p77"/>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328" name="Google Shape;4328;p77"/>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329" name="Google Shape;4329;p77"/>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330" name="Google Shape;4330;p77"/>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331" name="Google Shape;4331;p77"/>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332" name="Google Shape;4332;p77"/>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333" name="Google Shape;4333;p77"/>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334" name="Google Shape;4334;p77"/>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grpSp>
      <p:sp>
        <p:nvSpPr>
          <p:cNvPr id="4335" name="Google Shape;4335;p77"/>
          <p:cNvSpPr txBox="1">
            <a:spLocks noGrp="1"/>
          </p:cNvSpPr>
          <p:nvPr>
            <p:ph type="title"/>
          </p:nvPr>
        </p:nvSpPr>
        <p:spPr>
          <a:xfrm>
            <a:off x="244353" y="200601"/>
            <a:ext cx="8661600" cy="5727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4336" name="Google Shape;4336;p77"/>
          <p:cNvSpPr txBox="1">
            <a:spLocks noGrp="1"/>
          </p:cNvSpPr>
          <p:nvPr>
            <p:ph type="body" idx="1"/>
          </p:nvPr>
        </p:nvSpPr>
        <p:spPr>
          <a:xfrm>
            <a:off x="311700" y="1152475"/>
            <a:ext cx="3999900" cy="3416400"/>
          </a:xfrm>
          <a:prstGeom prst="rect">
            <a:avLst/>
          </a:prstGeom>
          <a:noFill/>
          <a:ln>
            <a:noFill/>
          </a:ln>
        </p:spPr>
        <p:txBody>
          <a:bodyPr spcFirstLastPara="1" wrap="square" lIns="91425" tIns="91425" rIns="91425" bIns="91425" anchor="t" anchorCtr="0">
            <a:normAutofit/>
          </a:bodyPr>
          <a:lstStyle>
            <a:lvl1pPr marL="457200" lvl="0" indent="-317500" algn="l">
              <a:lnSpc>
                <a:spcPct val="115000"/>
              </a:lnSpc>
              <a:spcBef>
                <a:spcPts val="0"/>
              </a:spcBef>
              <a:spcAft>
                <a:spcPts val="0"/>
              </a:spcAft>
              <a:buSzPts val="1400"/>
              <a:buChar char="●"/>
              <a:defRPr sz="1400"/>
            </a:lvl1pPr>
            <a:lvl2pPr marL="914400" lvl="1" indent="-292100" algn="l">
              <a:lnSpc>
                <a:spcPct val="115000"/>
              </a:lnSpc>
              <a:spcBef>
                <a:spcPts val="0"/>
              </a:spcBef>
              <a:spcAft>
                <a:spcPts val="0"/>
              </a:spcAft>
              <a:buSzPts val="1000"/>
              <a:buChar char="○"/>
              <a:defRPr sz="1000"/>
            </a:lvl2pPr>
            <a:lvl3pPr marL="1371600" lvl="2" indent="-292100" algn="l">
              <a:lnSpc>
                <a:spcPct val="115000"/>
              </a:lnSpc>
              <a:spcBef>
                <a:spcPts val="0"/>
              </a:spcBef>
              <a:spcAft>
                <a:spcPts val="0"/>
              </a:spcAft>
              <a:buSzPts val="1000"/>
              <a:buChar char="■"/>
              <a:defRPr sz="1000"/>
            </a:lvl3pPr>
            <a:lvl4pPr marL="1828800" lvl="3" indent="-292100" algn="l">
              <a:lnSpc>
                <a:spcPct val="115000"/>
              </a:lnSpc>
              <a:spcBef>
                <a:spcPts val="0"/>
              </a:spcBef>
              <a:spcAft>
                <a:spcPts val="0"/>
              </a:spcAft>
              <a:buSzPts val="1000"/>
              <a:buChar char="●"/>
              <a:defRPr sz="1000"/>
            </a:lvl4pPr>
            <a:lvl5pPr marL="2286000" lvl="4" indent="-292100" algn="l">
              <a:lnSpc>
                <a:spcPct val="115000"/>
              </a:lnSpc>
              <a:spcBef>
                <a:spcPts val="0"/>
              </a:spcBef>
              <a:spcAft>
                <a:spcPts val="0"/>
              </a:spcAft>
              <a:buSzPts val="1000"/>
              <a:buChar char="○"/>
              <a:defRPr/>
            </a:lvl5pPr>
            <a:lvl6pPr marL="2743200" lvl="5" indent="-279400" algn="l">
              <a:lnSpc>
                <a:spcPct val="115000"/>
              </a:lnSpc>
              <a:spcBef>
                <a:spcPts val="0"/>
              </a:spcBef>
              <a:spcAft>
                <a:spcPts val="0"/>
              </a:spcAft>
              <a:buSzPts val="800"/>
              <a:buChar char="■"/>
              <a:defRPr sz="800"/>
            </a:lvl6pPr>
            <a:lvl7pPr marL="3200400" lvl="6" indent="-279400" algn="l">
              <a:lnSpc>
                <a:spcPct val="115000"/>
              </a:lnSpc>
              <a:spcBef>
                <a:spcPts val="0"/>
              </a:spcBef>
              <a:spcAft>
                <a:spcPts val="0"/>
              </a:spcAft>
              <a:buSzPts val="800"/>
              <a:buChar char="●"/>
              <a:defRPr sz="800"/>
            </a:lvl7pPr>
            <a:lvl8pPr marL="3657600" lvl="7" indent="-279400" algn="l">
              <a:lnSpc>
                <a:spcPct val="115000"/>
              </a:lnSpc>
              <a:spcBef>
                <a:spcPts val="0"/>
              </a:spcBef>
              <a:spcAft>
                <a:spcPts val="0"/>
              </a:spcAft>
              <a:buSzPts val="800"/>
              <a:buChar char="○"/>
              <a:defRPr sz="800"/>
            </a:lvl8pPr>
            <a:lvl9pPr marL="4114800" lvl="8" indent="-279400" algn="l">
              <a:lnSpc>
                <a:spcPct val="115000"/>
              </a:lnSpc>
              <a:spcBef>
                <a:spcPts val="0"/>
              </a:spcBef>
              <a:spcAft>
                <a:spcPts val="0"/>
              </a:spcAft>
              <a:buSzPts val="800"/>
              <a:buChar char="■"/>
              <a:defRPr sz="800"/>
            </a:lvl9pPr>
          </a:lstStyle>
          <a:p>
            <a:endParaRPr/>
          </a:p>
        </p:txBody>
      </p:sp>
      <p:sp>
        <p:nvSpPr>
          <p:cNvPr id="4337" name="Google Shape;4337;p77"/>
          <p:cNvSpPr txBox="1">
            <a:spLocks noGrp="1"/>
          </p:cNvSpPr>
          <p:nvPr>
            <p:ph type="body" idx="2"/>
          </p:nvPr>
        </p:nvSpPr>
        <p:spPr>
          <a:xfrm>
            <a:off x="4832400" y="1152475"/>
            <a:ext cx="3999900" cy="3416400"/>
          </a:xfrm>
          <a:prstGeom prst="rect">
            <a:avLst/>
          </a:prstGeom>
          <a:noFill/>
          <a:ln>
            <a:noFill/>
          </a:ln>
        </p:spPr>
        <p:txBody>
          <a:bodyPr spcFirstLastPara="1" wrap="square" lIns="91425" tIns="91425" rIns="91425" bIns="91425" anchor="t" anchorCtr="0">
            <a:normAutofit/>
          </a:bodyPr>
          <a:lstStyle>
            <a:lvl1pPr marL="457200" lvl="0" indent="-317500" algn="l">
              <a:lnSpc>
                <a:spcPct val="115000"/>
              </a:lnSpc>
              <a:spcBef>
                <a:spcPts val="0"/>
              </a:spcBef>
              <a:spcAft>
                <a:spcPts val="0"/>
              </a:spcAft>
              <a:buSzPts val="1400"/>
              <a:buChar char="●"/>
              <a:defRPr sz="1400"/>
            </a:lvl1pPr>
            <a:lvl2pPr marL="914400" lvl="1" indent="-292100" algn="l">
              <a:lnSpc>
                <a:spcPct val="115000"/>
              </a:lnSpc>
              <a:spcBef>
                <a:spcPts val="0"/>
              </a:spcBef>
              <a:spcAft>
                <a:spcPts val="0"/>
              </a:spcAft>
              <a:buSzPts val="1000"/>
              <a:buChar char="○"/>
              <a:defRPr sz="1000"/>
            </a:lvl2pPr>
            <a:lvl3pPr marL="1371600" lvl="2" indent="-292100" algn="l">
              <a:lnSpc>
                <a:spcPct val="115000"/>
              </a:lnSpc>
              <a:spcBef>
                <a:spcPts val="0"/>
              </a:spcBef>
              <a:spcAft>
                <a:spcPts val="0"/>
              </a:spcAft>
              <a:buSzPts val="1000"/>
              <a:buChar char="■"/>
              <a:defRPr sz="1000"/>
            </a:lvl3pPr>
            <a:lvl4pPr marL="1828800" lvl="3" indent="-292100" algn="l">
              <a:lnSpc>
                <a:spcPct val="115000"/>
              </a:lnSpc>
              <a:spcBef>
                <a:spcPts val="0"/>
              </a:spcBef>
              <a:spcAft>
                <a:spcPts val="0"/>
              </a:spcAft>
              <a:buSzPts val="1000"/>
              <a:buChar char="●"/>
              <a:defRPr sz="1000"/>
            </a:lvl4pPr>
            <a:lvl5pPr marL="2286000" lvl="4" indent="-292100" algn="l">
              <a:lnSpc>
                <a:spcPct val="115000"/>
              </a:lnSpc>
              <a:spcBef>
                <a:spcPts val="0"/>
              </a:spcBef>
              <a:spcAft>
                <a:spcPts val="0"/>
              </a:spcAft>
              <a:buSzPts val="1000"/>
              <a:buChar char="○"/>
              <a:defRPr/>
            </a:lvl5pPr>
            <a:lvl6pPr marL="2743200" lvl="5" indent="-279400" algn="l">
              <a:lnSpc>
                <a:spcPct val="115000"/>
              </a:lnSpc>
              <a:spcBef>
                <a:spcPts val="0"/>
              </a:spcBef>
              <a:spcAft>
                <a:spcPts val="0"/>
              </a:spcAft>
              <a:buSzPts val="800"/>
              <a:buChar char="■"/>
              <a:defRPr sz="800"/>
            </a:lvl6pPr>
            <a:lvl7pPr marL="3200400" lvl="6" indent="-279400" algn="l">
              <a:lnSpc>
                <a:spcPct val="115000"/>
              </a:lnSpc>
              <a:spcBef>
                <a:spcPts val="0"/>
              </a:spcBef>
              <a:spcAft>
                <a:spcPts val="0"/>
              </a:spcAft>
              <a:buSzPts val="800"/>
              <a:buChar char="●"/>
              <a:defRPr sz="800"/>
            </a:lvl7pPr>
            <a:lvl8pPr marL="3657600" lvl="7" indent="-279400" algn="l">
              <a:lnSpc>
                <a:spcPct val="115000"/>
              </a:lnSpc>
              <a:spcBef>
                <a:spcPts val="0"/>
              </a:spcBef>
              <a:spcAft>
                <a:spcPts val="0"/>
              </a:spcAft>
              <a:buSzPts val="800"/>
              <a:buChar char="○"/>
              <a:defRPr sz="800"/>
            </a:lvl8pPr>
            <a:lvl9pPr marL="4114800" lvl="8" indent="-279400" algn="l">
              <a:lnSpc>
                <a:spcPct val="115000"/>
              </a:lnSpc>
              <a:spcBef>
                <a:spcPts val="0"/>
              </a:spcBef>
              <a:spcAft>
                <a:spcPts val="0"/>
              </a:spcAft>
              <a:buSzPts val="800"/>
              <a:buChar char="■"/>
              <a:defRPr sz="800"/>
            </a:lvl9pPr>
          </a:lstStyle>
          <a:p>
            <a:endParaRPr/>
          </a:p>
        </p:txBody>
      </p:sp>
      <p:sp>
        <p:nvSpPr>
          <p:cNvPr id="4338" name="Google Shape;4338;p77"/>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grpSp>
        <p:nvGrpSpPr>
          <p:cNvPr id="4339" name="Google Shape;4339;p77"/>
          <p:cNvGrpSpPr/>
          <p:nvPr/>
        </p:nvGrpSpPr>
        <p:grpSpPr>
          <a:xfrm>
            <a:off x="8041174" y="4778597"/>
            <a:ext cx="598277" cy="170409"/>
            <a:chOff x="238125" y="1822850"/>
            <a:chExt cx="7080200" cy="2016675"/>
          </a:xfrm>
        </p:grpSpPr>
        <p:sp>
          <p:nvSpPr>
            <p:cNvPr id="4340" name="Google Shape;4340;p77"/>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341" name="Google Shape;4341;p77"/>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342" name="Google Shape;4342;p77"/>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343" name="Google Shape;4343;p77"/>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344" name="Google Shape;4344;p77"/>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345" name="Google Shape;4345;p77"/>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346" name="Google Shape;4346;p77"/>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sp>
        <p:nvSpPr>
          <p:cNvPr id="4347" name="Google Shape;4347;p77"/>
          <p:cNvSpPr txBox="1"/>
          <p:nvPr/>
        </p:nvSpPr>
        <p:spPr>
          <a:xfrm>
            <a:off x="244350" y="4765501"/>
            <a:ext cx="1315500" cy="292313"/>
          </a:xfrm>
          <a:prstGeom prst="rect">
            <a:avLst/>
          </a:prstGeom>
          <a:noFill/>
          <a:ln>
            <a:noFill/>
          </a:ln>
        </p:spPr>
        <p:txBody>
          <a:bodyPr spcFirstLastPara="1" wrap="square" lIns="91400" tIns="91400" rIns="91400" bIns="91400"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matchingName="Title" type="title">
  <p:cSld name="TITLE">
    <p:spTree>
      <p:nvGrpSpPr>
        <p:cNvPr id="1" name="Shape 4348"/>
        <p:cNvGrpSpPr/>
        <p:nvPr/>
      </p:nvGrpSpPr>
      <p:grpSpPr>
        <a:xfrm>
          <a:off x="0" y="0"/>
          <a:ext cx="0" cy="0"/>
          <a:chOff x="0" y="0"/>
          <a:chExt cx="0" cy="0"/>
        </a:xfrm>
      </p:grpSpPr>
      <p:sp>
        <p:nvSpPr>
          <p:cNvPr id="4349" name="Google Shape;4349;p139"/>
          <p:cNvSpPr txBox="1">
            <a:spLocks noGrp="1"/>
          </p:cNvSpPr>
          <p:nvPr>
            <p:ph type="ctrTitle"/>
          </p:nvPr>
        </p:nvSpPr>
        <p:spPr>
          <a:xfrm>
            <a:off x="311700" y="726875"/>
            <a:ext cx="4716600" cy="2052600"/>
          </a:xfrm>
          <a:prstGeom prst="rect">
            <a:avLst/>
          </a:prstGeom>
          <a:noFill/>
          <a:ln>
            <a:noFill/>
          </a:ln>
        </p:spPr>
        <p:txBody>
          <a:bodyPr spcFirstLastPara="1" wrap="square" lIns="91425" tIns="91425" rIns="91425" bIns="91425" anchor="b" anchorCtr="0">
            <a:normAutofit/>
          </a:bodyPr>
          <a:lstStyle>
            <a:lvl1pPr lvl="0" algn="l">
              <a:lnSpc>
                <a:spcPct val="95000"/>
              </a:lnSpc>
              <a:spcBef>
                <a:spcPts val="0"/>
              </a:spcBef>
              <a:spcAft>
                <a:spcPts val="0"/>
              </a:spcAft>
              <a:buSzPts val="4200"/>
              <a:buNone/>
              <a:defRPr sz="4199"/>
            </a:lvl1pPr>
            <a:lvl2pPr lvl="1" algn="ctr">
              <a:lnSpc>
                <a:spcPct val="95000"/>
              </a:lnSpc>
              <a:spcBef>
                <a:spcPts val="0"/>
              </a:spcBef>
              <a:spcAft>
                <a:spcPts val="0"/>
              </a:spcAft>
              <a:buSzPts val="5200"/>
              <a:buNone/>
              <a:defRPr sz="5199"/>
            </a:lvl2pPr>
            <a:lvl3pPr lvl="2" algn="ctr">
              <a:lnSpc>
                <a:spcPct val="95000"/>
              </a:lnSpc>
              <a:spcBef>
                <a:spcPts val="0"/>
              </a:spcBef>
              <a:spcAft>
                <a:spcPts val="0"/>
              </a:spcAft>
              <a:buSzPts val="5200"/>
              <a:buNone/>
              <a:defRPr sz="5199"/>
            </a:lvl3pPr>
            <a:lvl4pPr lvl="3" algn="ctr">
              <a:lnSpc>
                <a:spcPct val="95000"/>
              </a:lnSpc>
              <a:spcBef>
                <a:spcPts val="0"/>
              </a:spcBef>
              <a:spcAft>
                <a:spcPts val="0"/>
              </a:spcAft>
              <a:buSzPts val="5200"/>
              <a:buNone/>
              <a:defRPr sz="5199"/>
            </a:lvl4pPr>
            <a:lvl5pPr lvl="4" algn="ctr">
              <a:lnSpc>
                <a:spcPct val="95000"/>
              </a:lnSpc>
              <a:spcBef>
                <a:spcPts val="0"/>
              </a:spcBef>
              <a:spcAft>
                <a:spcPts val="0"/>
              </a:spcAft>
              <a:buSzPts val="5200"/>
              <a:buNone/>
              <a:defRPr sz="5199"/>
            </a:lvl5pPr>
            <a:lvl6pPr lvl="5" algn="ctr">
              <a:lnSpc>
                <a:spcPct val="95000"/>
              </a:lnSpc>
              <a:spcBef>
                <a:spcPts val="0"/>
              </a:spcBef>
              <a:spcAft>
                <a:spcPts val="0"/>
              </a:spcAft>
              <a:buSzPts val="5200"/>
              <a:buNone/>
              <a:defRPr sz="5199"/>
            </a:lvl6pPr>
            <a:lvl7pPr lvl="6" algn="ctr">
              <a:lnSpc>
                <a:spcPct val="95000"/>
              </a:lnSpc>
              <a:spcBef>
                <a:spcPts val="0"/>
              </a:spcBef>
              <a:spcAft>
                <a:spcPts val="0"/>
              </a:spcAft>
              <a:buSzPts val="5200"/>
              <a:buNone/>
              <a:defRPr sz="5199"/>
            </a:lvl7pPr>
            <a:lvl8pPr lvl="7" algn="ctr">
              <a:lnSpc>
                <a:spcPct val="95000"/>
              </a:lnSpc>
              <a:spcBef>
                <a:spcPts val="0"/>
              </a:spcBef>
              <a:spcAft>
                <a:spcPts val="0"/>
              </a:spcAft>
              <a:buSzPts val="5200"/>
              <a:buNone/>
              <a:defRPr sz="5199"/>
            </a:lvl8pPr>
            <a:lvl9pPr lvl="8" algn="ctr">
              <a:lnSpc>
                <a:spcPct val="95000"/>
              </a:lnSpc>
              <a:spcBef>
                <a:spcPts val="0"/>
              </a:spcBef>
              <a:spcAft>
                <a:spcPts val="0"/>
              </a:spcAft>
              <a:buSzPts val="5200"/>
              <a:buNone/>
              <a:defRPr sz="5199"/>
            </a:lvl9pPr>
          </a:lstStyle>
          <a:p>
            <a:endParaRPr/>
          </a:p>
        </p:txBody>
      </p:sp>
      <p:sp>
        <p:nvSpPr>
          <p:cNvPr id="4350" name="Google Shape;4350;p139"/>
          <p:cNvSpPr txBox="1">
            <a:spLocks noGrp="1"/>
          </p:cNvSpPr>
          <p:nvPr>
            <p:ph type="subTitle" idx="1"/>
          </p:nvPr>
        </p:nvSpPr>
        <p:spPr>
          <a:xfrm>
            <a:off x="311700" y="2816425"/>
            <a:ext cx="4716600" cy="11472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Clr>
                <a:schemeClr val="dk2"/>
              </a:buClr>
              <a:buSzPts val="2000"/>
              <a:buNone/>
              <a:defRPr sz="2000">
                <a:solidFill>
                  <a:schemeClr val="dk2"/>
                </a:solidFill>
              </a:defRPr>
            </a:lvl1pPr>
            <a:lvl2pPr lvl="1" algn="l">
              <a:lnSpc>
                <a:spcPct val="100000"/>
              </a:lnSpc>
              <a:spcBef>
                <a:spcPts val="0"/>
              </a:spcBef>
              <a:spcAft>
                <a:spcPts val="0"/>
              </a:spcAft>
              <a:buClr>
                <a:schemeClr val="dk2"/>
              </a:buClr>
              <a:buSzPts val="2000"/>
              <a:buNone/>
              <a:defRPr sz="2000">
                <a:solidFill>
                  <a:schemeClr val="dk2"/>
                </a:solidFill>
              </a:defRPr>
            </a:lvl2pPr>
            <a:lvl3pPr lvl="2" algn="l">
              <a:lnSpc>
                <a:spcPct val="100000"/>
              </a:lnSpc>
              <a:spcBef>
                <a:spcPts val="0"/>
              </a:spcBef>
              <a:spcAft>
                <a:spcPts val="0"/>
              </a:spcAft>
              <a:buClr>
                <a:schemeClr val="dk2"/>
              </a:buClr>
              <a:buSzPts val="2000"/>
              <a:buNone/>
              <a:defRPr sz="2000">
                <a:solidFill>
                  <a:schemeClr val="dk2"/>
                </a:solidFill>
              </a:defRPr>
            </a:lvl3pPr>
            <a:lvl4pPr lvl="3" algn="l">
              <a:lnSpc>
                <a:spcPct val="100000"/>
              </a:lnSpc>
              <a:spcBef>
                <a:spcPts val="0"/>
              </a:spcBef>
              <a:spcAft>
                <a:spcPts val="0"/>
              </a:spcAft>
              <a:buClr>
                <a:schemeClr val="dk2"/>
              </a:buClr>
              <a:buSzPts val="2000"/>
              <a:buNone/>
              <a:defRPr sz="2000">
                <a:solidFill>
                  <a:schemeClr val="dk2"/>
                </a:solidFill>
              </a:defRPr>
            </a:lvl4pPr>
            <a:lvl5pPr lvl="4" algn="l">
              <a:lnSpc>
                <a:spcPct val="100000"/>
              </a:lnSpc>
              <a:spcBef>
                <a:spcPts val="0"/>
              </a:spcBef>
              <a:spcAft>
                <a:spcPts val="0"/>
              </a:spcAft>
              <a:buClr>
                <a:schemeClr val="dk2"/>
              </a:buClr>
              <a:buSzPts val="2000"/>
              <a:buNone/>
              <a:defRPr sz="2000">
                <a:solidFill>
                  <a:schemeClr val="dk2"/>
                </a:solidFill>
              </a:defRPr>
            </a:lvl5pPr>
            <a:lvl6pPr lvl="5" algn="l">
              <a:lnSpc>
                <a:spcPct val="100000"/>
              </a:lnSpc>
              <a:spcBef>
                <a:spcPts val="0"/>
              </a:spcBef>
              <a:spcAft>
                <a:spcPts val="0"/>
              </a:spcAft>
              <a:buClr>
                <a:schemeClr val="dk2"/>
              </a:buClr>
              <a:buSzPts val="2000"/>
              <a:buNone/>
              <a:defRPr sz="2000">
                <a:solidFill>
                  <a:schemeClr val="dk2"/>
                </a:solidFill>
              </a:defRPr>
            </a:lvl6pPr>
            <a:lvl7pPr lvl="6" algn="l">
              <a:lnSpc>
                <a:spcPct val="100000"/>
              </a:lnSpc>
              <a:spcBef>
                <a:spcPts val="0"/>
              </a:spcBef>
              <a:spcAft>
                <a:spcPts val="0"/>
              </a:spcAft>
              <a:buClr>
                <a:schemeClr val="dk2"/>
              </a:buClr>
              <a:buSzPts val="2000"/>
              <a:buNone/>
              <a:defRPr sz="2000">
                <a:solidFill>
                  <a:schemeClr val="dk2"/>
                </a:solidFill>
              </a:defRPr>
            </a:lvl7pPr>
            <a:lvl8pPr lvl="7" algn="l">
              <a:lnSpc>
                <a:spcPct val="100000"/>
              </a:lnSpc>
              <a:spcBef>
                <a:spcPts val="0"/>
              </a:spcBef>
              <a:spcAft>
                <a:spcPts val="0"/>
              </a:spcAft>
              <a:buClr>
                <a:schemeClr val="dk2"/>
              </a:buClr>
              <a:buSzPts val="2000"/>
              <a:buNone/>
              <a:defRPr sz="2000">
                <a:solidFill>
                  <a:schemeClr val="dk2"/>
                </a:solidFill>
              </a:defRPr>
            </a:lvl8pPr>
            <a:lvl9pPr lvl="8" algn="l">
              <a:lnSpc>
                <a:spcPct val="100000"/>
              </a:lnSpc>
              <a:spcBef>
                <a:spcPts val="0"/>
              </a:spcBef>
              <a:spcAft>
                <a:spcPts val="0"/>
              </a:spcAft>
              <a:buClr>
                <a:schemeClr val="dk2"/>
              </a:buClr>
              <a:buSzPts val="2000"/>
              <a:buNone/>
              <a:defRPr sz="2000">
                <a:solidFill>
                  <a:schemeClr val="dk2"/>
                </a:solidFill>
              </a:defRPr>
            </a:lvl9pPr>
          </a:lstStyle>
          <a:p>
            <a:endParaRPr/>
          </a:p>
        </p:txBody>
      </p:sp>
      <p:grpSp>
        <p:nvGrpSpPr>
          <p:cNvPr id="4351" name="Google Shape;4351;p139"/>
          <p:cNvGrpSpPr/>
          <p:nvPr/>
        </p:nvGrpSpPr>
        <p:grpSpPr>
          <a:xfrm>
            <a:off x="7833120" y="4564515"/>
            <a:ext cx="1026629" cy="292418"/>
            <a:chOff x="238125" y="1822850"/>
            <a:chExt cx="7080200" cy="2016675"/>
          </a:xfrm>
        </p:grpSpPr>
        <p:sp>
          <p:nvSpPr>
            <p:cNvPr id="4352" name="Google Shape;4352;p139"/>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353" name="Google Shape;4353;p139"/>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354" name="Google Shape;4354;p139"/>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355" name="Google Shape;4355;p139"/>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356" name="Google Shape;4356;p139"/>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357" name="Google Shape;4357;p139"/>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358" name="Google Shape;4358;p139"/>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spTree>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matchingName="Title w/chevron text container">
  <p:cSld name="Title w/chevron text container">
    <p:bg>
      <p:bgPr>
        <a:solidFill>
          <a:schemeClr val="dk1"/>
        </a:solidFill>
        <a:effectLst/>
      </p:bgPr>
    </p:bg>
    <p:spTree>
      <p:nvGrpSpPr>
        <p:cNvPr id="1" name="Shape 4359"/>
        <p:cNvGrpSpPr/>
        <p:nvPr/>
      </p:nvGrpSpPr>
      <p:grpSpPr>
        <a:xfrm>
          <a:off x="0" y="0"/>
          <a:ext cx="0" cy="0"/>
          <a:chOff x="0" y="0"/>
          <a:chExt cx="0" cy="0"/>
        </a:xfrm>
      </p:grpSpPr>
      <p:sp>
        <p:nvSpPr>
          <p:cNvPr id="4360" name="Google Shape;4360;p140"/>
          <p:cNvSpPr/>
          <p:nvPr/>
        </p:nvSpPr>
        <p:spPr>
          <a:xfrm>
            <a:off x="0" y="0"/>
            <a:ext cx="6410100" cy="5143500"/>
          </a:xfrm>
          <a:prstGeom prst="homePlate">
            <a:avLst>
              <a:gd name="adj" fmla="val 39813"/>
            </a:avLst>
          </a:prstGeom>
          <a:solidFill>
            <a:schemeClr val="lt1"/>
          </a:solidFill>
          <a:ln>
            <a:noFill/>
          </a:ln>
        </p:spPr>
        <p:txBody>
          <a:bodyPr spcFirstLastPara="1" wrap="square" lIns="91400" tIns="91400" rIns="91400" bIns="91400"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361" name="Google Shape;4361;p140"/>
          <p:cNvSpPr txBox="1">
            <a:spLocks noGrp="1"/>
          </p:cNvSpPr>
          <p:nvPr>
            <p:ph type="ctrTitle"/>
          </p:nvPr>
        </p:nvSpPr>
        <p:spPr>
          <a:xfrm>
            <a:off x="311703" y="727441"/>
            <a:ext cx="4952700" cy="2052600"/>
          </a:xfrm>
          <a:prstGeom prst="rect">
            <a:avLst/>
          </a:prstGeom>
          <a:noFill/>
          <a:ln>
            <a:noFill/>
          </a:ln>
        </p:spPr>
        <p:txBody>
          <a:bodyPr spcFirstLastPara="1" wrap="square" lIns="91425" tIns="91425" rIns="91425" bIns="91425" anchor="b" anchorCtr="0">
            <a:normAutofit/>
          </a:bodyPr>
          <a:lstStyle>
            <a:lvl1pPr lvl="0" algn="l">
              <a:lnSpc>
                <a:spcPct val="95000"/>
              </a:lnSpc>
              <a:spcBef>
                <a:spcPts val="0"/>
              </a:spcBef>
              <a:spcAft>
                <a:spcPts val="0"/>
              </a:spcAft>
              <a:buSzPts val="4200"/>
              <a:buNone/>
              <a:defRPr sz="4199"/>
            </a:lvl1pPr>
            <a:lvl2pPr lvl="1" algn="ctr">
              <a:lnSpc>
                <a:spcPct val="95000"/>
              </a:lnSpc>
              <a:spcBef>
                <a:spcPts val="0"/>
              </a:spcBef>
              <a:spcAft>
                <a:spcPts val="0"/>
              </a:spcAft>
              <a:buSzPts val="5200"/>
              <a:buNone/>
              <a:defRPr sz="5199"/>
            </a:lvl2pPr>
            <a:lvl3pPr lvl="2" algn="ctr">
              <a:lnSpc>
                <a:spcPct val="95000"/>
              </a:lnSpc>
              <a:spcBef>
                <a:spcPts val="0"/>
              </a:spcBef>
              <a:spcAft>
                <a:spcPts val="0"/>
              </a:spcAft>
              <a:buSzPts val="5200"/>
              <a:buNone/>
              <a:defRPr sz="5199"/>
            </a:lvl3pPr>
            <a:lvl4pPr lvl="3" algn="ctr">
              <a:lnSpc>
                <a:spcPct val="95000"/>
              </a:lnSpc>
              <a:spcBef>
                <a:spcPts val="0"/>
              </a:spcBef>
              <a:spcAft>
                <a:spcPts val="0"/>
              </a:spcAft>
              <a:buSzPts val="5200"/>
              <a:buNone/>
              <a:defRPr sz="5199"/>
            </a:lvl4pPr>
            <a:lvl5pPr lvl="4" algn="ctr">
              <a:lnSpc>
                <a:spcPct val="95000"/>
              </a:lnSpc>
              <a:spcBef>
                <a:spcPts val="0"/>
              </a:spcBef>
              <a:spcAft>
                <a:spcPts val="0"/>
              </a:spcAft>
              <a:buSzPts val="5200"/>
              <a:buNone/>
              <a:defRPr sz="5199"/>
            </a:lvl5pPr>
            <a:lvl6pPr lvl="5" algn="ctr">
              <a:lnSpc>
                <a:spcPct val="95000"/>
              </a:lnSpc>
              <a:spcBef>
                <a:spcPts val="0"/>
              </a:spcBef>
              <a:spcAft>
                <a:spcPts val="0"/>
              </a:spcAft>
              <a:buSzPts val="5200"/>
              <a:buNone/>
              <a:defRPr sz="5199"/>
            </a:lvl6pPr>
            <a:lvl7pPr lvl="6" algn="ctr">
              <a:lnSpc>
                <a:spcPct val="95000"/>
              </a:lnSpc>
              <a:spcBef>
                <a:spcPts val="0"/>
              </a:spcBef>
              <a:spcAft>
                <a:spcPts val="0"/>
              </a:spcAft>
              <a:buSzPts val="5200"/>
              <a:buNone/>
              <a:defRPr sz="5199"/>
            </a:lvl7pPr>
            <a:lvl8pPr lvl="7" algn="ctr">
              <a:lnSpc>
                <a:spcPct val="95000"/>
              </a:lnSpc>
              <a:spcBef>
                <a:spcPts val="0"/>
              </a:spcBef>
              <a:spcAft>
                <a:spcPts val="0"/>
              </a:spcAft>
              <a:buSzPts val="5200"/>
              <a:buNone/>
              <a:defRPr sz="5199"/>
            </a:lvl8pPr>
            <a:lvl9pPr lvl="8" algn="ctr">
              <a:lnSpc>
                <a:spcPct val="95000"/>
              </a:lnSpc>
              <a:spcBef>
                <a:spcPts val="0"/>
              </a:spcBef>
              <a:spcAft>
                <a:spcPts val="0"/>
              </a:spcAft>
              <a:buSzPts val="5200"/>
              <a:buNone/>
              <a:defRPr sz="5199"/>
            </a:lvl9pPr>
          </a:lstStyle>
          <a:p>
            <a:endParaRPr/>
          </a:p>
        </p:txBody>
      </p:sp>
      <p:sp>
        <p:nvSpPr>
          <p:cNvPr id="4362" name="Google Shape;4362;p140"/>
          <p:cNvSpPr txBox="1">
            <a:spLocks noGrp="1"/>
          </p:cNvSpPr>
          <p:nvPr>
            <p:ph type="subTitle" idx="1"/>
          </p:nvPr>
        </p:nvSpPr>
        <p:spPr>
          <a:xfrm>
            <a:off x="311700" y="2816991"/>
            <a:ext cx="4336500" cy="11472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Clr>
                <a:schemeClr val="dk2"/>
              </a:buClr>
              <a:buSzPts val="2000"/>
              <a:buNone/>
              <a:defRPr sz="2000">
                <a:solidFill>
                  <a:schemeClr val="dk2"/>
                </a:solidFill>
              </a:defRPr>
            </a:lvl1pPr>
            <a:lvl2pPr lvl="1" algn="l">
              <a:lnSpc>
                <a:spcPct val="100000"/>
              </a:lnSpc>
              <a:spcBef>
                <a:spcPts val="0"/>
              </a:spcBef>
              <a:spcAft>
                <a:spcPts val="0"/>
              </a:spcAft>
              <a:buClr>
                <a:schemeClr val="dk2"/>
              </a:buClr>
              <a:buSzPts val="2000"/>
              <a:buNone/>
              <a:defRPr sz="2000">
                <a:solidFill>
                  <a:schemeClr val="dk2"/>
                </a:solidFill>
              </a:defRPr>
            </a:lvl2pPr>
            <a:lvl3pPr lvl="2" algn="l">
              <a:lnSpc>
                <a:spcPct val="100000"/>
              </a:lnSpc>
              <a:spcBef>
                <a:spcPts val="0"/>
              </a:spcBef>
              <a:spcAft>
                <a:spcPts val="0"/>
              </a:spcAft>
              <a:buClr>
                <a:schemeClr val="dk2"/>
              </a:buClr>
              <a:buSzPts val="2000"/>
              <a:buNone/>
              <a:defRPr sz="2000">
                <a:solidFill>
                  <a:schemeClr val="dk2"/>
                </a:solidFill>
              </a:defRPr>
            </a:lvl3pPr>
            <a:lvl4pPr lvl="3" algn="l">
              <a:lnSpc>
                <a:spcPct val="100000"/>
              </a:lnSpc>
              <a:spcBef>
                <a:spcPts val="0"/>
              </a:spcBef>
              <a:spcAft>
                <a:spcPts val="0"/>
              </a:spcAft>
              <a:buClr>
                <a:schemeClr val="dk2"/>
              </a:buClr>
              <a:buSzPts val="2000"/>
              <a:buNone/>
              <a:defRPr sz="2000">
                <a:solidFill>
                  <a:schemeClr val="dk2"/>
                </a:solidFill>
              </a:defRPr>
            </a:lvl4pPr>
            <a:lvl5pPr lvl="4" algn="l">
              <a:lnSpc>
                <a:spcPct val="100000"/>
              </a:lnSpc>
              <a:spcBef>
                <a:spcPts val="0"/>
              </a:spcBef>
              <a:spcAft>
                <a:spcPts val="0"/>
              </a:spcAft>
              <a:buClr>
                <a:schemeClr val="dk2"/>
              </a:buClr>
              <a:buSzPts val="2000"/>
              <a:buNone/>
              <a:defRPr sz="2000">
                <a:solidFill>
                  <a:schemeClr val="dk2"/>
                </a:solidFill>
              </a:defRPr>
            </a:lvl5pPr>
            <a:lvl6pPr lvl="5" algn="l">
              <a:lnSpc>
                <a:spcPct val="100000"/>
              </a:lnSpc>
              <a:spcBef>
                <a:spcPts val="0"/>
              </a:spcBef>
              <a:spcAft>
                <a:spcPts val="0"/>
              </a:spcAft>
              <a:buClr>
                <a:schemeClr val="dk2"/>
              </a:buClr>
              <a:buSzPts val="2000"/>
              <a:buNone/>
              <a:defRPr sz="2000">
                <a:solidFill>
                  <a:schemeClr val="dk2"/>
                </a:solidFill>
              </a:defRPr>
            </a:lvl6pPr>
            <a:lvl7pPr lvl="6" algn="l">
              <a:lnSpc>
                <a:spcPct val="100000"/>
              </a:lnSpc>
              <a:spcBef>
                <a:spcPts val="0"/>
              </a:spcBef>
              <a:spcAft>
                <a:spcPts val="0"/>
              </a:spcAft>
              <a:buClr>
                <a:schemeClr val="dk2"/>
              </a:buClr>
              <a:buSzPts val="2000"/>
              <a:buNone/>
              <a:defRPr sz="2000">
                <a:solidFill>
                  <a:schemeClr val="dk2"/>
                </a:solidFill>
              </a:defRPr>
            </a:lvl7pPr>
            <a:lvl8pPr lvl="7" algn="l">
              <a:lnSpc>
                <a:spcPct val="100000"/>
              </a:lnSpc>
              <a:spcBef>
                <a:spcPts val="0"/>
              </a:spcBef>
              <a:spcAft>
                <a:spcPts val="0"/>
              </a:spcAft>
              <a:buClr>
                <a:schemeClr val="dk2"/>
              </a:buClr>
              <a:buSzPts val="2000"/>
              <a:buNone/>
              <a:defRPr sz="2000">
                <a:solidFill>
                  <a:schemeClr val="dk2"/>
                </a:solidFill>
              </a:defRPr>
            </a:lvl8pPr>
            <a:lvl9pPr lvl="8" algn="l">
              <a:lnSpc>
                <a:spcPct val="100000"/>
              </a:lnSpc>
              <a:spcBef>
                <a:spcPts val="0"/>
              </a:spcBef>
              <a:spcAft>
                <a:spcPts val="0"/>
              </a:spcAft>
              <a:buClr>
                <a:schemeClr val="dk2"/>
              </a:buClr>
              <a:buSzPts val="2000"/>
              <a:buNone/>
              <a:defRPr sz="2000">
                <a:solidFill>
                  <a:schemeClr val="dk2"/>
                </a:solidFill>
              </a:defRPr>
            </a:lvl9pPr>
          </a:lstStyle>
          <a:p>
            <a:endParaRPr/>
          </a:p>
        </p:txBody>
      </p:sp>
      <p:grpSp>
        <p:nvGrpSpPr>
          <p:cNvPr id="4363" name="Google Shape;4363;p140"/>
          <p:cNvGrpSpPr/>
          <p:nvPr/>
        </p:nvGrpSpPr>
        <p:grpSpPr>
          <a:xfrm>
            <a:off x="7833120" y="4564515"/>
            <a:ext cx="1026629" cy="292418"/>
            <a:chOff x="238125" y="1822850"/>
            <a:chExt cx="7080200" cy="2016675"/>
          </a:xfrm>
        </p:grpSpPr>
        <p:sp>
          <p:nvSpPr>
            <p:cNvPr id="4364" name="Google Shape;4364;p140"/>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365" name="Google Shape;4365;p140"/>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366" name="Google Shape;4366;p140"/>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367" name="Google Shape;4367;p140"/>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368" name="Google Shape;4368;p140"/>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369" name="Google Shape;4369;p140"/>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370" name="Google Shape;4370;p140"/>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spTree>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matchingName="Alt title w/custom img">
  <p:cSld name="Alt title w/custom img">
    <p:bg>
      <p:bgPr>
        <a:solidFill>
          <a:schemeClr val="lt1"/>
        </a:solidFill>
        <a:effectLst/>
      </p:bgPr>
    </p:bg>
    <p:spTree>
      <p:nvGrpSpPr>
        <p:cNvPr id="1" name="Shape 4371"/>
        <p:cNvGrpSpPr/>
        <p:nvPr/>
      </p:nvGrpSpPr>
      <p:grpSpPr>
        <a:xfrm>
          <a:off x="0" y="0"/>
          <a:ext cx="0" cy="0"/>
          <a:chOff x="0" y="0"/>
          <a:chExt cx="0" cy="0"/>
        </a:xfrm>
      </p:grpSpPr>
      <p:sp>
        <p:nvSpPr>
          <p:cNvPr id="4372" name="Google Shape;4372;p141"/>
          <p:cNvSpPr txBox="1">
            <a:spLocks noGrp="1"/>
          </p:cNvSpPr>
          <p:nvPr>
            <p:ph type="ctrTitle"/>
          </p:nvPr>
        </p:nvSpPr>
        <p:spPr>
          <a:xfrm>
            <a:off x="311700" y="1979276"/>
            <a:ext cx="4716600" cy="1410600"/>
          </a:xfrm>
          <a:prstGeom prst="rect">
            <a:avLst/>
          </a:prstGeom>
          <a:noFill/>
          <a:ln>
            <a:noFill/>
          </a:ln>
        </p:spPr>
        <p:txBody>
          <a:bodyPr spcFirstLastPara="1" wrap="square" lIns="91425" tIns="91425" rIns="91425" bIns="91425" anchor="b" anchorCtr="0">
            <a:normAutofit/>
          </a:bodyPr>
          <a:lstStyle>
            <a:lvl1pPr lvl="0" algn="l">
              <a:lnSpc>
                <a:spcPct val="95000"/>
              </a:lnSpc>
              <a:spcBef>
                <a:spcPts val="0"/>
              </a:spcBef>
              <a:spcAft>
                <a:spcPts val="0"/>
              </a:spcAft>
              <a:buSzPts val="4200"/>
              <a:buNone/>
              <a:defRPr sz="4199"/>
            </a:lvl1pPr>
            <a:lvl2pPr lvl="1" algn="ctr">
              <a:lnSpc>
                <a:spcPct val="95000"/>
              </a:lnSpc>
              <a:spcBef>
                <a:spcPts val="0"/>
              </a:spcBef>
              <a:spcAft>
                <a:spcPts val="0"/>
              </a:spcAft>
              <a:buSzPts val="5200"/>
              <a:buNone/>
              <a:defRPr sz="5199"/>
            </a:lvl2pPr>
            <a:lvl3pPr lvl="2" algn="ctr">
              <a:lnSpc>
                <a:spcPct val="95000"/>
              </a:lnSpc>
              <a:spcBef>
                <a:spcPts val="0"/>
              </a:spcBef>
              <a:spcAft>
                <a:spcPts val="0"/>
              </a:spcAft>
              <a:buSzPts val="5200"/>
              <a:buNone/>
              <a:defRPr sz="5199"/>
            </a:lvl3pPr>
            <a:lvl4pPr lvl="3" algn="ctr">
              <a:lnSpc>
                <a:spcPct val="95000"/>
              </a:lnSpc>
              <a:spcBef>
                <a:spcPts val="0"/>
              </a:spcBef>
              <a:spcAft>
                <a:spcPts val="0"/>
              </a:spcAft>
              <a:buSzPts val="5200"/>
              <a:buNone/>
              <a:defRPr sz="5199"/>
            </a:lvl4pPr>
            <a:lvl5pPr lvl="4" algn="ctr">
              <a:lnSpc>
                <a:spcPct val="95000"/>
              </a:lnSpc>
              <a:spcBef>
                <a:spcPts val="0"/>
              </a:spcBef>
              <a:spcAft>
                <a:spcPts val="0"/>
              </a:spcAft>
              <a:buSzPts val="5200"/>
              <a:buNone/>
              <a:defRPr sz="5199"/>
            </a:lvl5pPr>
            <a:lvl6pPr lvl="5" algn="ctr">
              <a:lnSpc>
                <a:spcPct val="95000"/>
              </a:lnSpc>
              <a:spcBef>
                <a:spcPts val="0"/>
              </a:spcBef>
              <a:spcAft>
                <a:spcPts val="0"/>
              </a:spcAft>
              <a:buSzPts val="5200"/>
              <a:buNone/>
              <a:defRPr sz="5199"/>
            </a:lvl6pPr>
            <a:lvl7pPr lvl="6" algn="ctr">
              <a:lnSpc>
                <a:spcPct val="95000"/>
              </a:lnSpc>
              <a:spcBef>
                <a:spcPts val="0"/>
              </a:spcBef>
              <a:spcAft>
                <a:spcPts val="0"/>
              </a:spcAft>
              <a:buSzPts val="5200"/>
              <a:buNone/>
              <a:defRPr sz="5199"/>
            </a:lvl7pPr>
            <a:lvl8pPr lvl="7" algn="ctr">
              <a:lnSpc>
                <a:spcPct val="95000"/>
              </a:lnSpc>
              <a:spcBef>
                <a:spcPts val="0"/>
              </a:spcBef>
              <a:spcAft>
                <a:spcPts val="0"/>
              </a:spcAft>
              <a:buSzPts val="5200"/>
              <a:buNone/>
              <a:defRPr sz="5199"/>
            </a:lvl8pPr>
            <a:lvl9pPr lvl="8" algn="ctr">
              <a:lnSpc>
                <a:spcPct val="95000"/>
              </a:lnSpc>
              <a:spcBef>
                <a:spcPts val="0"/>
              </a:spcBef>
              <a:spcAft>
                <a:spcPts val="0"/>
              </a:spcAft>
              <a:buSzPts val="5200"/>
              <a:buNone/>
              <a:defRPr sz="5199"/>
            </a:lvl9pPr>
          </a:lstStyle>
          <a:p>
            <a:endParaRPr/>
          </a:p>
        </p:txBody>
      </p:sp>
      <p:sp>
        <p:nvSpPr>
          <p:cNvPr id="4373" name="Google Shape;4373;p141"/>
          <p:cNvSpPr txBox="1">
            <a:spLocks noGrp="1"/>
          </p:cNvSpPr>
          <p:nvPr>
            <p:ph type="subTitle" idx="1"/>
          </p:nvPr>
        </p:nvSpPr>
        <p:spPr>
          <a:xfrm>
            <a:off x="311700" y="1502250"/>
            <a:ext cx="4716600" cy="5184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Clr>
                <a:schemeClr val="dk2"/>
              </a:buClr>
              <a:buSzPts val="2000"/>
              <a:buNone/>
              <a:defRPr sz="2000">
                <a:solidFill>
                  <a:schemeClr val="dk2"/>
                </a:solidFill>
              </a:defRPr>
            </a:lvl1pPr>
            <a:lvl2pPr lvl="1" algn="l">
              <a:lnSpc>
                <a:spcPct val="100000"/>
              </a:lnSpc>
              <a:spcBef>
                <a:spcPts val="0"/>
              </a:spcBef>
              <a:spcAft>
                <a:spcPts val="0"/>
              </a:spcAft>
              <a:buClr>
                <a:schemeClr val="dk2"/>
              </a:buClr>
              <a:buSzPts val="2000"/>
              <a:buNone/>
              <a:defRPr sz="2000">
                <a:solidFill>
                  <a:schemeClr val="dk2"/>
                </a:solidFill>
              </a:defRPr>
            </a:lvl2pPr>
            <a:lvl3pPr lvl="2" algn="l">
              <a:lnSpc>
                <a:spcPct val="100000"/>
              </a:lnSpc>
              <a:spcBef>
                <a:spcPts val="0"/>
              </a:spcBef>
              <a:spcAft>
                <a:spcPts val="0"/>
              </a:spcAft>
              <a:buClr>
                <a:schemeClr val="dk2"/>
              </a:buClr>
              <a:buSzPts val="2000"/>
              <a:buNone/>
              <a:defRPr sz="2000">
                <a:solidFill>
                  <a:schemeClr val="dk2"/>
                </a:solidFill>
              </a:defRPr>
            </a:lvl3pPr>
            <a:lvl4pPr lvl="3" algn="l">
              <a:lnSpc>
                <a:spcPct val="100000"/>
              </a:lnSpc>
              <a:spcBef>
                <a:spcPts val="0"/>
              </a:spcBef>
              <a:spcAft>
                <a:spcPts val="0"/>
              </a:spcAft>
              <a:buClr>
                <a:schemeClr val="dk2"/>
              </a:buClr>
              <a:buSzPts val="2000"/>
              <a:buNone/>
              <a:defRPr sz="2000">
                <a:solidFill>
                  <a:schemeClr val="dk2"/>
                </a:solidFill>
              </a:defRPr>
            </a:lvl4pPr>
            <a:lvl5pPr lvl="4" algn="l">
              <a:lnSpc>
                <a:spcPct val="100000"/>
              </a:lnSpc>
              <a:spcBef>
                <a:spcPts val="0"/>
              </a:spcBef>
              <a:spcAft>
                <a:spcPts val="0"/>
              </a:spcAft>
              <a:buClr>
                <a:schemeClr val="dk2"/>
              </a:buClr>
              <a:buSzPts val="2000"/>
              <a:buNone/>
              <a:defRPr sz="2000">
                <a:solidFill>
                  <a:schemeClr val="dk2"/>
                </a:solidFill>
              </a:defRPr>
            </a:lvl5pPr>
            <a:lvl6pPr lvl="5" algn="l">
              <a:lnSpc>
                <a:spcPct val="100000"/>
              </a:lnSpc>
              <a:spcBef>
                <a:spcPts val="0"/>
              </a:spcBef>
              <a:spcAft>
                <a:spcPts val="0"/>
              </a:spcAft>
              <a:buClr>
                <a:schemeClr val="dk2"/>
              </a:buClr>
              <a:buSzPts val="2000"/>
              <a:buNone/>
              <a:defRPr sz="2000">
                <a:solidFill>
                  <a:schemeClr val="dk2"/>
                </a:solidFill>
              </a:defRPr>
            </a:lvl6pPr>
            <a:lvl7pPr lvl="6" algn="l">
              <a:lnSpc>
                <a:spcPct val="100000"/>
              </a:lnSpc>
              <a:spcBef>
                <a:spcPts val="0"/>
              </a:spcBef>
              <a:spcAft>
                <a:spcPts val="0"/>
              </a:spcAft>
              <a:buClr>
                <a:schemeClr val="dk2"/>
              </a:buClr>
              <a:buSzPts val="2000"/>
              <a:buNone/>
              <a:defRPr sz="2000">
                <a:solidFill>
                  <a:schemeClr val="dk2"/>
                </a:solidFill>
              </a:defRPr>
            </a:lvl7pPr>
            <a:lvl8pPr lvl="7" algn="l">
              <a:lnSpc>
                <a:spcPct val="100000"/>
              </a:lnSpc>
              <a:spcBef>
                <a:spcPts val="0"/>
              </a:spcBef>
              <a:spcAft>
                <a:spcPts val="0"/>
              </a:spcAft>
              <a:buClr>
                <a:schemeClr val="dk2"/>
              </a:buClr>
              <a:buSzPts val="2000"/>
              <a:buNone/>
              <a:defRPr sz="2000">
                <a:solidFill>
                  <a:schemeClr val="dk2"/>
                </a:solidFill>
              </a:defRPr>
            </a:lvl8pPr>
            <a:lvl9pPr lvl="8" algn="l">
              <a:lnSpc>
                <a:spcPct val="100000"/>
              </a:lnSpc>
              <a:spcBef>
                <a:spcPts val="0"/>
              </a:spcBef>
              <a:spcAft>
                <a:spcPts val="0"/>
              </a:spcAft>
              <a:buClr>
                <a:schemeClr val="dk2"/>
              </a:buClr>
              <a:buSzPts val="2000"/>
              <a:buNone/>
              <a:defRPr sz="2000">
                <a:solidFill>
                  <a:schemeClr val="dk2"/>
                </a:solidFill>
              </a:defRPr>
            </a:lvl9pPr>
          </a:lstStyle>
          <a:p>
            <a:endParaRPr/>
          </a:p>
        </p:txBody>
      </p:sp>
      <p:grpSp>
        <p:nvGrpSpPr>
          <p:cNvPr id="4374" name="Google Shape;4374;p141"/>
          <p:cNvGrpSpPr/>
          <p:nvPr/>
        </p:nvGrpSpPr>
        <p:grpSpPr>
          <a:xfrm>
            <a:off x="455002" y="401910"/>
            <a:ext cx="908390" cy="258739"/>
            <a:chOff x="238125" y="1822850"/>
            <a:chExt cx="7080200" cy="2016675"/>
          </a:xfrm>
        </p:grpSpPr>
        <p:sp>
          <p:nvSpPr>
            <p:cNvPr id="4375" name="Google Shape;4375;p141"/>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376" name="Google Shape;4376;p141"/>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377" name="Google Shape;4377;p141"/>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378" name="Google Shape;4378;p141"/>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379" name="Google Shape;4379;p141"/>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380" name="Google Shape;4380;p141"/>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381" name="Google Shape;4381;p141"/>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cxnSp>
        <p:nvCxnSpPr>
          <p:cNvPr id="4382" name="Google Shape;4382;p141"/>
          <p:cNvCxnSpPr/>
          <p:nvPr/>
        </p:nvCxnSpPr>
        <p:spPr>
          <a:xfrm>
            <a:off x="1570539" y="306247"/>
            <a:ext cx="0" cy="463200"/>
          </a:xfrm>
          <a:prstGeom prst="straightConnector1">
            <a:avLst/>
          </a:prstGeom>
          <a:noFill/>
          <a:ln w="9525" cap="flat" cmpd="sng">
            <a:solidFill>
              <a:schemeClr val="lt2"/>
            </a:solidFill>
            <a:prstDash val="solid"/>
            <a:round/>
            <a:headEnd type="none" w="sm" len="sm"/>
            <a:tailEnd type="none" w="sm" len="sm"/>
          </a:ln>
        </p:spPr>
      </p:cxnSp>
    </p:spTree>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matchingName="Alt title w/custom img, no chevron">
  <p:cSld name="Alt title w/custom img, no chevron">
    <p:bg>
      <p:bgPr>
        <a:solidFill>
          <a:schemeClr val="lt1"/>
        </a:solidFill>
        <a:effectLst/>
      </p:bgPr>
    </p:bg>
    <p:spTree>
      <p:nvGrpSpPr>
        <p:cNvPr id="1" name="Shape 4383"/>
        <p:cNvGrpSpPr/>
        <p:nvPr/>
      </p:nvGrpSpPr>
      <p:grpSpPr>
        <a:xfrm>
          <a:off x="0" y="0"/>
          <a:ext cx="0" cy="0"/>
          <a:chOff x="0" y="0"/>
          <a:chExt cx="0" cy="0"/>
        </a:xfrm>
      </p:grpSpPr>
      <p:sp>
        <p:nvSpPr>
          <p:cNvPr id="4384" name="Google Shape;4384;p142"/>
          <p:cNvSpPr txBox="1">
            <a:spLocks noGrp="1"/>
          </p:cNvSpPr>
          <p:nvPr>
            <p:ph type="ctrTitle"/>
          </p:nvPr>
        </p:nvSpPr>
        <p:spPr>
          <a:xfrm>
            <a:off x="311700" y="1979276"/>
            <a:ext cx="4716600" cy="1410600"/>
          </a:xfrm>
          <a:prstGeom prst="rect">
            <a:avLst/>
          </a:prstGeom>
          <a:noFill/>
          <a:ln>
            <a:noFill/>
          </a:ln>
        </p:spPr>
        <p:txBody>
          <a:bodyPr spcFirstLastPara="1" wrap="square" lIns="91425" tIns="91425" rIns="91425" bIns="91425" anchor="b" anchorCtr="0">
            <a:normAutofit/>
          </a:bodyPr>
          <a:lstStyle>
            <a:lvl1pPr lvl="0" algn="l">
              <a:lnSpc>
                <a:spcPct val="95000"/>
              </a:lnSpc>
              <a:spcBef>
                <a:spcPts val="0"/>
              </a:spcBef>
              <a:spcAft>
                <a:spcPts val="0"/>
              </a:spcAft>
              <a:buSzPts val="4200"/>
              <a:buNone/>
              <a:defRPr sz="4199"/>
            </a:lvl1pPr>
            <a:lvl2pPr lvl="1" algn="ctr">
              <a:lnSpc>
                <a:spcPct val="95000"/>
              </a:lnSpc>
              <a:spcBef>
                <a:spcPts val="0"/>
              </a:spcBef>
              <a:spcAft>
                <a:spcPts val="0"/>
              </a:spcAft>
              <a:buSzPts val="5200"/>
              <a:buNone/>
              <a:defRPr sz="5199"/>
            </a:lvl2pPr>
            <a:lvl3pPr lvl="2" algn="ctr">
              <a:lnSpc>
                <a:spcPct val="95000"/>
              </a:lnSpc>
              <a:spcBef>
                <a:spcPts val="0"/>
              </a:spcBef>
              <a:spcAft>
                <a:spcPts val="0"/>
              </a:spcAft>
              <a:buSzPts val="5200"/>
              <a:buNone/>
              <a:defRPr sz="5199"/>
            </a:lvl3pPr>
            <a:lvl4pPr lvl="3" algn="ctr">
              <a:lnSpc>
                <a:spcPct val="95000"/>
              </a:lnSpc>
              <a:spcBef>
                <a:spcPts val="0"/>
              </a:spcBef>
              <a:spcAft>
                <a:spcPts val="0"/>
              </a:spcAft>
              <a:buSzPts val="5200"/>
              <a:buNone/>
              <a:defRPr sz="5199"/>
            </a:lvl4pPr>
            <a:lvl5pPr lvl="4" algn="ctr">
              <a:lnSpc>
                <a:spcPct val="95000"/>
              </a:lnSpc>
              <a:spcBef>
                <a:spcPts val="0"/>
              </a:spcBef>
              <a:spcAft>
                <a:spcPts val="0"/>
              </a:spcAft>
              <a:buSzPts val="5200"/>
              <a:buNone/>
              <a:defRPr sz="5199"/>
            </a:lvl5pPr>
            <a:lvl6pPr lvl="5" algn="ctr">
              <a:lnSpc>
                <a:spcPct val="95000"/>
              </a:lnSpc>
              <a:spcBef>
                <a:spcPts val="0"/>
              </a:spcBef>
              <a:spcAft>
                <a:spcPts val="0"/>
              </a:spcAft>
              <a:buSzPts val="5200"/>
              <a:buNone/>
              <a:defRPr sz="5199"/>
            </a:lvl6pPr>
            <a:lvl7pPr lvl="6" algn="ctr">
              <a:lnSpc>
                <a:spcPct val="95000"/>
              </a:lnSpc>
              <a:spcBef>
                <a:spcPts val="0"/>
              </a:spcBef>
              <a:spcAft>
                <a:spcPts val="0"/>
              </a:spcAft>
              <a:buSzPts val="5200"/>
              <a:buNone/>
              <a:defRPr sz="5199"/>
            </a:lvl7pPr>
            <a:lvl8pPr lvl="7" algn="ctr">
              <a:lnSpc>
                <a:spcPct val="95000"/>
              </a:lnSpc>
              <a:spcBef>
                <a:spcPts val="0"/>
              </a:spcBef>
              <a:spcAft>
                <a:spcPts val="0"/>
              </a:spcAft>
              <a:buSzPts val="5200"/>
              <a:buNone/>
              <a:defRPr sz="5199"/>
            </a:lvl8pPr>
            <a:lvl9pPr lvl="8" algn="ctr">
              <a:lnSpc>
                <a:spcPct val="95000"/>
              </a:lnSpc>
              <a:spcBef>
                <a:spcPts val="0"/>
              </a:spcBef>
              <a:spcAft>
                <a:spcPts val="0"/>
              </a:spcAft>
              <a:buSzPts val="5200"/>
              <a:buNone/>
              <a:defRPr sz="5199"/>
            </a:lvl9pPr>
          </a:lstStyle>
          <a:p>
            <a:endParaRPr/>
          </a:p>
        </p:txBody>
      </p:sp>
      <p:sp>
        <p:nvSpPr>
          <p:cNvPr id="4385" name="Google Shape;4385;p142"/>
          <p:cNvSpPr txBox="1">
            <a:spLocks noGrp="1"/>
          </p:cNvSpPr>
          <p:nvPr>
            <p:ph type="subTitle" idx="1"/>
          </p:nvPr>
        </p:nvSpPr>
        <p:spPr>
          <a:xfrm>
            <a:off x="311700" y="1502250"/>
            <a:ext cx="4716600" cy="5184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Clr>
                <a:schemeClr val="dk2"/>
              </a:buClr>
              <a:buSzPts val="2000"/>
              <a:buNone/>
              <a:defRPr sz="2000">
                <a:solidFill>
                  <a:schemeClr val="dk2"/>
                </a:solidFill>
              </a:defRPr>
            </a:lvl1pPr>
            <a:lvl2pPr lvl="1" algn="l">
              <a:lnSpc>
                <a:spcPct val="100000"/>
              </a:lnSpc>
              <a:spcBef>
                <a:spcPts val="0"/>
              </a:spcBef>
              <a:spcAft>
                <a:spcPts val="0"/>
              </a:spcAft>
              <a:buClr>
                <a:schemeClr val="dk2"/>
              </a:buClr>
              <a:buSzPts val="2000"/>
              <a:buNone/>
              <a:defRPr sz="2000">
                <a:solidFill>
                  <a:schemeClr val="dk2"/>
                </a:solidFill>
              </a:defRPr>
            </a:lvl2pPr>
            <a:lvl3pPr lvl="2" algn="l">
              <a:lnSpc>
                <a:spcPct val="100000"/>
              </a:lnSpc>
              <a:spcBef>
                <a:spcPts val="0"/>
              </a:spcBef>
              <a:spcAft>
                <a:spcPts val="0"/>
              </a:spcAft>
              <a:buClr>
                <a:schemeClr val="dk2"/>
              </a:buClr>
              <a:buSzPts val="2000"/>
              <a:buNone/>
              <a:defRPr sz="2000">
                <a:solidFill>
                  <a:schemeClr val="dk2"/>
                </a:solidFill>
              </a:defRPr>
            </a:lvl3pPr>
            <a:lvl4pPr lvl="3" algn="l">
              <a:lnSpc>
                <a:spcPct val="100000"/>
              </a:lnSpc>
              <a:spcBef>
                <a:spcPts val="0"/>
              </a:spcBef>
              <a:spcAft>
                <a:spcPts val="0"/>
              </a:spcAft>
              <a:buClr>
                <a:schemeClr val="dk2"/>
              </a:buClr>
              <a:buSzPts val="2000"/>
              <a:buNone/>
              <a:defRPr sz="2000">
                <a:solidFill>
                  <a:schemeClr val="dk2"/>
                </a:solidFill>
              </a:defRPr>
            </a:lvl4pPr>
            <a:lvl5pPr lvl="4" algn="l">
              <a:lnSpc>
                <a:spcPct val="100000"/>
              </a:lnSpc>
              <a:spcBef>
                <a:spcPts val="0"/>
              </a:spcBef>
              <a:spcAft>
                <a:spcPts val="0"/>
              </a:spcAft>
              <a:buClr>
                <a:schemeClr val="dk2"/>
              </a:buClr>
              <a:buSzPts val="2000"/>
              <a:buNone/>
              <a:defRPr sz="2000">
                <a:solidFill>
                  <a:schemeClr val="dk2"/>
                </a:solidFill>
              </a:defRPr>
            </a:lvl5pPr>
            <a:lvl6pPr lvl="5" algn="l">
              <a:lnSpc>
                <a:spcPct val="100000"/>
              </a:lnSpc>
              <a:spcBef>
                <a:spcPts val="0"/>
              </a:spcBef>
              <a:spcAft>
                <a:spcPts val="0"/>
              </a:spcAft>
              <a:buClr>
                <a:schemeClr val="dk2"/>
              </a:buClr>
              <a:buSzPts val="2000"/>
              <a:buNone/>
              <a:defRPr sz="2000">
                <a:solidFill>
                  <a:schemeClr val="dk2"/>
                </a:solidFill>
              </a:defRPr>
            </a:lvl6pPr>
            <a:lvl7pPr lvl="6" algn="l">
              <a:lnSpc>
                <a:spcPct val="100000"/>
              </a:lnSpc>
              <a:spcBef>
                <a:spcPts val="0"/>
              </a:spcBef>
              <a:spcAft>
                <a:spcPts val="0"/>
              </a:spcAft>
              <a:buClr>
                <a:schemeClr val="dk2"/>
              </a:buClr>
              <a:buSzPts val="2000"/>
              <a:buNone/>
              <a:defRPr sz="2000">
                <a:solidFill>
                  <a:schemeClr val="dk2"/>
                </a:solidFill>
              </a:defRPr>
            </a:lvl7pPr>
            <a:lvl8pPr lvl="7" algn="l">
              <a:lnSpc>
                <a:spcPct val="100000"/>
              </a:lnSpc>
              <a:spcBef>
                <a:spcPts val="0"/>
              </a:spcBef>
              <a:spcAft>
                <a:spcPts val="0"/>
              </a:spcAft>
              <a:buClr>
                <a:schemeClr val="dk2"/>
              </a:buClr>
              <a:buSzPts val="2000"/>
              <a:buNone/>
              <a:defRPr sz="2000">
                <a:solidFill>
                  <a:schemeClr val="dk2"/>
                </a:solidFill>
              </a:defRPr>
            </a:lvl8pPr>
            <a:lvl9pPr lvl="8" algn="l">
              <a:lnSpc>
                <a:spcPct val="100000"/>
              </a:lnSpc>
              <a:spcBef>
                <a:spcPts val="0"/>
              </a:spcBef>
              <a:spcAft>
                <a:spcPts val="0"/>
              </a:spcAft>
              <a:buClr>
                <a:schemeClr val="dk2"/>
              </a:buClr>
              <a:buSzPts val="2000"/>
              <a:buNone/>
              <a:defRPr sz="2000">
                <a:solidFill>
                  <a:schemeClr val="dk2"/>
                </a:solidFill>
              </a:defRPr>
            </a:lvl9pPr>
          </a:lstStyle>
          <a:p>
            <a:endParaRPr/>
          </a:p>
        </p:txBody>
      </p:sp>
      <p:grpSp>
        <p:nvGrpSpPr>
          <p:cNvPr id="4386" name="Google Shape;4386;p142"/>
          <p:cNvGrpSpPr/>
          <p:nvPr/>
        </p:nvGrpSpPr>
        <p:grpSpPr>
          <a:xfrm>
            <a:off x="455002" y="401910"/>
            <a:ext cx="908390" cy="258739"/>
            <a:chOff x="238125" y="1822850"/>
            <a:chExt cx="7080200" cy="2016675"/>
          </a:xfrm>
        </p:grpSpPr>
        <p:sp>
          <p:nvSpPr>
            <p:cNvPr id="4387" name="Google Shape;4387;p142"/>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388" name="Google Shape;4388;p142"/>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389" name="Google Shape;4389;p142"/>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390" name="Google Shape;4390;p142"/>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391" name="Google Shape;4391;p142"/>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392" name="Google Shape;4392;p142"/>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393" name="Google Shape;4393;p142"/>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cxnSp>
        <p:nvCxnSpPr>
          <p:cNvPr id="4394" name="Google Shape;4394;p142"/>
          <p:cNvCxnSpPr/>
          <p:nvPr/>
        </p:nvCxnSpPr>
        <p:spPr>
          <a:xfrm>
            <a:off x="1570539" y="306247"/>
            <a:ext cx="0" cy="463200"/>
          </a:xfrm>
          <a:prstGeom prst="straightConnector1">
            <a:avLst/>
          </a:prstGeom>
          <a:noFill/>
          <a:ln w="9525" cap="flat" cmpd="sng">
            <a:solidFill>
              <a:schemeClr val="lt2"/>
            </a:solidFill>
            <a:prstDash val="solid"/>
            <a:round/>
            <a:headEnd type="none" w="sm" len="sm"/>
            <a:tailEnd type="none" w="sm" len="sm"/>
          </a:ln>
        </p:spPr>
      </p:cxnSp>
    </p:spTree>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matchingName="Alt title w/custom img, bg color">
  <p:cSld name="Alt title w/custom img, bg color">
    <p:bg>
      <p:bgPr>
        <a:solidFill>
          <a:srgbClr val="E4F5FD"/>
        </a:solidFill>
        <a:effectLst/>
      </p:bgPr>
    </p:bg>
    <p:spTree>
      <p:nvGrpSpPr>
        <p:cNvPr id="1" name="Shape 4395"/>
        <p:cNvGrpSpPr/>
        <p:nvPr/>
      </p:nvGrpSpPr>
      <p:grpSpPr>
        <a:xfrm>
          <a:off x="0" y="0"/>
          <a:ext cx="0" cy="0"/>
          <a:chOff x="0" y="0"/>
          <a:chExt cx="0" cy="0"/>
        </a:xfrm>
      </p:grpSpPr>
      <p:sp>
        <p:nvSpPr>
          <p:cNvPr id="4396" name="Google Shape;4396;p143"/>
          <p:cNvSpPr/>
          <p:nvPr/>
        </p:nvSpPr>
        <p:spPr>
          <a:xfrm>
            <a:off x="0" y="0"/>
            <a:ext cx="9144000" cy="1079400"/>
          </a:xfrm>
          <a:prstGeom prst="rect">
            <a:avLst/>
          </a:prstGeom>
          <a:solidFill>
            <a:schemeClr val="lt1"/>
          </a:solidFill>
          <a:ln>
            <a:noFill/>
          </a:ln>
        </p:spPr>
        <p:txBody>
          <a:bodyPr spcFirstLastPara="1" wrap="square" lIns="91400" tIns="91400" rIns="91400" bIns="91400"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nvGrpSpPr>
          <p:cNvPr id="4397" name="Google Shape;4397;p143"/>
          <p:cNvGrpSpPr/>
          <p:nvPr/>
        </p:nvGrpSpPr>
        <p:grpSpPr>
          <a:xfrm>
            <a:off x="2622652" y="3587454"/>
            <a:ext cx="2377550" cy="653782"/>
            <a:chOff x="2159414" y="3486447"/>
            <a:chExt cx="2606105" cy="720500"/>
          </a:xfrm>
        </p:grpSpPr>
        <p:grpSp>
          <p:nvGrpSpPr>
            <p:cNvPr id="4398" name="Google Shape;4398;p143"/>
            <p:cNvGrpSpPr/>
            <p:nvPr/>
          </p:nvGrpSpPr>
          <p:grpSpPr>
            <a:xfrm>
              <a:off x="2159414" y="3486447"/>
              <a:ext cx="2606105" cy="49200"/>
              <a:chOff x="2159414" y="3486447"/>
              <a:chExt cx="2606105" cy="49200"/>
            </a:xfrm>
          </p:grpSpPr>
          <p:sp>
            <p:nvSpPr>
              <p:cNvPr id="4399" name="Google Shape;4399;p143"/>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400" name="Google Shape;4400;p143"/>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401" name="Google Shape;4401;p143"/>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402" name="Google Shape;4402;p143"/>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403" name="Google Shape;4403;p143"/>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404" name="Google Shape;4404;p143"/>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405" name="Google Shape;4405;p143"/>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406" name="Google Shape;4406;p143"/>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407" name="Google Shape;4407;p143"/>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408" name="Google Shape;4408;p143"/>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409" name="Google Shape;4409;p143"/>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410" name="Google Shape;4410;p143"/>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411" name="Google Shape;4411;p143"/>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412" name="Google Shape;4412;p143"/>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413" name="Google Shape;4413;p143"/>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414" name="Google Shape;4414;p143"/>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grpSp>
          <p:nvGrpSpPr>
            <p:cNvPr id="4415" name="Google Shape;4415;p143"/>
            <p:cNvGrpSpPr/>
            <p:nvPr/>
          </p:nvGrpSpPr>
          <p:grpSpPr>
            <a:xfrm>
              <a:off x="2159414" y="3652838"/>
              <a:ext cx="2606105" cy="49200"/>
              <a:chOff x="2159414" y="3486447"/>
              <a:chExt cx="2606105" cy="49200"/>
            </a:xfrm>
          </p:grpSpPr>
          <p:sp>
            <p:nvSpPr>
              <p:cNvPr id="4416" name="Google Shape;4416;p143"/>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417" name="Google Shape;4417;p143"/>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418" name="Google Shape;4418;p143"/>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419" name="Google Shape;4419;p143"/>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420" name="Google Shape;4420;p143"/>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421" name="Google Shape;4421;p143"/>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422" name="Google Shape;4422;p143"/>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423" name="Google Shape;4423;p143"/>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424" name="Google Shape;4424;p143"/>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425" name="Google Shape;4425;p143"/>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426" name="Google Shape;4426;p143"/>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427" name="Google Shape;4427;p143"/>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428" name="Google Shape;4428;p143"/>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429" name="Google Shape;4429;p143"/>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430" name="Google Shape;4430;p143"/>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431" name="Google Shape;4431;p143"/>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grpSp>
          <p:nvGrpSpPr>
            <p:cNvPr id="4432" name="Google Shape;4432;p143"/>
            <p:cNvGrpSpPr/>
            <p:nvPr/>
          </p:nvGrpSpPr>
          <p:grpSpPr>
            <a:xfrm>
              <a:off x="2159414" y="3819188"/>
              <a:ext cx="2606105" cy="49200"/>
              <a:chOff x="2159414" y="3486447"/>
              <a:chExt cx="2606105" cy="49200"/>
            </a:xfrm>
          </p:grpSpPr>
          <p:sp>
            <p:nvSpPr>
              <p:cNvPr id="4433" name="Google Shape;4433;p143"/>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434" name="Google Shape;4434;p143"/>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435" name="Google Shape;4435;p143"/>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436" name="Google Shape;4436;p143"/>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437" name="Google Shape;4437;p143"/>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438" name="Google Shape;4438;p143"/>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439" name="Google Shape;4439;p143"/>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440" name="Google Shape;4440;p143"/>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441" name="Google Shape;4441;p143"/>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442" name="Google Shape;4442;p143"/>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443" name="Google Shape;4443;p143"/>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444" name="Google Shape;4444;p143"/>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445" name="Google Shape;4445;p143"/>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446" name="Google Shape;4446;p143"/>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447" name="Google Shape;4447;p143"/>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448" name="Google Shape;4448;p143"/>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grpSp>
          <p:nvGrpSpPr>
            <p:cNvPr id="4449" name="Google Shape;4449;p143"/>
            <p:cNvGrpSpPr/>
            <p:nvPr/>
          </p:nvGrpSpPr>
          <p:grpSpPr>
            <a:xfrm>
              <a:off x="2159414" y="3983540"/>
              <a:ext cx="2606105" cy="49200"/>
              <a:chOff x="2159414" y="3486447"/>
              <a:chExt cx="2606105" cy="49200"/>
            </a:xfrm>
          </p:grpSpPr>
          <p:sp>
            <p:nvSpPr>
              <p:cNvPr id="4450" name="Google Shape;4450;p143"/>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451" name="Google Shape;4451;p143"/>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452" name="Google Shape;4452;p143"/>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453" name="Google Shape;4453;p143"/>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454" name="Google Shape;4454;p143"/>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455" name="Google Shape;4455;p143"/>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456" name="Google Shape;4456;p143"/>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457" name="Google Shape;4457;p143"/>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458" name="Google Shape;4458;p143"/>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459" name="Google Shape;4459;p143"/>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460" name="Google Shape;4460;p143"/>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461" name="Google Shape;4461;p143"/>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462" name="Google Shape;4462;p143"/>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463" name="Google Shape;4463;p143"/>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464" name="Google Shape;4464;p143"/>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465" name="Google Shape;4465;p143"/>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grpSp>
          <p:nvGrpSpPr>
            <p:cNvPr id="4466" name="Google Shape;4466;p143"/>
            <p:cNvGrpSpPr/>
            <p:nvPr/>
          </p:nvGrpSpPr>
          <p:grpSpPr>
            <a:xfrm>
              <a:off x="2159414" y="4157747"/>
              <a:ext cx="2606105" cy="49200"/>
              <a:chOff x="2159414" y="3486447"/>
              <a:chExt cx="2606105" cy="49200"/>
            </a:xfrm>
          </p:grpSpPr>
          <p:sp>
            <p:nvSpPr>
              <p:cNvPr id="4467" name="Google Shape;4467;p143"/>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468" name="Google Shape;4468;p143"/>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469" name="Google Shape;4469;p143"/>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470" name="Google Shape;4470;p143"/>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471" name="Google Shape;4471;p143"/>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472" name="Google Shape;4472;p143"/>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473" name="Google Shape;4473;p143"/>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474" name="Google Shape;4474;p143"/>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475" name="Google Shape;4475;p143"/>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476" name="Google Shape;4476;p143"/>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477" name="Google Shape;4477;p143"/>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478" name="Google Shape;4478;p143"/>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479" name="Google Shape;4479;p143"/>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480" name="Google Shape;4480;p143"/>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481" name="Google Shape;4481;p143"/>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482" name="Google Shape;4482;p143"/>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grpSp>
      <p:sp>
        <p:nvSpPr>
          <p:cNvPr id="4483" name="Google Shape;4483;p143"/>
          <p:cNvSpPr txBox="1">
            <a:spLocks noGrp="1"/>
          </p:cNvSpPr>
          <p:nvPr>
            <p:ph type="ctrTitle"/>
          </p:nvPr>
        </p:nvSpPr>
        <p:spPr>
          <a:xfrm>
            <a:off x="311700" y="1979276"/>
            <a:ext cx="4725600" cy="1410600"/>
          </a:xfrm>
          <a:prstGeom prst="rect">
            <a:avLst/>
          </a:prstGeom>
          <a:noFill/>
          <a:ln>
            <a:noFill/>
          </a:ln>
        </p:spPr>
        <p:txBody>
          <a:bodyPr spcFirstLastPara="1" wrap="square" lIns="91425" tIns="91425" rIns="91425" bIns="91425" anchor="b" anchorCtr="0">
            <a:normAutofit/>
          </a:bodyPr>
          <a:lstStyle>
            <a:lvl1pPr lvl="0" algn="l">
              <a:lnSpc>
                <a:spcPct val="95000"/>
              </a:lnSpc>
              <a:spcBef>
                <a:spcPts val="0"/>
              </a:spcBef>
              <a:spcAft>
                <a:spcPts val="0"/>
              </a:spcAft>
              <a:buSzPts val="4200"/>
              <a:buNone/>
              <a:defRPr sz="4199"/>
            </a:lvl1pPr>
            <a:lvl2pPr lvl="1" algn="ctr">
              <a:lnSpc>
                <a:spcPct val="95000"/>
              </a:lnSpc>
              <a:spcBef>
                <a:spcPts val="0"/>
              </a:spcBef>
              <a:spcAft>
                <a:spcPts val="0"/>
              </a:spcAft>
              <a:buSzPts val="5200"/>
              <a:buNone/>
              <a:defRPr sz="5199"/>
            </a:lvl2pPr>
            <a:lvl3pPr lvl="2" algn="ctr">
              <a:lnSpc>
                <a:spcPct val="95000"/>
              </a:lnSpc>
              <a:spcBef>
                <a:spcPts val="0"/>
              </a:spcBef>
              <a:spcAft>
                <a:spcPts val="0"/>
              </a:spcAft>
              <a:buSzPts val="5200"/>
              <a:buNone/>
              <a:defRPr sz="5199"/>
            </a:lvl3pPr>
            <a:lvl4pPr lvl="3" algn="ctr">
              <a:lnSpc>
                <a:spcPct val="95000"/>
              </a:lnSpc>
              <a:spcBef>
                <a:spcPts val="0"/>
              </a:spcBef>
              <a:spcAft>
                <a:spcPts val="0"/>
              </a:spcAft>
              <a:buSzPts val="5200"/>
              <a:buNone/>
              <a:defRPr sz="5199"/>
            </a:lvl4pPr>
            <a:lvl5pPr lvl="4" algn="ctr">
              <a:lnSpc>
                <a:spcPct val="95000"/>
              </a:lnSpc>
              <a:spcBef>
                <a:spcPts val="0"/>
              </a:spcBef>
              <a:spcAft>
                <a:spcPts val="0"/>
              </a:spcAft>
              <a:buSzPts val="5200"/>
              <a:buNone/>
              <a:defRPr sz="5199"/>
            </a:lvl5pPr>
            <a:lvl6pPr lvl="5" algn="ctr">
              <a:lnSpc>
                <a:spcPct val="95000"/>
              </a:lnSpc>
              <a:spcBef>
                <a:spcPts val="0"/>
              </a:spcBef>
              <a:spcAft>
                <a:spcPts val="0"/>
              </a:spcAft>
              <a:buSzPts val="5200"/>
              <a:buNone/>
              <a:defRPr sz="5199"/>
            </a:lvl6pPr>
            <a:lvl7pPr lvl="6" algn="ctr">
              <a:lnSpc>
                <a:spcPct val="95000"/>
              </a:lnSpc>
              <a:spcBef>
                <a:spcPts val="0"/>
              </a:spcBef>
              <a:spcAft>
                <a:spcPts val="0"/>
              </a:spcAft>
              <a:buSzPts val="5200"/>
              <a:buNone/>
              <a:defRPr sz="5199"/>
            </a:lvl7pPr>
            <a:lvl8pPr lvl="7" algn="ctr">
              <a:lnSpc>
                <a:spcPct val="95000"/>
              </a:lnSpc>
              <a:spcBef>
                <a:spcPts val="0"/>
              </a:spcBef>
              <a:spcAft>
                <a:spcPts val="0"/>
              </a:spcAft>
              <a:buSzPts val="5200"/>
              <a:buNone/>
              <a:defRPr sz="5199"/>
            </a:lvl8pPr>
            <a:lvl9pPr lvl="8" algn="ctr">
              <a:lnSpc>
                <a:spcPct val="95000"/>
              </a:lnSpc>
              <a:spcBef>
                <a:spcPts val="0"/>
              </a:spcBef>
              <a:spcAft>
                <a:spcPts val="0"/>
              </a:spcAft>
              <a:buSzPts val="5200"/>
              <a:buNone/>
              <a:defRPr sz="5199"/>
            </a:lvl9pPr>
          </a:lstStyle>
          <a:p>
            <a:endParaRPr/>
          </a:p>
        </p:txBody>
      </p:sp>
      <p:sp>
        <p:nvSpPr>
          <p:cNvPr id="4484" name="Google Shape;4484;p143"/>
          <p:cNvSpPr txBox="1">
            <a:spLocks noGrp="1"/>
          </p:cNvSpPr>
          <p:nvPr>
            <p:ph type="subTitle" idx="1"/>
          </p:nvPr>
        </p:nvSpPr>
        <p:spPr>
          <a:xfrm>
            <a:off x="311700" y="1502250"/>
            <a:ext cx="4725600" cy="5184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Clr>
                <a:schemeClr val="dk2"/>
              </a:buClr>
              <a:buSzPts val="2000"/>
              <a:buNone/>
              <a:defRPr sz="2000">
                <a:solidFill>
                  <a:schemeClr val="dk2"/>
                </a:solidFill>
              </a:defRPr>
            </a:lvl1pPr>
            <a:lvl2pPr lvl="1" algn="l">
              <a:lnSpc>
                <a:spcPct val="100000"/>
              </a:lnSpc>
              <a:spcBef>
                <a:spcPts val="0"/>
              </a:spcBef>
              <a:spcAft>
                <a:spcPts val="0"/>
              </a:spcAft>
              <a:buClr>
                <a:schemeClr val="dk2"/>
              </a:buClr>
              <a:buSzPts val="2000"/>
              <a:buNone/>
              <a:defRPr sz="2000">
                <a:solidFill>
                  <a:schemeClr val="dk2"/>
                </a:solidFill>
              </a:defRPr>
            </a:lvl2pPr>
            <a:lvl3pPr lvl="2" algn="l">
              <a:lnSpc>
                <a:spcPct val="100000"/>
              </a:lnSpc>
              <a:spcBef>
                <a:spcPts val="0"/>
              </a:spcBef>
              <a:spcAft>
                <a:spcPts val="0"/>
              </a:spcAft>
              <a:buClr>
                <a:schemeClr val="dk2"/>
              </a:buClr>
              <a:buSzPts val="2000"/>
              <a:buNone/>
              <a:defRPr sz="2000">
                <a:solidFill>
                  <a:schemeClr val="dk2"/>
                </a:solidFill>
              </a:defRPr>
            </a:lvl3pPr>
            <a:lvl4pPr lvl="3" algn="l">
              <a:lnSpc>
                <a:spcPct val="100000"/>
              </a:lnSpc>
              <a:spcBef>
                <a:spcPts val="0"/>
              </a:spcBef>
              <a:spcAft>
                <a:spcPts val="0"/>
              </a:spcAft>
              <a:buClr>
                <a:schemeClr val="dk2"/>
              </a:buClr>
              <a:buSzPts val="2000"/>
              <a:buNone/>
              <a:defRPr sz="2000">
                <a:solidFill>
                  <a:schemeClr val="dk2"/>
                </a:solidFill>
              </a:defRPr>
            </a:lvl4pPr>
            <a:lvl5pPr lvl="4" algn="l">
              <a:lnSpc>
                <a:spcPct val="100000"/>
              </a:lnSpc>
              <a:spcBef>
                <a:spcPts val="0"/>
              </a:spcBef>
              <a:spcAft>
                <a:spcPts val="0"/>
              </a:spcAft>
              <a:buClr>
                <a:schemeClr val="dk2"/>
              </a:buClr>
              <a:buSzPts val="2000"/>
              <a:buNone/>
              <a:defRPr sz="2000">
                <a:solidFill>
                  <a:schemeClr val="dk2"/>
                </a:solidFill>
              </a:defRPr>
            </a:lvl5pPr>
            <a:lvl6pPr lvl="5" algn="l">
              <a:lnSpc>
                <a:spcPct val="100000"/>
              </a:lnSpc>
              <a:spcBef>
                <a:spcPts val="0"/>
              </a:spcBef>
              <a:spcAft>
                <a:spcPts val="0"/>
              </a:spcAft>
              <a:buClr>
                <a:schemeClr val="dk2"/>
              </a:buClr>
              <a:buSzPts val="2000"/>
              <a:buNone/>
              <a:defRPr sz="2000">
                <a:solidFill>
                  <a:schemeClr val="dk2"/>
                </a:solidFill>
              </a:defRPr>
            </a:lvl6pPr>
            <a:lvl7pPr lvl="6" algn="l">
              <a:lnSpc>
                <a:spcPct val="100000"/>
              </a:lnSpc>
              <a:spcBef>
                <a:spcPts val="0"/>
              </a:spcBef>
              <a:spcAft>
                <a:spcPts val="0"/>
              </a:spcAft>
              <a:buClr>
                <a:schemeClr val="dk2"/>
              </a:buClr>
              <a:buSzPts val="2000"/>
              <a:buNone/>
              <a:defRPr sz="2000">
                <a:solidFill>
                  <a:schemeClr val="dk2"/>
                </a:solidFill>
              </a:defRPr>
            </a:lvl7pPr>
            <a:lvl8pPr lvl="7" algn="l">
              <a:lnSpc>
                <a:spcPct val="100000"/>
              </a:lnSpc>
              <a:spcBef>
                <a:spcPts val="0"/>
              </a:spcBef>
              <a:spcAft>
                <a:spcPts val="0"/>
              </a:spcAft>
              <a:buClr>
                <a:schemeClr val="dk2"/>
              </a:buClr>
              <a:buSzPts val="2000"/>
              <a:buNone/>
              <a:defRPr sz="2000">
                <a:solidFill>
                  <a:schemeClr val="dk2"/>
                </a:solidFill>
              </a:defRPr>
            </a:lvl8pPr>
            <a:lvl9pPr lvl="8" algn="l">
              <a:lnSpc>
                <a:spcPct val="100000"/>
              </a:lnSpc>
              <a:spcBef>
                <a:spcPts val="0"/>
              </a:spcBef>
              <a:spcAft>
                <a:spcPts val="0"/>
              </a:spcAft>
              <a:buClr>
                <a:schemeClr val="dk2"/>
              </a:buClr>
              <a:buSzPts val="2000"/>
              <a:buNone/>
              <a:defRPr sz="2000">
                <a:solidFill>
                  <a:schemeClr val="dk2"/>
                </a:solidFill>
              </a:defRPr>
            </a:lvl9pPr>
          </a:lstStyle>
          <a:p>
            <a:endParaRPr/>
          </a:p>
        </p:txBody>
      </p:sp>
      <p:grpSp>
        <p:nvGrpSpPr>
          <p:cNvPr id="4485" name="Google Shape;4485;p143"/>
          <p:cNvGrpSpPr/>
          <p:nvPr/>
        </p:nvGrpSpPr>
        <p:grpSpPr>
          <a:xfrm>
            <a:off x="455002" y="401910"/>
            <a:ext cx="908390" cy="258739"/>
            <a:chOff x="238125" y="1822850"/>
            <a:chExt cx="7080200" cy="2016675"/>
          </a:xfrm>
        </p:grpSpPr>
        <p:sp>
          <p:nvSpPr>
            <p:cNvPr id="4486" name="Google Shape;4486;p143"/>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487" name="Google Shape;4487;p143"/>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488" name="Google Shape;4488;p143"/>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489" name="Google Shape;4489;p143"/>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490" name="Google Shape;4490;p143"/>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491" name="Google Shape;4491;p143"/>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492" name="Google Shape;4492;p143"/>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cxnSp>
        <p:nvCxnSpPr>
          <p:cNvPr id="4493" name="Google Shape;4493;p143"/>
          <p:cNvCxnSpPr/>
          <p:nvPr/>
        </p:nvCxnSpPr>
        <p:spPr>
          <a:xfrm>
            <a:off x="1570539" y="306247"/>
            <a:ext cx="0" cy="463200"/>
          </a:xfrm>
          <a:prstGeom prst="straightConnector1">
            <a:avLst/>
          </a:prstGeom>
          <a:noFill/>
          <a:ln w="9525" cap="flat" cmpd="sng">
            <a:solidFill>
              <a:schemeClr val="lt2"/>
            </a:solidFill>
            <a:prstDash val="solid"/>
            <a:round/>
            <a:headEnd type="none" w="sm" len="sm"/>
            <a:tailEnd type="none" w="sm" len="sm"/>
          </a:ln>
        </p:spPr>
      </p:cxnSp>
      <p:sp>
        <p:nvSpPr>
          <p:cNvPr id="4494" name="Google Shape;4494;p143"/>
          <p:cNvSpPr/>
          <p:nvPr/>
        </p:nvSpPr>
        <p:spPr>
          <a:xfrm>
            <a:off x="6884051" y="1502251"/>
            <a:ext cx="2259938" cy="2970091"/>
          </a:xfrm>
          <a:custGeom>
            <a:avLst/>
            <a:gdLst/>
            <a:ahLst/>
            <a:cxnLst/>
            <a:rect l="l" t="t" r="r" b="b"/>
            <a:pathLst>
              <a:path w="154976" h="203675" extrusionOk="0">
                <a:moveTo>
                  <a:pt x="101837" y="0"/>
                </a:moveTo>
                <a:cubicBezTo>
                  <a:pt x="45696" y="0"/>
                  <a:pt x="0" y="45696"/>
                  <a:pt x="0" y="101837"/>
                </a:cubicBezTo>
                <a:cubicBezTo>
                  <a:pt x="0" y="157979"/>
                  <a:pt x="45696" y="203675"/>
                  <a:pt x="101837" y="203675"/>
                </a:cubicBezTo>
                <a:cubicBezTo>
                  <a:pt x="121291" y="203675"/>
                  <a:pt x="139439" y="198191"/>
                  <a:pt x="154976" y="188660"/>
                </a:cubicBezTo>
                <a:lnTo>
                  <a:pt x="154976" y="184874"/>
                </a:lnTo>
                <a:cubicBezTo>
                  <a:pt x="139569" y="194666"/>
                  <a:pt x="121421" y="200411"/>
                  <a:pt x="101837" y="200411"/>
                </a:cubicBezTo>
                <a:cubicBezTo>
                  <a:pt x="47524" y="200411"/>
                  <a:pt x="3264" y="156281"/>
                  <a:pt x="3264" y="101837"/>
                </a:cubicBezTo>
                <a:cubicBezTo>
                  <a:pt x="3264" y="47524"/>
                  <a:pt x="47524" y="3264"/>
                  <a:pt x="101837" y="3264"/>
                </a:cubicBezTo>
                <a:cubicBezTo>
                  <a:pt x="121421" y="3264"/>
                  <a:pt x="139700" y="9009"/>
                  <a:pt x="154976" y="18931"/>
                </a:cubicBezTo>
                <a:lnTo>
                  <a:pt x="154976" y="15014"/>
                </a:lnTo>
                <a:cubicBezTo>
                  <a:pt x="139569" y="5484"/>
                  <a:pt x="121291" y="0"/>
                  <a:pt x="101837" y="0"/>
                </a:cubicBezTo>
                <a:close/>
              </a:path>
            </a:pathLst>
          </a:custGeom>
          <a:solidFill>
            <a:schemeClr val="accent4"/>
          </a:solidFill>
          <a:ln>
            <a:noFill/>
          </a:ln>
        </p:spPr>
        <p:txBody>
          <a:bodyPr spcFirstLastPara="1" wrap="square" lIns="91400" tIns="91400" rIns="91400" bIns="91400"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Tree>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matchingName="Alt title w/shapes &amp; imgs">
  <p:cSld name="Alt title w/shapes &amp; imgs">
    <p:bg>
      <p:bgPr>
        <a:solidFill>
          <a:schemeClr val="dk1"/>
        </a:solidFill>
        <a:effectLst/>
      </p:bgPr>
    </p:bg>
    <p:spTree>
      <p:nvGrpSpPr>
        <p:cNvPr id="1" name="Shape 4495"/>
        <p:cNvGrpSpPr/>
        <p:nvPr/>
      </p:nvGrpSpPr>
      <p:grpSpPr>
        <a:xfrm>
          <a:off x="0" y="0"/>
          <a:ext cx="0" cy="0"/>
          <a:chOff x="0" y="0"/>
          <a:chExt cx="0" cy="0"/>
        </a:xfrm>
      </p:grpSpPr>
      <p:sp>
        <p:nvSpPr>
          <p:cNvPr id="4496" name="Google Shape;4496;p144"/>
          <p:cNvSpPr/>
          <p:nvPr/>
        </p:nvSpPr>
        <p:spPr>
          <a:xfrm>
            <a:off x="6292681" y="-27"/>
            <a:ext cx="1425900" cy="1425900"/>
          </a:xfrm>
          <a:prstGeom prst="rect">
            <a:avLst/>
          </a:prstGeom>
          <a:solidFill>
            <a:schemeClr val="accent3"/>
          </a:solidFill>
          <a:ln>
            <a:noFill/>
          </a:ln>
        </p:spPr>
        <p:txBody>
          <a:bodyPr spcFirstLastPara="1" wrap="square" lIns="91400" tIns="91400" rIns="91400" bIns="91400"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pic>
        <p:nvPicPr>
          <p:cNvPr id="4497" name="Google Shape;4497;p144"/>
          <p:cNvPicPr preferRelativeResize="0"/>
          <p:nvPr/>
        </p:nvPicPr>
        <p:blipFill rotWithShape="1">
          <a:blip r:embed="rId2">
            <a:alphaModFix/>
          </a:blip>
          <a:srcRect t="18090" r="4251" b="18089"/>
          <a:stretch/>
        </p:blipFill>
        <p:spPr>
          <a:xfrm>
            <a:off x="6292663" y="0"/>
            <a:ext cx="1425900" cy="1425900"/>
          </a:xfrm>
          <a:prstGeom prst="ellipse">
            <a:avLst/>
          </a:prstGeom>
          <a:noFill/>
          <a:ln>
            <a:noFill/>
          </a:ln>
        </p:spPr>
      </p:pic>
      <p:sp>
        <p:nvSpPr>
          <p:cNvPr id="4498" name="Google Shape;4498;p144"/>
          <p:cNvSpPr txBox="1">
            <a:spLocks noGrp="1"/>
          </p:cNvSpPr>
          <p:nvPr>
            <p:ph type="ctrTitle"/>
          </p:nvPr>
        </p:nvSpPr>
        <p:spPr>
          <a:xfrm>
            <a:off x="311700" y="1521701"/>
            <a:ext cx="4725600" cy="1410600"/>
          </a:xfrm>
          <a:prstGeom prst="rect">
            <a:avLst/>
          </a:prstGeom>
          <a:noFill/>
          <a:ln>
            <a:noFill/>
          </a:ln>
        </p:spPr>
        <p:txBody>
          <a:bodyPr spcFirstLastPara="1" wrap="square" lIns="91425" tIns="91425" rIns="91425" bIns="91425" anchor="b" anchorCtr="0">
            <a:normAutofit/>
          </a:bodyPr>
          <a:lstStyle>
            <a:lvl1pPr lvl="0" algn="l">
              <a:lnSpc>
                <a:spcPct val="95000"/>
              </a:lnSpc>
              <a:spcBef>
                <a:spcPts val="0"/>
              </a:spcBef>
              <a:spcAft>
                <a:spcPts val="0"/>
              </a:spcAft>
              <a:buClr>
                <a:schemeClr val="lt1"/>
              </a:buClr>
              <a:buSzPts val="4200"/>
              <a:buNone/>
              <a:defRPr sz="4199">
                <a:solidFill>
                  <a:schemeClr val="lt1"/>
                </a:solidFill>
              </a:defRPr>
            </a:lvl1pPr>
            <a:lvl2pPr lvl="1" algn="ctr">
              <a:lnSpc>
                <a:spcPct val="95000"/>
              </a:lnSpc>
              <a:spcBef>
                <a:spcPts val="0"/>
              </a:spcBef>
              <a:spcAft>
                <a:spcPts val="0"/>
              </a:spcAft>
              <a:buClr>
                <a:schemeClr val="lt1"/>
              </a:buClr>
              <a:buSzPts val="5200"/>
              <a:buNone/>
              <a:defRPr sz="5199">
                <a:solidFill>
                  <a:schemeClr val="lt1"/>
                </a:solidFill>
              </a:defRPr>
            </a:lvl2pPr>
            <a:lvl3pPr lvl="2" algn="ctr">
              <a:lnSpc>
                <a:spcPct val="95000"/>
              </a:lnSpc>
              <a:spcBef>
                <a:spcPts val="0"/>
              </a:spcBef>
              <a:spcAft>
                <a:spcPts val="0"/>
              </a:spcAft>
              <a:buClr>
                <a:schemeClr val="lt1"/>
              </a:buClr>
              <a:buSzPts val="5200"/>
              <a:buNone/>
              <a:defRPr sz="5199">
                <a:solidFill>
                  <a:schemeClr val="lt1"/>
                </a:solidFill>
              </a:defRPr>
            </a:lvl3pPr>
            <a:lvl4pPr lvl="3" algn="ctr">
              <a:lnSpc>
                <a:spcPct val="95000"/>
              </a:lnSpc>
              <a:spcBef>
                <a:spcPts val="0"/>
              </a:spcBef>
              <a:spcAft>
                <a:spcPts val="0"/>
              </a:spcAft>
              <a:buClr>
                <a:schemeClr val="lt1"/>
              </a:buClr>
              <a:buSzPts val="5200"/>
              <a:buNone/>
              <a:defRPr sz="5199">
                <a:solidFill>
                  <a:schemeClr val="lt1"/>
                </a:solidFill>
              </a:defRPr>
            </a:lvl4pPr>
            <a:lvl5pPr lvl="4" algn="ctr">
              <a:lnSpc>
                <a:spcPct val="95000"/>
              </a:lnSpc>
              <a:spcBef>
                <a:spcPts val="0"/>
              </a:spcBef>
              <a:spcAft>
                <a:spcPts val="0"/>
              </a:spcAft>
              <a:buClr>
                <a:schemeClr val="lt1"/>
              </a:buClr>
              <a:buSzPts val="5200"/>
              <a:buNone/>
              <a:defRPr sz="5199">
                <a:solidFill>
                  <a:schemeClr val="lt1"/>
                </a:solidFill>
              </a:defRPr>
            </a:lvl5pPr>
            <a:lvl6pPr lvl="5" algn="ctr">
              <a:lnSpc>
                <a:spcPct val="95000"/>
              </a:lnSpc>
              <a:spcBef>
                <a:spcPts val="0"/>
              </a:spcBef>
              <a:spcAft>
                <a:spcPts val="0"/>
              </a:spcAft>
              <a:buClr>
                <a:schemeClr val="lt1"/>
              </a:buClr>
              <a:buSzPts val="5200"/>
              <a:buNone/>
              <a:defRPr sz="5199">
                <a:solidFill>
                  <a:schemeClr val="lt1"/>
                </a:solidFill>
              </a:defRPr>
            </a:lvl6pPr>
            <a:lvl7pPr lvl="6" algn="ctr">
              <a:lnSpc>
                <a:spcPct val="95000"/>
              </a:lnSpc>
              <a:spcBef>
                <a:spcPts val="0"/>
              </a:spcBef>
              <a:spcAft>
                <a:spcPts val="0"/>
              </a:spcAft>
              <a:buClr>
                <a:schemeClr val="lt1"/>
              </a:buClr>
              <a:buSzPts val="5200"/>
              <a:buNone/>
              <a:defRPr sz="5199">
                <a:solidFill>
                  <a:schemeClr val="lt1"/>
                </a:solidFill>
              </a:defRPr>
            </a:lvl7pPr>
            <a:lvl8pPr lvl="7" algn="ctr">
              <a:lnSpc>
                <a:spcPct val="95000"/>
              </a:lnSpc>
              <a:spcBef>
                <a:spcPts val="0"/>
              </a:spcBef>
              <a:spcAft>
                <a:spcPts val="0"/>
              </a:spcAft>
              <a:buClr>
                <a:schemeClr val="lt1"/>
              </a:buClr>
              <a:buSzPts val="5200"/>
              <a:buNone/>
              <a:defRPr sz="5199">
                <a:solidFill>
                  <a:schemeClr val="lt1"/>
                </a:solidFill>
              </a:defRPr>
            </a:lvl8pPr>
            <a:lvl9pPr lvl="8" algn="ctr">
              <a:lnSpc>
                <a:spcPct val="95000"/>
              </a:lnSpc>
              <a:spcBef>
                <a:spcPts val="0"/>
              </a:spcBef>
              <a:spcAft>
                <a:spcPts val="0"/>
              </a:spcAft>
              <a:buClr>
                <a:schemeClr val="lt1"/>
              </a:buClr>
              <a:buSzPts val="5200"/>
              <a:buNone/>
              <a:defRPr sz="5199">
                <a:solidFill>
                  <a:schemeClr val="lt1"/>
                </a:solidFill>
              </a:defRPr>
            </a:lvl9pPr>
          </a:lstStyle>
          <a:p>
            <a:endParaRPr/>
          </a:p>
        </p:txBody>
      </p:sp>
      <p:sp>
        <p:nvSpPr>
          <p:cNvPr id="4499" name="Google Shape;4499;p144"/>
          <p:cNvSpPr txBox="1">
            <a:spLocks noGrp="1"/>
          </p:cNvSpPr>
          <p:nvPr>
            <p:ph type="subTitle" idx="1"/>
          </p:nvPr>
        </p:nvSpPr>
        <p:spPr>
          <a:xfrm>
            <a:off x="311700" y="3032101"/>
            <a:ext cx="4725600" cy="5184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Clr>
                <a:schemeClr val="lt2"/>
              </a:buClr>
              <a:buSzPts val="2000"/>
              <a:buNone/>
              <a:defRPr sz="2000">
                <a:solidFill>
                  <a:schemeClr val="lt2"/>
                </a:solidFill>
              </a:defRPr>
            </a:lvl1pPr>
            <a:lvl2pPr lvl="1" algn="l">
              <a:lnSpc>
                <a:spcPct val="100000"/>
              </a:lnSpc>
              <a:spcBef>
                <a:spcPts val="0"/>
              </a:spcBef>
              <a:spcAft>
                <a:spcPts val="0"/>
              </a:spcAft>
              <a:buClr>
                <a:schemeClr val="lt2"/>
              </a:buClr>
              <a:buSzPts val="2000"/>
              <a:buNone/>
              <a:defRPr sz="2000">
                <a:solidFill>
                  <a:schemeClr val="lt2"/>
                </a:solidFill>
              </a:defRPr>
            </a:lvl2pPr>
            <a:lvl3pPr lvl="2" algn="l">
              <a:lnSpc>
                <a:spcPct val="100000"/>
              </a:lnSpc>
              <a:spcBef>
                <a:spcPts val="0"/>
              </a:spcBef>
              <a:spcAft>
                <a:spcPts val="0"/>
              </a:spcAft>
              <a:buClr>
                <a:schemeClr val="lt2"/>
              </a:buClr>
              <a:buSzPts val="2000"/>
              <a:buNone/>
              <a:defRPr sz="2000">
                <a:solidFill>
                  <a:schemeClr val="lt2"/>
                </a:solidFill>
              </a:defRPr>
            </a:lvl3pPr>
            <a:lvl4pPr lvl="3" algn="l">
              <a:lnSpc>
                <a:spcPct val="100000"/>
              </a:lnSpc>
              <a:spcBef>
                <a:spcPts val="0"/>
              </a:spcBef>
              <a:spcAft>
                <a:spcPts val="0"/>
              </a:spcAft>
              <a:buClr>
                <a:schemeClr val="lt2"/>
              </a:buClr>
              <a:buSzPts val="2000"/>
              <a:buNone/>
              <a:defRPr sz="2000">
                <a:solidFill>
                  <a:schemeClr val="lt2"/>
                </a:solidFill>
              </a:defRPr>
            </a:lvl4pPr>
            <a:lvl5pPr lvl="4" algn="l">
              <a:lnSpc>
                <a:spcPct val="100000"/>
              </a:lnSpc>
              <a:spcBef>
                <a:spcPts val="0"/>
              </a:spcBef>
              <a:spcAft>
                <a:spcPts val="0"/>
              </a:spcAft>
              <a:buClr>
                <a:schemeClr val="lt2"/>
              </a:buClr>
              <a:buSzPts val="2000"/>
              <a:buNone/>
              <a:defRPr sz="2000">
                <a:solidFill>
                  <a:schemeClr val="lt2"/>
                </a:solidFill>
              </a:defRPr>
            </a:lvl5pPr>
            <a:lvl6pPr lvl="5" algn="l">
              <a:lnSpc>
                <a:spcPct val="100000"/>
              </a:lnSpc>
              <a:spcBef>
                <a:spcPts val="0"/>
              </a:spcBef>
              <a:spcAft>
                <a:spcPts val="0"/>
              </a:spcAft>
              <a:buClr>
                <a:schemeClr val="lt2"/>
              </a:buClr>
              <a:buSzPts val="2000"/>
              <a:buNone/>
              <a:defRPr sz="2000">
                <a:solidFill>
                  <a:schemeClr val="lt2"/>
                </a:solidFill>
              </a:defRPr>
            </a:lvl6pPr>
            <a:lvl7pPr lvl="6" algn="l">
              <a:lnSpc>
                <a:spcPct val="100000"/>
              </a:lnSpc>
              <a:spcBef>
                <a:spcPts val="0"/>
              </a:spcBef>
              <a:spcAft>
                <a:spcPts val="0"/>
              </a:spcAft>
              <a:buClr>
                <a:schemeClr val="lt2"/>
              </a:buClr>
              <a:buSzPts val="2000"/>
              <a:buNone/>
              <a:defRPr sz="2000">
                <a:solidFill>
                  <a:schemeClr val="lt2"/>
                </a:solidFill>
              </a:defRPr>
            </a:lvl7pPr>
            <a:lvl8pPr lvl="7" algn="l">
              <a:lnSpc>
                <a:spcPct val="100000"/>
              </a:lnSpc>
              <a:spcBef>
                <a:spcPts val="0"/>
              </a:spcBef>
              <a:spcAft>
                <a:spcPts val="0"/>
              </a:spcAft>
              <a:buClr>
                <a:schemeClr val="lt2"/>
              </a:buClr>
              <a:buSzPts val="2000"/>
              <a:buNone/>
              <a:defRPr sz="2000">
                <a:solidFill>
                  <a:schemeClr val="lt2"/>
                </a:solidFill>
              </a:defRPr>
            </a:lvl8pPr>
            <a:lvl9pPr lvl="8" algn="l">
              <a:lnSpc>
                <a:spcPct val="100000"/>
              </a:lnSpc>
              <a:spcBef>
                <a:spcPts val="0"/>
              </a:spcBef>
              <a:spcAft>
                <a:spcPts val="0"/>
              </a:spcAft>
              <a:buClr>
                <a:schemeClr val="lt2"/>
              </a:buClr>
              <a:buSzPts val="2000"/>
              <a:buNone/>
              <a:defRPr sz="2000">
                <a:solidFill>
                  <a:schemeClr val="lt2"/>
                </a:solidFill>
              </a:defRPr>
            </a:lvl9pPr>
          </a:lstStyle>
          <a:p>
            <a:endParaRPr/>
          </a:p>
        </p:txBody>
      </p:sp>
      <p:grpSp>
        <p:nvGrpSpPr>
          <p:cNvPr id="4500" name="Google Shape;4500;p144"/>
          <p:cNvGrpSpPr/>
          <p:nvPr/>
        </p:nvGrpSpPr>
        <p:grpSpPr>
          <a:xfrm>
            <a:off x="455002" y="401910"/>
            <a:ext cx="908390" cy="258739"/>
            <a:chOff x="238125" y="1822850"/>
            <a:chExt cx="7080200" cy="2016675"/>
          </a:xfrm>
        </p:grpSpPr>
        <p:sp>
          <p:nvSpPr>
            <p:cNvPr id="4501" name="Google Shape;4501;p144"/>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502" name="Google Shape;4502;p144"/>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503" name="Google Shape;4503;p144"/>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504" name="Google Shape;4504;p144"/>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505" name="Google Shape;4505;p144"/>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506" name="Google Shape;4506;p144"/>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507" name="Google Shape;4507;p144"/>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sp>
        <p:nvSpPr>
          <p:cNvPr id="4508" name="Google Shape;4508;p144"/>
          <p:cNvSpPr/>
          <p:nvPr/>
        </p:nvSpPr>
        <p:spPr>
          <a:xfrm>
            <a:off x="6292725" y="2851350"/>
            <a:ext cx="2851800" cy="1425900"/>
          </a:xfrm>
          <a:prstGeom prst="rect">
            <a:avLst/>
          </a:prstGeom>
          <a:solidFill>
            <a:schemeClr val="accent4"/>
          </a:solidFill>
          <a:ln>
            <a:noFill/>
          </a:ln>
        </p:spPr>
        <p:txBody>
          <a:bodyPr spcFirstLastPara="1" wrap="square" lIns="91400" tIns="91400" rIns="91400" bIns="91400"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509" name="Google Shape;4509;p144"/>
          <p:cNvSpPr/>
          <p:nvPr/>
        </p:nvSpPr>
        <p:spPr>
          <a:xfrm>
            <a:off x="7718506" y="-27"/>
            <a:ext cx="1425900" cy="1425900"/>
          </a:xfrm>
          <a:prstGeom prst="rect">
            <a:avLst/>
          </a:prstGeom>
          <a:solidFill>
            <a:schemeClr val="accent2"/>
          </a:solidFill>
          <a:ln>
            <a:noFill/>
          </a:ln>
        </p:spPr>
        <p:txBody>
          <a:bodyPr spcFirstLastPara="1" wrap="square" lIns="91400" tIns="91400" rIns="91400" bIns="91400"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510" name="Google Shape;4510;p144"/>
          <p:cNvSpPr/>
          <p:nvPr/>
        </p:nvSpPr>
        <p:spPr>
          <a:xfrm>
            <a:off x="0" y="4272050"/>
            <a:ext cx="9144000" cy="871200"/>
          </a:xfrm>
          <a:prstGeom prst="rect">
            <a:avLst/>
          </a:prstGeom>
          <a:solidFill>
            <a:schemeClr val="lt1"/>
          </a:solidFill>
          <a:ln>
            <a:noFill/>
          </a:ln>
        </p:spPr>
        <p:txBody>
          <a:bodyPr spcFirstLastPara="1" wrap="square" lIns="91400" tIns="91400" rIns="91400" bIns="91400"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pic>
        <p:nvPicPr>
          <p:cNvPr id="4511" name="Google Shape;4511;p144"/>
          <p:cNvPicPr preferRelativeResize="0"/>
          <p:nvPr/>
        </p:nvPicPr>
        <p:blipFill rotWithShape="1">
          <a:blip r:embed="rId3">
            <a:alphaModFix/>
          </a:blip>
          <a:srcRect l="33473" t="11983" r="24193" b="24544"/>
          <a:stretch/>
        </p:blipFill>
        <p:spPr>
          <a:xfrm>
            <a:off x="7718501" y="1425501"/>
            <a:ext cx="1425777" cy="1425899"/>
          </a:xfrm>
          <a:prstGeom prst="rect">
            <a:avLst/>
          </a:prstGeom>
          <a:noFill/>
          <a:ln>
            <a:noFill/>
          </a:ln>
        </p:spPr>
      </p:pic>
      <p:pic>
        <p:nvPicPr>
          <p:cNvPr id="4512" name="Google Shape;4512;p144"/>
          <p:cNvPicPr preferRelativeResize="0"/>
          <p:nvPr/>
        </p:nvPicPr>
        <p:blipFill rotWithShape="1">
          <a:blip r:embed="rId4">
            <a:alphaModFix/>
          </a:blip>
          <a:srcRect/>
          <a:stretch/>
        </p:blipFill>
        <p:spPr>
          <a:xfrm>
            <a:off x="6292200" y="2727426"/>
            <a:ext cx="2851799" cy="1549825"/>
          </a:xfrm>
          <a:prstGeom prst="rect">
            <a:avLst/>
          </a:prstGeom>
          <a:noFill/>
          <a:ln>
            <a:noFill/>
          </a:ln>
        </p:spPr>
      </p:pic>
      <p:grpSp>
        <p:nvGrpSpPr>
          <p:cNvPr id="4513" name="Google Shape;4513;p144"/>
          <p:cNvGrpSpPr/>
          <p:nvPr/>
        </p:nvGrpSpPr>
        <p:grpSpPr>
          <a:xfrm>
            <a:off x="5825946" y="3085919"/>
            <a:ext cx="1376700" cy="330600"/>
            <a:chOff x="5457350" y="2701375"/>
            <a:chExt cx="1376700" cy="330600"/>
          </a:xfrm>
        </p:grpSpPr>
        <p:sp>
          <p:nvSpPr>
            <p:cNvPr id="4514" name="Google Shape;4514;p144"/>
            <p:cNvSpPr/>
            <p:nvPr/>
          </p:nvSpPr>
          <p:spPr>
            <a:xfrm>
              <a:off x="5457350" y="2701375"/>
              <a:ext cx="1376700" cy="330600"/>
            </a:xfrm>
            <a:prstGeom prst="roundRect">
              <a:avLst>
                <a:gd name="adj" fmla="val 12757"/>
              </a:avLst>
            </a:prstGeom>
            <a:solidFill>
              <a:srgbClr val="F2F8FC"/>
            </a:solidFill>
            <a:ln>
              <a:noFill/>
            </a:ln>
          </p:spPr>
          <p:txBody>
            <a:bodyPr spcFirstLastPara="1" wrap="square" lIns="329175" tIns="82275" rIns="0" bIns="91425" anchor="ctr" anchorCtr="0">
              <a:no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HSA Setup Complete</a:t>
              </a:r>
              <a:endParaRPr sz="700" b="0" i="0" u="none" strike="noStrike" cap="none">
                <a:solidFill>
                  <a:schemeClr val="dk2"/>
                </a:solidFill>
                <a:latin typeface="Inter Medium"/>
                <a:ea typeface="Inter Medium"/>
                <a:cs typeface="Inter Medium"/>
                <a:sym typeface="Inter Medium"/>
              </a:endParaRPr>
            </a:p>
          </p:txBody>
        </p:sp>
        <p:grpSp>
          <p:nvGrpSpPr>
            <p:cNvPr id="4515" name="Google Shape;4515;p144"/>
            <p:cNvGrpSpPr/>
            <p:nvPr/>
          </p:nvGrpSpPr>
          <p:grpSpPr>
            <a:xfrm>
              <a:off x="5541202" y="2774463"/>
              <a:ext cx="183000" cy="183000"/>
              <a:chOff x="5541202" y="2774463"/>
              <a:chExt cx="183000" cy="183000"/>
            </a:xfrm>
          </p:grpSpPr>
          <p:sp>
            <p:nvSpPr>
              <p:cNvPr id="4516" name="Google Shape;4516;p144"/>
              <p:cNvSpPr/>
              <p:nvPr/>
            </p:nvSpPr>
            <p:spPr>
              <a:xfrm>
                <a:off x="5541202" y="2774463"/>
                <a:ext cx="183000" cy="183000"/>
              </a:xfrm>
              <a:prstGeom prst="ellipse">
                <a:avLst/>
              </a:pr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517" name="Google Shape;4517;p144"/>
              <p:cNvSpPr/>
              <p:nvPr/>
            </p:nvSpPr>
            <p:spPr>
              <a:xfrm>
                <a:off x="5589189" y="2832432"/>
                <a:ext cx="91335" cy="60919"/>
              </a:xfrm>
              <a:custGeom>
                <a:avLst/>
                <a:gdLst/>
                <a:ahLst/>
                <a:cxnLst/>
                <a:rect l="l" t="t" r="r" b="b"/>
                <a:pathLst>
                  <a:path w="86573" h="60919" extrusionOk="0">
                    <a:moveTo>
                      <a:pt x="83735" y="0"/>
                    </a:moveTo>
                    <a:cubicBezTo>
                      <a:pt x="83092" y="0"/>
                      <a:pt x="82486" y="227"/>
                      <a:pt x="82032" y="681"/>
                    </a:cubicBezTo>
                    <a:lnTo>
                      <a:pt x="27849" y="54864"/>
                    </a:lnTo>
                    <a:lnTo>
                      <a:pt x="4541" y="31557"/>
                    </a:lnTo>
                    <a:cubicBezTo>
                      <a:pt x="4087" y="31103"/>
                      <a:pt x="3481" y="30876"/>
                      <a:pt x="2838" y="30876"/>
                    </a:cubicBezTo>
                    <a:cubicBezTo>
                      <a:pt x="2195" y="30876"/>
                      <a:pt x="1514" y="31103"/>
                      <a:pt x="908" y="31557"/>
                    </a:cubicBezTo>
                    <a:cubicBezTo>
                      <a:pt x="0" y="32465"/>
                      <a:pt x="0" y="34281"/>
                      <a:pt x="908" y="35189"/>
                    </a:cubicBezTo>
                    <a:lnTo>
                      <a:pt x="26033" y="60313"/>
                    </a:lnTo>
                    <a:cubicBezTo>
                      <a:pt x="26638" y="60616"/>
                      <a:pt x="27243" y="60918"/>
                      <a:pt x="27849" y="60918"/>
                    </a:cubicBezTo>
                    <a:cubicBezTo>
                      <a:pt x="28454" y="60918"/>
                      <a:pt x="29060" y="60616"/>
                      <a:pt x="29665" y="60313"/>
                    </a:cubicBezTo>
                    <a:lnTo>
                      <a:pt x="85665" y="4314"/>
                    </a:lnTo>
                    <a:cubicBezTo>
                      <a:pt x="86573" y="3406"/>
                      <a:pt x="86573" y="1892"/>
                      <a:pt x="85665" y="681"/>
                    </a:cubicBezTo>
                    <a:cubicBezTo>
                      <a:pt x="85059" y="227"/>
                      <a:pt x="84378" y="0"/>
                      <a:pt x="8373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grpSp>
      <p:sp>
        <p:nvSpPr>
          <p:cNvPr id="4518" name="Google Shape;4518;p144"/>
          <p:cNvSpPr/>
          <p:nvPr/>
        </p:nvSpPr>
        <p:spPr>
          <a:xfrm>
            <a:off x="1455724" y="4566256"/>
            <a:ext cx="431416" cy="266843"/>
          </a:xfrm>
          <a:custGeom>
            <a:avLst/>
            <a:gdLst/>
            <a:ahLst/>
            <a:cxnLst/>
            <a:rect l="l" t="t" r="r" b="b"/>
            <a:pathLst>
              <a:path w="26821" h="16587" extrusionOk="0">
                <a:moveTo>
                  <a:pt x="25863" y="13108"/>
                </a:moveTo>
                <a:lnTo>
                  <a:pt x="25863" y="13209"/>
                </a:lnTo>
                <a:lnTo>
                  <a:pt x="25964" y="13209"/>
                </a:lnTo>
                <a:lnTo>
                  <a:pt x="25964" y="13461"/>
                </a:lnTo>
                <a:lnTo>
                  <a:pt x="26014" y="13461"/>
                </a:lnTo>
                <a:lnTo>
                  <a:pt x="26014" y="13209"/>
                </a:lnTo>
                <a:lnTo>
                  <a:pt x="26115" y="13209"/>
                </a:lnTo>
                <a:lnTo>
                  <a:pt x="26115" y="13108"/>
                </a:lnTo>
                <a:close/>
                <a:moveTo>
                  <a:pt x="26216" y="13108"/>
                </a:moveTo>
                <a:lnTo>
                  <a:pt x="26216" y="13461"/>
                </a:lnTo>
                <a:lnTo>
                  <a:pt x="26266" y="13461"/>
                </a:lnTo>
                <a:lnTo>
                  <a:pt x="26266" y="13209"/>
                </a:lnTo>
                <a:lnTo>
                  <a:pt x="26317" y="13411"/>
                </a:lnTo>
                <a:lnTo>
                  <a:pt x="26417" y="13411"/>
                </a:lnTo>
                <a:lnTo>
                  <a:pt x="26468" y="13209"/>
                </a:lnTo>
                <a:lnTo>
                  <a:pt x="26468" y="13461"/>
                </a:lnTo>
                <a:lnTo>
                  <a:pt x="26569" y="13461"/>
                </a:lnTo>
                <a:lnTo>
                  <a:pt x="26569" y="13108"/>
                </a:lnTo>
                <a:lnTo>
                  <a:pt x="26468" y="13108"/>
                </a:lnTo>
                <a:lnTo>
                  <a:pt x="26367" y="13361"/>
                </a:lnTo>
                <a:lnTo>
                  <a:pt x="26266" y="13108"/>
                </a:lnTo>
                <a:close/>
                <a:moveTo>
                  <a:pt x="13410" y="1816"/>
                </a:moveTo>
                <a:cubicBezTo>
                  <a:pt x="13310" y="1866"/>
                  <a:pt x="13158" y="1967"/>
                  <a:pt x="13057" y="2068"/>
                </a:cubicBezTo>
                <a:cubicBezTo>
                  <a:pt x="11343" y="3580"/>
                  <a:pt x="10234" y="5798"/>
                  <a:pt x="10234" y="8319"/>
                </a:cubicBezTo>
                <a:cubicBezTo>
                  <a:pt x="10234" y="10789"/>
                  <a:pt x="11343" y="13058"/>
                  <a:pt x="13057" y="14570"/>
                </a:cubicBezTo>
                <a:cubicBezTo>
                  <a:pt x="13158" y="14671"/>
                  <a:pt x="13310" y="14722"/>
                  <a:pt x="13410" y="14823"/>
                </a:cubicBezTo>
                <a:cubicBezTo>
                  <a:pt x="13511" y="14722"/>
                  <a:pt x="13612" y="14671"/>
                  <a:pt x="13713" y="14570"/>
                </a:cubicBezTo>
                <a:cubicBezTo>
                  <a:pt x="15477" y="13058"/>
                  <a:pt x="16587" y="10789"/>
                  <a:pt x="16587" y="8319"/>
                </a:cubicBezTo>
                <a:cubicBezTo>
                  <a:pt x="16587" y="5798"/>
                  <a:pt x="15477" y="3580"/>
                  <a:pt x="13713" y="2068"/>
                </a:cubicBezTo>
                <a:cubicBezTo>
                  <a:pt x="13612" y="1967"/>
                  <a:pt x="13511" y="1866"/>
                  <a:pt x="13410" y="1816"/>
                </a:cubicBezTo>
                <a:close/>
                <a:moveTo>
                  <a:pt x="8268" y="1"/>
                </a:moveTo>
                <a:cubicBezTo>
                  <a:pt x="3680" y="1"/>
                  <a:pt x="0" y="3732"/>
                  <a:pt x="0" y="8319"/>
                </a:cubicBezTo>
                <a:cubicBezTo>
                  <a:pt x="0" y="12907"/>
                  <a:pt x="3680" y="16587"/>
                  <a:pt x="8268" y="16587"/>
                </a:cubicBezTo>
                <a:cubicBezTo>
                  <a:pt x="9982" y="16587"/>
                  <a:pt x="11545" y="16083"/>
                  <a:pt x="12856" y="15226"/>
                </a:cubicBezTo>
                <a:cubicBezTo>
                  <a:pt x="12805" y="15175"/>
                  <a:pt x="12705" y="15125"/>
                  <a:pt x="12654" y="15075"/>
                </a:cubicBezTo>
                <a:cubicBezTo>
                  <a:pt x="10688" y="13361"/>
                  <a:pt x="9579" y="10890"/>
                  <a:pt x="9579" y="8319"/>
                </a:cubicBezTo>
                <a:cubicBezTo>
                  <a:pt x="9579" y="5748"/>
                  <a:pt x="10688" y="3278"/>
                  <a:pt x="12654" y="1564"/>
                </a:cubicBezTo>
                <a:cubicBezTo>
                  <a:pt x="12705" y="1513"/>
                  <a:pt x="12805" y="1463"/>
                  <a:pt x="12856" y="1413"/>
                </a:cubicBezTo>
                <a:cubicBezTo>
                  <a:pt x="11545" y="556"/>
                  <a:pt x="9982" y="1"/>
                  <a:pt x="8268" y="1"/>
                </a:cubicBezTo>
                <a:close/>
                <a:moveTo>
                  <a:pt x="18502" y="1"/>
                </a:moveTo>
                <a:cubicBezTo>
                  <a:pt x="16839" y="1"/>
                  <a:pt x="15225" y="505"/>
                  <a:pt x="13915" y="1413"/>
                </a:cubicBezTo>
                <a:cubicBezTo>
                  <a:pt x="14015" y="1463"/>
                  <a:pt x="14066" y="1513"/>
                  <a:pt x="14116" y="1564"/>
                </a:cubicBezTo>
                <a:cubicBezTo>
                  <a:pt x="16082" y="3278"/>
                  <a:pt x="17191" y="5748"/>
                  <a:pt x="17191" y="8319"/>
                </a:cubicBezTo>
                <a:cubicBezTo>
                  <a:pt x="17191" y="10890"/>
                  <a:pt x="16082" y="13361"/>
                  <a:pt x="14116" y="15024"/>
                </a:cubicBezTo>
                <a:cubicBezTo>
                  <a:pt x="14066" y="15125"/>
                  <a:pt x="14015" y="15175"/>
                  <a:pt x="13915" y="15226"/>
                </a:cubicBezTo>
                <a:cubicBezTo>
                  <a:pt x="15225" y="16083"/>
                  <a:pt x="16839" y="16587"/>
                  <a:pt x="18502" y="16587"/>
                </a:cubicBezTo>
                <a:cubicBezTo>
                  <a:pt x="23090" y="16587"/>
                  <a:pt x="26821" y="12907"/>
                  <a:pt x="26821" y="8319"/>
                </a:cubicBezTo>
                <a:cubicBezTo>
                  <a:pt x="26821" y="3732"/>
                  <a:pt x="23090" y="1"/>
                  <a:pt x="18502" y="1"/>
                </a:cubicBezTo>
                <a:close/>
              </a:path>
            </a:pathLst>
          </a:custGeom>
          <a:solidFill>
            <a:srgbClr val="7C868F">
              <a:alpha val="60392"/>
            </a:srgbClr>
          </a:solidFill>
          <a:ln>
            <a:noFill/>
          </a:ln>
        </p:spPr>
        <p:txBody>
          <a:bodyPr spcFirstLastPara="1" wrap="square" lIns="91400" tIns="91400" rIns="91400" bIns="91400"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nvGrpSpPr>
          <p:cNvPr id="4519" name="Google Shape;4519;p144"/>
          <p:cNvGrpSpPr/>
          <p:nvPr/>
        </p:nvGrpSpPr>
        <p:grpSpPr>
          <a:xfrm>
            <a:off x="2446251" y="4626184"/>
            <a:ext cx="845188" cy="162953"/>
            <a:chOff x="3701600" y="2570125"/>
            <a:chExt cx="1503625" cy="289900"/>
          </a:xfrm>
        </p:grpSpPr>
        <p:sp>
          <p:nvSpPr>
            <p:cNvPr id="4520" name="Google Shape;4520;p144"/>
            <p:cNvSpPr/>
            <p:nvPr/>
          </p:nvSpPr>
          <p:spPr>
            <a:xfrm>
              <a:off x="3886875" y="2575175"/>
              <a:ext cx="185300" cy="177725"/>
            </a:xfrm>
            <a:custGeom>
              <a:avLst/>
              <a:gdLst/>
              <a:ahLst/>
              <a:cxnLst/>
              <a:rect l="l" t="t" r="r" b="b"/>
              <a:pathLst>
                <a:path w="7412" h="7109" extrusionOk="0">
                  <a:moveTo>
                    <a:pt x="4386" y="0"/>
                  </a:moveTo>
                  <a:cubicBezTo>
                    <a:pt x="2471" y="0"/>
                    <a:pt x="807" y="1362"/>
                    <a:pt x="404" y="3529"/>
                  </a:cubicBezTo>
                  <a:cubicBezTo>
                    <a:pt x="0" y="5748"/>
                    <a:pt x="1109" y="7109"/>
                    <a:pt x="3328" y="7109"/>
                  </a:cubicBezTo>
                  <a:cubicBezTo>
                    <a:pt x="5092" y="7109"/>
                    <a:pt x="6554" y="6050"/>
                    <a:pt x="7058" y="4286"/>
                  </a:cubicBezTo>
                  <a:lnTo>
                    <a:pt x="4941" y="4286"/>
                  </a:lnTo>
                  <a:cubicBezTo>
                    <a:pt x="4739" y="4941"/>
                    <a:pt x="4286" y="5445"/>
                    <a:pt x="3580" y="5445"/>
                  </a:cubicBezTo>
                  <a:cubicBezTo>
                    <a:pt x="2471" y="5445"/>
                    <a:pt x="2420" y="4538"/>
                    <a:pt x="2571" y="3630"/>
                  </a:cubicBezTo>
                  <a:cubicBezTo>
                    <a:pt x="2824" y="2319"/>
                    <a:pt x="3378" y="1664"/>
                    <a:pt x="4185" y="1664"/>
                  </a:cubicBezTo>
                  <a:cubicBezTo>
                    <a:pt x="4891" y="1664"/>
                    <a:pt x="5243" y="2067"/>
                    <a:pt x="5193" y="2773"/>
                  </a:cubicBezTo>
                  <a:lnTo>
                    <a:pt x="7260" y="2773"/>
                  </a:lnTo>
                  <a:cubicBezTo>
                    <a:pt x="7411" y="1059"/>
                    <a:pt x="6403" y="0"/>
                    <a:pt x="4386" y="0"/>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521" name="Google Shape;4521;p144"/>
            <p:cNvSpPr/>
            <p:nvPr/>
          </p:nvSpPr>
          <p:spPr>
            <a:xfrm>
              <a:off x="3724275" y="2570125"/>
              <a:ext cx="173975" cy="182775"/>
            </a:xfrm>
            <a:custGeom>
              <a:avLst/>
              <a:gdLst/>
              <a:ahLst/>
              <a:cxnLst/>
              <a:rect l="l" t="t" r="r" b="b"/>
              <a:pathLst>
                <a:path w="6959" h="7311" extrusionOk="0">
                  <a:moveTo>
                    <a:pt x="4236" y="1"/>
                  </a:moveTo>
                  <a:cubicBezTo>
                    <a:pt x="2471" y="1"/>
                    <a:pt x="1110" y="757"/>
                    <a:pt x="858" y="2219"/>
                  </a:cubicBezTo>
                  <a:cubicBezTo>
                    <a:pt x="354" y="4891"/>
                    <a:pt x="4488" y="4135"/>
                    <a:pt x="4286" y="5193"/>
                  </a:cubicBezTo>
                  <a:cubicBezTo>
                    <a:pt x="4236" y="5546"/>
                    <a:pt x="3832" y="5697"/>
                    <a:pt x="3278" y="5697"/>
                  </a:cubicBezTo>
                  <a:cubicBezTo>
                    <a:pt x="3026" y="5697"/>
                    <a:pt x="2824" y="5647"/>
                    <a:pt x="2673" y="5546"/>
                  </a:cubicBezTo>
                  <a:cubicBezTo>
                    <a:pt x="2471" y="5445"/>
                    <a:pt x="2370" y="5244"/>
                    <a:pt x="2370" y="4992"/>
                  </a:cubicBezTo>
                  <a:lnTo>
                    <a:pt x="202" y="4992"/>
                  </a:lnTo>
                  <a:cubicBezTo>
                    <a:pt x="1" y="6252"/>
                    <a:pt x="959" y="7311"/>
                    <a:pt x="2874" y="7311"/>
                  </a:cubicBezTo>
                  <a:cubicBezTo>
                    <a:pt x="4790" y="7311"/>
                    <a:pt x="6252" y="6554"/>
                    <a:pt x="6504" y="4941"/>
                  </a:cubicBezTo>
                  <a:cubicBezTo>
                    <a:pt x="6958" y="2421"/>
                    <a:pt x="2874" y="3076"/>
                    <a:pt x="3076" y="2017"/>
                  </a:cubicBezTo>
                  <a:cubicBezTo>
                    <a:pt x="3076" y="1765"/>
                    <a:pt x="3328" y="1614"/>
                    <a:pt x="3832" y="1614"/>
                  </a:cubicBezTo>
                  <a:cubicBezTo>
                    <a:pt x="4084" y="1614"/>
                    <a:pt x="4286" y="1664"/>
                    <a:pt x="4437" y="1765"/>
                  </a:cubicBezTo>
                  <a:cubicBezTo>
                    <a:pt x="4589" y="1816"/>
                    <a:pt x="4639" y="1967"/>
                    <a:pt x="4639" y="2219"/>
                  </a:cubicBezTo>
                  <a:lnTo>
                    <a:pt x="6807" y="2219"/>
                  </a:lnTo>
                  <a:cubicBezTo>
                    <a:pt x="6857" y="959"/>
                    <a:pt x="6151" y="1"/>
                    <a:pt x="4236" y="1"/>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522" name="Google Shape;4522;p144"/>
            <p:cNvSpPr/>
            <p:nvPr/>
          </p:nvSpPr>
          <p:spPr>
            <a:xfrm>
              <a:off x="4059550" y="2578950"/>
              <a:ext cx="190325" cy="170175"/>
            </a:xfrm>
            <a:custGeom>
              <a:avLst/>
              <a:gdLst/>
              <a:ahLst/>
              <a:cxnLst/>
              <a:rect l="l" t="t" r="r" b="b"/>
              <a:pathLst>
                <a:path w="7613" h="6807" extrusionOk="0">
                  <a:moveTo>
                    <a:pt x="1210" y="1"/>
                  </a:moveTo>
                  <a:lnTo>
                    <a:pt x="0" y="6806"/>
                  </a:lnTo>
                  <a:lnTo>
                    <a:pt x="2168" y="6806"/>
                  </a:lnTo>
                  <a:lnTo>
                    <a:pt x="2622" y="4185"/>
                  </a:lnTo>
                  <a:lnTo>
                    <a:pt x="4689" y="4185"/>
                  </a:lnTo>
                  <a:lnTo>
                    <a:pt x="4235" y="6806"/>
                  </a:lnTo>
                  <a:lnTo>
                    <a:pt x="6453" y="6806"/>
                  </a:lnTo>
                  <a:lnTo>
                    <a:pt x="7613" y="1"/>
                  </a:lnTo>
                  <a:lnTo>
                    <a:pt x="5394" y="1"/>
                  </a:lnTo>
                  <a:lnTo>
                    <a:pt x="5042" y="2269"/>
                  </a:lnTo>
                  <a:lnTo>
                    <a:pt x="2975" y="2269"/>
                  </a:lnTo>
                  <a:lnTo>
                    <a:pt x="3378"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523" name="Google Shape;4523;p144"/>
            <p:cNvSpPr/>
            <p:nvPr/>
          </p:nvSpPr>
          <p:spPr>
            <a:xfrm>
              <a:off x="4239775" y="2578950"/>
              <a:ext cx="190325" cy="170175"/>
            </a:xfrm>
            <a:custGeom>
              <a:avLst/>
              <a:gdLst/>
              <a:ahLst/>
              <a:cxnLst/>
              <a:rect l="l" t="t" r="r" b="b"/>
              <a:pathLst>
                <a:path w="7613" h="6807" extrusionOk="0">
                  <a:moveTo>
                    <a:pt x="1160" y="1"/>
                  </a:moveTo>
                  <a:lnTo>
                    <a:pt x="0" y="6806"/>
                  </a:lnTo>
                  <a:lnTo>
                    <a:pt x="2067" y="6806"/>
                  </a:lnTo>
                  <a:lnTo>
                    <a:pt x="2572" y="3832"/>
                  </a:lnTo>
                  <a:lnTo>
                    <a:pt x="4386" y="6806"/>
                  </a:lnTo>
                  <a:lnTo>
                    <a:pt x="6403" y="6806"/>
                  </a:lnTo>
                  <a:lnTo>
                    <a:pt x="7613" y="1"/>
                  </a:lnTo>
                  <a:lnTo>
                    <a:pt x="5546" y="1"/>
                  </a:lnTo>
                  <a:lnTo>
                    <a:pt x="5042" y="3328"/>
                  </a:lnTo>
                  <a:lnTo>
                    <a:pt x="3227"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524" name="Google Shape;4524;p144"/>
            <p:cNvSpPr/>
            <p:nvPr/>
          </p:nvSpPr>
          <p:spPr>
            <a:xfrm>
              <a:off x="4421275" y="2578950"/>
              <a:ext cx="165125" cy="170175"/>
            </a:xfrm>
            <a:custGeom>
              <a:avLst/>
              <a:gdLst/>
              <a:ahLst/>
              <a:cxnLst/>
              <a:rect l="l" t="t" r="r" b="b"/>
              <a:pathLst>
                <a:path w="6605" h="6807" extrusionOk="0">
                  <a:moveTo>
                    <a:pt x="1160" y="1"/>
                  </a:moveTo>
                  <a:lnTo>
                    <a:pt x="0" y="6806"/>
                  </a:lnTo>
                  <a:lnTo>
                    <a:pt x="5546" y="6806"/>
                  </a:lnTo>
                  <a:lnTo>
                    <a:pt x="5848" y="5193"/>
                  </a:lnTo>
                  <a:lnTo>
                    <a:pt x="2470" y="5193"/>
                  </a:lnTo>
                  <a:lnTo>
                    <a:pt x="2622" y="4135"/>
                  </a:lnTo>
                  <a:lnTo>
                    <a:pt x="4840" y="4135"/>
                  </a:lnTo>
                  <a:lnTo>
                    <a:pt x="5092" y="2572"/>
                  </a:lnTo>
                  <a:lnTo>
                    <a:pt x="2924" y="2572"/>
                  </a:lnTo>
                  <a:lnTo>
                    <a:pt x="3075" y="1563"/>
                  </a:lnTo>
                  <a:lnTo>
                    <a:pt x="6352" y="1563"/>
                  </a:lnTo>
                  <a:lnTo>
                    <a:pt x="6604"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525" name="Google Shape;4525;p144"/>
            <p:cNvSpPr/>
            <p:nvPr/>
          </p:nvSpPr>
          <p:spPr>
            <a:xfrm>
              <a:off x="4824575" y="2578950"/>
              <a:ext cx="165150" cy="170175"/>
            </a:xfrm>
            <a:custGeom>
              <a:avLst/>
              <a:gdLst/>
              <a:ahLst/>
              <a:cxnLst/>
              <a:rect l="l" t="t" r="r" b="b"/>
              <a:pathLst>
                <a:path w="6606" h="6807" extrusionOk="0">
                  <a:moveTo>
                    <a:pt x="1160" y="1"/>
                  </a:moveTo>
                  <a:lnTo>
                    <a:pt x="1" y="6806"/>
                  </a:lnTo>
                  <a:lnTo>
                    <a:pt x="5546" y="6806"/>
                  </a:lnTo>
                  <a:lnTo>
                    <a:pt x="5849" y="5193"/>
                  </a:lnTo>
                  <a:lnTo>
                    <a:pt x="2471" y="5193"/>
                  </a:lnTo>
                  <a:lnTo>
                    <a:pt x="2622" y="4135"/>
                  </a:lnTo>
                  <a:lnTo>
                    <a:pt x="4841" y="4135"/>
                  </a:lnTo>
                  <a:lnTo>
                    <a:pt x="5042" y="2572"/>
                  </a:lnTo>
                  <a:lnTo>
                    <a:pt x="2925" y="2572"/>
                  </a:lnTo>
                  <a:lnTo>
                    <a:pt x="3076" y="1563"/>
                  </a:lnTo>
                  <a:lnTo>
                    <a:pt x="6303" y="1563"/>
                  </a:lnTo>
                  <a:lnTo>
                    <a:pt x="6605"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526" name="Google Shape;4526;p144"/>
            <p:cNvSpPr/>
            <p:nvPr/>
          </p:nvSpPr>
          <p:spPr>
            <a:xfrm>
              <a:off x="4576300" y="2578950"/>
              <a:ext cx="83200" cy="170175"/>
            </a:xfrm>
            <a:custGeom>
              <a:avLst/>
              <a:gdLst/>
              <a:ahLst/>
              <a:cxnLst/>
              <a:rect l="l" t="t" r="r" b="b"/>
              <a:pathLst>
                <a:path w="3328" h="6807" extrusionOk="0">
                  <a:moveTo>
                    <a:pt x="1160" y="1"/>
                  </a:moveTo>
                  <a:lnTo>
                    <a:pt x="0" y="6806"/>
                  </a:lnTo>
                  <a:lnTo>
                    <a:pt x="2118" y="6806"/>
                  </a:lnTo>
                  <a:lnTo>
                    <a:pt x="3327"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527" name="Google Shape;4527;p144"/>
            <p:cNvSpPr/>
            <p:nvPr/>
          </p:nvSpPr>
          <p:spPr>
            <a:xfrm>
              <a:off x="4649400" y="2578950"/>
              <a:ext cx="185300" cy="170175"/>
            </a:xfrm>
            <a:custGeom>
              <a:avLst/>
              <a:gdLst/>
              <a:ahLst/>
              <a:cxnLst/>
              <a:rect l="l" t="t" r="r" b="b"/>
              <a:pathLst>
                <a:path w="7412" h="6807" extrusionOk="0">
                  <a:moveTo>
                    <a:pt x="3529" y="1541"/>
                  </a:moveTo>
                  <a:cubicBezTo>
                    <a:pt x="4000" y="1541"/>
                    <a:pt x="4739" y="1631"/>
                    <a:pt x="4941" y="2168"/>
                  </a:cubicBezTo>
                  <a:cubicBezTo>
                    <a:pt x="5193" y="2773"/>
                    <a:pt x="4890" y="3933"/>
                    <a:pt x="4638" y="4336"/>
                  </a:cubicBezTo>
                  <a:cubicBezTo>
                    <a:pt x="4386" y="4639"/>
                    <a:pt x="4185" y="5092"/>
                    <a:pt x="2470" y="5092"/>
                  </a:cubicBezTo>
                  <a:lnTo>
                    <a:pt x="3126" y="1563"/>
                  </a:lnTo>
                  <a:cubicBezTo>
                    <a:pt x="3126" y="1563"/>
                    <a:pt x="3294" y="1541"/>
                    <a:pt x="3529" y="1541"/>
                  </a:cubicBezTo>
                  <a:close/>
                  <a:moveTo>
                    <a:pt x="4403" y="1"/>
                  </a:moveTo>
                  <a:cubicBezTo>
                    <a:pt x="4392" y="1"/>
                    <a:pt x="4386" y="1"/>
                    <a:pt x="4386" y="1"/>
                  </a:cubicBezTo>
                  <a:lnTo>
                    <a:pt x="1210" y="1"/>
                  </a:lnTo>
                  <a:lnTo>
                    <a:pt x="0" y="6806"/>
                  </a:lnTo>
                  <a:lnTo>
                    <a:pt x="2672" y="6806"/>
                  </a:lnTo>
                  <a:cubicBezTo>
                    <a:pt x="4235" y="6806"/>
                    <a:pt x="4739" y="6554"/>
                    <a:pt x="5445" y="6151"/>
                  </a:cubicBezTo>
                  <a:cubicBezTo>
                    <a:pt x="6151" y="5697"/>
                    <a:pt x="7411" y="3832"/>
                    <a:pt x="7109" y="1866"/>
                  </a:cubicBezTo>
                  <a:cubicBezTo>
                    <a:pt x="6773" y="46"/>
                    <a:pt x="4618" y="1"/>
                    <a:pt x="4403" y="1"/>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528" name="Google Shape;4528;p144"/>
            <p:cNvSpPr/>
            <p:nvPr/>
          </p:nvSpPr>
          <p:spPr>
            <a:xfrm>
              <a:off x="4975825" y="2578800"/>
              <a:ext cx="177725" cy="170325"/>
            </a:xfrm>
            <a:custGeom>
              <a:avLst/>
              <a:gdLst/>
              <a:ahLst/>
              <a:cxnLst/>
              <a:rect l="l" t="t" r="r" b="b"/>
              <a:pathLst>
                <a:path w="7109" h="6813" extrusionOk="0">
                  <a:moveTo>
                    <a:pt x="3645" y="1600"/>
                  </a:moveTo>
                  <a:cubicBezTo>
                    <a:pt x="4032" y="1600"/>
                    <a:pt x="4499" y="1631"/>
                    <a:pt x="4639" y="1771"/>
                  </a:cubicBezTo>
                  <a:cubicBezTo>
                    <a:pt x="5042" y="2074"/>
                    <a:pt x="4840" y="2679"/>
                    <a:pt x="4387" y="2830"/>
                  </a:cubicBezTo>
                  <a:cubicBezTo>
                    <a:pt x="4160" y="2931"/>
                    <a:pt x="3769" y="2956"/>
                    <a:pt x="3435" y="2956"/>
                  </a:cubicBezTo>
                  <a:cubicBezTo>
                    <a:pt x="3101" y="2956"/>
                    <a:pt x="2824" y="2931"/>
                    <a:pt x="2824" y="2931"/>
                  </a:cubicBezTo>
                  <a:lnTo>
                    <a:pt x="3076" y="1620"/>
                  </a:lnTo>
                  <a:cubicBezTo>
                    <a:pt x="3076" y="1620"/>
                    <a:pt x="3335" y="1600"/>
                    <a:pt x="3645" y="1600"/>
                  </a:cubicBezTo>
                  <a:close/>
                  <a:moveTo>
                    <a:pt x="4924" y="1"/>
                  </a:moveTo>
                  <a:cubicBezTo>
                    <a:pt x="4809" y="1"/>
                    <a:pt x="4739" y="7"/>
                    <a:pt x="4739" y="7"/>
                  </a:cubicBezTo>
                  <a:lnTo>
                    <a:pt x="1160" y="7"/>
                  </a:lnTo>
                  <a:lnTo>
                    <a:pt x="1" y="6812"/>
                  </a:lnTo>
                  <a:lnTo>
                    <a:pt x="2168" y="6812"/>
                  </a:lnTo>
                  <a:lnTo>
                    <a:pt x="2572" y="4443"/>
                  </a:lnTo>
                  <a:lnTo>
                    <a:pt x="3378" y="4443"/>
                  </a:lnTo>
                  <a:cubicBezTo>
                    <a:pt x="4437" y="4443"/>
                    <a:pt x="4185" y="5250"/>
                    <a:pt x="4185" y="5250"/>
                  </a:cubicBezTo>
                  <a:lnTo>
                    <a:pt x="3933" y="6812"/>
                  </a:lnTo>
                  <a:lnTo>
                    <a:pt x="6101" y="6812"/>
                  </a:lnTo>
                  <a:cubicBezTo>
                    <a:pt x="6101" y="6812"/>
                    <a:pt x="6302" y="5754"/>
                    <a:pt x="6454" y="4796"/>
                  </a:cubicBezTo>
                  <a:cubicBezTo>
                    <a:pt x="6605" y="3838"/>
                    <a:pt x="5546" y="3636"/>
                    <a:pt x="5546" y="3636"/>
                  </a:cubicBezTo>
                  <a:cubicBezTo>
                    <a:pt x="6605" y="3284"/>
                    <a:pt x="7109" y="2326"/>
                    <a:pt x="6857" y="1116"/>
                  </a:cubicBezTo>
                  <a:cubicBezTo>
                    <a:pt x="6654" y="99"/>
                    <a:pt x="5401" y="1"/>
                    <a:pt x="4924" y="1"/>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529" name="Google Shape;4529;p144"/>
            <p:cNvSpPr/>
            <p:nvPr/>
          </p:nvSpPr>
          <p:spPr>
            <a:xfrm>
              <a:off x="3701600" y="2785650"/>
              <a:ext cx="1421725" cy="74375"/>
            </a:xfrm>
            <a:custGeom>
              <a:avLst/>
              <a:gdLst/>
              <a:ahLst/>
              <a:cxnLst/>
              <a:rect l="l" t="t" r="r" b="b"/>
              <a:pathLst>
                <a:path w="56869" h="2975" extrusionOk="0">
                  <a:moveTo>
                    <a:pt x="504" y="0"/>
                  </a:moveTo>
                  <a:lnTo>
                    <a:pt x="0" y="2975"/>
                  </a:lnTo>
                  <a:lnTo>
                    <a:pt x="56364" y="2975"/>
                  </a:lnTo>
                  <a:lnTo>
                    <a:pt x="56868" y="51"/>
                  </a:lnTo>
                  <a:lnTo>
                    <a:pt x="25661" y="51"/>
                  </a:lnTo>
                  <a:lnTo>
                    <a:pt x="22939" y="2319"/>
                  </a:lnTo>
                  <a:lnTo>
                    <a:pt x="23342" y="0"/>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530" name="Google Shape;4530;p144"/>
            <p:cNvSpPr/>
            <p:nvPr/>
          </p:nvSpPr>
          <p:spPr>
            <a:xfrm>
              <a:off x="5158575" y="2578950"/>
              <a:ext cx="20200" cy="25225"/>
            </a:xfrm>
            <a:custGeom>
              <a:avLst/>
              <a:gdLst/>
              <a:ahLst/>
              <a:cxnLst/>
              <a:rect l="l" t="t" r="r" b="b"/>
              <a:pathLst>
                <a:path w="808" h="1009" extrusionOk="0">
                  <a:moveTo>
                    <a:pt x="1" y="1"/>
                  </a:moveTo>
                  <a:lnTo>
                    <a:pt x="1" y="101"/>
                  </a:lnTo>
                  <a:lnTo>
                    <a:pt x="354" y="101"/>
                  </a:lnTo>
                  <a:lnTo>
                    <a:pt x="354" y="1009"/>
                  </a:lnTo>
                  <a:lnTo>
                    <a:pt x="454" y="1009"/>
                  </a:lnTo>
                  <a:lnTo>
                    <a:pt x="454" y="101"/>
                  </a:lnTo>
                  <a:lnTo>
                    <a:pt x="807" y="101"/>
                  </a:lnTo>
                  <a:lnTo>
                    <a:pt x="807"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531" name="Google Shape;4531;p144"/>
            <p:cNvSpPr/>
            <p:nvPr/>
          </p:nvSpPr>
          <p:spPr>
            <a:xfrm>
              <a:off x="5182525" y="2578950"/>
              <a:ext cx="22700" cy="25225"/>
            </a:xfrm>
            <a:custGeom>
              <a:avLst/>
              <a:gdLst/>
              <a:ahLst/>
              <a:cxnLst/>
              <a:rect l="l" t="t" r="r" b="b"/>
              <a:pathLst>
                <a:path w="908" h="1009" extrusionOk="0">
                  <a:moveTo>
                    <a:pt x="1" y="1"/>
                  </a:moveTo>
                  <a:lnTo>
                    <a:pt x="1" y="1009"/>
                  </a:lnTo>
                  <a:lnTo>
                    <a:pt x="101" y="1009"/>
                  </a:lnTo>
                  <a:lnTo>
                    <a:pt x="101" y="152"/>
                  </a:lnTo>
                  <a:lnTo>
                    <a:pt x="404" y="1009"/>
                  </a:lnTo>
                  <a:lnTo>
                    <a:pt x="505" y="1009"/>
                  </a:lnTo>
                  <a:lnTo>
                    <a:pt x="807" y="152"/>
                  </a:lnTo>
                  <a:lnTo>
                    <a:pt x="807" y="1009"/>
                  </a:lnTo>
                  <a:lnTo>
                    <a:pt x="908" y="1009"/>
                  </a:lnTo>
                  <a:lnTo>
                    <a:pt x="908" y="1"/>
                  </a:lnTo>
                  <a:lnTo>
                    <a:pt x="757" y="1"/>
                  </a:lnTo>
                  <a:lnTo>
                    <a:pt x="505" y="706"/>
                  </a:lnTo>
                  <a:cubicBezTo>
                    <a:pt x="505" y="757"/>
                    <a:pt x="454" y="807"/>
                    <a:pt x="454" y="858"/>
                  </a:cubicBezTo>
                  <a:cubicBezTo>
                    <a:pt x="454" y="807"/>
                    <a:pt x="404" y="757"/>
                    <a:pt x="404" y="706"/>
                  </a:cubicBezTo>
                  <a:lnTo>
                    <a:pt x="152"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grpSp>
        <p:nvGrpSpPr>
          <p:cNvPr id="4532" name="Google Shape;4532;p144"/>
          <p:cNvGrpSpPr/>
          <p:nvPr/>
        </p:nvGrpSpPr>
        <p:grpSpPr>
          <a:xfrm>
            <a:off x="5267233" y="4595310"/>
            <a:ext cx="908377" cy="201300"/>
            <a:chOff x="5577025" y="2564875"/>
            <a:chExt cx="1764525" cy="390950"/>
          </a:xfrm>
        </p:grpSpPr>
        <p:sp>
          <p:nvSpPr>
            <p:cNvPr id="4533" name="Google Shape;4533;p144"/>
            <p:cNvSpPr/>
            <p:nvPr/>
          </p:nvSpPr>
          <p:spPr>
            <a:xfrm>
              <a:off x="5938750" y="2654575"/>
              <a:ext cx="3800" cy="7575"/>
            </a:xfrm>
            <a:custGeom>
              <a:avLst/>
              <a:gdLst/>
              <a:ahLst/>
              <a:cxnLst/>
              <a:rect l="l" t="t" r="r" b="b"/>
              <a:pathLst>
                <a:path w="152" h="303" extrusionOk="0">
                  <a:moveTo>
                    <a:pt x="0" y="0"/>
                  </a:moveTo>
                  <a:cubicBezTo>
                    <a:pt x="51" y="101"/>
                    <a:pt x="101" y="202"/>
                    <a:pt x="152" y="303"/>
                  </a:cubicBezTo>
                  <a:cubicBezTo>
                    <a:pt x="101" y="202"/>
                    <a:pt x="51" y="101"/>
                    <a:pt x="0" y="0"/>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534" name="Google Shape;4534;p144"/>
            <p:cNvSpPr/>
            <p:nvPr/>
          </p:nvSpPr>
          <p:spPr>
            <a:xfrm>
              <a:off x="5612300" y="2854975"/>
              <a:ext cx="1300" cy="2525"/>
            </a:xfrm>
            <a:custGeom>
              <a:avLst/>
              <a:gdLst/>
              <a:ahLst/>
              <a:cxnLst/>
              <a:rect l="l" t="t" r="r" b="b"/>
              <a:pathLst>
                <a:path w="52" h="101" extrusionOk="0">
                  <a:moveTo>
                    <a:pt x="51" y="101"/>
                  </a:moveTo>
                  <a:cubicBezTo>
                    <a:pt x="1" y="101"/>
                    <a:pt x="1" y="51"/>
                    <a:pt x="1" y="0"/>
                  </a:cubicBezTo>
                  <a:cubicBezTo>
                    <a:pt x="1" y="51"/>
                    <a:pt x="1" y="101"/>
                    <a:pt x="51" y="101"/>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535" name="Google Shape;4535;p144"/>
            <p:cNvSpPr/>
            <p:nvPr/>
          </p:nvSpPr>
          <p:spPr>
            <a:xfrm>
              <a:off x="5577025" y="2564875"/>
              <a:ext cx="360475" cy="281300"/>
            </a:xfrm>
            <a:custGeom>
              <a:avLst/>
              <a:gdLst/>
              <a:ahLst/>
              <a:cxnLst/>
              <a:rect l="l" t="t" r="r" b="b"/>
              <a:pathLst>
                <a:path w="14419" h="11252" extrusionOk="0">
                  <a:moveTo>
                    <a:pt x="7964" y="0"/>
                  </a:moveTo>
                  <a:cubicBezTo>
                    <a:pt x="4781" y="0"/>
                    <a:pt x="1788" y="1996"/>
                    <a:pt x="706" y="5202"/>
                  </a:cubicBezTo>
                  <a:cubicBezTo>
                    <a:pt x="0" y="7269"/>
                    <a:pt x="252" y="9436"/>
                    <a:pt x="1210" y="11251"/>
                  </a:cubicBezTo>
                  <a:cubicBezTo>
                    <a:pt x="2269" y="10495"/>
                    <a:pt x="6050" y="7974"/>
                    <a:pt x="6857" y="7521"/>
                  </a:cubicBezTo>
                  <a:cubicBezTo>
                    <a:pt x="7512" y="7168"/>
                    <a:pt x="8470" y="6613"/>
                    <a:pt x="8470" y="6613"/>
                  </a:cubicBezTo>
                  <a:lnTo>
                    <a:pt x="7966" y="5807"/>
                  </a:lnTo>
                  <a:lnTo>
                    <a:pt x="4689" y="3185"/>
                  </a:lnTo>
                  <a:lnTo>
                    <a:pt x="5143" y="2883"/>
                  </a:lnTo>
                  <a:lnTo>
                    <a:pt x="10335" y="5555"/>
                  </a:lnTo>
                  <a:cubicBezTo>
                    <a:pt x="11394" y="5000"/>
                    <a:pt x="12301" y="4546"/>
                    <a:pt x="13310" y="4093"/>
                  </a:cubicBezTo>
                  <a:cubicBezTo>
                    <a:pt x="13663" y="3891"/>
                    <a:pt x="14066" y="3740"/>
                    <a:pt x="14419" y="3538"/>
                  </a:cubicBezTo>
                  <a:cubicBezTo>
                    <a:pt x="13511" y="2126"/>
                    <a:pt x="12150" y="1017"/>
                    <a:pt x="10436" y="412"/>
                  </a:cubicBezTo>
                  <a:cubicBezTo>
                    <a:pt x="9619" y="133"/>
                    <a:pt x="8785" y="0"/>
                    <a:pt x="7964" y="0"/>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536" name="Google Shape;4536;p144"/>
            <p:cNvSpPr/>
            <p:nvPr/>
          </p:nvSpPr>
          <p:spPr>
            <a:xfrm>
              <a:off x="5613575" y="2668425"/>
              <a:ext cx="361750" cy="279925"/>
            </a:xfrm>
            <a:custGeom>
              <a:avLst/>
              <a:gdLst/>
              <a:ahLst/>
              <a:cxnLst/>
              <a:rect l="l" t="t" r="r" b="b"/>
              <a:pathLst>
                <a:path w="14470" h="11197" extrusionOk="0">
                  <a:moveTo>
                    <a:pt x="13310" y="1"/>
                  </a:moveTo>
                  <a:cubicBezTo>
                    <a:pt x="12957" y="253"/>
                    <a:pt x="12654" y="505"/>
                    <a:pt x="12301" y="707"/>
                  </a:cubicBezTo>
                  <a:cubicBezTo>
                    <a:pt x="11394" y="1312"/>
                    <a:pt x="10537" y="1917"/>
                    <a:pt x="9579" y="2522"/>
                  </a:cubicBezTo>
                  <a:lnTo>
                    <a:pt x="9226" y="8370"/>
                  </a:lnTo>
                  <a:lnTo>
                    <a:pt x="8772" y="8622"/>
                  </a:lnTo>
                  <a:lnTo>
                    <a:pt x="8117" y="4488"/>
                  </a:lnTo>
                  <a:lnTo>
                    <a:pt x="7714" y="3631"/>
                  </a:lnTo>
                  <a:cubicBezTo>
                    <a:pt x="7714" y="3631"/>
                    <a:pt x="6705" y="4185"/>
                    <a:pt x="6050" y="4589"/>
                  </a:cubicBezTo>
                  <a:cubicBezTo>
                    <a:pt x="5243" y="5042"/>
                    <a:pt x="1210" y="7008"/>
                    <a:pt x="0" y="7613"/>
                  </a:cubicBezTo>
                  <a:cubicBezTo>
                    <a:pt x="908" y="9025"/>
                    <a:pt x="2269" y="10185"/>
                    <a:pt x="4033" y="10789"/>
                  </a:cubicBezTo>
                  <a:cubicBezTo>
                    <a:pt x="4841" y="11066"/>
                    <a:pt x="5666" y="11196"/>
                    <a:pt x="6478" y="11196"/>
                  </a:cubicBezTo>
                  <a:cubicBezTo>
                    <a:pt x="9671" y="11196"/>
                    <a:pt x="12678" y="9175"/>
                    <a:pt x="13764" y="6000"/>
                  </a:cubicBezTo>
                  <a:cubicBezTo>
                    <a:pt x="14469" y="3933"/>
                    <a:pt x="14217" y="1765"/>
                    <a:pt x="13310" y="1"/>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537" name="Google Shape;4537;p144"/>
            <p:cNvSpPr/>
            <p:nvPr/>
          </p:nvSpPr>
          <p:spPr>
            <a:xfrm>
              <a:off x="5613575" y="2857500"/>
              <a:ext cx="25" cy="1275"/>
            </a:xfrm>
            <a:custGeom>
              <a:avLst/>
              <a:gdLst/>
              <a:ahLst/>
              <a:cxnLst/>
              <a:rect l="l" t="t" r="r" b="b"/>
              <a:pathLst>
                <a:path w="1" h="51" extrusionOk="0">
                  <a:moveTo>
                    <a:pt x="0" y="50"/>
                  </a:moveTo>
                  <a:lnTo>
                    <a:pt x="0" y="50"/>
                  </a:lnTo>
                  <a:cubicBezTo>
                    <a:pt x="0" y="50"/>
                    <a:pt x="0" y="0"/>
                    <a:pt x="0" y="0"/>
                  </a:cubicBezTo>
                  <a:cubicBezTo>
                    <a:pt x="0" y="50"/>
                    <a:pt x="0" y="50"/>
                    <a:pt x="0" y="50"/>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538" name="Google Shape;4538;p144"/>
            <p:cNvSpPr/>
            <p:nvPr/>
          </p:nvSpPr>
          <p:spPr>
            <a:xfrm>
              <a:off x="5607275" y="2846150"/>
              <a:ext cx="5050" cy="8850"/>
            </a:xfrm>
            <a:custGeom>
              <a:avLst/>
              <a:gdLst/>
              <a:ahLst/>
              <a:cxnLst/>
              <a:rect l="l" t="t" r="r" b="b"/>
              <a:pathLst>
                <a:path w="202" h="354" extrusionOk="0">
                  <a:moveTo>
                    <a:pt x="0" y="0"/>
                  </a:moveTo>
                  <a:lnTo>
                    <a:pt x="0" y="0"/>
                  </a:lnTo>
                  <a:cubicBezTo>
                    <a:pt x="51" y="152"/>
                    <a:pt x="101" y="252"/>
                    <a:pt x="202" y="353"/>
                  </a:cubicBezTo>
                  <a:cubicBezTo>
                    <a:pt x="101" y="252"/>
                    <a:pt x="51" y="101"/>
                    <a:pt x="0" y="0"/>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539" name="Google Shape;4539;p144"/>
            <p:cNvSpPr/>
            <p:nvPr/>
          </p:nvSpPr>
          <p:spPr>
            <a:xfrm>
              <a:off x="5942525" y="2662150"/>
              <a:ext cx="3800" cy="6300"/>
            </a:xfrm>
            <a:custGeom>
              <a:avLst/>
              <a:gdLst/>
              <a:ahLst/>
              <a:cxnLst/>
              <a:rect l="l" t="t" r="r" b="b"/>
              <a:pathLst>
                <a:path w="152" h="252" extrusionOk="0">
                  <a:moveTo>
                    <a:pt x="1" y="0"/>
                  </a:moveTo>
                  <a:cubicBezTo>
                    <a:pt x="51" y="101"/>
                    <a:pt x="101" y="202"/>
                    <a:pt x="152" y="252"/>
                  </a:cubicBezTo>
                  <a:cubicBezTo>
                    <a:pt x="101" y="151"/>
                    <a:pt x="51" y="101"/>
                    <a:pt x="1" y="0"/>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540" name="Google Shape;4540;p144"/>
            <p:cNvSpPr/>
            <p:nvPr/>
          </p:nvSpPr>
          <p:spPr>
            <a:xfrm>
              <a:off x="5937475" y="2653325"/>
              <a:ext cx="1300" cy="1275"/>
            </a:xfrm>
            <a:custGeom>
              <a:avLst/>
              <a:gdLst/>
              <a:ahLst/>
              <a:cxnLst/>
              <a:rect l="l" t="t" r="r" b="b"/>
              <a:pathLst>
                <a:path w="52" h="51" extrusionOk="0">
                  <a:moveTo>
                    <a:pt x="1" y="0"/>
                  </a:moveTo>
                  <a:lnTo>
                    <a:pt x="1" y="0"/>
                  </a:lnTo>
                  <a:lnTo>
                    <a:pt x="51" y="50"/>
                  </a:lnTo>
                  <a:cubicBezTo>
                    <a:pt x="51" y="50"/>
                    <a:pt x="1" y="0"/>
                    <a:pt x="1" y="0"/>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541" name="Google Shape;4541;p144"/>
            <p:cNvSpPr/>
            <p:nvPr/>
          </p:nvSpPr>
          <p:spPr>
            <a:xfrm>
              <a:off x="7153725" y="2688600"/>
              <a:ext cx="187825" cy="200425"/>
            </a:xfrm>
            <a:custGeom>
              <a:avLst/>
              <a:gdLst/>
              <a:ahLst/>
              <a:cxnLst/>
              <a:rect l="l" t="t" r="r" b="b"/>
              <a:pathLst>
                <a:path w="7513" h="8017" extrusionOk="0">
                  <a:moveTo>
                    <a:pt x="6051" y="1009"/>
                  </a:moveTo>
                  <a:lnTo>
                    <a:pt x="6051" y="152"/>
                  </a:lnTo>
                  <a:lnTo>
                    <a:pt x="7513" y="152"/>
                  </a:lnTo>
                  <a:lnTo>
                    <a:pt x="7513" y="7865"/>
                  </a:lnTo>
                  <a:lnTo>
                    <a:pt x="6000" y="7865"/>
                  </a:lnTo>
                  <a:lnTo>
                    <a:pt x="6000" y="6958"/>
                  </a:lnTo>
                  <a:cubicBezTo>
                    <a:pt x="5446" y="7613"/>
                    <a:pt x="4690" y="8016"/>
                    <a:pt x="3580" y="8016"/>
                  </a:cubicBezTo>
                  <a:cubicBezTo>
                    <a:pt x="1413" y="8016"/>
                    <a:pt x="1" y="6302"/>
                    <a:pt x="1" y="3983"/>
                  </a:cubicBezTo>
                  <a:cubicBezTo>
                    <a:pt x="1" y="1715"/>
                    <a:pt x="1413" y="1"/>
                    <a:pt x="3580" y="1"/>
                  </a:cubicBezTo>
                  <a:cubicBezTo>
                    <a:pt x="4538" y="1"/>
                    <a:pt x="5446" y="353"/>
                    <a:pt x="6051" y="1009"/>
                  </a:cubicBezTo>
                  <a:close/>
                  <a:moveTo>
                    <a:pt x="5950" y="2521"/>
                  </a:moveTo>
                  <a:cubicBezTo>
                    <a:pt x="5496" y="1866"/>
                    <a:pt x="4740" y="1463"/>
                    <a:pt x="3832" y="1463"/>
                  </a:cubicBezTo>
                  <a:cubicBezTo>
                    <a:pt x="2471" y="1463"/>
                    <a:pt x="1564" y="2572"/>
                    <a:pt x="1564" y="4034"/>
                  </a:cubicBezTo>
                  <a:cubicBezTo>
                    <a:pt x="1564" y="5445"/>
                    <a:pt x="2421" y="6605"/>
                    <a:pt x="3832" y="6605"/>
                  </a:cubicBezTo>
                  <a:cubicBezTo>
                    <a:pt x="4740" y="6605"/>
                    <a:pt x="5496" y="6101"/>
                    <a:pt x="5950" y="5395"/>
                  </a:cubicBezTo>
                  <a:lnTo>
                    <a:pt x="5950" y="2521"/>
                  </a:lnTo>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542" name="Google Shape;4542;p144"/>
            <p:cNvSpPr/>
            <p:nvPr/>
          </p:nvSpPr>
          <p:spPr>
            <a:xfrm>
              <a:off x="7076850" y="2616775"/>
              <a:ext cx="52975" cy="54200"/>
            </a:xfrm>
            <a:custGeom>
              <a:avLst/>
              <a:gdLst/>
              <a:ahLst/>
              <a:cxnLst/>
              <a:rect l="l" t="t" r="r" b="b"/>
              <a:pathLst>
                <a:path w="2119" h="2168" extrusionOk="0">
                  <a:moveTo>
                    <a:pt x="1" y="1059"/>
                  </a:moveTo>
                  <a:cubicBezTo>
                    <a:pt x="1" y="504"/>
                    <a:pt x="505" y="0"/>
                    <a:pt x="1059" y="0"/>
                  </a:cubicBezTo>
                  <a:cubicBezTo>
                    <a:pt x="1664" y="0"/>
                    <a:pt x="2118" y="504"/>
                    <a:pt x="2118" y="1059"/>
                  </a:cubicBezTo>
                  <a:cubicBezTo>
                    <a:pt x="2118" y="1664"/>
                    <a:pt x="1664" y="2168"/>
                    <a:pt x="1059" y="2168"/>
                  </a:cubicBezTo>
                  <a:cubicBezTo>
                    <a:pt x="505" y="2168"/>
                    <a:pt x="1" y="1664"/>
                    <a:pt x="1" y="1059"/>
                  </a:cubicBezTo>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543" name="Google Shape;4543;p144"/>
            <p:cNvSpPr/>
            <p:nvPr/>
          </p:nvSpPr>
          <p:spPr>
            <a:xfrm>
              <a:off x="7084425" y="2692375"/>
              <a:ext cx="39075" cy="192875"/>
            </a:xfrm>
            <a:custGeom>
              <a:avLst/>
              <a:gdLst/>
              <a:ahLst/>
              <a:cxnLst/>
              <a:rect l="l" t="t" r="r" b="b"/>
              <a:pathLst>
                <a:path w="1563" h="7715" extrusionOk="0">
                  <a:moveTo>
                    <a:pt x="0" y="7714"/>
                  </a:moveTo>
                  <a:lnTo>
                    <a:pt x="1563" y="7714"/>
                  </a:lnTo>
                  <a:lnTo>
                    <a:pt x="1563" y="1"/>
                  </a:lnTo>
                  <a:lnTo>
                    <a:pt x="0"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544" name="Google Shape;4544;p144"/>
            <p:cNvSpPr/>
            <p:nvPr/>
          </p:nvSpPr>
          <p:spPr>
            <a:xfrm>
              <a:off x="6857550" y="2621800"/>
              <a:ext cx="187825" cy="267225"/>
            </a:xfrm>
            <a:custGeom>
              <a:avLst/>
              <a:gdLst/>
              <a:ahLst/>
              <a:cxnLst/>
              <a:rect l="l" t="t" r="r" b="b"/>
              <a:pathLst>
                <a:path w="7513" h="10689" extrusionOk="0">
                  <a:moveTo>
                    <a:pt x="5949" y="1"/>
                  </a:moveTo>
                  <a:lnTo>
                    <a:pt x="7512" y="1"/>
                  </a:lnTo>
                  <a:lnTo>
                    <a:pt x="7512" y="10537"/>
                  </a:lnTo>
                  <a:lnTo>
                    <a:pt x="6000" y="10537"/>
                  </a:lnTo>
                  <a:lnTo>
                    <a:pt x="6000" y="9630"/>
                  </a:lnTo>
                  <a:cubicBezTo>
                    <a:pt x="5445" y="10285"/>
                    <a:pt x="4689" y="10688"/>
                    <a:pt x="3580" y="10688"/>
                  </a:cubicBezTo>
                  <a:cubicBezTo>
                    <a:pt x="1362" y="10688"/>
                    <a:pt x="1" y="8974"/>
                    <a:pt x="1" y="6655"/>
                  </a:cubicBezTo>
                  <a:cubicBezTo>
                    <a:pt x="1" y="4387"/>
                    <a:pt x="1362" y="2673"/>
                    <a:pt x="3580" y="2673"/>
                  </a:cubicBezTo>
                  <a:cubicBezTo>
                    <a:pt x="4487" y="2673"/>
                    <a:pt x="5344" y="3025"/>
                    <a:pt x="5949" y="3630"/>
                  </a:cubicBezTo>
                  <a:close/>
                  <a:moveTo>
                    <a:pt x="5949" y="5193"/>
                  </a:moveTo>
                  <a:cubicBezTo>
                    <a:pt x="5496" y="4538"/>
                    <a:pt x="4689" y="4135"/>
                    <a:pt x="3832" y="4135"/>
                  </a:cubicBezTo>
                  <a:cubicBezTo>
                    <a:pt x="2471" y="4135"/>
                    <a:pt x="1513" y="5244"/>
                    <a:pt x="1513" y="6706"/>
                  </a:cubicBezTo>
                  <a:cubicBezTo>
                    <a:pt x="1513" y="8117"/>
                    <a:pt x="2420" y="9277"/>
                    <a:pt x="3832" y="9277"/>
                  </a:cubicBezTo>
                  <a:cubicBezTo>
                    <a:pt x="4740" y="9277"/>
                    <a:pt x="5496" y="8773"/>
                    <a:pt x="5949" y="8067"/>
                  </a:cubicBezTo>
                  <a:lnTo>
                    <a:pt x="5949" y="5193"/>
                  </a:lnTo>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545" name="Google Shape;4545;p144"/>
            <p:cNvSpPr/>
            <p:nvPr/>
          </p:nvSpPr>
          <p:spPr>
            <a:xfrm>
              <a:off x="6647075" y="2687350"/>
              <a:ext cx="189075" cy="201675"/>
            </a:xfrm>
            <a:custGeom>
              <a:avLst/>
              <a:gdLst/>
              <a:ahLst/>
              <a:cxnLst/>
              <a:rect l="l" t="t" r="r" b="b"/>
              <a:pathLst>
                <a:path w="7563" h="8067" extrusionOk="0">
                  <a:moveTo>
                    <a:pt x="3933" y="8066"/>
                  </a:moveTo>
                  <a:cubicBezTo>
                    <a:pt x="4638" y="8066"/>
                    <a:pt x="5243" y="7966"/>
                    <a:pt x="5798" y="7713"/>
                  </a:cubicBezTo>
                  <a:cubicBezTo>
                    <a:pt x="6403" y="7461"/>
                    <a:pt x="6907" y="7058"/>
                    <a:pt x="7310" y="6554"/>
                  </a:cubicBezTo>
                  <a:lnTo>
                    <a:pt x="6353" y="5546"/>
                  </a:lnTo>
                  <a:lnTo>
                    <a:pt x="6353" y="5546"/>
                  </a:lnTo>
                  <a:cubicBezTo>
                    <a:pt x="6050" y="5899"/>
                    <a:pt x="5697" y="6151"/>
                    <a:pt x="5294" y="6352"/>
                  </a:cubicBezTo>
                  <a:cubicBezTo>
                    <a:pt x="4891" y="6554"/>
                    <a:pt x="4487" y="6655"/>
                    <a:pt x="3983" y="6655"/>
                  </a:cubicBezTo>
                  <a:cubicBezTo>
                    <a:pt x="2773" y="6655"/>
                    <a:pt x="1765" y="5747"/>
                    <a:pt x="1614" y="4588"/>
                  </a:cubicBezTo>
                  <a:lnTo>
                    <a:pt x="7562" y="4588"/>
                  </a:lnTo>
                  <a:lnTo>
                    <a:pt x="7562" y="4537"/>
                  </a:lnTo>
                  <a:cubicBezTo>
                    <a:pt x="7562" y="4336"/>
                    <a:pt x="7562" y="4185"/>
                    <a:pt x="7562" y="3983"/>
                  </a:cubicBezTo>
                  <a:cubicBezTo>
                    <a:pt x="7562" y="1815"/>
                    <a:pt x="6000" y="0"/>
                    <a:pt x="3832" y="0"/>
                  </a:cubicBezTo>
                  <a:cubicBezTo>
                    <a:pt x="1664" y="0"/>
                    <a:pt x="0" y="1765"/>
                    <a:pt x="0" y="4033"/>
                  </a:cubicBezTo>
                  <a:cubicBezTo>
                    <a:pt x="0" y="6352"/>
                    <a:pt x="1664" y="8066"/>
                    <a:pt x="3933" y="8066"/>
                  </a:cubicBezTo>
                  <a:close/>
                  <a:moveTo>
                    <a:pt x="1664" y="3277"/>
                  </a:moveTo>
                  <a:lnTo>
                    <a:pt x="5949" y="3277"/>
                  </a:lnTo>
                  <a:cubicBezTo>
                    <a:pt x="5798" y="2218"/>
                    <a:pt x="4941" y="1412"/>
                    <a:pt x="3832" y="1412"/>
                  </a:cubicBezTo>
                  <a:cubicBezTo>
                    <a:pt x="3227" y="1412"/>
                    <a:pt x="2723" y="1664"/>
                    <a:pt x="2370" y="2017"/>
                  </a:cubicBezTo>
                  <a:cubicBezTo>
                    <a:pt x="1966" y="2370"/>
                    <a:pt x="1714" y="2823"/>
                    <a:pt x="1664" y="3277"/>
                  </a:cubicBezTo>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546" name="Google Shape;4546;p144"/>
            <p:cNvSpPr/>
            <p:nvPr/>
          </p:nvSpPr>
          <p:spPr>
            <a:xfrm>
              <a:off x="6440375" y="2688600"/>
              <a:ext cx="187825" cy="267225"/>
            </a:xfrm>
            <a:custGeom>
              <a:avLst/>
              <a:gdLst/>
              <a:ahLst/>
              <a:cxnLst/>
              <a:rect l="l" t="t" r="r" b="b"/>
              <a:pathLst>
                <a:path w="7513" h="10689" extrusionOk="0">
                  <a:moveTo>
                    <a:pt x="1513" y="7058"/>
                  </a:moveTo>
                  <a:lnTo>
                    <a:pt x="1513" y="10688"/>
                  </a:lnTo>
                  <a:lnTo>
                    <a:pt x="0" y="10688"/>
                  </a:lnTo>
                  <a:lnTo>
                    <a:pt x="0" y="202"/>
                  </a:lnTo>
                  <a:lnTo>
                    <a:pt x="1513" y="202"/>
                  </a:lnTo>
                  <a:lnTo>
                    <a:pt x="1513" y="1059"/>
                  </a:lnTo>
                  <a:cubicBezTo>
                    <a:pt x="2067" y="404"/>
                    <a:pt x="2824" y="1"/>
                    <a:pt x="3933" y="1"/>
                  </a:cubicBezTo>
                  <a:cubicBezTo>
                    <a:pt x="6100" y="1"/>
                    <a:pt x="7512" y="1715"/>
                    <a:pt x="7512" y="3983"/>
                  </a:cubicBezTo>
                  <a:cubicBezTo>
                    <a:pt x="7512" y="6302"/>
                    <a:pt x="6100" y="8016"/>
                    <a:pt x="3933" y="8016"/>
                  </a:cubicBezTo>
                  <a:cubicBezTo>
                    <a:pt x="2975" y="8016"/>
                    <a:pt x="2118" y="7663"/>
                    <a:pt x="1513" y="7058"/>
                  </a:cubicBezTo>
                  <a:close/>
                  <a:moveTo>
                    <a:pt x="1563" y="5496"/>
                  </a:moveTo>
                  <a:cubicBezTo>
                    <a:pt x="2017" y="6151"/>
                    <a:pt x="2773" y="6554"/>
                    <a:pt x="3681" y="6554"/>
                  </a:cubicBezTo>
                  <a:cubicBezTo>
                    <a:pt x="5042" y="6554"/>
                    <a:pt x="5949" y="5445"/>
                    <a:pt x="5949" y="3983"/>
                  </a:cubicBezTo>
                  <a:cubicBezTo>
                    <a:pt x="5949" y="2572"/>
                    <a:pt x="5092" y="1412"/>
                    <a:pt x="3681" y="1412"/>
                  </a:cubicBezTo>
                  <a:cubicBezTo>
                    <a:pt x="2773" y="1412"/>
                    <a:pt x="2017" y="1916"/>
                    <a:pt x="1563" y="2622"/>
                  </a:cubicBezTo>
                  <a:lnTo>
                    <a:pt x="1563" y="5496"/>
                  </a:lnTo>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547" name="Google Shape;4547;p144"/>
            <p:cNvSpPr/>
            <p:nvPr/>
          </p:nvSpPr>
          <p:spPr>
            <a:xfrm>
              <a:off x="6231150" y="2693650"/>
              <a:ext cx="191600" cy="191600"/>
            </a:xfrm>
            <a:custGeom>
              <a:avLst/>
              <a:gdLst/>
              <a:ahLst/>
              <a:cxnLst/>
              <a:rect l="l" t="t" r="r" b="b"/>
              <a:pathLst>
                <a:path w="7664" h="7664" extrusionOk="0">
                  <a:moveTo>
                    <a:pt x="2874" y="3680"/>
                  </a:moveTo>
                  <a:lnTo>
                    <a:pt x="152" y="0"/>
                  </a:lnTo>
                  <a:lnTo>
                    <a:pt x="2067" y="0"/>
                  </a:lnTo>
                  <a:lnTo>
                    <a:pt x="3882" y="2521"/>
                  </a:lnTo>
                  <a:lnTo>
                    <a:pt x="5647" y="0"/>
                  </a:lnTo>
                  <a:lnTo>
                    <a:pt x="7563" y="0"/>
                  </a:lnTo>
                  <a:lnTo>
                    <a:pt x="4840" y="3731"/>
                  </a:lnTo>
                  <a:lnTo>
                    <a:pt x="7663" y="7663"/>
                  </a:lnTo>
                  <a:lnTo>
                    <a:pt x="5748" y="7663"/>
                  </a:lnTo>
                  <a:lnTo>
                    <a:pt x="3832" y="4941"/>
                  </a:lnTo>
                  <a:lnTo>
                    <a:pt x="1916" y="7663"/>
                  </a:lnTo>
                  <a:lnTo>
                    <a:pt x="0" y="7663"/>
                  </a:lnTo>
                  <a:lnTo>
                    <a:pt x="2824" y="3680"/>
                  </a:lnTo>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548" name="Google Shape;4548;p144"/>
            <p:cNvSpPr/>
            <p:nvPr/>
          </p:nvSpPr>
          <p:spPr>
            <a:xfrm>
              <a:off x="6063525" y="2628100"/>
              <a:ext cx="152525" cy="257150"/>
            </a:xfrm>
            <a:custGeom>
              <a:avLst/>
              <a:gdLst/>
              <a:ahLst/>
              <a:cxnLst/>
              <a:rect l="l" t="t" r="r" b="b"/>
              <a:pathLst>
                <a:path w="6101" h="10286" extrusionOk="0">
                  <a:moveTo>
                    <a:pt x="1765" y="5748"/>
                  </a:moveTo>
                  <a:lnTo>
                    <a:pt x="5748" y="5748"/>
                  </a:lnTo>
                  <a:lnTo>
                    <a:pt x="5748" y="4286"/>
                  </a:lnTo>
                  <a:lnTo>
                    <a:pt x="1765" y="4286"/>
                  </a:lnTo>
                  <a:lnTo>
                    <a:pt x="1765" y="1513"/>
                  </a:lnTo>
                  <a:lnTo>
                    <a:pt x="6050" y="1513"/>
                  </a:lnTo>
                  <a:lnTo>
                    <a:pt x="6050" y="1"/>
                  </a:lnTo>
                  <a:lnTo>
                    <a:pt x="0" y="1"/>
                  </a:lnTo>
                  <a:lnTo>
                    <a:pt x="0" y="10285"/>
                  </a:lnTo>
                  <a:lnTo>
                    <a:pt x="6100" y="10285"/>
                  </a:lnTo>
                  <a:lnTo>
                    <a:pt x="6100" y="8773"/>
                  </a:lnTo>
                  <a:lnTo>
                    <a:pt x="1765" y="8773"/>
                  </a:lnTo>
                  <a:lnTo>
                    <a:pt x="1765" y="5748"/>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grpSp>
        <p:nvGrpSpPr>
          <p:cNvPr id="4549" name="Google Shape;4549;p144"/>
          <p:cNvGrpSpPr/>
          <p:nvPr/>
        </p:nvGrpSpPr>
        <p:grpSpPr>
          <a:xfrm>
            <a:off x="3882460" y="4590171"/>
            <a:ext cx="682107" cy="266863"/>
            <a:chOff x="238125" y="2500825"/>
            <a:chExt cx="1678825" cy="656650"/>
          </a:xfrm>
        </p:grpSpPr>
        <p:sp>
          <p:nvSpPr>
            <p:cNvPr id="4550" name="Google Shape;4550;p144"/>
            <p:cNvSpPr/>
            <p:nvPr/>
          </p:nvSpPr>
          <p:spPr>
            <a:xfrm>
              <a:off x="238125" y="2592825"/>
              <a:ext cx="429800" cy="274775"/>
            </a:xfrm>
            <a:custGeom>
              <a:avLst/>
              <a:gdLst/>
              <a:ahLst/>
              <a:cxnLst/>
              <a:rect l="l" t="t" r="r" b="b"/>
              <a:pathLst>
                <a:path w="17192" h="10991" extrusionOk="0">
                  <a:moveTo>
                    <a:pt x="4084" y="0"/>
                  </a:moveTo>
                  <a:lnTo>
                    <a:pt x="0" y="10990"/>
                  </a:lnTo>
                  <a:lnTo>
                    <a:pt x="4436" y="10990"/>
                  </a:lnTo>
                  <a:lnTo>
                    <a:pt x="5848" y="6302"/>
                  </a:lnTo>
                  <a:cubicBezTo>
                    <a:pt x="5999" y="5848"/>
                    <a:pt x="6100" y="5394"/>
                    <a:pt x="6201" y="4941"/>
                  </a:cubicBezTo>
                  <a:lnTo>
                    <a:pt x="6352" y="4941"/>
                  </a:lnTo>
                  <a:cubicBezTo>
                    <a:pt x="6352" y="5394"/>
                    <a:pt x="6352" y="5848"/>
                    <a:pt x="6403" y="6352"/>
                  </a:cubicBezTo>
                  <a:lnTo>
                    <a:pt x="7209" y="10990"/>
                  </a:lnTo>
                  <a:lnTo>
                    <a:pt x="9881" y="10990"/>
                  </a:lnTo>
                  <a:lnTo>
                    <a:pt x="12604" y="6050"/>
                  </a:lnTo>
                  <a:cubicBezTo>
                    <a:pt x="12805" y="5697"/>
                    <a:pt x="12957" y="5344"/>
                    <a:pt x="13108" y="4941"/>
                  </a:cubicBezTo>
                  <a:lnTo>
                    <a:pt x="13209" y="4941"/>
                  </a:lnTo>
                  <a:lnTo>
                    <a:pt x="12755" y="10990"/>
                  </a:lnTo>
                  <a:lnTo>
                    <a:pt x="17191" y="10990"/>
                  </a:lnTo>
                  <a:lnTo>
                    <a:pt x="17091" y="0"/>
                  </a:lnTo>
                  <a:lnTo>
                    <a:pt x="12402" y="0"/>
                  </a:lnTo>
                  <a:lnTo>
                    <a:pt x="10184" y="4285"/>
                  </a:lnTo>
                  <a:cubicBezTo>
                    <a:pt x="9982" y="4789"/>
                    <a:pt x="9780" y="5243"/>
                    <a:pt x="9579" y="5747"/>
                  </a:cubicBezTo>
                  <a:lnTo>
                    <a:pt x="9478" y="5747"/>
                  </a:lnTo>
                  <a:lnTo>
                    <a:pt x="8772" y="0"/>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551" name="Google Shape;4551;p144"/>
            <p:cNvSpPr/>
            <p:nvPr/>
          </p:nvSpPr>
          <p:spPr>
            <a:xfrm>
              <a:off x="651500" y="2669700"/>
              <a:ext cx="215550" cy="201675"/>
            </a:xfrm>
            <a:custGeom>
              <a:avLst/>
              <a:gdLst/>
              <a:ahLst/>
              <a:cxnLst/>
              <a:rect l="l" t="t" r="r" b="b"/>
              <a:pathLst>
                <a:path w="8622" h="8067" extrusionOk="0">
                  <a:moveTo>
                    <a:pt x="5950" y="0"/>
                  </a:moveTo>
                  <a:cubicBezTo>
                    <a:pt x="3228" y="0"/>
                    <a:pt x="959" y="1765"/>
                    <a:pt x="505" y="4084"/>
                  </a:cubicBezTo>
                  <a:cubicBezTo>
                    <a:pt x="1" y="6655"/>
                    <a:pt x="1866" y="8067"/>
                    <a:pt x="4740" y="8067"/>
                  </a:cubicBezTo>
                  <a:cubicBezTo>
                    <a:pt x="5547" y="8067"/>
                    <a:pt x="6303" y="7915"/>
                    <a:pt x="7059" y="7714"/>
                  </a:cubicBezTo>
                  <a:lnTo>
                    <a:pt x="7815" y="4538"/>
                  </a:lnTo>
                  <a:lnTo>
                    <a:pt x="7815" y="4538"/>
                  </a:lnTo>
                  <a:cubicBezTo>
                    <a:pt x="7261" y="4891"/>
                    <a:pt x="6656" y="5092"/>
                    <a:pt x="6000" y="5143"/>
                  </a:cubicBezTo>
                  <a:cubicBezTo>
                    <a:pt x="5295" y="5143"/>
                    <a:pt x="4790" y="4588"/>
                    <a:pt x="4942" y="4033"/>
                  </a:cubicBezTo>
                  <a:cubicBezTo>
                    <a:pt x="5085" y="3315"/>
                    <a:pt x="5683" y="2870"/>
                    <a:pt x="6391" y="2870"/>
                  </a:cubicBezTo>
                  <a:cubicBezTo>
                    <a:pt x="6428" y="2870"/>
                    <a:pt x="6466" y="2871"/>
                    <a:pt x="6504" y="2874"/>
                  </a:cubicBezTo>
                  <a:cubicBezTo>
                    <a:pt x="7059" y="2874"/>
                    <a:pt x="7614" y="3126"/>
                    <a:pt x="8017" y="3529"/>
                  </a:cubicBezTo>
                  <a:lnTo>
                    <a:pt x="8622" y="353"/>
                  </a:lnTo>
                  <a:cubicBezTo>
                    <a:pt x="7714" y="101"/>
                    <a:pt x="6857" y="0"/>
                    <a:pt x="5950" y="0"/>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552" name="Google Shape;4552;p144"/>
            <p:cNvSpPr/>
            <p:nvPr/>
          </p:nvSpPr>
          <p:spPr>
            <a:xfrm>
              <a:off x="851900" y="2592825"/>
              <a:ext cx="228150" cy="274775"/>
            </a:xfrm>
            <a:custGeom>
              <a:avLst/>
              <a:gdLst/>
              <a:ahLst/>
              <a:cxnLst/>
              <a:rect l="l" t="t" r="r" b="b"/>
              <a:pathLst>
                <a:path w="9126" h="10991" extrusionOk="0">
                  <a:moveTo>
                    <a:pt x="2018" y="0"/>
                  </a:moveTo>
                  <a:lnTo>
                    <a:pt x="1" y="10990"/>
                  </a:lnTo>
                  <a:lnTo>
                    <a:pt x="8471" y="10990"/>
                  </a:lnTo>
                  <a:lnTo>
                    <a:pt x="9126" y="7461"/>
                  </a:lnTo>
                  <a:lnTo>
                    <a:pt x="5244" y="7461"/>
                  </a:lnTo>
                  <a:lnTo>
                    <a:pt x="6605" y="0"/>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553" name="Google Shape;4553;p144"/>
            <p:cNvSpPr/>
            <p:nvPr/>
          </p:nvSpPr>
          <p:spPr>
            <a:xfrm>
              <a:off x="1039700" y="2669675"/>
              <a:ext cx="316100" cy="201700"/>
            </a:xfrm>
            <a:custGeom>
              <a:avLst/>
              <a:gdLst/>
              <a:ahLst/>
              <a:cxnLst/>
              <a:rect l="l" t="t" r="r" b="b"/>
              <a:pathLst>
                <a:path w="12644" h="8068" extrusionOk="0">
                  <a:moveTo>
                    <a:pt x="6513" y="2065"/>
                  </a:moveTo>
                  <a:cubicBezTo>
                    <a:pt x="6544" y="2065"/>
                    <a:pt x="6574" y="2066"/>
                    <a:pt x="6605" y="2068"/>
                  </a:cubicBezTo>
                  <a:lnTo>
                    <a:pt x="6857" y="2068"/>
                  </a:lnTo>
                  <a:cubicBezTo>
                    <a:pt x="7311" y="2169"/>
                    <a:pt x="7664" y="2623"/>
                    <a:pt x="7563" y="3077"/>
                  </a:cubicBezTo>
                  <a:lnTo>
                    <a:pt x="5345" y="3077"/>
                  </a:lnTo>
                  <a:cubicBezTo>
                    <a:pt x="5440" y="2502"/>
                    <a:pt x="5945" y="2065"/>
                    <a:pt x="6513" y="2065"/>
                  </a:cubicBezTo>
                  <a:close/>
                  <a:moveTo>
                    <a:pt x="6996" y="0"/>
                  </a:moveTo>
                  <a:cubicBezTo>
                    <a:pt x="6950" y="0"/>
                    <a:pt x="6904" y="1"/>
                    <a:pt x="6857" y="1"/>
                  </a:cubicBezTo>
                  <a:cubicBezTo>
                    <a:pt x="3782" y="1"/>
                    <a:pt x="1009" y="1564"/>
                    <a:pt x="505" y="4135"/>
                  </a:cubicBezTo>
                  <a:cubicBezTo>
                    <a:pt x="1" y="6807"/>
                    <a:pt x="2521" y="8068"/>
                    <a:pt x="5546" y="8068"/>
                  </a:cubicBezTo>
                  <a:cubicBezTo>
                    <a:pt x="7765" y="8068"/>
                    <a:pt x="10537" y="7211"/>
                    <a:pt x="11546" y="5345"/>
                  </a:cubicBezTo>
                  <a:lnTo>
                    <a:pt x="6958" y="5345"/>
                  </a:lnTo>
                  <a:cubicBezTo>
                    <a:pt x="6756" y="5749"/>
                    <a:pt x="6353" y="6001"/>
                    <a:pt x="5899" y="6001"/>
                  </a:cubicBezTo>
                  <a:cubicBezTo>
                    <a:pt x="4891" y="6001"/>
                    <a:pt x="4891" y="5295"/>
                    <a:pt x="5042" y="4690"/>
                  </a:cubicBezTo>
                  <a:lnTo>
                    <a:pt x="11848" y="4690"/>
                  </a:lnTo>
                  <a:cubicBezTo>
                    <a:pt x="12644" y="1805"/>
                    <a:pt x="10349" y="0"/>
                    <a:pt x="6996" y="0"/>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554" name="Google Shape;4554;p144"/>
            <p:cNvSpPr/>
            <p:nvPr/>
          </p:nvSpPr>
          <p:spPr>
            <a:xfrm>
              <a:off x="1323275" y="2669700"/>
              <a:ext cx="318900" cy="201675"/>
            </a:xfrm>
            <a:custGeom>
              <a:avLst/>
              <a:gdLst/>
              <a:ahLst/>
              <a:cxnLst/>
              <a:rect l="l" t="t" r="r" b="b"/>
              <a:pathLst>
                <a:path w="12756" h="8067" extrusionOk="0">
                  <a:moveTo>
                    <a:pt x="6508" y="2921"/>
                  </a:moveTo>
                  <a:cubicBezTo>
                    <a:pt x="6540" y="2921"/>
                    <a:pt x="6573" y="2922"/>
                    <a:pt x="6605" y="2924"/>
                  </a:cubicBezTo>
                  <a:cubicBezTo>
                    <a:pt x="7362" y="2924"/>
                    <a:pt x="7815" y="3429"/>
                    <a:pt x="7714" y="4084"/>
                  </a:cubicBezTo>
                  <a:cubicBezTo>
                    <a:pt x="7523" y="4706"/>
                    <a:pt x="6923" y="5146"/>
                    <a:pt x="6259" y="5146"/>
                  </a:cubicBezTo>
                  <a:cubicBezTo>
                    <a:pt x="6223" y="5146"/>
                    <a:pt x="6187" y="5145"/>
                    <a:pt x="6152" y="5143"/>
                  </a:cubicBezTo>
                  <a:cubicBezTo>
                    <a:pt x="5446" y="5143"/>
                    <a:pt x="4942" y="4689"/>
                    <a:pt x="5093" y="4084"/>
                  </a:cubicBezTo>
                  <a:lnTo>
                    <a:pt x="5042" y="4084"/>
                  </a:lnTo>
                  <a:cubicBezTo>
                    <a:pt x="5235" y="3411"/>
                    <a:pt x="5840" y="2921"/>
                    <a:pt x="6508" y="2921"/>
                  </a:cubicBezTo>
                  <a:close/>
                  <a:moveTo>
                    <a:pt x="7210" y="0"/>
                  </a:moveTo>
                  <a:cubicBezTo>
                    <a:pt x="4034" y="0"/>
                    <a:pt x="1060" y="1412"/>
                    <a:pt x="556" y="4134"/>
                  </a:cubicBezTo>
                  <a:cubicBezTo>
                    <a:pt x="1" y="6705"/>
                    <a:pt x="2572" y="8067"/>
                    <a:pt x="5597" y="8067"/>
                  </a:cubicBezTo>
                  <a:cubicBezTo>
                    <a:pt x="8571" y="8067"/>
                    <a:pt x="11697" y="6705"/>
                    <a:pt x="12201" y="4134"/>
                  </a:cubicBezTo>
                  <a:cubicBezTo>
                    <a:pt x="12756" y="1412"/>
                    <a:pt x="10336" y="0"/>
                    <a:pt x="7210" y="0"/>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555" name="Google Shape;4555;p144"/>
            <p:cNvSpPr/>
            <p:nvPr/>
          </p:nvSpPr>
          <p:spPr>
            <a:xfrm>
              <a:off x="1605600" y="2571400"/>
              <a:ext cx="311350" cy="299975"/>
            </a:xfrm>
            <a:custGeom>
              <a:avLst/>
              <a:gdLst/>
              <a:ahLst/>
              <a:cxnLst/>
              <a:rect l="l" t="t" r="r" b="b"/>
              <a:pathLst>
                <a:path w="12454" h="11999" extrusionOk="0">
                  <a:moveTo>
                    <a:pt x="6151" y="6856"/>
                  </a:moveTo>
                  <a:cubicBezTo>
                    <a:pt x="6605" y="6957"/>
                    <a:pt x="6908" y="7461"/>
                    <a:pt x="6857" y="7915"/>
                  </a:cubicBezTo>
                  <a:cubicBezTo>
                    <a:pt x="6706" y="8570"/>
                    <a:pt x="6151" y="9024"/>
                    <a:pt x="5496" y="9075"/>
                  </a:cubicBezTo>
                  <a:cubicBezTo>
                    <a:pt x="5395" y="9075"/>
                    <a:pt x="5294" y="9075"/>
                    <a:pt x="5194" y="9024"/>
                  </a:cubicBezTo>
                  <a:cubicBezTo>
                    <a:pt x="4740" y="8873"/>
                    <a:pt x="4437" y="8419"/>
                    <a:pt x="4589" y="7965"/>
                  </a:cubicBezTo>
                  <a:cubicBezTo>
                    <a:pt x="4689" y="7310"/>
                    <a:pt x="5244" y="6856"/>
                    <a:pt x="5899" y="6856"/>
                  </a:cubicBezTo>
                  <a:close/>
                  <a:moveTo>
                    <a:pt x="8118" y="0"/>
                  </a:moveTo>
                  <a:lnTo>
                    <a:pt x="7513" y="3277"/>
                  </a:lnTo>
                  <a:lnTo>
                    <a:pt x="7412" y="5092"/>
                  </a:lnTo>
                  <a:lnTo>
                    <a:pt x="7261" y="5092"/>
                  </a:lnTo>
                  <a:cubicBezTo>
                    <a:pt x="6656" y="4336"/>
                    <a:pt x="5748" y="3882"/>
                    <a:pt x="4790" y="3882"/>
                  </a:cubicBezTo>
                  <a:cubicBezTo>
                    <a:pt x="2270" y="3882"/>
                    <a:pt x="656" y="6100"/>
                    <a:pt x="303" y="8016"/>
                  </a:cubicBezTo>
                  <a:cubicBezTo>
                    <a:pt x="1" y="9881"/>
                    <a:pt x="858" y="11999"/>
                    <a:pt x="3278" y="11999"/>
                  </a:cubicBezTo>
                  <a:cubicBezTo>
                    <a:pt x="4488" y="11999"/>
                    <a:pt x="5597" y="11494"/>
                    <a:pt x="6454" y="10688"/>
                  </a:cubicBezTo>
                  <a:lnTo>
                    <a:pt x="6555" y="10688"/>
                  </a:lnTo>
                  <a:lnTo>
                    <a:pt x="6252" y="11797"/>
                  </a:lnTo>
                  <a:lnTo>
                    <a:pt x="10285" y="11797"/>
                  </a:lnTo>
                  <a:lnTo>
                    <a:pt x="12453" y="0"/>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556" name="Google Shape;4556;p144"/>
            <p:cNvSpPr/>
            <p:nvPr/>
          </p:nvSpPr>
          <p:spPr>
            <a:xfrm>
              <a:off x="758650" y="2907900"/>
              <a:ext cx="307550" cy="249575"/>
            </a:xfrm>
            <a:custGeom>
              <a:avLst/>
              <a:gdLst/>
              <a:ahLst/>
              <a:cxnLst/>
              <a:rect l="l" t="t" r="r" b="b"/>
              <a:pathLst>
                <a:path w="12302" h="9983" extrusionOk="0">
                  <a:moveTo>
                    <a:pt x="7915" y="1"/>
                  </a:moveTo>
                  <a:lnTo>
                    <a:pt x="0" y="9982"/>
                  </a:lnTo>
                  <a:lnTo>
                    <a:pt x="5344" y="9982"/>
                  </a:lnTo>
                  <a:lnTo>
                    <a:pt x="12301"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557" name="Google Shape;4557;p144"/>
            <p:cNvSpPr/>
            <p:nvPr/>
          </p:nvSpPr>
          <p:spPr>
            <a:xfrm>
              <a:off x="1189700" y="2590300"/>
              <a:ext cx="92025" cy="54225"/>
            </a:xfrm>
            <a:custGeom>
              <a:avLst/>
              <a:gdLst/>
              <a:ahLst/>
              <a:cxnLst/>
              <a:rect l="l" t="t" r="r" b="b"/>
              <a:pathLst>
                <a:path w="3681" h="2169" extrusionOk="0">
                  <a:moveTo>
                    <a:pt x="1865" y="0"/>
                  </a:moveTo>
                  <a:lnTo>
                    <a:pt x="0" y="2168"/>
                  </a:lnTo>
                  <a:lnTo>
                    <a:pt x="1765" y="2168"/>
                  </a:lnTo>
                  <a:lnTo>
                    <a:pt x="3680" y="0"/>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558" name="Google Shape;4558;p144"/>
            <p:cNvSpPr/>
            <p:nvPr/>
          </p:nvSpPr>
          <p:spPr>
            <a:xfrm>
              <a:off x="1256500" y="2542400"/>
              <a:ext cx="60500" cy="22725"/>
            </a:xfrm>
            <a:custGeom>
              <a:avLst/>
              <a:gdLst/>
              <a:ahLst/>
              <a:cxnLst/>
              <a:rect l="l" t="t" r="r" b="b"/>
              <a:pathLst>
                <a:path w="2420" h="909" extrusionOk="0">
                  <a:moveTo>
                    <a:pt x="1008" y="1"/>
                  </a:moveTo>
                  <a:lnTo>
                    <a:pt x="0" y="908"/>
                  </a:lnTo>
                  <a:lnTo>
                    <a:pt x="1613" y="908"/>
                  </a:lnTo>
                  <a:lnTo>
                    <a:pt x="2420"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559" name="Google Shape;4559;p144"/>
            <p:cNvSpPr/>
            <p:nvPr/>
          </p:nvSpPr>
          <p:spPr>
            <a:xfrm>
              <a:off x="1294300" y="2500825"/>
              <a:ext cx="49175" cy="18925"/>
            </a:xfrm>
            <a:custGeom>
              <a:avLst/>
              <a:gdLst/>
              <a:ahLst/>
              <a:cxnLst/>
              <a:rect l="l" t="t" r="r" b="b"/>
              <a:pathLst>
                <a:path w="1967" h="757" extrusionOk="0">
                  <a:moveTo>
                    <a:pt x="807" y="0"/>
                  </a:moveTo>
                  <a:lnTo>
                    <a:pt x="0" y="756"/>
                  </a:lnTo>
                  <a:lnTo>
                    <a:pt x="1311" y="756"/>
                  </a:lnTo>
                  <a:lnTo>
                    <a:pt x="1967" y="0"/>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560" name="Google Shape;4560;p144"/>
            <p:cNvSpPr/>
            <p:nvPr/>
          </p:nvSpPr>
          <p:spPr>
            <a:xfrm>
              <a:off x="1077525" y="2905300"/>
              <a:ext cx="89500" cy="102275"/>
            </a:xfrm>
            <a:custGeom>
              <a:avLst/>
              <a:gdLst/>
              <a:ahLst/>
              <a:cxnLst/>
              <a:rect l="l" t="t" r="r" b="b"/>
              <a:pathLst>
                <a:path w="3580" h="4091" extrusionOk="0">
                  <a:moveTo>
                    <a:pt x="2068" y="1"/>
                  </a:moveTo>
                  <a:cubicBezTo>
                    <a:pt x="1257" y="1"/>
                    <a:pt x="599" y="590"/>
                    <a:pt x="454" y="1365"/>
                  </a:cubicBezTo>
                  <a:cubicBezTo>
                    <a:pt x="403" y="1768"/>
                    <a:pt x="605" y="2222"/>
                    <a:pt x="958" y="2373"/>
                  </a:cubicBezTo>
                  <a:cubicBezTo>
                    <a:pt x="1160" y="2474"/>
                    <a:pt x="1311" y="2524"/>
                    <a:pt x="1513" y="2524"/>
                  </a:cubicBezTo>
                  <a:cubicBezTo>
                    <a:pt x="1765" y="2625"/>
                    <a:pt x="1865" y="2676"/>
                    <a:pt x="1815" y="2827"/>
                  </a:cubicBezTo>
                  <a:cubicBezTo>
                    <a:pt x="1815" y="2978"/>
                    <a:pt x="1714" y="3029"/>
                    <a:pt x="1513" y="3029"/>
                  </a:cubicBezTo>
                  <a:cubicBezTo>
                    <a:pt x="1160" y="3029"/>
                    <a:pt x="807" y="2877"/>
                    <a:pt x="555" y="2575"/>
                  </a:cubicBezTo>
                  <a:lnTo>
                    <a:pt x="0" y="3633"/>
                  </a:lnTo>
                  <a:lnTo>
                    <a:pt x="303" y="3785"/>
                  </a:lnTo>
                  <a:cubicBezTo>
                    <a:pt x="706" y="3986"/>
                    <a:pt x="1059" y="4087"/>
                    <a:pt x="1462" y="4087"/>
                  </a:cubicBezTo>
                  <a:cubicBezTo>
                    <a:pt x="1496" y="4089"/>
                    <a:pt x="1529" y="4090"/>
                    <a:pt x="1562" y="4090"/>
                  </a:cubicBezTo>
                  <a:cubicBezTo>
                    <a:pt x="2381" y="4090"/>
                    <a:pt x="3132" y="3499"/>
                    <a:pt x="3277" y="2676"/>
                  </a:cubicBezTo>
                  <a:cubicBezTo>
                    <a:pt x="3277" y="2323"/>
                    <a:pt x="3126" y="2020"/>
                    <a:pt x="2874" y="1819"/>
                  </a:cubicBezTo>
                  <a:cubicBezTo>
                    <a:pt x="2723" y="1718"/>
                    <a:pt x="2521" y="1617"/>
                    <a:pt x="2269" y="1567"/>
                  </a:cubicBezTo>
                  <a:cubicBezTo>
                    <a:pt x="1966" y="1466"/>
                    <a:pt x="1865" y="1415"/>
                    <a:pt x="1865" y="1314"/>
                  </a:cubicBezTo>
                  <a:cubicBezTo>
                    <a:pt x="1916" y="1163"/>
                    <a:pt x="2017" y="1113"/>
                    <a:pt x="2168" y="1113"/>
                  </a:cubicBezTo>
                  <a:cubicBezTo>
                    <a:pt x="2470" y="1113"/>
                    <a:pt x="2773" y="1264"/>
                    <a:pt x="2975" y="1466"/>
                  </a:cubicBezTo>
                  <a:lnTo>
                    <a:pt x="3580" y="407"/>
                  </a:lnTo>
                  <a:lnTo>
                    <a:pt x="3327" y="256"/>
                  </a:lnTo>
                  <a:cubicBezTo>
                    <a:pt x="2975" y="105"/>
                    <a:pt x="2571" y="4"/>
                    <a:pt x="2168" y="4"/>
                  </a:cubicBezTo>
                  <a:cubicBezTo>
                    <a:pt x="2135" y="2"/>
                    <a:pt x="2101" y="1"/>
                    <a:pt x="2068" y="1"/>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561" name="Google Shape;4561;p144"/>
            <p:cNvSpPr/>
            <p:nvPr/>
          </p:nvSpPr>
          <p:spPr>
            <a:xfrm>
              <a:off x="1169525" y="2906650"/>
              <a:ext cx="108425" cy="101050"/>
            </a:xfrm>
            <a:custGeom>
              <a:avLst/>
              <a:gdLst/>
              <a:ahLst/>
              <a:cxnLst/>
              <a:rect l="l" t="t" r="r" b="b"/>
              <a:pathLst>
                <a:path w="4337" h="4042" extrusionOk="0">
                  <a:moveTo>
                    <a:pt x="2319" y="1210"/>
                  </a:moveTo>
                  <a:cubicBezTo>
                    <a:pt x="2622" y="1260"/>
                    <a:pt x="2874" y="1613"/>
                    <a:pt x="2824" y="1966"/>
                  </a:cubicBezTo>
                  <a:lnTo>
                    <a:pt x="2824" y="2017"/>
                  </a:lnTo>
                  <a:cubicBezTo>
                    <a:pt x="2824" y="2420"/>
                    <a:pt x="2471" y="2823"/>
                    <a:pt x="2017" y="2823"/>
                  </a:cubicBezTo>
                  <a:lnTo>
                    <a:pt x="1916" y="2823"/>
                  </a:lnTo>
                  <a:cubicBezTo>
                    <a:pt x="1563" y="2722"/>
                    <a:pt x="1311" y="2370"/>
                    <a:pt x="1412" y="2017"/>
                  </a:cubicBezTo>
                  <a:cubicBezTo>
                    <a:pt x="1412" y="1613"/>
                    <a:pt x="1765" y="1260"/>
                    <a:pt x="2219" y="1210"/>
                  </a:cubicBezTo>
                  <a:close/>
                  <a:moveTo>
                    <a:pt x="2269" y="0"/>
                  </a:moveTo>
                  <a:cubicBezTo>
                    <a:pt x="1110" y="0"/>
                    <a:pt x="101" y="857"/>
                    <a:pt x="0" y="2067"/>
                  </a:cubicBezTo>
                  <a:cubicBezTo>
                    <a:pt x="0" y="2117"/>
                    <a:pt x="0" y="2218"/>
                    <a:pt x="0" y="2319"/>
                  </a:cubicBezTo>
                  <a:cubicBezTo>
                    <a:pt x="48" y="3270"/>
                    <a:pt x="858" y="4042"/>
                    <a:pt x="1838" y="4042"/>
                  </a:cubicBezTo>
                  <a:cubicBezTo>
                    <a:pt x="1897" y="4042"/>
                    <a:pt x="1957" y="4039"/>
                    <a:pt x="2017" y="4033"/>
                  </a:cubicBezTo>
                  <a:cubicBezTo>
                    <a:pt x="3177" y="4033"/>
                    <a:pt x="4185" y="3126"/>
                    <a:pt x="4286" y="1966"/>
                  </a:cubicBezTo>
                  <a:cubicBezTo>
                    <a:pt x="4336" y="1412"/>
                    <a:pt x="4134" y="857"/>
                    <a:pt x="3731" y="504"/>
                  </a:cubicBezTo>
                  <a:cubicBezTo>
                    <a:pt x="3328" y="151"/>
                    <a:pt x="2824" y="0"/>
                    <a:pt x="2269" y="0"/>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562" name="Google Shape;4562;p144"/>
            <p:cNvSpPr/>
            <p:nvPr/>
          </p:nvSpPr>
          <p:spPr>
            <a:xfrm>
              <a:off x="1279175" y="2907900"/>
              <a:ext cx="79425" cy="97075"/>
            </a:xfrm>
            <a:custGeom>
              <a:avLst/>
              <a:gdLst/>
              <a:ahLst/>
              <a:cxnLst/>
              <a:rect l="l" t="t" r="r" b="b"/>
              <a:pathLst>
                <a:path w="3177" h="3883" extrusionOk="0">
                  <a:moveTo>
                    <a:pt x="757" y="1"/>
                  </a:moveTo>
                  <a:lnTo>
                    <a:pt x="0" y="3882"/>
                  </a:lnTo>
                  <a:lnTo>
                    <a:pt x="1362" y="3882"/>
                  </a:lnTo>
                  <a:lnTo>
                    <a:pt x="1664" y="2521"/>
                  </a:lnTo>
                  <a:lnTo>
                    <a:pt x="2622" y="2521"/>
                  </a:lnTo>
                  <a:lnTo>
                    <a:pt x="2824" y="1463"/>
                  </a:lnTo>
                  <a:lnTo>
                    <a:pt x="1866" y="1463"/>
                  </a:lnTo>
                  <a:lnTo>
                    <a:pt x="1916" y="1059"/>
                  </a:lnTo>
                  <a:lnTo>
                    <a:pt x="2975" y="1059"/>
                  </a:lnTo>
                  <a:lnTo>
                    <a:pt x="3177"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563" name="Google Shape;4563;p144"/>
            <p:cNvSpPr/>
            <p:nvPr/>
          </p:nvSpPr>
          <p:spPr>
            <a:xfrm>
              <a:off x="1361100" y="2907900"/>
              <a:ext cx="75650" cy="97075"/>
            </a:xfrm>
            <a:custGeom>
              <a:avLst/>
              <a:gdLst/>
              <a:ahLst/>
              <a:cxnLst/>
              <a:rect l="l" t="t" r="r" b="b"/>
              <a:pathLst>
                <a:path w="3026" h="3883" extrusionOk="0">
                  <a:moveTo>
                    <a:pt x="252" y="1"/>
                  </a:moveTo>
                  <a:lnTo>
                    <a:pt x="0" y="1210"/>
                  </a:lnTo>
                  <a:lnTo>
                    <a:pt x="706" y="1210"/>
                  </a:lnTo>
                  <a:lnTo>
                    <a:pt x="152" y="3882"/>
                  </a:lnTo>
                  <a:lnTo>
                    <a:pt x="1614" y="3882"/>
                  </a:lnTo>
                  <a:lnTo>
                    <a:pt x="2118" y="1210"/>
                  </a:lnTo>
                  <a:lnTo>
                    <a:pt x="2773" y="1210"/>
                  </a:lnTo>
                  <a:lnTo>
                    <a:pt x="3025"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564" name="Google Shape;4564;p144"/>
            <p:cNvSpPr/>
            <p:nvPr/>
          </p:nvSpPr>
          <p:spPr>
            <a:xfrm>
              <a:off x="1443025" y="2907900"/>
              <a:ext cx="150000" cy="97075"/>
            </a:xfrm>
            <a:custGeom>
              <a:avLst/>
              <a:gdLst/>
              <a:ahLst/>
              <a:cxnLst/>
              <a:rect l="l" t="t" r="r" b="b"/>
              <a:pathLst>
                <a:path w="6000" h="3883" extrusionOk="0">
                  <a:moveTo>
                    <a:pt x="6000" y="1"/>
                  </a:moveTo>
                  <a:lnTo>
                    <a:pt x="5973" y="50"/>
                  </a:lnTo>
                  <a:lnTo>
                    <a:pt x="5973" y="50"/>
                  </a:lnTo>
                  <a:lnTo>
                    <a:pt x="6000" y="51"/>
                  </a:lnTo>
                  <a:lnTo>
                    <a:pt x="6000" y="1"/>
                  </a:lnTo>
                  <a:close/>
                  <a:moveTo>
                    <a:pt x="0" y="1"/>
                  </a:moveTo>
                  <a:lnTo>
                    <a:pt x="505" y="3882"/>
                  </a:lnTo>
                  <a:lnTo>
                    <a:pt x="1765" y="3882"/>
                  </a:lnTo>
                  <a:lnTo>
                    <a:pt x="2219" y="2824"/>
                  </a:lnTo>
                  <a:lnTo>
                    <a:pt x="2370" y="2471"/>
                  </a:lnTo>
                  <a:cubicBezTo>
                    <a:pt x="2471" y="2269"/>
                    <a:pt x="2521" y="2118"/>
                    <a:pt x="2572" y="1916"/>
                  </a:cubicBezTo>
                  <a:lnTo>
                    <a:pt x="2572" y="1815"/>
                  </a:lnTo>
                  <a:lnTo>
                    <a:pt x="2622" y="1815"/>
                  </a:lnTo>
                  <a:lnTo>
                    <a:pt x="2622" y="1967"/>
                  </a:lnTo>
                  <a:cubicBezTo>
                    <a:pt x="2622" y="2219"/>
                    <a:pt x="2622" y="2420"/>
                    <a:pt x="2622" y="2622"/>
                  </a:cubicBezTo>
                  <a:lnTo>
                    <a:pt x="2723" y="3882"/>
                  </a:lnTo>
                  <a:lnTo>
                    <a:pt x="3882" y="3882"/>
                  </a:lnTo>
                  <a:lnTo>
                    <a:pt x="5973" y="50"/>
                  </a:lnTo>
                  <a:lnTo>
                    <a:pt x="5973" y="50"/>
                  </a:lnTo>
                  <a:lnTo>
                    <a:pt x="4437" y="1"/>
                  </a:lnTo>
                  <a:lnTo>
                    <a:pt x="3933" y="1261"/>
                  </a:lnTo>
                  <a:cubicBezTo>
                    <a:pt x="3731" y="1563"/>
                    <a:pt x="3630" y="1967"/>
                    <a:pt x="3580" y="2320"/>
                  </a:cubicBezTo>
                  <a:lnTo>
                    <a:pt x="3529" y="2320"/>
                  </a:lnTo>
                  <a:lnTo>
                    <a:pt x="3529" y="2168"/>
                  </a:lnTo>
                  <a:cubicBezTo>
                    <a:pt x="3529" y="1967"/>
                    <a:pt x="3529" y="1715"/>
                    <a:pt x="3529" y="1463"/>
                  </a:cubicBezTo>
                  <a:lnTo>
                    <a:pt x="3479" y="1"/>
                  </a:lnTo>
                  <a:lnTo>
                    <a:pt x="2319" y="1"/>
                  </a:lnTo>
                  <a:lnTo>
                    <a:pt x="1765" y="1261"/>
                  </a:lnTo>
                  <a:cubicBezTo>
                    <a:pt x="1614" y="1563"/>
                    <a:pt x="1513" y="1866"/>
                    <a:pt x="1462" y="2219"/>
                  </a:cubicBezTo>
                  <a:lnTo>
                    <a:pt x="1462" y="2320"/>
                  </a:lnTo>
                  <a:lnTo>
                    <a:pt x="1412" y="2320"/>
                  </a:lnTo>
                  <a:cubicBezTo>
                    <a:pt x="1412" y="2168"/>
                    <a:pt x="1412" y="2219"/>
                    <a:pt x="1412" y="2017"/>
                  </a:cubicBezTo>
                  <a:lnTo>
                    <a:pt x="1412"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565" name="Google Shape;4565;p144"/>
            <p:cNvSpPr/>
            <p:nvPr/>
          </p:nvSpPr>
          <p:spPr>
            <a:xfrm>
              <a:off x="1560225" y="2907900"/>
              <a:ext cx="102125" cy="97075"/>
            </a:xfrm>
            <a:custGeom>
              <a:avLst/>
              <a:gdLst/>
              <a:ahLst/>
              <a:cxnLst/>
              <a:rect l="l" t="t" r="r" b="b"/>
              <a:pathLst>
                <a:path w="4085" h="3883" extrusionOk="0">
                  <a:moveTo>
                    <a:pt x="2673" y="1210"/>
                  </a:moveTo>
                  <a:cubicBezTo>
                    <a:pt x="2622" y="1311"/>
                    <a:pt x="2622" y="1412"/>
                    <a:pt x="2622" y="1513"/>
                  </a:cubicBezTo>
                  <a:lnTo>
                    <a:pt x="2622" y="2471"/>
                  </a:lnTo>
                  <a:lnTo>
                    <a:pt x="2118" y="2471"/>
                  </a:lnTo>
                  <a:lnTo>
                    <a:pt x="2421" y="1815"/>
                  </a:lnTo>
                  <a:cubicBezTo>
                    <a:pt x="2522" y="1614"/>
                    <a:pt x="2572" y="1412"/>
                    <a:pt x="2622" y="1210"/>
                  </a:cubicBezTo>
                  <a:close/>
                  <a:moveTo>
                    <a:pt x="2068" y="1"/>
                  </a:moveTo>
                  <a:lnTo>
                    <a:pt x="1" y="3882"/>
                  </a:lnTo>
                  <a:lnTo>
                    <a:pt x="1463" y="3882"/>
                  </a:lnTo>
                  <a:lnTo>
                    <a:pt x="1715" y="3378"/>
                  </a:lnTo>
                  <a:lnTo>
                    <a:pt x="2673" y="3378"/>
                  </a:lnTo>
                  <a:lnTo>
                    <a:pt x="2673" y="3882"/>
                  </a:lnTo>
                  <a:lnTo>
                    <a:pt x="4085" y="3882"/>
                  </a:lnTo>
                  <a:lnTo>
                    <a:pt x="3631"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566" name="Google Shape;4566;p144"/>
            <p:cNvSpPr/>
            <p:nvPr/>
          </p:nvSpPr>
          <p:spPr>
            <a:xfrm>
              <a:off x="1672400" y="2907575"/>
              <a:ext cx="97075" cy="97400"/>
            </a:xfrm>
            <a:custGeom>
              <a:avLst/>
              <a:gdLst/>
              <a:ahLst/>
              <a:cxnLst/>
              <a:rect l="l" t="t" r="r" b="b"/>
              <a:pathLst>
                <a:path w="3883" h="3896" extrusionOk="0">
                  <a:moveTo>
                    <a:pt x="2017" y="1072"/>
                  </a:moveTo>
                  <a:cubicBezTo>
                    <a:pt x="2370" y="1072"/>
                    <a:pt x="2522" y="1123"/>
                    <a:pt x="2471" y="1375"/>
                  </a:cubicBezTo>
                  <a:cubicBezTo>
                    <a:pt x="2421" y="1627"/>
                    <a:pt x="2219" y="1778"/>
                    <a:pt x="1917" y="1778"/>
                  </a:cubicBezTo>
                  <a:lnTo>
                    <a:pt x="1816" y="1778"/>
                  </a:lnTo>
                  <a:lnTo>
                    <a:pt x="1917" y="1072"/>
                  </a:lnTo>
                  <a:close/>
                  <a:moveTo>
                    <a:pt x="2492" y="1"/>
                  </a:moveTo>
                  <a:cubicBezTo>
                    <a:pt x="2419" y="1"/>
                    <a:pt x="2345" y="5"/>
                    <a:pt x="2269" y="14"/>
                  </a:cubicBezTo>
                  <a:lnTo>
                    <a:pt x="757" y="14"/>
                  </a:lnTo>
                  <a:lnTo>
                    <a:pt x="1" y="3895"/>
                  </a:lnTo>
                  <a:lnTo>
                    <a:pt x="1362" y="3895"/>
                  </a:lnTo>
                  <a:lnTo>
                    <a:pt x="1513" y="3240"/>
                  </a:lnTo>
                  <a:cubicBezTo>
                    <a:pt x="1564" y="3089"/>
                    <a:pt x="1564" y="2887"/>
                    <a:pt x="1564" y="2736"/>
                  </a:cubicBezTo>
                  <a:lnTo>
                    <a:pt x="1564" y="2433"/>
                  </a:lnTo>
                  <a:lnTo>
                    <a:pt x="1614" y="2433"/>
                  </a:lnTo>
                  <a:cubicBezTo>
                    <a:pt x="1665" y="2635"/>
                    <a:pt x="1715" y="2786"/>
                    <a:pt x="1765" y="2938"/>
                  </a:cubicBezTo>
                  <a:lnTo>
                    <a:pt x="2017" y="3895"/>
                  </a:lnTo>
                  <a:lnTo>
                    <a:pt x="3530" y="3895"/>
                  </a:lnTo>
                  <a:lnTo>
                    <a:pt x="2824" y="2383"/>
                  </a:lnTo>
                  <a:cubicBezTo>
                    <a:pt x="3026" y="2383"/>
                    <a:pt x="3227" y="2282"/>
                    <a:pt x="3429" y="2131"/>
                  </a:cubicBezTo>
                  <a:cubicBezTo>
                    <a:pt x="3681" y="1929"/>
                    <a:pt x="3832" y="1627"/>
                    <a:pt x="3883" y="1274"/>
                  </a:cubicBezTo>
                  <a:cubicBezTo>
                    <a:pt x="3883" y="921"/>
                    <a:pt x="3732" y="568"/>
                    <a:pt x="3479" y="316"/>
                  </a:cubicBezTo>
                  <a:cubicBezTo>
                    <a:pt x="3185" y="106"/>
                    <a:pt x="2856" y="1"/>
                    <a:pt x="2492" y="1"/>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567" name="Google Shape;4567;p144"/>
            <p:cNvSpPr/>
            <p:nvPr/>
          </p:nvSpPr>
          <p:spPr>
            <a:xfrm>
              <a:off x="1773225" y="2907900"/>
              <a:ext cx="81950" cy="97075"/>
            </a:xfrm>
            <a:custGeom>
              <a:avLst/>
              <a:gdLst/>
              <a:ahLst/>
              <a:cxnLst/>
              <a:rect l="l" t="t" r="r" b="b"/>
              <a:pathLst>
                <a:path w="3278" h="3883" extrusionOk="0">
                  <a:moveTo>
                    <a:pt x="757" y="1"/>
                  </a:moveTo>
                  <a:lnTo>
                    <a:pt x="1" y="3882"/>
                  </a:lnTo>
                  <a:lnTo>
                    <a:pt x="2572" y="3882"/>
                  </a:lnTo>
                  <a:lnTo>
                    <a:pt x="2774" y="2824"/>
                  </a:lnTo>
                  <a:lnTo>
                    <a:pt x="1614" y="2824"/>
                  </a:lnTo>
                  <a:lnTo>
                    <a:pt x="1715" y="2420"/>
                  </a:lnTo>
                  <a:lnTo>
                    <a:pt x="2723" y="2420"/>
                  </a:lnTo>
                  <a:lnTo>
                    <a:pt x="2925" y="1463"/>
                  </a:lnTo>
                  <a:lnTo>
                    <a:pt x="1866" y="1463"/>
                  </a:lnTo>
                  <a:lnTo>
                    <a:pt x="1967" y="1009"/>
                  </a:lnTo>
                  <a:lnTo>
                    <a:pt x="3127" y="1009"/>
                  </a:lnTo>
                  <a:lnTo>
                    <a:pt x="3278"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568" name="Google Shape;4568;p144"/>
            <p:cNvSpPr/>
            <p:nvPr/>
          </p:nvSpPr>
          <p:spPr>
            <a:xfrm>
              <a:off x="1865250" y="2909150"/>
              <a:ext cx="20175" cy="20200"/>
            </a:xfrm>
            <a:custGeom>
              <a:avLst/>
              <a:gdLst/>
              <a:ahLst/>
              <a:cxnLst/>
              <a:rect l="l" t="t" r="r" b="b"/>
              <a:pathLst>
                <a:path w="807" h="808" extrusionOk="0">
                  <a:moveTo>
                    <a:pt x="353" y="203"/>
                  </a:moveTo>
                  <a:cubicBezTo>
                    <a:pt x="404" y="203"/>
                    <a:pt x="454" y="203"/>
                    <a:pt x="454" y="303"/>
                  </a:cubicBezTo>
                  <a:cubicBezTo>
                    <a:pt x="454" y="354"/>
                    <a:pt x="404" y="354"/>
                    <a:pt x="353" y="354"/>
                  </a:cubicBezTo>
                  <a:lnTo>
                    <a:pt x="353" y="203"/>
                  </a:lnTo>
                  <a:close/>
                  <a:moveTo>
                    <a:pt x="303" y="152"/>
                  </a:moveTo>
                  <a:lnTo>
                    <a:pt x="303" y="606"/>
                  </a:lnTo>
                  <a:lnTo>
                    <a:pt x="353" y="606"/>
                  </a:lnTo>
                  <a:lnTo>
                    <a:pt x="353" y="404"/>
                  </a:lnTo>
                  <a:lnTo>
                    <a:pt x="504" y="606"/>
                  </a:lnTo>
                  <a:lnTo>
                    <a:pt x="555" y="606"/>
                  </a:lnTo>
                  <a:lnTo>
                    <a:pt x="404" y="404"/>
                  </a:lnTo>
                  <a:cubicBezTo>
                    <a:pt x="454" y="404"/>
                    <a:pt x="504" y="354"/>
                    <a:pt x="504" y="303"/>
                  </a:cubicBezTo>
                  <a:cubicBezTo>
                    <a:pt x="555" y="152"/>
                    <a:pt x="404" y="152"/>
                    <a:pt x="353" y="152"/>
                  </a:cubicBezTo>
                  <a:close/>
                  <a:moveTo>
                    <a:pt x="504" y="51"/>
                  </a:moveTo>
                  <a:cubicBezTo>
                    <a:pt x="656" y="102"/>
                    <a:pt x="756" y="253"/>
                    <a:pt x="756" y="404"/>
                  </a:cubicBezTo>
                  <a:cubicBezTo>
                    <a:pt x="756" y="556"/>
                    <a:pt x="555" y="707"/>
                    <a:pt x="404" y="707"/>
                  </a:cubicBezTo>
                  <a:lnTo>
                    <a:pt x="353" y="707"/>
                  </a:lnTo>
                  <a:cubicBezTo>
                    <a:pt x="202" y="707"/>
                    <a:pt x="51" y="556"/>
                    <a:pt x="101" y="404"/>
                  </a:cubicBezTo>
                  <a:cubicBezTo>
                    <a:pt x="101" y="203"/>
                    <a:pt x="252" y="51"/>
                    <a:pt x="454" y="51"/>
                  </a:cubicBezTo>
                  <a:close/>
                  <a:moveTo>
                    <a:pt x="454" y="1"/>
                  </a:moveTo>
                  <a:cubicBezTo>
                    <a:pt x="202" y="1"/>
                    <a:pt x="51" y="152"/>
                    <a:pt x="0" y="404"/>
                  </a:cubicBezTo>
                  <a:lnTo>
                    <a:pt x="0" y="455"/>
                  </a:lnTo>
                  <a:cubicBezTo>
                    <a:pt x="51" y="656"/>
                    <a:pt x="202" y="808"/>
                    <a:pt x="404" y="808"/>
                  </a:cubicBezTo>
                  <a:cubicBezTo>
                    <a:pt x="605" y="808"/>
                    <a:pt x="807" y="606"/>
                    <a:pt x="807" y="404"/>
                  </a:cubicBezTo>
                  <a:lnTo>
                    <a:pt x="807" y="354"/>
                  </a:lnTo>
                  <a:cubicBezTo>
                    <a:pt x="807" y="152"/>
                    <a:pt x="605" y="1"/>
                    <a:pt x="454" y="1"/>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grpSp>
        <p:nvGrpSpPr>
          <p:cNvPr id="4569" name="Google Shape;4569;p144"/>
          <p:cNvGrpSpPr/>
          <p:nvPr/>
        </p:nvGrpSpPr>
        <p:grpSpPr>
          <a:xfrm>
            <a:off x="6779579" y="4626184"/>
            <a:ext cx="845188" cy="162953"/>
            <a:chOff x="3701600" y="2570125"/>
            <a:chExt cx="1503625" cy="289900"/>
          </a:xfrm>
        </p:grpSpPr>
        <p:sp>
          <p:nvSpPr>
            <p:cNvPr id="4570" name="Google Shape;4570;p144"/>
            <p:cNvSpPr/>
            <p:nvPr/>
          </p:nvSpPr>
          <p:spPr>
            <a:xfrm>
              <a:off x="3886875" y="2575175"/>
              <a:ext cx="185300" cy="177725"/>
            </a:xfrm>
            <a:custGeom>
              <a:avLst/>
              <a:gdLst/>
              <a:ahLst/>
              <a:cxnLst/>
              <a:rect l="l" t="t" r="r" b="b"/>
              <a:pathLst>
                <a:path w="7412" h="7109" extrusionOk="0">
                  <a:moveTo>
                    <a:pt x="4386" y="0"/>
                  </a:moveTo>
                  <a:cubicBezTo>
                    <a:pt x="2471" y="0"/>
                    <a:pt x="807" y="1362"/>
                    <a:pt x="404" y="3529"/>
                  </a:cubicBezTo>
                  <a:cubicBezTo>
                    <a:pt x="0" y="5748"/>
                    <a:pt x="1109" y="7109"/>
                    <a:pt x="3328" y="7109"/>
                  </a:cubicBezTo>
                  <a:cubicBezTo>
                    <a:pt x="5092" y="7109"/>
                    <a:pt x="6554" y="6050"/>
                    <a:pt x="7058" y="4286"/>
                  </a:cubicBezTo>
                  <a:lnTo>
                    <a:pt x="4941" y="4286"/>
                  </a:lnTo>
                  <a:cubicBezTo>
                    <a:pt x="4739" y="4941"/>
                    <a:pt x="4286" y="5445"/>
                    <a:pt x="3580" y="5445"/>
                  </a:cubicBezTo>
                  <a:cubicBezTo>
                    <a:pt x="2471" y="5445"/>
                    <a:pt x="2420" y="4538"/>
                    <a:pt x="2571" y="3630"/>
                  </a:cubicBezTo>
                  <a:cubicBezTo>
                    <a:pt x="2824" y="2319"/>
                    <a:pt x="3378" y="1664"/>
                    <a:pt x="4185" y="1664"/>
                  </a:cubicBezTo>
                  <a:cubicBezTo>
                    <a:pt x="4891" y="1664"/>
                    <a:pt x="5243" y="2067"/>
                    <a:pt x="5193" y="2773"/>
                  </a:cubicBezTo>
                  <a:lnTo>
                    <a:pt x="7260" y="2773"/>
                  </a:lnTo>
                  <a:cubicBezTo>
                    <a:pt x="7411" y="1059"/>
                    <a:pt x="6403" y="0"/>
                    <a:pt x="4386" y="0"/>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571" name="Google Shape;4571;p144"/>
            <p:cNvSpPr/>
            <p:nvPr/>
          </p:nvSpPr>
          <p:spPr>
            <a:xfrm>
              <a:off x="3724275" y="2570125"/>
              <a:ext cx="173975" cy="182775"/>
            </a:xfrm>
            <a:custGeom>
              <a:avLst/>
              <a:gdLst/>
              <a:ahLst/>
              <a:cxnLst/>
              <a:rect l="l" t="t" r="r" b="b"/>
              <a:pathLst>
                <a:path w="6959" h="7311" extrusionOk="0">
                  <a:moveTo>
                    <a:pt x="4236" y="1"/>
                  </a:moveTo>
                  <a:cubicBezTo>
                    <a:pt x="2471" y="1"/>
                    <a:pt x="1110" y="757"/>
                    <a:pt x="858" y="2219"/>
                  </a:cubicBezTo>
                  <a:cubicBezTo>
                    <a:pt x="354" y="4891"/>
                    <a:pt x="4488" y="4135"/>
                    <a:pt x="4286" y="5193"/>
                  </a:cubicBezTo>
                  <a:cubicBezTo>
                    <a:pt x="4236" y="5546"/>
                    <a:pt x="3832" y="5697"/>
                    <a:pt x="3278" y="5697"/>
                  </a:cubicBezTo>
                  <a:cubicBezTo>
                    <a:pt x="3026" y="5697"/>
                    <a:pt x="2824" y="5647"/>
                    <a:pt x="2673" y="5546"/>
                  </a:cubicBezTo>
                  <a:cubicBezTo>
                    <a:pt x="2471" y="5445"/>
                    <a:pt x="2370" y="5244"/>
                    <a:pt x="2370" y="4992"/>
                  </a:cubicBezTo>
                  <a:lnTo>
                    <a:pt x="202" y="4992"/>
                  </a:lnTo>
                  <a:cubicBezTo>
                    <a:pt x="1" y="6252"/>
                    <a:pt x="959" y="7311"/>
                    <a:pt x="2874" y="7311"/>
                  </a:cubicBezTo>
                  <a:cubicBezTo>
                    <a:pt x="4790" y="7311"/>
                    <a:pt x="6252" y="6554"/>
                    <a:pt x="6504" y="4941"/>
                  </a:cubicBezTo>
                  <a:cubicBezTo>
                    <a:pt x="6958" y="2421"/>
                    <a:pt x="2874" y="3076"/>
                    <a:pt x="3076" y="2017"/>
                  </a:cubicBezTo>
                  <a:cubicBezTo>
                    <a:pt x="3076" y="1765"/>
                    <a:pt x="3328" y="1614"/>
                    <a:pt x="3832" y="1614"/>
                  </a:cubicBezTo>
                  <a:cubicBezTo>
                    <a:pt x="4084" y="1614"/>
                    <a:pt x="4286" y="1664"/>
                    <a:pt x="4437" y="1765"/>
                  </a:cubicBezTo>
                  <a:cubicBezTo>
                    <a:pt x="4589" y="1816"/>
                    <a:pt x="4639" y="1967"/>
                    <a:pt x="4639" y="2219"/>
                  </a:cubicBezTo>
                  <a:lnTo>
                    <a:pt x="6807" y="2219"/>
                  </a:lnTo>
                  <a:cubicBezTo>
                    <a:pt x="6857" y="959"/>
                    <a:pt x="6151" y="1"/>
                    <a:pt x="4236" y="1"/>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572" name="Google Shape;4572;p144"/>
            <p:cNvSpPr/>
            <p:nvPr/>
          </p:nvSpPr>
          <p:spPr>
            <a:xfrm>
              <a:off x="4059550" y="2578950"/>
              <a:ext cx="190325" cy="170175"/>
            </a:xfrm>
            <a:custGeom>
              <a:avLst/>
              <a:gdLst/>
              <a:ahLst/>
              <a:cxnLst/>
              <a:rect l="l" t="t" r="r" b="b"/>
              <a:pathLst>
                <a:path w="7613" h="6807" extrusionOk="0">
                  <a:moveTo>
                    <a:pt x="1210" y="1"/>
                  </a:moveTo>
                  <a:lnTo>
                    <a:pt x="0" y="6806"/>
                  </a:lnTo>
                  <a:lnTo>
                    <a:pt x="2168" y="6806"/>
                  </a:lnTo>
                  <a:lnTo>
                    <a:pt x="2622" y="4185"/>
                  </a:lnTo>
                  <a:lnTo>
                    <a:pt x="4689" y="4185"/>
                  </a:lnTo>
                  <a:lnTo>
                    <a:pt x="4235" y="6806"/>
                  </a:lnTo>
                  <a:lnTo>
                    <a:pt x="6453" y="6806"/>
                  </a:lnTo>
                  <a:lnTo>
                    <a:pt x="7613" y="1"/>
                  </a:lnTo>
                  <a:lnTo>
                    <a:pt x="5394" y="1"/>
                  </a:lnTo>
                  <a:lnTo>
                    <a:pt x="5042" y="2269"/>
                  </a:lnTo>
                  <a:lnTo>
                    <a:pt x="2975" y="2269"/>
                  </a:lnTo>
                  <a:lnTo>
                    <a:pt x="3378"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573" name="Google Shape;4573;p144"/>
            <p:cNvSpPr/>
            <p:nvPr/>
          </p:nvSpPr>
          <p:spPr>
            <a:xfrm>
              <a:off x="4239775" y="2578950"/>
              <a:ext cx="190325" cy="170175"/>
            </a:xfrm>
            <a:custGeom>
              <a:avLst/>
              <a:gdLst/>
              <a:ahLst/>
              <a:cxnLst/>
              <a:rect l="l" t="t" r="r" b="b"/>
              <a:pathLst>
                <a:path w="7613" h="6807" extrusionOk="0">
                  <a:moveTo>
                    <a:pt x="1160" y="1"/>
                  </a:moveTo>
                  <a:lnTo>
                    <a:pt x="0" y="6806"/>
                  </a:lnTo>
                  <a:lnTo>
                    <a:pt x="2067" y="6806"/>
                  </a:lnTo>
                  <a:lnTo>
                    <a:pt x="2572" y="3832"/>
                  </a:lnTo>
                  <a:lnTo>
                    <a:pt x="4386" y="6806"/>
                  </a:lnTo>
                  <a:lnTo>
                    <a:pt x="6403" y="6806"/>
                  </a:lnTo>
                  <a:lnTo>
                    <a:pt x="7613" y="1"/>
                  </a:lnTo>
                  <a:lnTo>
                    <a:pt x="5546" y="1"/>
                  </a:lnTo>
                  <a:lnTo>
                    <a:pt x="5042" y="3328"/>
                  </a:lnTo>
                  <a:lnTo>
                    <a:pt x="3227"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574" name="Google Shape;4574;p144"/>
            <p:cNvSpPr/>
            <p:nvPr/>
          </p:nvSpPr>
          <p:spPr>
            <a:xfrm>
              <a:off x="4421275" y="2578950"/>
              <a:ext cx="165125" cy="170175"/>
            </a:xfrm>
            <a:custGeom>
              <a:avLst/>
              <a:gdLst/>
              <a:ahLst/>
              <a:cxnLst/>
              <a:rect l="l" t="t" r="r" b="b"/>
              <a:pathLst>
                <a:path w="6605" h="6807" extrusionOk="0">
                  <a:moveTo>
                    <a:pt x="1160" y="1"/>
                  </a:moveTo>
                  <a:lnTo>
                    <a:pt x="0" y="6806"/>
                  </a:lnTo>
                  <a:lnTo>
                    <a:pt x="5546" y="6806"/>
                  </a:lnTo>
                  <a:lnTo>
                    <a:pt x="5848" y="5193"/>
                  </a:lnTo>
                  <a:lnTo>
                    <a:pt x="2470" y="5193"/>
                  </a:lnTo>
                  <a:lnTo>
                    <a:pt x="2622" y="4135"/>
                  </a:lnTo>
                  <a:lnTo>
                    <a:pt x="4840" y="4135"/>
                  </a:lnTo>
                  <a:lnTo>
                    <a:pt x="5092" y="2572"/>
                  </a:lnTo>
                  <a:lnTo>
                    <a:pt x="2924" y="2572"/>
                  </a:lnTo>
                  <a:lnTo>
                    <a:pt x="3075" y="1563"/>
                  </a:lnTo>
                  <a:lnTo>
                    <a:pt x="6352" y="1563"/>
                  </a:lnTo>
                  <a:lnTo>
                    <a:pt x="6604"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575" name="Google Shape;4575;p144"/>
            <p:cNvSpPr/>
            <p:nvPr/>
          </p:nvSpPr>
          <p:spPr>
            <a:xfrm>
              <a:off x="4824575" y="2578950"/>
              <a:ext cx="165150" cy="170175"/>
            </a:xfrm>
            <a:custGeom>
              <a:avLst/>
              <a:gdLst/>
              <a:ahLst/>
              <a:cxnLst/>
              <a:rect l="l" t="t" r="r" b="b"/>
              <a:pathLst>
                <a:path w="6606" h="6807" extrusionOk="0">
                  <a:moveTo>
                    <a:pt x="1160" y="1"/>
                  </a:moveTo>
                  <a:lnTo>
                    <a:pt x="1" y="6806"/>
                  </a:lnTo>
                  <a:lnTo>
                    <a:pt x="5546" y="6806"/>
                  </a:lnTo>
                  <a:lnTo>
                    <a:pt x="5849" y="5193"/>
                  </a:lnTo>
                  <a:lnTo>
                    <a:pt x="2471" y="5193"/>
                  </a:lnTo>
                  <a:lnTo>
                    <a:pt x="2622" y="4135"/>
                  </a:lnTo>
                  <a:lnTo>
                    <a:pt x="4841" y="4135"/>
                  </a:lnTo>
                  <a:lnTo>
                    <a:pt x="5042" y="2572"/>
                  </a:lnTo>
                  <a:lnTo>
                    <a:pt x="2925" y="2572"/>
                  </a:lnTo>
                  <a:lnTo>
                    <a:pt x="3076" y="1563"/>
                  </a:lnTo>
                  <a:lnTo>
                    <a:pt x="6303" y="1563"/>
                  </a:lnTo>
                  <a:lnTo>
                    <a:pt x="6605"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576" name="Google Shape;4576;p144"/>
            <p:cNvSpPr/>
            <p:nvPr/>
          </p:nvSpPr>
          <p:spPr>
            <a:xfrm>
              <a:off x="4576300" y="2578950"/>
              <a:ext cx="83200" cy="170175"/>
            </a:xfrm>
            <a:custGeom>
              <a:avLst/>
              <a:gdLst/>
              <a:ahLst/>
              <a:cxnLst/>
              <a:rect l="l" t="t" r="r" b="b"/>
              <a:pathLst>
                <a:path w="3328" h="6807" extrusionOk="0">
                  <a:moveTo>
                    <a:pt x="1160" y="1"/>
                  </a:moveTo>
                  <a:lnTo>
                    <a:pt x="0" y="6806"/>
                  </a:lnTo>
                  <a:lnTo>
                    <a:pt x="2118" y="6806"/>
                  </a:lnTo>
                  <a:lnTo>
                    <a:pt x="3327"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577" name="Google Shape;4577;p144"/>
            <p:cNvSpPr/>
            <p:nvPr/>
          </p:nvSpPr>
          <p:spPr>
            <a:xfrm>
              <a:off x="4649400" y="2578950"/>
              <a:ext cx="185300" cy="170175"/>
            </a:xfrm>
            <a:custGeom>
              <a:avLst/>
              <a:gdLst/>
              <a:ahLst/>
              <a:cxnLst/>
              <a:rect l="l" t="t" r="r" b="b"/>
              <a:pathLst>
                <a:path w="7412" h="6807" extrusionOk="0">
                  <a:moveTo>
                    <a:pt x="3529" y="1541"/>
                  </a:moveTo>
                  <a:cubicBezTo>
                    <a:pt x="4000" y="1541"/>
                    <a:pt x="4739" y="1631"/>
                    <a:pt x="4941" y="2168"/>
                  </a:cubicBezTo>
                  <a:cubicBezTo>
                    <a:pt x="5193" y="2773"/>
                    <a:pt x="4890" y="3933"/>
                    <a:pt x="4638" y="4336"/>
                  </a:cubicBezTo>
                  <a:cubicBezTo>
                    <a:pt x="4386" y="4639"/>
                    <a:pt x="4185" y="5092"/>
                    <a:pt x="2470" y="5092"/>
                  </a:cubicBezTo>
                  <a:lnTo>
                    <a:pt x="3126" y="1563"/>
                  </a:lnTo>
                  <a:cubicBezTo>
                    <a:pt x="3126" y="1563"/>
                    <a:pt x="3294" y="1541"/>
                    <a:pt x="3529" y="1541"/>
                  </a:cubicBezTo>
                  <a:close/>
                  <a:moveTo>
                    <a:pt x="4403" y="1"/>
                  </a:moveTo>
                  <a:cubicBezTo>
                    <a:pt x="4392" y="1"/>
                    <a:pt x="4386" y="1"/>
                    <a:pt x="4386" y="1"/>
                  </a:cubicBezTo>
                  <a:lnTo>
                    <a:pt x="1210" y="1"/>
                  </a:lnTo>
                  <a:lnTo>
                    <a:pt x="0" y="6806"/>
                  </a:lnTo>
                  <a:lnTo>
                    <a:pt x="2672" y="6806"/>
                  </a:lnTo>
                  <a:cubicBezTo>
                    <a:pt x="4235" y="6806"/>
                    <a:pt x="4739" y="6554"/>
                    <a:pt x="5445" y="6151"/>
                  </a:cubicBezTo>
                  <a:cubicBezTo>
                    <a:pt x="6151" y="5697"/>
                    <a:pt x="7411" y="3832"/>
                    <a:pt x="7109" y="1866"/>
                  </a:cubicBezTo>
                  <a:cubicBezTo>
                    <a:pt x="6773" y="46"/>
                    <a:pt x="4618" y="1"/>
                    <a:pt x="4403" y="1"/>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578" name="Google Shape;4578;p144"/>
            <p:cNvSpPr/>
            <p:nvPr/>
          </p:nvSpPr>
          <p:spPr>
            <a:xfrm>
              <a:off x="4975825" y="2578800"/>
              <a:ext cx="177725" cy="170325"/>
            </a:xfrm>
            <a:custGeom>
              <a:avLst/>
              <a:gdLst/>
              <a:ahLst/>
              <a:cxnLst/>
              <a:rect l="l" t="t" r="r" b="b"/>
              <a:pathLst>
                <a:path w="7109" h="6813" extrusionOk="0">
                  <a:moveTo>
                    <a:pt x="3645" y="1600"/>
                  </a:moveTo>
                  <a:cubicBezTo>
                    <a:pt x="4032" y="1600"/>
                    <a:pt x="4499" y="1631"/>
                    <a:pt x="4639" y="1771"/>
                  </a:cubicBezTo>
                  <a:cubicBezTo>
                    <a:pt x="5042" y="2074"/>
                    <a:pt x="4840" y="2679"/>
                    <a:pt x="4387" y="2830"/>
                  </a:cubicBezTo>
                  <a:cubicBezTo>
                    <a:pt x="4160" y="2931"/>
                    <a:pt x="3769" y="2956"/>
                    <a:pt x="3435" y="2956"/>
                  </a:cubicBezTo>
                  <a:cubicBezTo>
                    <a:pt x="3101" y="2956"/>
                    <a:pt x="2824" y="2931"/>
                    <a:pt x="2824" y="2931"/>
                  </a:cubicBezTo>
                  <a:lnTo>
                    <a:pt x="3076" y="1620"/>
                  </a:lnTo>
                  <a:cubicBezTo>
                    <a:pt x="3076" y="1620"/>
                    <a:pt x="3335" y="1600"/>
                    <a:pt x="3645" y="1600"/>
                  </a:cubicBezTo>
                  <a:close/>
                  <a:moveTo>
                    <a:pt x="4924" y="1"/>
                  </a:moveTo>
                  <a:cubicBezTo>
                    <a:pt x="4809" y="1"/>
                    <a:pt x="4739" y="7"/>
                    <a:pt x="4739" y="7"/>
                  </a:cubicBezTo>
                  <a:lnTo>
                    <a:pt x="1160" y="7"/>
                  </a:lnTo>
                  <a:lnTo>
                    <a:pt x="1" y="6812"/>
                  </a:lnTo>
                  <a:lnTo>
                    <a:pt x="2168" y="6812"/>
                  </a:lnTo>
                  <a:lnTo>
                    <a:pt x="2572" y="4443"/>
                  </a:lnTo>
                  <a:lnTo>
                    <a:pt x="3378" y="4443"/>
                  </a:lnTo>
                  <a:cubicBezTo>
                    <a:pt x="4437" y="4443"/>
                    <a:pt x="4185" y="5250"/>
                    <a:pt x="4185" y="5250"/>
                  </a:cubicBezTo>
                  <a:lnTo>
                    <a:pt x="3933" y="6812"/>
                  </a:lnTo>
                  <a:lnTo>
                    <a:pt x="6101" y="6812"/>
                  </a:lnTo>
                  <a:cubicBezTo>
                    <a:pt x="6101" y="6812"/>
                    <a:pt x="6302" y="5754"/>
                    <a:pt x="6454" y="4796"/>
                  </a:cubicBezTo>
                  <a:cubicBezTo>
                    <a:pt x="6605" y="3838"/>
                    <a:pt x="5546" y="3636"/>
                    <a:pt x="5546" y="3636"/>
                  </a:cubicBezTo>
                  <a:cubicBezTo>
                    <a:pt x="6605" y="3284"/>
                    <a:pt x="7109" y="2326"/>
                    <a:pt x="6857" y="1116"/>
                  </a:cubicBezTo>
                  <a:cubicBezTo>
                    <a:pt x="6654" y="99"/>
                    <a:pt x="5401" y="1"/>
                    <a:pt x="4924" y="1"/>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579" name="Google Shape;4579;p144"/>
            <p:cNvSpPr/>
            <p:nvPr/>
          </p:nvSpPr>
          <p:spPr>
            <a:xfrm>
              <a:off x="3701600" y="2785650"/>
              <a:ext cx="1421725" cy="74375"/>
            </a:xfrm>
            <a:custGeom>
              <a:avLst/>
              <a:gdLst/>
              <a:ahLst/>
              <a:cxnLst/>
              <a:rect l="l" t="t" r="r" b="b"/>
              <a:pathLst>
                <a:path w="56869" h="2975" extrusionOk="0">
                  <a:moveTo>
                    <a:pt x="504" y="0"/>
                  </a:moveTo>
                  <a:lnTo>
                    <a:pt x="0" y="2975"/>
                  </a:lnTo>
                  <a:lnTo>
                    <a:pt x="56364" y="2975"/>
                  </a:lnTo>
                  <a:lnTo>
                    <a:pt x="56868" y="51"/>
                  </a:lnTo>
                  <a:lnTo>
                    <a:pt x="25661" y="51"/>
                  </a:lnTo>
                  <a:lnTo>
                    <a:pt x="22939" y="2319"/>
                  </a:lnTo>
                  <a:lnTo>
                    <a:pt x="23342" y="0"/>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580" name="Google Shape;4580;p144"/>
            <p:cNvSpPr/>
            <p:nvPr/>
          </p:nvSpPr>
          <p:spPr>
            <a:xfrm>
              <a:off x="5158575" y="2578950"/>
              <a:ext cx="20200" cy="25225"/>
            </a:xfrm>
            <a:custGeom>
              <a:avLst/>
              <a:gdLst/>
              <a:ahLst/>
              <a:cxnLst/>
              <a:rect l="l" t="t" r="r" b="b"/>
              <a:pathLst>
                <a:path w="808" h="1009" extrusionOk="0">
                  <a:moveTo>
                    <a:pt x="1" y="1"/>
                  </a:moveTo>
                  <a:lnTo>
                    <a:pt x="1" y="101"/>
                  </a:lnTo>
                  <a:lnTo>
                    <a:pt x="354" y="101"/>
                  </a:lnTo>
                  <a:lnTo>
                    <a:pt x="354" y="1009"/>
                  </a:lnTo>
                  <a:lnTo>
                    <a:pt x="454" y="1009"/>
                  </a:lnTo>
                  <a:lnTo>
                    <a:pt x="454" y="101"/>
                  </a:lnTo>
                  <a:lnTo>
                    <a:pt x="807" y="101"/>
                  </a:lnTo>
                  <a:lnTo>
                    <a:pt x="807"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581" name="Google Shape;4581;p144"/>
            <p:cNvSpPr/>
            <p:nvPr/>
          </p:nvSpPr>
          <p:spPr>
            <a:xfrm>
              <a:off x="5182525" y="2578950"/>
              <a:ext cx="22700" cy="25225"/>
            </a:xfrm>
            <a:custGeom>
              <a:avLst/>
              <a:gdLst/>
              <a:ahLst/>
              <a:cxnLst/>
              <a:rect l="l" t="t" r="r" b="b"/>
              <a:pathLst>
                <a:path w="908" h="1009" extrusionOk="0">
                  <a:moveTo>
                    <a:pt x="1" y="1"/>
                  </a:moveTo>
                  <a:lnTo>
                    <a:pt x="1" y="1009"/>
                  </a:lnTo>
                  <a:lnTo>
                    <a:pt x="101" y="1009"/>
                  </a:lnTo>
                  <a:lnTo>
                    <a:pt x="101" y="152"/>
                  </a:lnTo>
                  <a:lnTo>
                    <a:pt x="404" y="1009"/>
                  </a:lnTo>
                  <a:lnTo>
                    <a:pt x="505" y="1009"/>
                  </a:lnTo>
                  <a:lnTo>
                    <a:pt x="807" y="152"/>
                  </a:lnTo>
                  <a:lnTo>
                    <a:pt x="807" y="1009"/>
                  </a:lnTo>
                  <a:lnTo>
                    <a:pt x="908" y="1009"/>
                  </a:lnTo>
                  <a:lnTo>
                    <a:pt x="908" y="1"/>
                  </a:lnTo>
                  <a:lnTo>
                    <a:pt x="757" y="1"/>
                  </a:lnTo>
                  <a:lnTo>
                    <a:pt x="505" y="706"/>
                  </a:lnTo>
                  <a:cubicBezTo>
                    <a:pt x="505" y="757"/>
                    <a:pt x="454" y="807"/>
                    <a:pt x="454" y="858"/>
                  </a:cubicBezTo>
                  <a:cubicBezTo>
                    <a:pt x="454" y="807"/>
                    <a:pt x="404" y="757"/>
                    <a:pt x="404" y="706"/>
                  </a:cubicBezTo>
                  <a:lnTo>
                    <a:pt x="152"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sp>
        <p:nvSpPr>
          <p:cNvPr id="4582" name="Google Shape;4582;p144"/>
          <p:cNvSpPr/>
          <p:nvPr/>
        </p:nvSpPr>
        <p:spPr>
          <a:xfrm>
            <a:off x="8227998" y="4566256"/>
            <a:ext cx="431416" cy="266843"/>
          </a:xfrm>
          <a:custGeom>
            <a:avLst/>
            <a:gdLst/>
            <a:ahLst/>
            <a:cxnLst/>
            <a:rect l="l" t="t" r="r" b="b"/>
            <a:pathLst>
              <a:path w="26821" h="16587" extrusionOk="0">
                <a:moveTo>
                  <a:pt x="25863" y="13108"/>
                </a:moveTo>
                <a:lnTo>
                  <a:pt x="25863" y="13209"/>
                </a:lnTo>
                <a:lnTo>
                  <a:pt x="25964" y="13209"/>
                </a:lnTo>
                <a:lnTo>
                  <a:pt x="25964" y="13461"/>
                </a:lnTo>
                <a:lnTo>
                  <a:pt x="26014" y="13461"/>
                </a:lnTo>
                <a:lnTo>
                  <a:pt x="26014" y="13209"/>
                </a:lnTo>
                <a:lnTo>
                  <a:pt x="26115" y="13209"/>
                </a:lnTo>
                <a:lnTo>
                  <a:pt x="26115" y="13108"/>
                </a:lnTo>
                <a:close/>
                <a:moveTo>
                  <a:pt x="26216" y="13108"/>
                </a:moveTo>
                <a:lnTo>
                  <a:pt x="26216" y="13461"/>
                </a:lnTo>
                <a:lnTo>
                  <a:pt x="26266" y="13461"/>
                </a:lnTo>
                <a:lnTo>
                  <a:pt x="26266" y="13209"/>
                </a:lnTo>
                <a:lnTo>
                  <a:pt x="26317" y="13411"/>
                </a:lnTo>
                <a:lnTo>
                  <a:pt x="26417" y="13411"/>
                </a:lnTo>
                <a:lnTo>
                  <a:pt x="26468" y="13209"/>
                </a:lnTo>
                <a:lnTo>
                  <a:pt x="26468" y="13461"/>
                </a:lnTo>
                <a:lnTo>
                  <a:pt x="26569" y="13461"/>
                </a:lnTo>
                <a:lnTo>
                  <a:pt x="26569" y="13108"/>
                </a:lnTo>
                <a:lnTo>
                  <a:pt x="26468" y="13108"/>
                </a:lnTo>
                <a:lnTo>
                  <a:pt x="26367" y="13361"/>
                </a:lnTo>
                <a:lnTo>
                  <a:pt x="26266" y="13108"/>
                </a:lnTo>
                <a:close/>
                <a:moveTo>
                  <a:pt x="13410" y="1816"/>
                </a:moveTo>
                <a:cubicBezTo>
                  <a:pt x="13310" y="1866"/>
                  <a:pt x="13158" y="1967"/>
                  <a:pt x="13057" y="2068"/>
                </a:cubicBezTo>
                <a:cubicBezTo>
                  <a:pt x="11343" y="3580"/>
                  <a:pt x="10234" y="5798"/>
                  <a:pt x="10234" y="8319"/>
                </a:cubicBezTo>
                <a:cubicBezTo>
                  <a:pt x="10234" y="10789"/>
                  <a:pt x="11343" y="13058"/>
                  <a:pt x="13057" y="14570"/>
                </a:cubicBezTo>
                <a:cubicBezTo>
                  <a:pt x="13158" y="14671"/>
                  <a:pt x="13310" y="14722"/>
                  <a:pt x="13410" y="14823"/>
                </a:cubicBezTo>
                <a:cubicBezTo>
                  <a:pt x="13511" y="14722"/>
                  <a:pt x="13612" y="14671"/>
                  <a:pt x="13713" y="14570"/>
                </a:cubicBezTo>
                <a:cubicBezTo>
                  <a:pt x="15477" y="13058"/>
                  <a:pt x="16587" y="10789"/>
                  <a:pt x="16587" y="8319"/>
                </a:cubicBezTo>
                <a:cubicBezTo>
                  <a:pt x="16587" y="5798"/>
                  <a:pt x="15477" y="3580"/>
                  <a:pt x="13713" y="2068"/>
                </a:cubicBezTo>
                <a:cubicBezTo>
                  <a:pt x="13612" y="1967"/>
                  <a:pt x="13511" y="1866"/>
                  <a:pt x="13410" y="1816"/>
                </a:cubicBezTo>
                <a:close/>
                <a:moveTo>
                  <a:pt x="8268" y="1"/>
                </a:moveTo>
                <a:cubicBezTo>
                  <a:pt x="3680" y="1"/>
                  <a:pt x="0" y="3732"/>
                  <a:pt x="0" y="8319"/>
                </a:cubicBezTo>
                <a:cubicBezTo>
                  <a:pt x="0" y="12907"/>
                  <a:pt x="3680" y="16587"/>
                  <a:pt x="8268" y="16587"/>
                </a:cubicBezTo>
                <a:cubicBezTo>
                  <a:pt x="9982" y="16587"/>
                  <a:pt x="11545" y="16083"/>
                  <a:pt x="12856" y="15226"/>
                </a:cubicBezTo>
                <a:cubicBezTo>
                  <a:pt x="12805" y="15175"/>
                  <a:pt x="12705" y="15125"/>
                  <a:pt x="12654" y="15075"/>
                </a:cubicBezTo>
                <a:cubicBezTo>
                  <a:pt x="10688" y="13361"/>
                  <a:pt x="9579" y="10890"/>
                  <a:pt x="9579" y="8319"/>
                </a:cubicBezTo>
                <a:cubicBezTo>
                  <a:pt x="9579" y="5748"/>
                  <a:pt x="10688" y="3278"/>
                  <a:pt x="12654" y="1564"/>
                </a:cubicBezTo>
                <a:cubicBezTo>
                  <a:pt x="12705" y="1513"/>
                  <a:pt x="12805" y="1463"/>
                  <a:pt x="12856" y="1413"/>
                </a:cubicBezTo>
                <a:cubicBezTo>
                  <a:pt x="11545" y="556"/>
                  <a:pt x="9982" y="1"/>
                  <a:pt x="8268" y="1"/>
                </a:cubicBezTo>
                <a:close/>
                <a:moveTo>
                  <a:pt x="18502" y="1"/>
                </a:moveTo>
                <a:cubicBezTo>
                  <a:pt x="16839" y="1"/>
                  <a:pt x="15225" y="505"/>
                  <a:pt x="13915" y="1413"/>
                </a:cubicBezTo>
                <a:cubicBezTo>
                  <a:pt x="14015" y="1463"/>
                  <a:pt x="14066" y="1513"/>
                  <a:pt x="14116" y="1564"/>
                </a:cubicBezTo>
                <a:cubicBezTo>
                  <a:pt x="16082" y="3278"/>
                  <a:pt x="17191" y="5748"/>
                  <a:pt x="17191" y="8319"/>
                </a:cubicBezTo>
                <a:cubicBezTo>
                  <a:pt x="17191" y="10890"/>
                  <a:pt x="16082" y="13361"/>
                  <a:pt x="14116" y="15024"/>
                </a:cubicBezTo>
                <a:cubicBezTo>
                  <a:pt x="14066" y="15125"/>
                  <a:pt x="14015" y="15175"/>
                  <a:pt x="13915" y="15226"/>
                </a:cubicBezTo>
                <a:cubicBezTo>
                  <a:pt x="15225" y="16083"/>
                  <a:pt x="16839" y="16587"/>
                  <a:pt x="18502" y="16587"/>
                </a:cubicBezTo>
                <a:cubicBezTo>
                  <a:pt x="23090" y="16587"/>
                  <a:pt x="26821" y="12907"/>
                  <a:pt x="26821" y="8319"/>
                </a:cubicBezTo>
                <a:cubicBezTo>
                  <a:pt x="26821" y="3732"/>
                  <a:pt x="23090" y="1"/>
                  <a:pt x="18502" y="1"/>
                </a:cubicBezTo>
                <a:close/>
              </a:path>
            </a:pathLst>
          </a:custGeom>
          <a:solidFill>
            <a:srgbClr val="7C868F">
              <a:alpha val="60392"/>
            </a:srgbClr>
          </a:solidFill>
          <a:ln>
            <a:noFill/>
          </a:ln>
        </p:spPr>
        <p:txBody>
          <a:bodyPr spcFirstLastPara="1" wrap="square" lIns="91400" tIns="91400" rIns="91400" bIns="91400"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583" name="Google Shape;4583;p144"/>
          <p:cNvSpPr txBox="1"/>
          <p:nvPr/>
        </p:nvSpPr>
        <p:spPr>
          <a:xfrm>
            <a:off x="327649" y="4545776"/>
            <a:ext cx="1012800" cy="307702"/>
          </a:xfrm>
          <a:prstGeom prst="rect">
            <a:avLst/>
          </a:prstGeom>
          <a:noFill/>
          <a:ln>
            <a:noFill/>
          </a:ln>
        </p:spPr>
        <p:txBody>
          <a:bodyPr spcFirstLastPara="1" wrap="square" lIns="91400" tIns="91400" rIns="91400" bIns="91400" anchor="t" anchorCtr="0">
            <a:spAutoFit/>
          </a:bodyPr>
          <a:lstStyle/>
          <a:p>
            <a:pPr marL="0" marR="0" lvl="0" indent="0" algn="l" rtl="0">
              <a:lnSpc>
                <a:spcPct val="100000"/>
              </a:lnSpc>
              <a:spcBef>
                <a:spcPts val="0"/>
              </a:spcBef>
              <a:spcAft>
                <a:spcPts val="0"/>
              </a:spcAft>
              <a:buClr>
                <a:srgbClr val="000000"/>
              </a:buClr>
              <a:buSzPts val="800"/>
              <a:buFont typeface="Arial"/>
              <a:buNone/>
            </a:pPr>
            <a:r>
              <a:rPr lang="en" sz="800" b="0" i="0" u="none" strike="noStrike" cap="none">
                <a:solidFill>
                  <a:schemeClr val="dk2"/>
                </a:solidFill>
                <a:latin typeface="Inter Medium"/>
                <a:ea typeface="Inter Medium"/>
                <a:cs typeface="Inter Medium"/>
                <a:sym typeface="Inter Medium"/>
              </a:rPr>
              <a:t>Trusted by:</a:t>
            </a:r>
            <a:endParaRPr sz="800" b="0" i="0" u="none" strike="noStrike" cap="none">
              <a:solidFill>
                <a:schemeClr val="dk2"/>
              </a:solidFill>
              <a:latin typeface="Inter Medium"/>
              <a:ea typeface="Inter Medium"/>
              <a:cs typeface="Inter Medium"/>
              <a:sym typeface="Inter Medium"/>
            </a:endParaRPr>
          </a:p>
        </p:txBody>
      </p:sp>
      <p:grpSp>
        <p:nvGrpSpPr>
          <p:cNvPr id="4584" name="Google Shape;4584;p144"/>
          <p:cNvGrpSpPr/>
          <p:nvPr/>
        </p:nvGrpSpPr>
        <p:grpSpPr>
          <a:xfrm>
            <a:off x="6292190" y="1426141"/>
            <a:ext cx="1425849" cy="1425202"/>
            <a:chOff x="1189450" y="238125"/>
            <a:chExt cx="5177375" cy="5175025"/>
          </a:xfrm>
        </p:grpSpPr>
        <p:sp>
          <p:nvSpPr>
            <p:cNvPr id="4585" name="Google Shape;4585;p144"/>
            <p:cNvSpPr/>
            <p:nvPr/>
          </p:nvSpPr>
          <p:spPr>
            <a:xfrm>
              <a:off x="3342550" y="261725"/>
              <a:ext cx="75550" cy="51950"/>
            </a:xfrm>
            <a:custGeom>
              <a:avLst/>
              <a:gdLst/>
              <a:ahLst/>
              <a:cxnLst/>
              <a:rect l="l" t="t" r="r" b="b"/>
              <a:pathLst>
                <a:path w="3022" h="2078" extrusionOk="0">
                  <a:moveTo>
                    <a:pt x="2927" y="0"/>
                  </a:moveTo>
                  <a:cubicBezTo>
                    <a:pt x="1889" y="189"/>
                    <a:pt x="944" y="284"/>
                    <a:pt x="0" y="473"/>
                  </a:cubicBezTo>
                  <a:cubicBezTo>
                    <a:pt x="0" y="473"/>
                    <a:pt x="0" y="473"/>
                    <a:pt x="0" y="567"/>
                  </a:cubicBezTo>
                  <a:cubicBezTo>
                    <a:pt x="0" y="1417"/>
                    <a:pt x="661" y="2078"/>
                    <a:pt x="1511" y="2078"/>
                  </a:cubicBezTo>
                  <a:cubicBezTo>
                    <a:pt x="2361" y="2078"/>
                    <a:pt x="3022" y="1417"/>
                    <a:pt x="3022" y="567"/>
                  </a:cubicBezTo>
                  <a:cubicBezTo>
                    <a:pt x="3022" y="378"/>
                    <a:pt x="2927" y="189"/>
                    <a:pt x="292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586" name="Google Shape;4586;p144"/>
            <p:cNvSpPr/>
            <p:nvPr/>
          </p:nvSpPr>
          <p:spPr>
            <a:xfrm>
              <a:off x="3540850" y="242825"/>
              <a:ext cx="75575" cy="70850"/>
            </a:xfrm>
            <a:custGeom>
              <a:avLst/>
              <a:gdLst/>
              <a:ahLst/>
              <a:cxnLst/>
              <a:rect l="l" t="t" r="r" b="b"/>
              <a:pathLst>
                <a:path w="3023" h="2834" extrusionOk="0">
                  <a:moveTo>
                    <a:pt x="2267" y="1"/>
                  </a:moveTo>
                  <a:cubicBezTo>
                    <a:pt x="1700" y="1"/>
                    <a:pt x="1228" y="95"/>
                    <a:pt x="662" y="95"/>
                  </a:cubicBezTo>
                  <a:cubicBezTo>
                    <a:pt x="284" y="379"/>
                    <a:pt x="1" y="756"/>
                    <a:pt x="1" y="1323"/>
                  </a:cubicBezTo>
                  <a:lnTo>
                    <a:pt x="95" y="1323"/>
                  </a:lnTo>
                  <a:cubicBezTo>
                    <a:pt x="95" y="2173"/>
                    <a:pt x="756" y="2834"/>
                    <a:pt x="1511" y="2834"/>
                  </a:cubicBezTo>
                  <a:cubicBezTo>
                    <a:pt x="2361" y="2834"/>
                    <a:pt x="3022" y="2173"/>
                    <a:pt x="3022" y="1323"/>
                  </a:cubicBezTo>
                  <a:cubicBezTo>
                    <a:pt x="3022" y="756"/>
                    <a:pt x="2739" y="284"/>
                    <a:pt x="226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587" name="Google Shape;4587;p144"/>
            <p:cNvSpPr/>
            <p:nvPr/>
          </p:nvSpPr>
          <p:spPr>
            <a:xfrm>
              <a:off x="3741525" y="23812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588" name="Google Shape;4588;p144"/>
            <p:cNvSpPr/>
            <p:nvPr/>
          </p:nvSpPr>
          <p:spPr>
            <a:xfrm>
              <a:off x="2745250" y="429350"/>
              <a:ext cx="75575" cy="73200"/>
            </a:xfrm>
            <a:custGeom>
              <a:avLst/>
              <a:gdLst/>
              <a:ahLst/>
              <a:cxnLst/>
              <a:rect l="l" t="t" r="r" b="b"/>
              <a:pathLst>
                <a:path w="3023" h="2928" extrusionOk="0">
                  <a:moveTo>
                    <a:pt x="1983" y="0"/>
                  </a:moveTo>
                  <a:cubicBezTo>
                    <a:pt x="1417" y="283"/>
                    <a:pt x="756" y="567"/>
                    <a:pt x="189" y="756"/>
                  </a:cubicBezTo>
                  <a:cubicBezTo>
                    <a:pt x="95" y="945"/>
                    <a:pt x="0" y="1133"/>
                    <a:pt x="0" y="1417"/>
                  </a:cubicBezTo>
                  <a:cubicBezTo>
                    <a:pt x="0" y="2267"/>
                    <a:pt x="661" y="2833"/>
                    <a:pt x="1511" y="2833"/>
                  </a:cubicBezTo>
                  <a:lnTo>
                    <a:pt x="1511" y="2928"/>
                  </a:lnTo>
                  <a:cubicBezTo>
                    <a:pt x="2361" y="2928"/>
                    <a:pt x="3022" y="2267"/>
                    <a:pt x="3022" y="1417"/>
                  </a:cubicBezTo>
                  <a:cubicBezTo>
                    <a:pt x="3022" y="756"/>
                    <a:pt x="2550" y="189"/>
                    <a:pt x="1983"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589" name="Google Shape;4589;p144"/>
            <p:cNvSpPr/>
            <p:nvPr/>
          </p:nvSpPr>
          <p:spPr>
            <a:xfrm>
              <a:off x="2945925" y="42697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590" name="Google Shape;4590;p144"/>
            <p:cNvSpPr/>
            <p:nvPr/>
          </p:nvSpPr>
          <p:spPr>
            <a:xfrm>
              <a:off x="3144225" y="426975"/>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591" name="Google Shape;4591;p144"/>
            <p:cNvSpPr/>
            <p:nvPr/>
          </p:nvSpPr>
          <p:spPr>
            <a:xfrm>
              <a:off x="3342550" y="4269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592" name="Google Shape;4592;p144"/>
            <p:cNvSpPr/>
            <p:nvPr/>
          </p:nvSpPr>
          <p:spPr>
            <a:xfrm>
              <a:off x="3540850" y="426975"/>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593" name="Google Shape;4593;p144"/>
            <p:cNvSpPr/>
            <p:nvPr/>
          </p:nvSpPr>
          <p:spPr>
            <a:xfrm>
              <a:off x="3741525" y="42697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594" name="Google Shape;4594;p144"/>
            <p:cNvSpPr/>
            <p:nvPr/>
          </p:nvSpPr>
          <p:spPr>
            <a:xfrm>
              <a:off x="2350975" y="627650"/>
              <a:ext cx="70850" cy="63775"/>
            </a:xfrm>
            <a:custGeom>
              <a:avLst/>
              <a:gdLst/>
              <a:ahLst/>
              <a:cxnLst/>
              <a:rect l="l" t="t" r="r" b="b"/>
              <a:pathLst>
                <a:path w="2834" h="2551" extrusionOk="0">
                  <a:moveTo>
                    <a:pt x="2362" y="1"/>
                  </a:moveTo>
                  <a:cubicBezTo>
                    <a:pt x="1606" y="473"/>
                    <a:pt x="756" y="945"/>
                    <a:pt x="1" y="1512"/>
                  </a:cubicBezTo>
                  <a:cubicBezTo>
                    <a:pt x="190" y="2078"/>
                    <a:pt x="662" y="2550"/>
                    <a:pt x="1323" y="2550"/>
                  </a:cubicBezTo>
                  <a:cubicBezTo>
                    <a:pt x="2173" y="2550"/>
                    <a:pt x="2834" y="1889"/>
                    <a:pt x="2834" y="1039"/>
                  </a:cubicBezTo>
                  <a:cubicBezTo>
                    <a:pt x="2834" y="567"/>
                    <a:pt x="2645" y="190"/>
                    <a:pt x="236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595" name="Google Shape;4595;p144"/>
            <p:cNvSpPr/>
            <p:nvPr/>
          </p:nvSpPr>
          <p:spPr>
            <a:xfrm>
              <a:off x="2546925"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596" name="Google Shape;4596;p144"/>
            <p:cNvSpPr/>
            <p:nvPr/>
          </p:nvSpPr>
          <p:spPr>
            <a:xfrm>
              <a:off x="27452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597" name="Google Shape;4597;p144"/>
            <p:cNvSpPr/>
            <p:nvPr/>
          </p:nvSpPr>
          <p:spPr>
            <a:xfrm>
              <a:off x="2945925" y="615850"/>
              <a:ext cx="73200" cy="75575"/>
            </a:xfrm>
            <a:custGeom>
              <a:avLst/>
              <a:gdLst/>
              <a:ahLst/>
              <a:cxnLst/>
              <a:rect l="l" t="t" r="r" b="b"/>
              <a:pathLst>
                <a:path w="2928" h="3023" extrusionOk="0">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598" name="Google Shape;4598;p144"/>
            <p:cNvSpPr/>
            <p:nvPr/>
          </p:nvSpPr>
          <p:spPr>
            <a:xfrm>
              <a:off x="3144225" y="615850"/>
              <a:ext cx="73225" cy="75575"/>
            </a:xfrm>
            <a:custGeom>
              <a:avLst/>
              <a:gdLst/>
              <a:ahLst/>
              <a:cxnLst/>
              <a:rect l="l" t="t" r="r" b="b"/>
              <a:pathLst>
                <a:path w="2929" h="3023" extrusionOk="0">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599" name="Google Shape;4599;p144"/>
            <p:cNvSpPr/>
            <p:nvPr/>
          </p:nvSpPr>
          <p:spPr>
            <a:xfrm>
              <a:off x="3342550" y="61585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00" name="Google Shape;4600;p144"/>
            <p:cNvSpPr/>
            <p:nvPr/>
          </p:nvSpPr>
          <p:spPr>
            <a:xfrm>
              <a:off x="3540850" y="615850"/>
              <a:ext cx="75575" cy="75575"/>
            </a:xfrm>
            <a:custGeom>
              <a:avLst/>
              <a:gdLst/>
              <a:ahLst/>
              <a:cxnLst/>
              <a:rect l="l" t="t" r="r" b="b"/>
              <a:pathLst>
                <a:path w="3023" h="3023" extrusionOk="0">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01" name="Google Shape;4601;p144"/>
            <p:cNvSpPr/>
            <p:nvPr/>
          </p:nvSpPr>
          <p:spPr>
            <a:xfrm>
              <a:off x="3741525" y="61585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02" name="Google Shape;4602;p144"/>
            <p:cNvSpPr/>
            <p:nvPr/>
          </p:nvSpPr>
          <p:spPr>
            <a:xfrm>
              <a:off x="21479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03" name="Google Shape;4603;p144"/>
            <p:cNvSpPr/>
            <p:nvPr/>
          </p:nvSpPr>
          <p:spPr>
            <a:xfrm>
              <a:off x="2346250" y="804725"/>
              <a:ext cx="75575" cy="75575"/>
            </a:xfrm>
            <a:custGeom>
              <a:avLst/>
              <a:gdLst/>
              <a:ahLst/>
              <a:cxnLst/>
              <a:rect l="l" t="t" r="r" b="b"/>
              <a:pathLst>
                <a:path w="3023" h="3023"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04" name="Google Shape;4604;p144"/>
            <p:cNvSpPr/>
            <p:nvPr/>
          </p:nvSpPr>
          <p:spPr>
            <a:xfrm>
              <a:off x="2546925"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05" name="Google Shape;4605;p144"/>
            <p:cNvSpPr/>
            <p:nvPr/>
          </p:nvSpPr>
          <p:spPr>
            <a:xfrm>
              <a:off x="27452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06" name="Google Shape;4606;p144"/>
            <p:cNvSpPr/>
            <p:nvPr/>
          </p:nvSpPr>
          <p:spPr>
            <a:xfrm>
              <a:off x="2945925" y="80472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07" name="Google Shape;4607;p144"/>
            <p:cNvSpPr/>
            <p:nvPr/>
          </p:nvSpPr>
          <p:spPr>
            <a:xfrm>
              <a:off x="3144225" y="804725"/>
              <a:ext cx="73225" cy="75575"/>
            </a:xfrm>
            <a:custGeom>
              <a:avLst/>
              <a:gdLst/>
              <a:ahLst/>
              <a:cxnLst/>
              <a:rect l="l" t="t" r="r" b="b"/>
              <a:pathLst>
                <a:path w="2929" h="3023"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08" name="Google Shape;4608;p144"/>
            <p:cNvSpPr/>
            <p:nvPr/>
          </p:nvSpPr>
          <p:spPr>
            <a:xfrm>
              <a:off x="3342550" y="8047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09" name="Google Shape;4609;p144"/>
            <p:cNvSpPr/>
            <p:nvPr/>
          </p:nvSpPr>
          <p:spPr>
            <a:xfrm>
              <a:off x="3540850" y="804725"/>
              <a:ext cx="75575" cy="75575"/>
            </a:xfrm>
            <a:custGeom>
              <a:avLst/>
              <a:gdLst/>
              <a:ahLst/>
              <a:cxnLst/>
              <a:rect l="l" t="t" r="r" b="b"/>
              <a:pathLst>
                <a:path w="3023" h="3023"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10" name="Google Shape;4610;p144"/>
            <p:cNvSpPr/>
            <p:nvPr/>
          </p:nvSpPr>
          <p:spPr>
            <a:xfrm>
              <a:off x="3741525" y="80472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11" name="Google Shape;4611;p144"/>
            <p:cNvSpPr/>
            <p:nvPr/>
          </p:nvSpPr>
          <p:spPr>
            <a:xfrm>
              <a:off x="1949625"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12" name="Google Shape;4612;p144"/>
            <p:cNvSpPr/>
            <p:nvPr/>
          </p:nvSpPr>
          <p:spPr>
            <a:xfrm>
              <a:off x="21479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13" name="Google Shape;4613;p144"/>
            <p:cNvSpPr/>
            <p:nvPr/>
          </p:nvSpPr>
          <p:spPr>
            <a:xfrm>
              <a:off x="2346250" y="993600"/>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14" name="Google Shape;4614;p144"/>
            <p:cNvSpPr/>
            <p:nvPr/>
          </p:nvSpPr>
          <p:spPr>
            <a:xfrm>
              <a:off x="2546925"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15" name="Google Shape;4615;p144"/>
            <p:cNvSpPr/>
            <p:nvPr/>
          </p:nvSpPr>
          <p:spPr>
            <a:xfrm>
              <a:off x="27452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16" name="Google Shape;4616;p144"/>
            <p:cNvSpPr/>
            <p:nvPr/>
          </p:nvSpPr>
          <p:spPr>
            <a:xfrm>
              <a:off x="2945925" y="99360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17" name="Google Shape;4617;p144"/>
            <p:cNvSpPr/>
            <p:nvPr/>
          </p:nvSpPr>
          <p:spPr>
            <a:xfrm>
              <a:off x="3144225" y="993600"/>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18" name="Google Shape;4618;p144"/>
            <p:cNvSpPr/>
            <p:nvPr/>
          </p:nvSpPr>
          <p:spPr>
            <a:xfrm>
              <a:off x="3342550" y="9936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19" name="Google Shape;4619;p144"/>
            <p:cNvSpPr/>
            <p:nvPr/>
          </p:nvSpPr>
          <p:spPr>
            <a:xfrm>
              <a:off x="3540850" y="993600"/>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20" name="Google Shape;4620;p144"/>
            <p:cNvSpPr/>
            <p:nvPr/>
          </p:nvSpPr>
          <p:spPr>
            <a:xfrm>
              <a:off x="3741525" y="99360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21" name="Google Shape;4621;p144"/>
            <p:cNvSpPr/>
            <p:nvPr/>
          </p:nvSpPr>
          <p:spPr>
            <a:xfrm>
              <a:off x="1751325" y="1182450"/>
              <a:ext cx="73200" cy="75575"/>
            </a:xfrm>
            <a:custGeom>
              <a:avLst/>
              <a:gdLst/>
              <a:ahLst/>
              <a:cxnLst/>
              <a:rect l="l" t="t" r="r" b="b"/>
              <a:pathLst>
                <a:path w="2928" h="3023" extrusionOk="0">
                  <a:moveTo>
                    <a:pt x="1511" y="1"/>
                  </a:moveTo>
                  <a:cubicBezTo>
                    <a:pt x="1322" y="1"/>
                    <a:pt x="1134" y="95"/>
                    <a:pt x="945" y="95"/>
                  </a:cubicBezTo>
                  <a:cubicBezTo>
                    <a:pt x="661" y="473"/>
                    <a:pt x="378" y="851"/>
                    <a:pt x="0" y="1228"/>
                  </a:cubicBezTo>
                  <a:cubicBezTo>
                    <a:pt x="0" y="1323"/>
                    <a:pt x="0" y="1417"/>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22" name="Google Shape;4622;p144"/>
            <p:cNvSpPr/>
            <p:nvPr/>
          </p:nvSpPr>
          <p:spPr>
            <a:xfrm>
              <a:off x="1949625" y="1182450"/>
              <a:ext cx="75575" cy="73225"/>
            </a:xfrm>
            <a:custGeom>
              <a:avLst/>
              <a:gdLst/>
              <a:ahLst/>
              <a:cxnLst/>
              <a:rect l="l" t="t" r="r" b="b"/>
              <a:pathLst>
                <a:path w="3023" h="2929" extrusionOk="0">
                  <a:moveTo>
                    <a:pt x="1512" y="1"/>
                  </a:moveTo>
                  <a:cubicBezTo>
                    <a:pt x="662" y="1"/>
                    <a:pt x="1" y="662"/>
                    <a:pt x="1" y="1512"/>
                  </a:cubicBezTo>
                  <a:cubicBezTo>
                    <a:pt x="1" y="2362"/>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23" name="Google Shape;4623;p144"/>
            <p:cNvSpPr/>
            <p:nvPr/>
          </p:nvSpPr>
          <p:spPr>
            <a:xfrm>
              <a:off x="2147950" y="1182450"/>
              <a:ext cx="75575" cy="73225"/>
            </a:xfrm>
            <a:custGeom>
              <a:avLst/>
              <a:gdLst/>
              <a:ahLst/>
              <a:cxnLst/>
              <a:rect l="l" t="t" r="r" b="b"/>
              <a:pathLst>
                <a:path w="3023"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24" name="Google Shape;4624;p144"/>
            <p:cNvSpPr/>
            <p:nvPr/>
          </p:nvSpPr>
          <p:spPr>
            <a:xfrm>
              <a:off x="2346250" y="1182450"/>
              <a:ext cx="75575" cy="73225"/>
            </a:xfrm>
            <a:custGeom>
              <a:avLst/>
              <a:gdLst/>
              <a:ahLst/>
              <a:cxnLst/>
              <a:rect l="l" t="t" r="r" b="b"/>
              <a:pathLst>
                <a:path w="3023" h="2929" extrusionOk="0">
                  <a:moveTo>
                    <a:pt x="1512" y="1"/>
                  </a:moveTo>
                  <a:cubicBezTo>
                    <a:pt x="756" y="1"/>
                    <a:pt x="1" y="662"/>
                    <a:pt x="95" y="1512"/>
                  </a:cubicBezTo>
                  <a:cubicBezTo>
                    <a:pt x="95" y="2362"/>
                    <a:pt x="756"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25" name="Google Shape;4625;p144"/>
            <p:cNvSpPr/>
            <p:nvPr/>
          </p:nvSpPr>
          <p:spPr>
            <a:xfrm>
              <a:off x="2546925" y="1182450"/>
              <a:ext cx="75575" cy="73225"/>
            </a:xfrm>
            <a:custGeom>
              <a:avLst/>
              <a:gdLst/>
              <a:ahLst/>
              <a:cxnLst/>
              <a:rect l="l" t="t" r="r" b="b"/>
              <a:pathLst>
                <a:path w="3023" h="2929" extrusionOk="0">
                  <a:moveTo>
                    <a:pt x="1512" y="1"/>
                  </a:moveTo>
                  <a:cubicBezTo>
                    <a:pt x="662" y="1"/>
                    <a:pt x="1" y="662"/>
                    <a:pt x="1" y="1512"/>
                  </a:cubicBezTo>
                  <a:cubicBezTo>
                    <a:pt x="1" y="2362"/>
                    <a:pt x="662" y="2928"/>
                    <a:pt x="1512" y="2928"/>
                  </a:cubicBezTo>
                  <a:cubicBezTo>
                    <a:pt x="2362" y="2928"/>
                    <a:pt x="3023" y="2267"/>
                    <a:pt x="3023" y="1512"/>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26" name="Google Shape;4626;p144"/>
            <p:cNvSpPr/>
            <p:nvPr/>
          </p:nvSpPr>
          <p:spPr>
            <a:xfrm>
              <a:off x="2745250" y="1182450"/>
              <a:ext cx="75575" cy="73225"/>
            </a:xfrm>
            <a:custGeom>
              <a:avLst/>
              <a:gdLst/>
              <a:ahLst/>
              <a:cxnLst/>
              <a:rect l="l" t="t" r="r" b="b"/>
              <a:pathLst>
                <a:path w="3023"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27" name="Google Shape;4627;p144"/>
            <p:cNvSpPr/>
            <p:nvPr/>
          </p:nvSpPr>
          <p:spPr>
            <a:xfrm>
              <a:off x="2945925" y="1182450"/>
              <a:ext cx="73200" cy="73225"/>
            </a:xfrm>
            <a:custGeom>
              <a:avLst/>
              <a:gdLst/>
              <a:ahLst/>
              <a:cxnLst/>
              <a:rect l="l" t="t" r="r" b="b"/>
              <a:pathLst>
                <a:path w="2928" h="2929" extrusionOk="0">
                  <a:moveTo>
                    <a:pt x="1417" y="1"/>
                  </a:moveTo>
                  <a:cubicBezTo>
                    <a:pt x="661" y="1"/>
                    <a:pt x="0" y="662"/>
                    <a:pt x="0" y="1512"/>
                  </a:cubicBezTo>
                  <a:cubicBezTo>
                    <a:pt x="0" y="2362"/>
                    <a:pt x="661" y="2928"/>
                    <a:pt x="1417" y="2928"/>
                  </a:cubicBezTo>
                  <a:cubicBezTo>
                    <a:pt x="2266" y="2928"/>
                    <a:pt x="2928" y="2267"/>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28" name="Google Shape;4628;p144"/>
            <p:cNvSpPr/>
            <p:nvPr/>
          </p:nvSpPr>
          <p:spPr>
            <a:xfrm>
              <a:off x="3144225" y="1182450"/>
              <a:ext cx="73225" cy="73225"/>
            </a:xfrm>
            <a:custGeom>
              <a:avLst/>
              <a:gdLst/>
              <a:ahLst/>
              <a:cxnLst/>
              <a:rect l="l" t="t" r="r" b="b"/>
              <a:pathLst>
                <a:path w="2929" h="2929" extrusionOk="0">
                  <a:moveTo>
                    <a:pt x="1511" y="1"/>
                  </a:moveTo>
                  <a:cubicBezTo>
                    <a:pt x="662" y="1"/>
                    <a:pt x="1" y="662"/>
                    <a:pt x="1" y="1512"/>
                  </a:cubicBezTo>
                  <a:cubicBezTo>
                    <a:pt x="1" y="2362"/>
                    <a:pt x="662"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29" name="Google Shape;4629;p144"/>
            <p:cNvSpPr/>
            <p:nvPr/>
          </p:nvSpPr>
          <p:spPr>
            <a:xfrm>
              <a:off x="3342550" y="1182450"/>
              <a:ext cx="75550" cy="73225"/>
            </a:xfrm>
            <a:custGeom>
              <a:avLst/>
              <a:gdLst/>
              <a:ahLst/>
              <a:cxnLst/>
              <a:rect l="l" t="t" r="r" b="b"/>
              <a:pathLst>
                <a:path w="3022"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30" name="Google Shape;4630;p144"/>
            <p:cNvSpPr/>
            <p:nvPr/>
          </p:nvSpPr>
          <p:spPr>
            <a:xfrm>
              <a:off x="3540850" y="1182450"/>
              <a:ext cx="75575" cy="73225"/>
            </a:xfrm>
            <a:custGeom>
              <a:avLst/>
              <a:gdLst/>
              <a:ahLst/>
              <a:cxnLst/>
              <a:rect l="l" t="t" r="r" b="b"/>
              <a:pathLst>
                <a:path w="3023" h="2929" extrusionOk="0">
                  <a:moveTo>
                    <a:pt x="1511" y="1"/>
                  </a:moveTo>
                  <a:cubicBezTo>
                    <a:pt x="756" y="1"/>
                    <a:pt x="1" y="662"/>
                    <a:pt x="95" y="1512"/>
                  </a:cubicBezTo>
                  <a:cubicBezTo>
                    <a:pt x="95" y="2362"/>
                    <a:pt x="756"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31" name="Google Shape;4631;p144"/>
            <p:cNvSpPr/>
            <p:nvPr/>
          </p:nvSpPr>
          <p:spPr>
            <a:xfrm>
              <a:off x="3741525" y="1182450"/>
              <a:ext cx="73200" cy="73225"/>
            </a:xfrm>
            <a:custGeom>
              <a:avLst/>
              <a:gdLst/>
              <a:ahLst/>
              <a:cxnLst/>
              <a:rect l="l" t="t" r="r" b="b"/>
              <a:pathLst>
                <a:path w="2928" h="2929" extrusionOk="0">
                  <a:moveTo>
                    <a:pt x="1511" y="1"/>
                  </a:moveTo>
                  <a:cubicBezTo>
                    <a:pt x="661" y="1"/>
                    <a:pt x="0" y="662"/>
                    <a:pt x="0" y="1512"/>
                  </a:cubicBezTo>
                  <a:cubicBezTo>
                    <a:pt x="0" y="2362"/>
                    <a:pt x="661"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32" name="Google Shape;4632;p144"/>
            <p:cNvSpPr/>
            <p:nvPr/>
          </p:nvSpPr>
          <p:spPr>
            <a:xfrm>
              <a:off x="1751325" y="1371325"/>
              <a:ext cx="73200" cy="73200"/>
            </a:xfrm>
            <a:custGeom>
              <a:avLst/>
              <a:gdLst/>
              <a:ahLst/>
              <a:cxnLst/>
              <a:rect l="l" t="t" r="r" b="b"/>
              <a:pathLst>
                <a:path w="2928" h="2928" extrusionOk="0">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33" name="Google Shape;4633;p144"/>
            <p:cNvSpPr/>
            <p:nvPr/>
          </p:nvSpPr>
          <p:spPr>
            <a:xfrm>
              <a:off x="1949625" y="1371325"/>
              <a:ext cx="75575" cy="73200"/>
            </a:xfrm>
            <a:custGeom>
              <a:avLst/>
              <a:gdLst/>
              <a:ahLst/>
              <a:cxnLst/>
              <a:rect l="l" t="t" r="r" b="b"/>
              <a:pathLst>
                <a:path w="3023" h="2928" extrusionOk="0">
                  <a:moveTo>
                    <a:pt x="1512" y="1"/>
                  </a:moveTo>
                  <a:cubicBezTo>
                    <a:pt x="662" y="1"/>
                    <a:pt x="1" y="662"/>
                    <a:pt x="1" y="1511"/>
                  </a:cubicBezTo>
                  <a:cubicBezTo>
                    <a:pt x="1" y="2361"/>
                    <a:pt x="662"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34" name="Google Shape;4634;p144"/>
            <p:cNvSpPr/>
            <p:nvPr/>
          </p:nvSpPr>
          <p:spPr>
            <a:xfrm>
              <a:off x="2147950" y="1371325"/>
              <a:ext cx="75575" cy="73200"/>
            </a:xfrm>
            <a:custGeom>
              <a:avLst/>
              <a:gdLst/>
              <a:ahLst/>
              <a:cxnLst/>
              <a:rect l="l" t="t" r="r" b="b"/>
              <a:pathLst>
                <a:path w="3023"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35" name="Google Shape;4635;p144"/>
            <p:cNvSpPr/>
            <p:nvPr/>
          </p:nvSpPr>
          <p:spPr>
            <a:xfrm>
              <a:off x="2346250" y="1371325"/>
              <a:ext cx="75575" cy="73200"/>
            </a:xfrm>
            <a:custGeom>
              <a:avLst/>
              <a:gdLst/>
              <a:ahLst/>
              <a:cxnLst/>
              <a:rect l="l" t="t" r="r" b="b"/>
              <a:pathLst>
                <a:path w="3023" h="2928" extrusionOk="0">
                  <a:moveTo>
                    <a:pt x="1512" y="1"/>
                  </a:moveTo>
                  <a:cubicBezTo>
                    <a:pt x="756" y="1"/>
                    <a:pt x="1" y="662"/>
                    <a:pt x="95" y="1511"/>
                  </a:cubicBezTo>
                  <a:cubicBezTo>
                    <a:pt x="95" y="2361"/>
                    <a:pt x="756"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36" name="Google Shape;4636;p144"/>
            <p:cNvSpPr/>
            <p:nvPr/>
          </p:nvSpPr>
          <p:spPr>
            <a:xfrm>
              <a:off x="2546925" y="1371325"/>
              <a:ext cx="75575" cy="73200"/>
            </a:xfrm>
            <a:custGeom>
              <a:avLst/>
              <a:gdLst/>
              <a:ahLst/>
              <a:cxnLst/>
              <a:rect l="l" t="t" r="r" b="b"/>
              <a:pathLst>
                <a:path w="3023" h="2928" extrusionOk="0">
                  <a:moveTo>
                    <a:pt x="1512" y="1"/>
                  </a:moveTo>
                  <a:cubicBezTo>
                    <a:pt x="662" y="1"/>
                    <a:pt x="1" y="662"/>
                    <a:pt x="1" y="1511"/>
                  </a:cubicBezTo>
                  <a:cubicBezTo>
                    <a:pt x="1" y="2361"/>
                    <a:pt x="662" y="2928"/>
                    <a:pt x="1512" y="2928"/>
                  </a:cubicBezTo>
                  <a:cubicBezTo>
                    <a:pt x="2362" y="2928"/>
                    <a:pt x="3023" y="2267"/>
                    <a:pt x="3023" y="1511"/>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37" name="Google Shape;4637;p144"/>
            <p:cNvSpPr/>
            <p:nvPr/>
          </p:nvSpPr>
          <p:spPr>
            <a:xfrm>
              <a:off x="2745250" y="1371325"/>
              <a:ext cx="75575" cy="73200"/>
            </a:xfrm>
            <a:custGeom>
              <a:avLst/>
              <a:gdLst/>
              <a:ahLst/>
              <a:cxnLst/>
              <a:rect l="l" t="t" r="r" b="b"/>
              <a:pathLst>
                <a:path w="3023"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38" name="Google Shape;4638;p144"/>
            <p:cNvSpPr/>
            <p:nvPr/>
          </p:nvSpPr>
          <p:spPr>
            <a:xfrm>
              <a:off x="2945925" y="1371325"/>
              <a:ext cx="73200" cy="73200"/>
            </a:xfrm>
            <a:custGeom>
              <a:avLst/>
              <a:gdLst/>
              <a:ahLst/>
              <a:cxnLst/>
              <a:rect l="l" t="t" r="r" b="b"/>
              <a:pathLst>
                <a:path w="2928" h="2928" extrusionOk="0">
                  <a:moveTo>
                    <a:pt x="1417" y="1"/>
                  </a:moveTo>
                  <a:cubicBezTo>
                    <a:pt x="661" y="1"/>
                    <a:pt x="0" y="662"/>
                    <a:pt x="0" y="1511"/>
                  </a:cubicBezTo>
                  <a:cubicBezTo>
                    <a:pt x="0" y="2361"/>
                    <a:pt x="661" y="2928"/>
                    <a:pt x="1417" y="2928"/>
                  </a:cubicBezTo>
                  <a:cubicBezTo>
                    <a:pt x="2266" y="2928"/>
                    <a:pt x="2928" y="2267"/>
                    <a:pt x="2928" y="1511"/>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39" name="Google Shape;4639;p144"/>
            <p:cNvSpPr/>
            <p:nvPr/>
          </p:nvSpPr>
          <p:spPr>
            <a:xfrm>
              <a:off x="3144225" y="1371325"/>
              <a:ext cx="73225" cy="73200"/>
            </a:xfrm>
            <a:custGeom>
              <a:avLst/>
              <a:gdLst/>
              <a:ahLst/>
              <a:cxnLst/>
              <a:rect l="l" t="t" r="r" b="b"/>
              <a:pathLst>
                <a:path w="2929" h="2928" extrusionOk="0">
                  <a:moveTo>
                    <a:pt x="1511" y="1"/>
                  </a:moveTo>
                  <a:cubicBezTo>
                    <a:pt x="662" y="1"/>
                    <a:pt x="1" y="662"/>
                    <a:pt x="1" y="1511"/>
                  </a:cubicBezTo>
                  <a:cubicBezTo>
                    <a:pt x="1" y="2361"/>
                    <a:pt x="662"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40" name="Google Shape;4640;p144"/>
            <p:cNvSpPr/>
            <p:nvPr/>
          </p:nvSpPr>
          <p:spPr>
            <a:xfrm>
              <a:off x="3342550" y="1371325"/>
              <a:ext cx="75550" cy="73200"/>
            </a:xfrm>
            <a:custGeom>
              <a:avLst/>
              <a:gdLst/>
              <a:ahLst/>
              <a:cxnLst/>
              <a:rect l="l" t="t" r="r" b="b"/>
              <a:pathLst>
                <a:path w="3022"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41" name="Google Shape;4641;p144"/>
            <p:cNvSpPr/>
            <p:nvPr/>
          </p:nvSpPr>
          <p:spPr>
            <a:xfrm>
              <a:off x="3540850" y="1371325"/>
              <a:ext cx="75575" cy="73200"/>
            </a:xfrm>
            <a:custGeom>
              <a:avLst/>
              <a:gdLst/>
              <a:ahLst/>
              <a:cxnLst/>
              <a:rect l="l" t="t" r="r" b="b"/>
              <a:pathLst>
                <a:path w="3023" h="2928" extrusionOk="0">
                  <a:moveTo>
                    <a:pt x="1511" y="1"/>
                  </a:moveTo>
                  <a:cubicBezTo>
                    <a:pt x="756" y="1"/>
                    <a:pt x="1" y="662"/>
                    <a:pt x="95" y="1511"/>
                  </a:cubicBezTo>
                  <a:cubicBezTo>
                    <a:pt x="95" y="2361"/>
                    <a:pt x="756"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42" name="Google Shape;4642;p144"/>
            <p:cNvSpPr/>
            <p:nvPr/>
          </p:nvSpPr>
          <p:spPr>
            <a:xfrm>
              <a:off x="3741525" y="1371325"/>
              <a:ext cx="73200" cy="73200"/>
            </a:xfrm>
            <a:custGeom>
              <a:avLst/>
              <a:gdLst/>
              <a:ahLst/>
              <a:cxnLst/>
              <a:rect l="l" t="t" r="r" b="b"/>
              <a:pathLst>
                <a:path w="2928" h="2928" extrusionOk="0">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43" name="Google Shape;4643;p144"/>
            <p:cNvSpPr/>
            <p:nvPr/>
          </p:nvSpPr>
          <p:spPr>
            <a:xfrm>
              <a:off x="1550650" y="1560200"/>
              <a:ext cx="75575" cy="73200"/>
            </a:xfrm>
            <a:custGeom>
              <a:avLst/>
              <a:gdLst/>
              <a:ahLst/>
              <a:cxnLst/>
              <a:rect l="l" t="t" r="r" b="b"/>
              <a:pathLst>
                <a:path w="3023" h="2928" extrusionOk="0">
                  <a:moveTo>
                    <a:pt x="1511" y="0"/>
                  </a:moveTo>
                  <a:cubicBezTo>
                    <a:pt x="756" y="0"/>
                    <a:pt x="0"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44" name="Google Shape;4644;p144"/>
            <p:cNvSpPr/>
            <p:nvPr/>
          </p:nvSpPr>
          <p:spPr>
            <a:xfrm>
              <a:off x="1751325" y="1560200"/>
              <a:ext cx="73200" cy="73200"/>
            </a:xfrm>
            <a:custGeom>
              <a:avLst/>
              <a:gdLst/>
              <a:ahLst/>
              <a:cxnLst/>
              <a:rect l="l" t="t" r="r" b="b"/>
              <a:pathLst>
                <a:path w="2928" h="2928" extrusionOk="0">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45" name="Google Shape;4645;p144"/>
            <p:cNvSpPr/>
            <p:nvPr/>
          </p:nvSpPr>
          <p:spPr>
            <a:xfrm>
              <a:off x="1949625" y="1560200"/>
              <a:ext cx="75575" cy="73200"/>
            </a:xfrm>
            <a:custGeom>
              <a:avLst/>
              <a:gdLst/>
              <a:ahLst/>
              <a:cxnLst/>
              <a:rect l="l" t="t" r="r" b="b"/>
              <a:pathLst>
                <a:path w="3023" h="2928" extrusionOk="0">
                  <a:moveTo>
                    <a:pt x="1512" y="0"/>
                  </a:moveTo>
                  <a:cubicBezTo>
                    <a:pt x="662" y="0"/>
                    <a:pt x="1" y="661"/>
                    <a:pt x="1" y="1511"/>
                  </a:cubicBezTo>
                  <a:cubicBezTo>
                    <a:pt x="1" y="2361"/>
                    <a:pt x="662"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46" name="Google Shape;4646;p144"/>
            <p:cNvSpPr/>
            <p:nvPr/>
          </p:nvSpPr>
          <p:spPr>
            <a:xfrm>
              <a:off x="2147950" y="1560200"/>
              <a:ext cx="75575" cy="73200"/>
            </a:xfrm>
            <a:custGeom>
              <a:avLst/>
              <a:gdLst/>
              <a:ahLst/>
              <a:cxnLst/>
              <a:rect l="l" t="t" r="r" b="b"/>
              <a:pathLst>
                <a:path w="3023"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47" name="Google Shape;4647;p144"/>
            <p:cNvSpPr/>
            <p:nvPr/>
          </p:nvSpPr>
          <p:spPr>
            <a:xfrm>
              <a:off x="2346250" y="1560200"/>
              <a:ext cx="75575" cy="73200"/>
            </a:xfrm>
            <a:custGeom>
              <a:avLst/>
              <a:gdLst/>
              <a:ahLst/>
              <a:cxnLst/>
              <a:rect l="l" t="t" r="r" b="b"/>
              <a:pathLst>
                <a:path w="3023" h="2928" extrusionOk="0">
                  <a:moveTo>
                    <a:pt x="1512" y="0"/>
                  </a:moveTo>
                  <a:cubicBezTo>
                    <a:pt x="756" y="0"/>
                    <a:pt x="1" y="661"/>
                    <a:pt x="95" y="1511"/>
                  </a:cubicBezTo>
                  <a:cubicBezTo>
                    <a:pt x="95" y="2361"/>
                    <a:pt x="756"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48" name="Google Shape;4648;p144"/>
            <p:cNvSpPr/>
            <p:nvPr/>
          </p:nvSpPr>
          <p:spPr>
            <a:xfrm>
              <a:off x="2546925" y="1560200"/>
              <a:ext cx="75575" cy="73200"/>
            </a:xfrm>
            <a:custGeom>
              <a:avLst/>
              <a:gdLst/>
              <a:ahLst/>
              <a:cxnLst/>
              <a:rect l="l" t="t" r="r" b="b"/>
              <a:pathLst>
                <a:path w="3023" h="2928" extrusionOk="0">
                  <a:moveTo>
                    <a:pt x="1512" y="0"/>
                  </a:moveTo>
                  <a:cubicBezTo>
                    <a:pt x="662" y="0"/>
                    <a:pt x="1" y="661"/>
                    <a:pt x="1" y="1511"/>
                  </a:cubicBezTo>
                  <a:cubicBezTo>
                    <a:pt x="1" y="2361"/>
                    <a:pt x="662" y="2928"/>
                    <a:pt x="1512" y="2928"/>
                  </a:cubicBezTo>
                  <a:cubicBezTo>
                    <a:pt x="2362" y="2928"/>
                    <a:pt x="3023" y="2267"/>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49" name="Google Shape;4649;p144"/>
            <p:cNvSpPr/>
            <p:nvPr/>
          </p:nvSpPr>
          <p:spPr>
            <a:xfrm>
              <a:off x="2745250" y="1560200"/>
              <a:ext cx="75575" cy="73200"/>
            </a:xfrm>
            <a:custGeom>
              <a:avLst/>
              <a:gdLst/>
              <a:ahLst/>
              <a:cxnLst/>
              <a:rect l="l" t="t" r="r" b="b"/>
              <a:pathLst>
                <a:path w="3023"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50" name="Google Shape;4650;p144"/>
            <p:cNvSpPr/>
            <p:nvPr/>
          </p:nvSpPr>
          <p:spPr>
            <a:xfrm>
              <a:off x="2945925" y="1560200"/>
              <a:ext cx="73200" cy="73200"/>
            </a:xfrm>
            <a:custGeom>
              <a:avLst/>
              <a:gdLst/>
              <a:ahLst/>
              <a:cxnLst/>
              <a:rect l="l" t="t" r="r" b="b"/>
              <a:pathLst>
                <a:path w="2928" h="2928" extrusionOk="0">
                  <a:moveTo>
                    <a:pt x="1417" y="0"/>
                  </a:moveTo>
                  <a:cubicBezTo>
                    <a:pt x="661" y="0"/>
                    <a:pt x="0" y="661"/>
                    <a:pt x="0" y="1511"/>
                  </a:cubicBezTo>
                  <a:cubicBezTo>
                    <a:pt x="0" y="2361"/>
                    <a:pt x="661" y="2928"/>
                    <a:pt x="1417" y="2928"/>
                  </a:cubicBezTo>
                  <a:cubicBezTo>
                    <a:pt x="2266" y="2928"/>
                    <a:pt x="2928" y="2267"/>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51" name="Google Shape;4651;p144"/>
            <p:cNvSpPr/>
            <p:nvPr/>
          </p:nvSpPr>
          <p:spPr>
            <a:xfrm>
              <a:off x="3144225" y="1560200"/>
              <a:ext cx="73225" cy="73200"/>
            </a:xfrm>
            <a:custGeom>
              <a:avLst/>
              <a:gdLst/>
              <a:ahLst/>
              <a:cxnLst/>
              <a:rect l="l" t="t" r="r" b="b"/>
              <a:pathLst>
                <a:path w="2929" h="2928" extrusionOk="0">
                  <a:moveTo>
                    <a:pt x="1511" y="0"/>
                  </a:moveTo>
                  <a:cubicBezTo>
                    <a:pt x="662" y="0"/>
                    <a:pt x="1" y="661"/>
                    <a:pt x="1" y="1511"/>
                  </a:cubicBezTo>
                  <a:cubicBezTo>
                    <a:pt x="1" y="2361"/>
                    <a:pt x="662"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52" name="Google Shape;4652;p144"/>
            <p:cNvSpPr/>
            <p:nvPr/>
          </p:nvSpPr>
          <p:spPr>
            <a:xfrm>
              <a:off x="3342550" y="1560200"/>
              <a:ext cx="75550" cy="73200"/>
            </a:xfrm>
            <a:custGeom>
              <a:avLst/>
              <a:gdLst/>
              <a:ahLst/>
              <a:cxnLst/>
              <a:rect l="l" t="t" r="r" b="b"/>
              <a:pathLst>
                <a:path w="3022"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53" name="Google Shape;4653;p144"/>
            <p:cNvSpPr/>
            <p:nvPr/>
          </p:nvSpPr>
          <p:spPr>
            <a:xfrm>
              <a:off x="3540850" y="1560200"/>
              <a:ext cx="75575" cy="73200"/>
            </a:xfrm>
            <a:custGeom>
              <a:avLst/>
              <a:gdLst/>
              <a:ahLst/>
              <a:cxnLst/>
              <a:rect l="l" t="t" r="r" b="b"/>
              <a:pathLst>
                <a:path w="3023" h="2928" extrusionOk="0">
                  <a:moveTo>
                    <a:pt x="1511" y="0"/>
                  </a:moveTo>
                  <a:cubicBezTo>
                    <a:pt x="756" y="0"/>
                    <a:pt x="1"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54" name="Google Shape;4654;p144"/>
            <p:cNvSpPr/>
            <p:nvPr/>
          </p:nvSpPr>
          <p:spPr>
            <a:xfrm>
              <a:off x="3741525" y="1560200"/>
              <a:ext cx="73200" cy="73200"/>
            </a:xfrm>
            <a:custGeom>
              <a:avLst/>
              <a:gdLst/>
              <a:ahLst/>
              <a:cxnLst/>
              <a:rect l="l" t="t" r="r" b="b"/>
              <a:pathLst>
                <a:path w="2928" h="2928" extrusionOk="0">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55" name="Google Shape;4655;p144"/>
            <p:cNvSpPr/>
            <p:nvPr/>
          </p:nvSpPr>
          <p:spPr>
            <a:xfrm>
              <a:off x="1550650" y="1749075"/>
              <a:ext cx="75575" cy="75550"/>
            </a:xfrm>
            <a:custGeom>
              <a:avLst/>
              <a:gdLst/>
              <a:ahLst/>
              <a:cxnLst/>
              <a:rect l="l" t="t" r="r" b="b"/>
              <a:pathLst>
                <a:path w="3023" h="3022"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56" name="Google Shape;4656;p144"/>
            <p:cNvSpPr/>
            <p:nvPr/>
          </p:nvSpPr>
          <p:spPr>
            <a:xfrm>
              <a:off x="1751325" y="174907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57" name="Google Shape;4657;p144"/>
            <p:cNvSpPr/>
            <p:nvPr/>
          </p:nvSpPr>
          <p:spPr>
            <a:xfrm>
              <a:off x="1949625"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58" name="Google Shape;4658;p144"/>
            <p:cNvSpPr/>
            <p:nvPr/>
          </p:nvSpPr>
          <p:spPr>
            <a:xfrm>
              <a:off x="21479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59" name="Google Shape;4659;p144"/>
            <p:cNvSpPr/>
            <p:nvPr/>
          </p:nvSpPr>
          <p:spPr>
            <a:xfrm>
              <a:off x="2346250" y="1749075"/>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60" name="Google Shape;4660;p144"/>
            <p:cNvSpPr/>
            <p:nvPr/>
          </p:nvSpPr>
          <p:spPr>
            <a:xfrm>
              <a:off x="2546925"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61" name="Google Shape;4661;p144"/>
            <p:cNvSpPr/>
            <p:nvPr/>
          </p:nvSpPr>
          <p:spPr>
            <a:xfrm>
              <a:off x="27452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62" name="Google Shape;4662;p144"/>
            <p:cNvSpPr/>
            <p:nvPr/>
          </p:nvSpPr>
          <p:spPr>
            <a:xfrm>
              <a:off x="2945925" y="174907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63" name="Google Shape;4663;p144"/>
            <p:cNvSpPr/>
            <p:nvPr/>
          </p:nvSpPr>
          <p:spPr>
            <a:xfrm>
              <a:off x="3144225" y="1749075"/>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64" name="Google Shape;4664;p144"/>
            <p:cNvSpPr/>
            <p:nvPr/>
          </p:nvSpPr>
          <p:spPr>
            <a:xfrm>
              <a:off x="3342550" y="17490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65" name="Google Shape;4665;p144"/>
            <p:cNvSpPr/>
            <p:nvPr/>
          </p:nvSpPr>
          <p:spPr>
            <a:xfrm>
              <a:off x="3540850" y="1749075"/>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66" name="Google Shape;4666;p144"/>
            <p:cNvSpPr/>
            <p:nvPr/>
          </p:nvSpPr>
          <p:spPr>
            <a:xfrm>
              <a:off x="3741525" y="174907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67" name="Google Shape;4667;p144"/>
            <p:cNvSpPr/>
            <p:nvPr/>
          </p:nvSpPr>
          <p:spPr>
            <a:xfrm>
              <a:off x="13523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68" name="Google Shape;4668;p144"/>
            <p:cNvSpPr/>
            <p:nvPr/>
          </p:nvSpPr>
          <p:spPr>
            <a:xfrm>
              <a:off x="1550650" y="1937925"/>
              <a:ext cx="75575" cy="75575"/>
            </a:xfrm>
            <a:custGeom>
              <a:avLst/>
              <a:gdLst/>
              <a:ahLst/>
              <a:cxnLst/>
              <a:rect l="l" t="t" r="r" b="b"/>
              <a:pathLst>
                <a:path w="3023" h="3023" extrusionOk="0">
                  <a:moveTo>
                    <a:pt x="1511" y="1"/>
                  </a:moveTo>
                  <a:cubicBezTo>
                    <a:pt x="756" y="1"/>
                    <a:pt x="0"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69" name="Google Shape;4669;p144"/>
            <p:cNvSpPr/>
            <p:nvPr/>
          </p:nvSpPr>
          <p:spPr>
            <a:xfrm>
              <a:off x="1751325" y="193792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70" name="Google Shape;4670;p144"/>
            <p:cNvSpPr/>
            <p:nvPr/>
          </p:nvSpPr>
          <p:spPr>
            <a:xfrm>
              <a:off x="19496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71" name="Google Shape;4671;p144"/>
            <p:cNvSpPr/>
            <p:nvPr/>
          </p:nvSpPr>
          <p:spPr>
            <a:xfrm>
              <a:off x="2147950" y="19379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72" name="Google Shape;4672;p144"/>
            <p:cNvSpPr/>
            <p:nvPr/>
          </p:nvSpPr>
          <p:spPr>
            <a:xfrm>
              <a:off x="2346250" y="1937925"/>
              <a:ext cx="75575" cy="75575"/>
            </a:xfrm>
            <a:custGeom>
              <a:avLst/>
              <a:gdLst/>
              <a:ahLst/>
              <a:cxnLst/>
              <a:rect l="l" t="t" r="r" b="b"/>
              <a:pathLst>
                <a:path w="3023" h="3023" extrusionOk="0">
                  <a:moveTo>
                    <a:pt x="1512" y="1"/>
                  </a:moveTo>
                  <a:cubicBezTo>
                    <a:pt x="756" y="1"/>
                    <a:pt x="1" y="662"/>
                    <a:pt x="95" y="1512"/>
                  </a:cubicBezTo>
                  <a:cubicBezTo>
                    <a:pt x="95" y="2362"/>
                    <a:pt x="756"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73" name="Google Shape;4673;p144"/>
            <p:cNvSpPr/>
            <p:nvPr/>
          </p:nvSpPr>
          <p:spPr>
            <a:xfrm>
              <a:off x="25469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74" name="Google Shape;4674;p144"/>
            <p:cNvSpPr/>
            <p:nvPr/>
          </p:nvSpPr>
          <p:spPr>
            <a:xfrm>
              <a:off x="2745250" y="19379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75" name="Google Shape;4675;p144"/>
            <p:cNvSpPr/>
            <p:nvPr/>
          </p:nvSpPr>
          <p:spPr>
            <a:xfrm>
              <a:off x="2945925" y="193792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267"/>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76" name="Google Shape;4676;p144"/>
            <p:cNvSpPr/>
            <p:nvPr/>
          </p:nvSpPr>
          <p:spPr>
            <a:xfrm>
              <a:off x="3144225" y="1937925"/>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77" name="Google Shape;4677;p144"/>
            <p:cNvSpPr/>
            <p:nvPr/>
          </p:nvSpPr>
          <p:spPr>
            <a:xfrm>
              <a:off x="3342550" y="193792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78" name="Google Shape;4678;p144"/>
            <p:cNvSpPr/>
            <p:nvPr/>
          </p:nvSpPr>
          <p:spPr>
            <a:xfrm>
              <a:off x="3540850" y="1937925"/>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79" name="Google Shape;4679;p144"/>
            <p:cNvSpPr/>
            <p:nvPr/>
          </p:nvSpPr>
          <p:spPr>
            <a:xfrm>
              <a:off x="3741525" y="193792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80" name="Google Shape;4680;p144"/>
            <p:cNvSpPr/>
            <p:nvPr/>
          </p:nvSpPr>
          <p:spPr>
            <a:xfrm>
              <a:off x="13523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81" name="Google Shape;4681;p144"/>
            <p:cNvSpPr/>
            <p:nvPr/>
          </p:nvSpPr>
          <p:spPr>
            <a:xfrm>
              <a:off x="1550650" y="2126800"/>
              <a:ext cx="75575" cy="75575"/>
            </a:xfrm>
            <a:custGeom>
              <a:avLst/>
              <a:gdLst/>
              <a:ahLst/>
              <a:cxnLst/>
              <a:rect l="l" t="t" r="r" b="b"/>
              <a:pathLst>
                <a:path w="3023" h="3023" extrusionOk="0">
                  <a:moveTo>
                    <a:pt x="1511" y="1"/>
                  </a:moveTo>
                  <a:cubicBezTo>
                    <a:pt x="756" y="1"/>
                    <a:pt x="0"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82" name="Google Shape;4682;p144"/>
            <p:cNvSpPr/>
            <p:nvPr/>
          </p:nvSpPr>
          <p:spPr>
            <a:xfrm>
              <a:off x="1751325" y="212680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83" name="Google Shape;4683;p144"/>
            <p:cNvSpPr/>
            <p:nvPr/>
          </p:nvSpPr>
          <p:spPr>
            <a:xfrm>
              <a:off x="19496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84" name="Google Shape;4684;p144"/>
            <p:cNvSpPr/>
            <p:nvPr/>
          </p:nvSpPr>
          <p:spPr>
            <a:xfrm>
              <a:off x="21479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85" name="Google Shape;4685;p144"/>
            <p:cNvSpPr/>
            <p:nvPr/>
          </p:nvSpPr>
          <p:spPr>
            <a:xfrm>
              <a:off x="2346250" y="2126800"/>
              <a:ext cx="75575" cy="75575"/>
            </a:xfrm>
            <a:custGeom>
              <a:avLst/>
              <a:gdLst/>
              <a:ahLst/>
              <a:cxnLst/>
              <a:rect l="l" t="t" r="r" b="b"/>
              <a:pathLst>
                <a:path w="3023" h="3023" extrusionOk="0">
                  <a:moveTo>
                    <a:pt x="1512" y="1"/>
                  </a:moveTo>
                  <a:cubicBezTo>
                    <a:pt x="756" y="1"/>
                    <a:pt x="1" y="662"/>
                    <a:pt x="95" y="1511"/>
                  </a:cubicBezTo>
                  <a:cubicBezTo>
                    <a:pt x="95" y="2361"/>
                    <a:pt x="756"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86" name="Google Shape;4686;p144"/>
            <p:cNvSpPr/>
            <p:nvPr/>
          </p:nvSpPr>
          <p:spPr>
            <a:xfrm>
              <a:off x="25469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87" name="Google Shape;4687;p144"/>
            <p:cNvSpPr/>
            <p:nvPr/>
          </p:nvSpPr>
          <p:spPr>
            <a:xfrm>
              <a:off x="27452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88" name="Google Shape;4688;p144"/>
            <p:cNvSpPr/>
            <p:nvPr/>
          </p:nvSpPr>
          <p:spPr>
            <a:xfrm>
              <a:off x="2945925" y="2126800"/>
              <a:ext cx="73200" cy="75575"/>
            </a:xfrm>
            <a:custGeom>
              <a:avLst/>
              <a:gdLst/>
              <a:ahLst/>
              <a:cxnLst/>
              <a:rect l="l" t="t" r="r" b="b"/>
              <a:pathLst>
                <a:path w="2928" h="3023" extrusionOk="0">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89" name="Google Shape;4689;p144"/>
            <p:cNvSpPr/>
            <p:nvPr/>
          </p:nvSpPr>
          <p:spPr>
            <a:xfrm>
              <a:off x="3144225" y="2126800"/>
              <a:ext cx="73225" cy="75575"/>
            </a:xfrm>
            <a:custGeom>
              <a:avLst/>
              <a:gdLst/>
              <a:ahLst/>
              <a:cxnLst/>
              <a:rect l="l" t="t" r="r" b="b"/>
              <a:pathLst>
                <a:path w="2929" h="3023" extrusionOk="0">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90" name="Google Shape;4690;p144"/>
            <p:cNvSpPr/>
            <p:nvPr/>
          </p:nvSpPr>
          <p:spPr>
            <a:xfrm>
              <a:off x="3342550" y="212680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91" name="Google Shape;4691;p144"/>
            <p:cNvSpPr/>
            <p:nvPr/>
          </p:nvSpPr>
          <p:spPr>
            <a:xfrm>
              <a:off x="3540850" y="2126800"/>
              <a:ext cx="75575" cy="75575"/>
            </a:xfrm>
            <a:custGeom>
              <a:avLst/>
              <a:gdLst/>
              <a:ahLst/>
              <a:cxnLst/>
              <a:rect l="l" t="t" r="r" b="b"/>
              <a:pathLst>
                <a:path w="3023" h="3023" extrusionOk="0">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92" name="Google Shape;4692;p144"/>
            <p:cNvSpPr/>
            <p:nvPr/>
          </p:nvSpPr>
          <p:spPr>
            <a:xfrm>
              <a:off x="3741525" y="212680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93" name="Google Shape;4693;p144"/>
            <p:cNvSpPr/>
            <p:nvPr/>
          </p:nvSpPr>
          <p:spPr>
            <a:xfrm>
              <a:off x="13523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94" name="Google Shape;4694;p144"/>
            <p:cNvSpPr/>
            <p:nvPr/>
          </p:nvSpPr>
          <p:spPr>
            <a:xfrm>
              <a:off x="1550650" y="2315675"/>
              <a:ext cx="75575" cy="75575"/>
            </a:xfrm>
            <a:custGeom>
              <a:avLst/>
              <a:gdLst/>
              <a:ahLst/>
              <a:cxnLst/>
              <a:rect l="l" t="t" r="r" b="b"/>
              <a:pathLst>
                <a:path w="3023" h="3023"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95" name="Google Shape;4695;p144"/>
            <p:cNvSpPr/>
            <p:nvPr/>
          </p:nvSpPr>
          <p:spPr>
            <a:xfrm>
              <a:off x="1751325" y="231567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96" name="Google Shape;4696;p144"/>
            <p:cNvSpPr/>
            <p:nvPr/>
          </p:nvSpPr>
          <p:spPr>
            <a:xfrm>
              <a:off x="19496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97" name="Google Shape;4697;p144"/>
            <p:cNvSpPr/>
            <p:nvPr/>
          </p:nvSpPr>
          <p:spPr>
            <a:xfrm>
              <a:off x="21479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98" name="Google Shape;4698;p144"/>
            <p:cNvSpPr/>
            <p:nvPr/>
          </p:nvSpPr>
          <p:spPr>
            <a:xfrm>
              <a:off x="2346250" y="2315675"/>
              <a:ext cx="75575" cy="75575"/>
            </a:xfrm>
            <a:custGeom>
              <a:avLst/>
              <a:gdLst/>
              <a:ahLst/>
              <a:cxnLst/>
              <a:rect l="l" t="t" r="r" b="b"/>
              <a:pathLst>
                <a:path w="3023" h="3023"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99" name="Google Shape;4699;p144"/>
            <p:cNvSpPr/>
            <p:nvPr/>
          </p:nvSpPr>
          <p:spPr>
            <a:xfrm>
              <a:off x="25469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00" name="Google Shape;4700;p144"/>
            <p:cNvSpPr/>
            <p:nvPr/>
          </p:nvSpPr>
          <p:spPr>
            <a:xfrm>
              <a:off x="27452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01" name="Google Shape;4701;p144"/>
            <p:cNvSpPr/>
            <p:nvPr/>
          </p:nvSpPr>
          <p:spPr>
            <a:xfrm>
              <a:off x="2945925" y="231567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02" name="Google Shape;4702;p144"/>
            <p:cNvSpPr/>
            <p:nvPr/>
          </p:nvSpPr>
          <p:spPr>
            <a:xfrm>
              <a:off x="3144225" y="2315675"/>
              <a:ext cx="73225" cy="75575"/>
            </a:xfrm>
            <a:custGeom>
              <a:avLst/>
              <a:gdLst/>
              <a:ahLst/>
              <a:cxnLst/>
              <a:rect l="l" t="t" r="r" b="b"/>
              <a:pathLst>
                <a:path w="2929" h="3023"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03" name="Google Shape;4703;p144"/>
            <p:cNvSpPr/>
            <p:nvPr/>
          </p:nvSpPr>
          <p:spPr>
            <a:xfrm>
              <a:off x="3342550" y="231567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04" name="Google Shape;4704;p144"/>
            <p:cNvSpPr/>
            <p:nvPr/>
          </p:nvSpPr>
          <p:spPr>
            <a:xfrm>
              <a:off x="3540850" y="2315675"/>
              <a:ext cx="75575" cy="75575"/>
            </a:xfrm>
            <a:custGeom>
              <a:avLst/>
              <a:gdLst/>
              <a:ahLst/>
              <a:cxnLst/>
              <a:rect l="l" t="t" r="r" b="b"/>
              <a:pathLst>
                <a:path w="3023" h="3023"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05" name="Google Shape;4705;p144"/>
            <p:cNvSpPr/>
            <p:nvPr/>
          </p:nvSpPr>
          <p:spPr>
            <a:xfrm>
              <a:off x="3741525" y="231567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06" name="Google Shape;4706;p144"/>
            <p:cNvSpPr/>
            <p:nvPr/>
          </p:nvSpPr>
          <p:spPr>
            <a:xfrm>
              <a:off x="1201250" y="2509250"/>
              <a:ext cx="25975" cy="68500"/>
            </a:xfrm>
            <a:custGeom>
              <a:avLst/>
              <a:gdLst/>
              <a:ahLst/>
              <a:cxnLst/>
              <a:rect l="l" t="t" r="r" b="b"/>
              <a:pathLst>
                <a:path w="1039" h="2740" extrusionOk="0">
                  <a:moveTo>
                    <a:pt x="283" y="1"/>
                  </a:moveTo>
                  <a:cubicBezTo>
                    <a:pt x="189" y="945"/>
                    <a:pt x="95" y="1795"/>
                    <a:pt x="0" y="2740"/>
                  </a:cubicBezTo>
                  <a:cubicBezTo>
                    <a:pt x="567" y="2551"/>
                    <a:pt x="1039" y="1984"/>
                    <a:pt x="1039" y="1323"/>
                  </a:cubicBezTo>
                  <a:cubicBezTo>
                    <a:pt x="1039" y="756"/>
                    <a:pt x="756" y="284"/>
                    <a:pt x="283"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07" name="Google Shape;4707;p144"/>
            <p:cNvSpPr/>
            <p:nvPr/>
          </p:nvSpPr>
          <p:spPr>
            <a:xfrm>
              <a:off x="13523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08" name="Google Shape;4708;p144"/>
            <p:cNvSpPr/>
            <p:nvPr/>
          </p:nvSpPr>
          <p:spPr>
            <a:xfrm>
              <a:off x="1550650" y="2504550"/>
              <a:ext cx="75575" cy="75550"/>
            </a:xfrm>
            <a:custGeom>
              <a:avLst/>
              <a:gdLst/>
              <a:ahLst/>
              <a:cxnLst/>
              <a:rect l="l" t="t" r="r" b="b"/>
              <a:pathLst>
                <a:path w="3023" h="3022"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09" name="Google Shape;4709;p144"/>
            <p:cNvSpPr/>
            <p:nvPr/>
          </p:nvSpPr>
          <p:spPr>
            <a:xfrm>
              <a:off x="1751325" y="250455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10" name="Google Shape;4710;p144"/>
            <p:cNvSpPr/>
            <p:nvPr/>
          </p:nvSpPr>
          <p:spPr>
            <a:xfrm>
              <a:off x="19496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11" name="Google Shape;4711;p144"/>
            <p:cNvSpPr/>
            <p:nvPr/>
          </p:nvSpPr>
          <p:spPr>
            <a:xfrm>
              <a:off x="21479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12" name="Google Shape;4712;p144"/>
            <p:cNvSpPr/>
            <p:nvPr/>
          </p:nvSpPr>
          <p:spPr>
            <a:xfrm>
              <a:off x="2346250" y="2504550"/>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13" name="Google Shape;4713;p144"/>
            <p:cNvSpPr/>
            <p:nvPr/>
          </p:nvSpPr>
          <p:spPr>
            <a:xfrm>
              <a:off x="25469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14" name="Google Shape;4714;p144"/>
            <p:cNvSpPr/>
            <p:nvPr/>
          </p:nvSpPr>
          <p:spPr>
            <a:xfrm>
              <a:off x="27452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15" name="Google Shape;4715;p144"/>
            <p:cNvSpPr/>
            <p:nvPr/>
          </p:nvSpPr>
          <p:spPr>
            <a:xfrm>
              <a:off x="2945925" y="250455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16" name="Google Shape;4716;p144"/>
            <p:cNvSpPr/>
            <p:nvPr/>
          </p:nvSpPr>
          <p:spPr>
            <a:xfrm>
              <a:off x="3144225" y="2504550"/>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17" name="Google Shape;4717;p144"/>
            <p:cNvSpPr/>
            <p:nvPr/>
          </p:nvSpPr>
          <p:spPr>
            <a:xfrm>
              <a:off x="3342550" y="250455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18" name="Google Shape;4718;p144"/>
            <p:cNvSpPr/>
            <p:nvPr/>
          </p:nvSpPr>
          <p:spPr>
            <a:xfrm>
              <a:off x="3540850" y="2504550"/>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19" name="Google Shape;4719;p144"/>
            <p:cNvSpPr/>
            <p:nvPr/>
          </p:nvSpPr>
          <p:spPr>
            <a:xfrm>
              <a:off x="3741525" y="250455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20" name="Google Shape;4720;p144"/>
            <p:cNvSpPr/>
            <p:nvPr/>
          </p:nvSpPr>
          <p:spPr>
            <a:xfrm>
              <a:off x="1189450" y="2693400"/>
              <a:ext cx="37775" cy="75575"/>
            </a:xfrm>
            <a:custGeom>
              <a:avLst/>
              <a:gdLst/>
              <a:ahLst/>
              <a:cxnLst/>
              <a:rect l="l" t="t" r="r" b="b"/>
              <a:pathLst>
                <a:path w="1511" h="3023" extrusionOk="0">
                  <a:moveTo>
                    <a:pt x="94" y="1"/>
                  </a:moveTo>
                  <a:cubicBezTo>
                    <a:pt x="94" y="1040"/>
                    <a:pt x="0" y="1984"/>
                    <a:pt x="0" y="2928"/>
                  </a:cubicBezTo>
                  <a:lnTo>
                    <a:pt x="94" y="2928"/>
                  </a:lnTo>
                  <a:lnTo>
                    <a:pt x="94" y="3023"/>
                  </a:lnTo>
                  <a:cubicBezTo>
                    <a:pt x="850" y="3023"/>
                    <a:pt x="1511" y="2362"/>
                    <a:pt x="1511" y="1512"/>
                  </a:cubicBezTo>
                  <a:cubicBezTo>
                    <a:pt x="1511" y="662"/>
                    <a:pt x="944" y="1"/>
                    <a:pt x="94"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21" name="Google Shape;4721;p144"/>
            <p:cNvSpPr/>
            <p:nvPr/>
          </p:nvSpPr>
          <p:spPr>
            <a:xfrm>
              <a:off x="13523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22" name="Google Shape;4722;p144"/>
            <p:cNvSpPr/>
            <p:nvPr/>
          </p:nvSpPr>
          <p:spPr>
            <a:xfrm>
              <a:off x="1550650" y="2693400"/>
              <a:ext cx="75575" cy="75575"/>
            </a:xfrm>
            <a:custGeom>
              <a:avLst/>
              <a:gdLst/>
              <a:ahLst/>
              <a:cxnLst/>
              <a:rect l="l" t="t" r="r" b="b"/>
              <a:pathLst>
                <a:path w="3023" h="3023" extrusionOk="0">
                  <a:moveTo>
                    <a:pt x="1511" y="1"/>
                  </a:moveTo>
                  <a:cubicBezTo>
                    <a:pt x="756" y="1"/>
                    <a:pt x="0"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23" name="Google Shape;4723;p144"/>
            <p:cNvSpPr/>
            <p:nvPr/>
          </p:nvSpPr>
          <p:spPr>
            <a:xfrm>
              <a:off x="1751325" y="2693400"/>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24" name="Google Shape;4724;p144"/>
            <p:cNvSpPr/>
            <p:nvPr/>
          </p:nvSpPr>
          <p:spPr>
            <a:xfrm>
              <a:off x="19496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25" name="Google Shape;4725;p144"/>
            <p:cNvSpPr/>
            <p:nvPr/>
          </p:nvSpPr>
          <p:spPr>
            <a:xfrm>
              <a:off x="21479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26" name="Google Shape;4726;p144"/>
            <p:cNvSpPr/>
            <p:nvPr/>
          </p:nvSpPr>
          <p:spPr>
            <a:xfrm>
              <a:off x="2346250" y="2693400"/>
              <a:ext cx="75575" cy="75575"/>
            </a:xfrm>
            <a:custGeom>
              <a:avLst/>
              <a:gdLst/>
              <a:ahLst/>
              <a:cxnLst/>
              <a:rect l="l" t="t" r="r" b="b"/>
              <a:pathLst>
                <a:path w="3023" h="3023" extrusionOk="0">
                  <a:moveTo>
                    <a:pt x="1512" y="1"/>
                  </a:moveTo>
                  <a:cubicBezTo>
                    <a:pt x="756" y="1"/>
                    <a:pt x="1" y="662"/>
                    <a:pt x="95" y="1512"/>
                  </a:cubicBezTo>
                  <a:cubicBezTo>
                    <a:pt x="95"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27" name="Google Shape;4727;p144"/>
            <p:cNvSpPr/>
            <p:nvPr/>
          </p:nvSpPr>
          <p:spPr>
            <a:xfrm>
              <a:off x="25469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28" name="Google Shape;4728;p144"/>
            <p:cNvSpPr/>
            <p:nvPr/>
          </p:nvSpPr>
          <p:spPr>
            <a:xfrm>
              <a:off x="27452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29" name="Google Shape;4729;p144"/>
            <p:cNvSpPr/>
            <p:nvPr/>
          </p:nvSpPr>
          <p:spPr>
            <a:xfrm>
              <a:off x="2945925" y="2693400"/>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30" name="Google Shape;4730;p144"/>
            <p:cNvSpPr/>
            <p:nvPr/>
          </p:nvSpPr>
          <p:spPr>
            <a:xfrm>
              <a:off x="3144225" y="2693400"/>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31" name="Google Shape;4731;p144"/>
            <p:cNvSpPr/>
            <p:nvPr/>
          </p:nvSpPr>
          <p:spPr>
            <a:xfrm>
              <a:off x="3342550" y="2693400"/>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32" name="Google Shape;4732;p144"/>
            <p:cNvSpPr/>
            <p:nvPr/>
          </p:nvSpPr>
          <p:spPr>
            <a:xfrm>
              <a:off x="3540850" y="2693400"/>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33" name="Google Shape;4733;p144"/>
            <p:cNvSpPr/>
            <p:nvPr/>
          </p:nvSpPr>
          <p:spPr>
            <a:xfrm>
              <a:off x="3741525" y="2693400"/>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34" name="Google Shape;4734;p144"/>
            <p:cNvSpPr/>
            <p:nvPr/>
          </p:nvSpPr>
          <p:spPr>
            <a:xfrm>
              <a:off x="3342550" y="5337575"/>
              <a:ext cx="75550" cy="49600"/>
            </a:xfrm>
            <a:custGeom>
              <a:avLst/>
              <a:gdLst/>
              <a:ahLst/>
              <a:cxnLst/>
              <a:rect l="l" t="t" r="r" b="b"/>
              <a:pathLst>
                <a:path w="3022" h="1984" extrusionOk="0">
                  <a:moveTo>
                    <a:pt x="1511" y="0"/>
                  </a:moveTo>
                  <a:cubicBezTo>
                    <a:pt x="661" y="0"/>
                    <a:pt x="0" y="661"/>
                    <a:pt x="0" y="1511"/>
                  </a:cubicBezTo>
                  <a:cubicBezTo>
                    <a:pt x="0" y="1511"/>
                    <a:pt x="0" y="1511"/>
                    <a:pt x="0" y="1606"/>
                  </a:cubicBezTo>
                  <a:cubicBezTo>
                    <a:pt x="944" y="1700"/>
                    <a:pt x="1889" y="1889"/>
                    <a:pt x="2927" y="1983"/>
                  </a:cubicBezTo>
                  <a:cubicBezTo>
                    <a:pt x="2927" y="1889"/>
                    <a:pt x="3022" y="1700"/>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35" name="Google Shape;4735;p144"/>
            <p:cNvSpPr/>
            <p:nvPr/>
          </p:nvSpPr>
          <p:spPr>
            <a:xfrm>
              <a:off x="3540850" y="5337575"/>
              <a:ext cx="75575" cy="70850"/>
            </a:xfrm>
            <a:custGeom>
              <a:avLst/>
              <a:gdLst/>
              <a:ahLst/>
              <a:cxnLst/>
              <a:rect l="l" t="t" r="r" b="b"/>
              <a:pathLst>
                <a:path w="3023" h="2834" extrusionOk="0">
                  <a:moveTo>
                    <a:pt x="1511" y="0"/>
                  </a:moveTo>
                  <a:cubicBezTo>
                    <a:pt x="756" y="0"/>
                    <a:pt x="95" y="661"/>
                    <a:pt x="95" y="1511"/>
                  </a:cubicBezTo>
                  <a:lnTo>
                    <a:pt x="1" y="1511"/>
                  </a:lnTo>
                  <a:cubicBezTo>
                    <a:pt x="1" y="1983"/>
                    <a:pt x="284" y="2361"/>
                    <a:pt x="662" y="2645"/>
                  </a:cubicBezTo>
                  <a:cubicBezTo>
                    <a:pt x="1228" y="2739"/>
                    <a:pt x="1700" y="2739"/>
                    <a:pt x="2267" y="2833"/>
                  </a:cubicBezTo>
                  <a:cubicBezTo>
                    <a:pt x="2739" y="2550"/>
                    <a:pt x="3022" y="2078"/>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36" name="Google Shape;4736;p144"/>
            <p:cNvSpPr/>
            <p:nvPr/>
          </p:nvSpPr>
          <p:spPr>
            <a:xfrm>
              <a:off x="3741525" y="533757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37" name="Google Shape;4737;p144"/>
            <p:cNvSpPr/>
            <p:nvPr/>
          </p:nvSpPr>
          <p:spPr>
            <a:xfrm>
              <a:off x="2745250" y="5148700"/>
              <a:ext cx="75575" cy="73225"/>
            </a:xfrm>
            <a:custGeom>
              <a:avLst/>
              <a:gdLst/>
              <a:ahLst/>
              <a:cxnLst/>
              <a:rect l="l" t="t" r="r" b="b"/>
              <a:pathLst>
                <a:path w="3023" h="2929" extrusionOk="0">
                  <a:moveTo>
                    <a:pt x="1511" y="1"/>
                  </a:moveTo>
                  <a:cubicBezTo>
                    <a:pt x="661" y="1"/>
                    <a:pt x="0" y="662"/>
                    <a:pt x="0" y="1512"/>
                  </a:cubicBezTo>
                  <a:cubicBezTo>
                    <a:pt x="0" y="1700"/>
                    <a:pt x="95" y="1889"/>
                    <a:pt x="189" y="2078"/>
                  </a:cubicBezTo>
                  <a:cubicBezTo>
                    <a:pt x="756" y="2361"/>
                    <a:pt x="1417" y="2645"/>
                    <a:pt x="1983" y="2928"/>
                  </a:cubicBezTo>
                  <a:cubicBezTo>
                    <a:pt x="2550" y="2645"/>
                    <a:pt x="3022" y="2173"/>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38" name="Google Shape;4738;p144"/>
            <p:cNvSpPr/>
            <p:nvPr/>
          </p:nvSpPr>
          <p:spPr>
            <a:xfrm>
              <a:off x="2945925" y="5148700"/>
              <a:ext cx="73200" cy="75575"/>
            </a:xfrm>
            <a:custGeom>
              <a:avLst/>
              <a:gdLst/>
              <a:ahLst/>
              <a:cxnLst/>
              <a:rect l="l" t="t" r="r" b="b"/>
              <a:pathLst>
                <a:path w="2928" h="3023" extrusionOk="0">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39" name="Google Shape;4739;p144"/>
            <p:cNvSpPr/>
            <p:nvPr/>
          </p:nvSpPr>
          <p:spPr>
            <a:xfrm>
              <a:off x="3144225" y="5148700"/>
              <a:ext cx="73225" cy="75575"/>
            </a:xfrm>
            <a:custGeom>
              <a:avLst/>
              <a:gdLst/>
              <a:ahLst/>
              <a:cxnLst/>
              <a:rect l="l" t="t" r="r" b="b"/>
              <a:pathLst>
                <a:path w="2929" h="3023" extrusionOk="0">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40" name="Google Shape;4740;p144"/>
            <p:cNvSpPr/>
            <p:nvPr/>
          </p:nvSpPr>
          <p:spPr>
            <a:xfrm>
              <a:off x="3342550" y="5148700"/>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41" name="Google Shape;4741;p144"/>
            <p:cNvSpPr/>
            <p:nvPr/>
          </p:nvSpPr>
          <p:spPr>
            <a:xfrm>
              <a:off x="3540850" y="5148700"/>
              <a:ext cx="75575" cy="75575"/>
            </a:xfrm>
            <a:custGeom>
              <a:avLst/>
              <a:gdLst/>
              <a:ahLst/>
              <a:cxnLst/>
              <a:rect l="l" t="t" r="r" b="b"/>
              <a:pathLst>
                <a:path w="3023" h="3023" extrusionOk="0">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42" name="Google Shape;4742;p144"/>
            <p:cNvSpPr/>
            <p:nvPr/>
          </p:nvSpPr>
          <p:spPr>
            <a:xfrm>
              <a:off x="3741525" y="5148700"/>
              <a:ext cx="73200" cy="75575"/>
            </a:xfrm>
            <a:custGeom>
              <a:avLst/>
              <a:gdLst/>
              <a:ahLst/>
              <a:cxnLst/>
              <a:rect l="l" t="t" r="r" b="b"/>
              <a:pathLst>
                <a:path w="2928" h="3023" extrusionOk="0">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43" name="Google Shape;4743;p144"/>
            <p:cNvSpPr/>
            <p:nvPr/>
          </p:nvSpPr>
          <p:spPr>
            <a:xfrm>
              <a:off x="2350975" y="4959825"/>
              <a:ext cx="70850" cy="63775"/>
            </a:xfrm>
            <a:custGeom>
              <a:avLst/>
              <a:gdLst/>
              <a:ahLst/>
              <a:cxnLst/>
              <a:rect l="l" t="t" r="r" b="b"/>
              <a:pathLst>
                <a:path w="2834" h="2551" extrusionOk="0">
                  <a:moveTo>
                    <a:pt x="1323" y="1"/>
                  </a:moveTo>
                  <a:cubicBezTo>
                    <a:pt x="662" y="1"/>
                    <a:pt x="190" y="379"/>
                    <a:pt x="1" y="1040"/>
                  </a:cubicBezTo>
                  <a:cubicBezTo>
                    <a:pt x="756" y="1512"/>
                    <a:pt x="1606" y="2078"/>
                    <a:pt x="2362" y="2551"/>
                  </a:cubicBezTo>
                  <a:cubicBezTo>
                    <a:pt x="2645" y="2267"/>
                    <a:pt x="2834" y="1890"/>
                    <a:pt x="2834" y="1512"/>
                  </a:cubicBezTo>
                  <a:cubicBezTo>
                    <a:pt x="2834" y="662"/>
                    <a:pt x="2173" y="1"/>
                    <a:pt x="1323"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44" name="Google Shape;4744;p144"/>
            <p:cNvSpPr/>
            <p:nvPr/>
          </p:nvSpPr>
          <p:spPr>
            <a:xfrm>
              <a:off x="2546925"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45" name="Google Shape;4745;p144"/>
            <p:cNvSpPr/>
            <p:nvPr/>
          </p:nvSpPr>
          <p:spPr>
            <a:xfrm>
              <a:off x="27452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46" name="Google Shape;4746;p144"/>
            <p:cNvSpPr/>
            <p:nvPr/>
          </p:nvSpPr>
          <p:spPr>
            <a:xfrm>
              <a:off x="2945925" y="495982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47" name="Google Shape;4747;p144"/>
            <p:cNvSpPr/>
            <p:nvPr/>
          </p:nvSpPr>
          <p:spPr>
            <a:xfrm>
              <a:off x="3144225" y="4959825"/>
              <a:ext cx="73225" cy="75575"/>
            </a:xfrm>
            <a:custGeom>
              <a:avLst/>
              <a:gdLst/>
              <a:ahLst/>
              <a:cxnLst/>
              <a:rect l="l" t="t" r="r" b="b"/>
              <a:pathLst>
                <a:path w="2929" h="3023" extrusionOk="0">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48" name="Google Shape;4748;p144"/>
            <p:cNvSpPr/>
            <p:nvPr/>
          </p:nvSpPr>
          <p:spPr>
            <a:xfrm>
              <a:off x="3342550" y="495982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49" name="Google Shape;4749;p144"/>
            <p:cNvSpPr/>
            <p:nvPr/>
          </p:nvSpPr>
          <p:spPr>
            <a:xfrm>
              <a:off x="3540850" y="4959825"/>
              <a:ext cx="75575" cy="75575"/>
            </a:xfrm>
            <a:custGeom>
              <a:avLst/>
              <a:gdLst/>
              <a:ahLst/>
              <a:cxnLst/>
              <a:rect l="l" t="t" r="r" b="b"/>
              <a:pathLst>
                <a:path w="3023" h="3023" extrusionOk="0">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50" name="Google Shape;4750;p144"/>
            <p:cNvSpPr/>
            <p:nvPr/>
          </p:nvSpPr>
          <p:spPr>
            <a:xfrm>
              <a:off x="3741525" y="495982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51" name="Google Shape;4751;p144"/>
            <p:cNvSpPr/>
            <p:nvPr/>
          </p:nvSpPr>
          <p:spPr>
            <a:xfrm>
              <a:off x="21479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52" name="Google Shape;4752;p144"/>
            <p:cNvSpPr/>
            <p:nvPr/>
          </p:nvSpPr>
          <p:spPr>
            <a:xfrm>
              <a:off x="2346250" y="4770975"/>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53" name="Google Shape;4753;p144"/>
            <p:cNvSpPr/>
            <p:nvPr/>
          </p:nvSpPr>
          <p:spPr>
            <a:xfrm>
              <a:off x="2546925"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54" name="Google Shape;4754;p144"/>
            <p:cNvSpPr/>
            <p:nvPr/>
          </p:nvSpPr>
          <p:spPr>
            <a:xfrm>
              <a:off x="27452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55" name="Google Shape;4755;p144"/>
            <p:cNvSpPr/>
            <p:nvPr/>
          </p:nvSpPr>
          <p:spPr>
            <a:xfrm>
              <a:off x="2945925" y="477097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56" name="Google Shape;4756;p144"/>
            <p:cNvSpPr/>
            <p:nvPr/>
          </p:nvSpPr>
          <p:spPr>
            <a:xfrm>
              <a:off x="3144225" y="4770975"/>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57" name="Google Shape;4757;p144"/>
            <p:cNvSpPr/>
            <p:nvPr/>
          </p:nvSpPr>
          <p:spPr>
            <a:xfrm>
              <a:off x="3342550" y="47709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58" name="Google Shape;4758;p144"/>
            <p:cNvSpPr/>
            <p:nvPr/>
          </p:nvSpPr>
          <p:spPr>
            <a:xfrm>
              <a:off x="3540850" y="4770975"/>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59" name="Google Shape;4759;p144"/>
            <p:cNvSpPr/>
            <p:nvPr/>
          </p:nvSpPr>
          <p:spPr>
            <a:xfrm>
              <a:off x="3741525" y="477097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60" name="Google Shape;4760;p144"/>
            <p:cNvSpPr/>
            <p:nvPr/>
          </p:nvSpPr>
          <p:spPr>
            <a:xfrm>
              <a:off x="1949625"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61" name="Google Shape;4761;p144"/>
            <p:cNvSpPr/>
            <p:nvPr/>
          </p:nvSpPr>
          <p:spPr>
            <a:xfrm>
              <a:off x="21479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62" name="Google Shape;4762;p144"/>
            <p:cNvSpPr/>
            <p:nvPr/>
          </p:nvSpPr>
          <p:spPr>
            <a:xfrm>
              <a:off x="2346250" y="4582100"/>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63" name="Google Shape;4763;p144"/>
            <p:cNvSpPr/>
            <p:nvPr/>
          </p:nvSpPr>
          <p:spPr>
            <a:xfrm>
              <a:off x="2546925"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64" name="Google Shape;4764;p144"/>
            <p:cNvSpPr/>
            <p:nvPr/>
          </p:nvSpPr>
          <p:spPr>
            <a:xfrm>
              <a:off x="27452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65" name="Google Shape;4765;p144"/>
            <p:cNvSpPr/>
            <p:nvPr/>
          </p:nvSpPr>
          <p:spPr>
            <a:xfrm>
              <a:off x="2945925" y="4582100"/>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66" name="Google Shape;4766;p144"/>
            <p:cNvSpPr/>
            <p:nvPr/>
          </p:nvSpPr>
          <p:spPr>
            <a:xfrm>
              <a:off x="3144225" y="4582100"/>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67" name="Google Shape;4767;p144"/>
            <p:cNvSpPr/>
            <p:nvPr/>
          </p:nvSpPr>
          <p:spPr>
            <a:xfrm>
              <a:off x="3342550" y="458210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68" name="Google Shape;4768;p144"/>
            <p:cNvSpPr/>
            <p:nvPr/>
          </p:nvSpPr>
          <p:spPr>
            <a:xfrm>
              <a:off x="3540850" y="4582100"/>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69" name="Google Shape;4769;p144"/>
            <p:cNvSpPr/>
            <p:nvPr/>
          </p:nvSpPr>
          <p:spPr>
            <a:xfrm>
              <a:off x="3741525" y="458210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70" name="Google Shape;4770;p144"/>
            <p:cNvSpPr/>
            <p:nvPr/>
          </p:nvSpPr>
          <p:spPr>
            <a:xfrm>
              <a:off x="1751325" y="4393225"/>
              <a:ext cx="73200" cy="75575"/>
            </a:xfrm>
            <a:custGeom>
              <a:avLst/>
              <a:gdLst/>
              <a:ahLst/>
              <a:cxnLst/>
              <a:rect l="l" t="t" r="r" b="b"/>
              <a:pathLst>
                <a:path w="2928" h="3023" extrusionOk="0">
                  <a:moveTo>
                    <a:pt x="1417" y="1"/>
                  </a:moveTo>
                  <a:cubicBezTo>
                    <a:pt x="661" y="1"/>
                    <a:pt x="0" y="662"/>
                    <a:pt x="0" y="1512"/>
                  </a:cubicBezTo>
                  <a:cubicBezTo>
                    <a:pt x="0" y="1606"/>
                    <a:pt x="0" y="1700"/>
                    <a:pt x="0" y="1795"/>
                  </a:cubicBezTo>
                  <a:cubicBezTo>
                    <a:pt x="378" y="2173"/>
                    <a:pt x="661" y="2456"/>
                    <a:pt x="945" y="2834"/>
                  </a:cubicBezTo>
                  <a:cubicBezTo>
                    <a:pt x="1134" y="2928"/>
                    <a:pt x="132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71" name="Google Shape;4771;p144"/>
            <p:cNvSpPr/>
            <p:nvPr/>
          </p:nvSpPr>
          <p:spPr>
            <a:xfrm>
              <a:off x="1949625"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72" name="Google Shape;4772;p144"/>
            <p:cNvSpPr/>
            <p:nvPr/>
          </p:nvSpPr>
          <p:spPr>
            <a:xfrm>
              <a:off x="21479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73" name="Google Shape;4773;p144"/>
            <p:cNvSpPr/>
            <p:nvPr/>
          </p:nvSpPr>
          <p:spPr>
            <a:xfrm>
              <a:off x="2346250" y="4393225"/>
              <a:ext cx="75575" cy="75575"/>
            </a:xfrm>
            <a:custGeom>
              <a:avLst/>
              <a:gdLst/>
              <a:ahLst/>
              <a:cxnLst/>
              <a:rect l="l" t="t" r="r" b="b"/>
              <a:pathLst>
                <a:path w="3023" h="3023" extrusionOk="0">
                  <a:moveTo>
                    <a:pt x="1512" y="1"/>
                  </a:moveTo>
                  <a:cubicBezTo>
                    <a:pt x="756" y="1"/>
                    <a:pt x="95" y="662"/>
                    <a:pt x="95" y="1512"/>
                  </a:cubicBezTo>
                  <a:cubicBezTo>
                    <a:pt x="1" y="2361"/>
                    <a:pt x="756"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74" name="Google Shape;4774;p144"/>
            <p:cNvSpPr/>
            <p:nvPr/>
          </p:nvSpPr>
          <p:spPr>
            <a:xfrm>
              <a:off x="2546925"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267"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75" name="Google Shape;4775;p144"/>
            <p:cNvSpPr/>
            <p:nvPr/>
          </p:nvSpPr>
          <p:spPr>
            <a:xfrm>
              <a:off x="27452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76" name="Google Shape;4776;p144"/>
            <p:cNvSpPr/>
            <p:nvPr/>
          </p:nvSpPr>
          <p:spPr>
            <a:xfrm>
              <a:off x="2945925" y="4393225"/>
              <a:ext cx="73200" cy="75575"/>
            </a:xfrm>
            <a:custGeom>
              <a:avLst/>
              <a:gdLst/>
              <a:ahLst/>
              <a:cxnLst/>
              <a:rect l="l" t="t" r="r" b="b"/>
              <a:pathLst>
                <a:path w="2928" h="3023" extrusionOk="0">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77" name="Google Shape;4777;p144"/>
            <p:cNvSpPr/>
            <p:nvPr/>
          </p:nvSpPr>
          <p:spPr>
            <a:xfrm>
              <a:off x="3144225" y="4393225"/>
              <a:ext cx="73225" cy="75575"/>
            </a:xfrm>
            <a:custGeom>
              <a:avLst/>
              <a:gdLst/>
              <a:ahLst/>
              <a:cxnLst/>
              <a:rect l="l" t="t" r="r" b="b"/>
              <a:pathLst>
                <a:path w="2929" h="3023" extrusionOk="0">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78" name="Google Shape;4778;p144"/>
            <p:cNvSpPr/>
            <p:nvPr/>
          </p:nvSpPr>
          <p:spPr>
            <a:xfrm>
              <a:off x="3342550" y="4393225"/>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79" name="Google Shape;4779;p144"/>
            <p:cNvSpPr/>
            <p:nvPr/>
          </p:nvSpPr>
          <p:spPr>
            <a:xfrm>
              <a:off x="3540850" y="4393225"/>
              <a:ext cx="75575" cy="75575"/>
            </a:xfrm>
            <a:custGeom>
              <a:avLst/>
              <a:gdLst/>
              <a:ahLst/>
              <a:cxnLst/>
              <a:rect l="l" t="t" r="r" b="b"/>
              <a:pathLst>
                <a:path w="3023" h="3023" extrusionOk="0">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80" name="Google Shape;4780;p144"/>
            <p:cNvSpPr/>
            <p:nvPr/>
          </p:nvSpPr>
          <p:spPr>
            <a:xfrm>
              <a:off x="3741525" y="4393225"/>
              <a:ext cx="73200" cy="75575"/>
            </a:xfrm>
            <a:custGeom>
              <a:avLst/>
              <a:gdLst/>
              <a:ahLst/>
              <a:cxnLst/>
              <a:rect l="l" t="t" r="r" b="b"/>
              <a:pathLst>
                <a:path w="2928" h="3023" extrusionOk="0">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81" name="Google Shape;4781;p144"/>
            <p:cNvSpPr/>
            <p:nvPr/>
          </p:nvSpPr>
          <p:spPr>
            <a:xfrm>
              <a:off x="1751325" y="4204350"/>
              <a:ext cx="73200" cy="73225"/>
            </a:xfrm>
            <a:custGeom>
              <a:avLst/>
              <a:gdLst/>
              <a:ahLst/>
              <a:cxnLst/>
              <a:rect l="l" t="t" r="r" b="b"/>
              <a:pathLst>
                <a:path w="2928" h="2929" extrusionOk="0">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82" name="Google Shape;4782;p144"/>
            <p:cNvSpPr/>
            <p:nvPr/>
          </p:nvSpPr>
          <p:spPr>
            <a:xfrm>
              <a:off x="1949625"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83" name="Google Shape;4783;p144"/>
            <p:cNvSpPr/>
            <p:nvPr/>
          </p:nvSpPr>
          <p:spPr>
            <a:xfrm>
              <a:off x="21479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84" name="Google Shape;4784;p144"/>
            <p:cNvSpPr/>
            <p:nvPr/>
          </p:nvSpPr>
          <p:spPr>
            <a:xfrm>
              <a:off x="2346250" y="4204350"/>
              <a:ext cx="75575" cy="73225"/>
            </a:xfrm>
            <a:custGeom>
              <a:avLst/>
              <a:gdLst/>
              <a:ahLst/>
              <a:cxnLst/>
              <a:rect l="l" t="t" r="r" b="b"/>
              <a:pathLst>
                <a:path w="3023" h="2929" extrusionOk="0">
                  <a:moveTo>
                    <a:pt x="1512" y="1"/>
                  </a:moveTo>
                  <a:cubicBezTo>
                    <a:pt x="756" y="1"/>
                    <a:pt x="95" y="662"/>
                    <a:pt x="95" y="1512"/>
                  </a:cubicBezTo>
                  <a:cubicBezTo>
                    <a:pt x="1" y="2267"/>
                    <a:pt x="756"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85" name="Google Shape;4785;p144"/>
            <p:cNvSpPr/>
            <p:nvPr/>
          </p:nvSpPr>
          <p:spPr>
            <a:xfrm>
              <a:off x="2546925"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267"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86" name="Google Shape;4786;p144"/>
            <p:cNvSpPr/>
            <p:nvPr/>
          </p:nvSpPr>
          <p:spPr>
            <a:xfrm>
              <a:off x="27452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87" name="Google Shape;4787;p144"/>
            <p:cNvSpPr/>
            <p:nvPr/>
          </p:nvSpPr>
          <p:spPr>
            <a:xfrm>
              <a:off x="2945925" y="4204350"/>
              <a:ext cx="73200" cy="73225"/>
            </a:xfrm>
            <a:custGeom>
              <a:avLst/>
              <a:gdLst/>
              <a:ahLst/>
              <a:cxnLst/>
              <a:rect l="l" t="t" r="r" b="b"/>
              <a:pathLst>
                <a:path w="2928" h="2929" extrusionOk="0">
                  <a:moveTo>
                    <a:pt x="1417" y="1"/>
                  </a:moveTo>
                  <a:cubicBezTo>
                    <a:pt x="661" y="1"/>
                    <a:pt x="0" y="662"/>
                    <a:pt x="0" y="1512"/>
                  </a:cubicBezTo>
                  <a:cubicBezTo>
                    <a:pt x="0" y="2267"/>
                    <a:pt x="661" y="2928"/>
                    <a:pt x="1417" y="2928"/>
                  </a:cubicBezTo>
                  <a:cubicBezTo>
                    <a:pt x="2266" y="2928"/>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88" name="Google Shape;4788;p144"/>
            <p:cNvSpPr/>
            <p:nvPr/>
          </p:nvSpPr>
          <p:spPr>
            <a:xfrm>
              <a:off x="3144225" y="4204350"/>
              <a:ext cx="73225" cy="73225"/>
            </a:xfrm>
            <a:custGeom>
              <a:avLst/>
              <a:gdLst/>
              <a:ahLst/>
              <a:cxnLst/>
              <a:rect l="l" t="t" r="r" b="b"/>
              <a:pathLst>
                <a:path w="2929" h="2929" extrusionOk="0">
                  <a:moveTo>
                    <a:pt x="1417" y="1"/>
                  </a:moveTo>
                  <a:cubicBezTo>
                    <a:pt x="662" y="1"/>
                    <a:pt x="1" y="662"/>
                    <a:pt x="1" y="1512"/>
                  </a:cubicBezTo>
                  <a:cubicBezTo>
                    <a:pt x="1" y="2267"/>
                    <a:pt x="662"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89" name="Google Shape;4789;p144"/>
            <p:cNvSpPr/>
            <p:nvPr/>
          </p:nvSpPr>
          <p:spPr>
            <a:xfrm>
              <a:off x="3342550" y="42043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90" name="Google Shape;4790;p144"/>
            <p:cNvSpPr/>
            <p:nvPr/>
          </p:nvSpPr>
          <p:spPr>
            <a:xfrm>
              <a:off x="3540850" y="4204350"/>
              <a:ext cx="75575" cy="73225"/>
            </a:xfrm>
            <a:custGeom>
              <a:avLst/>
              <a:gdLst/>
              <a:ahLst/>
              <a:cxnLst/>
              <a:rect l="l" t="t" r="r" b="b"/>
              <a:pathLst>
                <a:path w="3023" h="2929" extrusionOk="0">
                  <a:moveTo>
                    <a:pt x="1511" y="1"/>
                  </a:moveTo>
                  <a:cubicBezTo>
                    <a:pt x="756" y="1"/>
                    <a:pt x="95" y="662"/>
                    <a:pt x="95" y="1512"/>
                  </a:cubicBezTo>
                  <a:cubicBezTo>
                    <a:pt x="1" y="2267"/>
                    <a:pt x="756"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91" name="Google Shape;4791;p144"/>
            <p:cNvSpPr/>
            <p:nvPr/>
          </p:nvSpPr>
          <p:spPr>
            <a:xfrm>
              <a:off x="3741525" y="4204350"/>
              <a:ext cx="73200" cy="73225"/>
            </a:xfrm>
            <a:custGeom>
              <a:avLst/>
              <a:gdLst/>
              <a:ahLst/>
              <a:cxnLst/>
              <a:rect l="l" t="t" r="r" b="b"/>
              <a:pathLst>
                <a:path w="2928" h="2929" extrusionOk="0">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92" name="Google Shape;4792;p144"/>
            <p:cNvSpPr/>
            <p:nvPr/>
          </p:nvSpPr>
          <p:spPr>
            <a:xfrm>
              <a:off x="1550650" y="4015500"/>
              <a:ext cx="75575" cy="75550"/>
            </a:xfrm>
            <a:custGeom>
              <a:avLst/>
              <a:gdLst/>
              <a:ahLst/>
              <a:cxnLst/>
              <a:rect l="l" t="t" r="r" b="b"/>
              <a:pathLst>
                <a:path w="3023" h="3022"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93" name="Google Shape;4793;p144"/>
            <p:cNvSpPr/>
            <p:nvPr/>
          </p:nvSpPr>
          <p:spPr>
            <a:xfrm>
              <a:off x="1751325" y="4015500"/>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94" name="Google Shape;4794;p144"/>
            <p:cNvSpPr/>
            <p:nvPr/>
          </p:nvSpPr>
          <p:spPr>
            <a:xfrm>
              <a:off x="1949625"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95" name="Google Shape;4795;p144"/>
            <p:cNvSpPr/>
            <p:nvPr/>
          </p:nvSpPr>
          <p:spPr>
            <a:xfrm>
              <a:off x="21479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96" name="Google Shape;4796;p144"/>
            <p:cNvSpPr/>
            <p:nvPr/>
          </p:nvSpPr>
          <p:spPr>
            <a:xfrm>
              <a:off x="2346250" y="4015500"/>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97" name="Google Shape;4797;p144"/>
            <p:cNvSpPr/>
            <p:nvPr/>
          </p:nvSpPr>
          <p:spPr>
            <a:xfrm>
              <a:off x="2546925"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98" name="Google Shape;4798;p144"/>
            <p:cNvSpPr/>
            <p:nvPr/>
          </p:nvSpPr>
          <p:spPr>
            <a:xfrm>
              <a:off x="27452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99" name="Google Shape;4799;p144"/>
            <p:cNvSpPr/>
            <p:nvPr/>
          </p:nvSpPr>
          <p:spPr>
            <a:xfrm>
              <a:off x="2945925" y="401550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00" name="Google Shape;4800;p144"/>
            <p:cNvSpPr/>
            <p:nvPr/>
          </p:nvSpPr>
          <p:spPr>
            <a:xfrm>
              <a:off x="3144225" y="4015500"/>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01" name="Google Shape;4801;p144"/>
            <p:cNvSpPr/>
            <p:nvPr/>
          </p:nvSpPr>
          <p:spPr>
            <a:xfrm>
              <a:off x="3342550" y="40155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02" name="Google Shape;4802;p144"/>
            <p:cNvSpPr/>
            <p:nvPr/>
          </p:nvSpPr>
          <p:spPr>
            <a:xfrm>
              <a:off x="3540850" y="4015500"/>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03" name="Google Shape;4803;p144"/>
            <p:cNvSpPr/>
            <p:nvPr/>
          </p:nvSpPr>
          <p:spPr>
            <a:xfrm>
              <a:off x="3741525" y="4015500"/>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04" name="Google Shape;4804;p144"/>
            <p:cNvSpPr/>
            <p:nvPr/>
          </p:nvSpPr>
          <p:spPr>
            <a:xfrm>
              <a:off x="1550650" y="3826625"/>
              <a:ext cx="75575" cy="75575"/>
            </a:xfrm>
            <a:custGeom>
              <a:avLst/>
              <a:gdLst/>
              <a:ahLst/>
              <a:cxnLst/>
              <a:rect l="l" t="t" r="r" b="b"/>
              <a:pathLst>
                <a:path w="3023" h="3023"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05" name="Google Shape;4805;p144"/>
            <p:cNvSpPr/>
            <p:nvPr/>
          </p:nvSpPr>
          <p:spPr>
            <a:xfrm>
              <a:off x="1751325" y="382662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06" name="Google Shape;4806;p144"/>
            <p:cNvSpPr/>
            <p:nvPr/>
          </p:nvSpPr>
          <p:spPr>
            <a:xfrm>
              <a:off x="1949625"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07" name="Google Shape;4807;p144"/>
            <p:cNvSpPr/>
            <p:nvPr/>
          </p:nvSpPr>
          <p:spPr>
            <a:xfrm>
              <a:off x="21479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08" name="Google Shape;4808;p144"/>
            <p:cNvSpPr/>
            <p:nvPr/>
          </p:nvSpPr>
          <p:spPr>
            <a:xfrm>
              <a:off x="2346250" y="3826625"/>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09" name="Google Shape;4809;p144"/>
            <p:cNvSpPr/>
            <p:nvPr/>
          </p:nvSpPr>
          <p:spPr>
            <a:xfrm>
              <a:off x="2546925"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10" name="Google Shape;4810;p144"/>
            <p:cNvSpPr/>
            <p:nvPr/>
          </p:nvSpPr>
          <p:spPr>
            <a:xfrm>
              <a:off x="27452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11" name="Google Shape;4811;p144"/>
            <p:cNvSpPr/>
            <p:nvPr/>
          </p:nvSpPr>
          <p:spPr>
            <a:xfrm>
              <a:off x="2945925" y="382662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12" name="Google Shape;4812;p144"/>
            <p:cNvSpPr/>
            <p:nvPr/>
          </p:nvSpPr>
          <p:spPr>
            <a:xfrm>
              <a:off x="3144225" y="3826625"/>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13" name="Google Shape;4813;p144"/>
            <p:cNvSpPr/>
            <p:nvPr/>
          </p:nvSpPr>
          <p:spPr>
            <a:xfrm>
              <a:off x="3342550" y="38266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14" name="Google Shape;4814;p144"/>
            <p:cNvSpPr/>
            <p:nvPr/>
          </p:nvSpPr>
          <p:spPr>
            <a:xfrm>
              <a:off x="3540850" y="3826625"/>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15" name="Google Shape;4815;p144"/>
            <p:cNvSpPr/>
            <p:nvPr/>
          </p:nvSpPr>
          <p:spPr>
            <a:xfrm>
              <a:off x="3741525" y="382662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16" name="Google Shape;4816;p144"/>
            <p:cNvSpPr/>
            <p:nvPr/>
          </p:nvSpPr>
          <p:spPr>
            <a:xfrm>
              <a:off x="13523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17" name="Google Shape;4817;p144"/>
            <p:cNvSpPr/>
            <p:nvPr/>
          </p:nvSpPr>
          <p:spPr>
            <a:xfrm>
              <a:off x="1550650" y="3637750"/>
              <a:ext cx="75575" cy="75575"/>
            </a:xfrm>
            <a:custGeom>
              <a:avLst/>
              <a:gdLst/>
              <a:ahLst/>
              <a:cxnLst/>
              <a:rect l="l" t="t" r="r" b="b"/>
              <a:pathLst>
                <a:path w="3023" h="3023" extrusionOk="0">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18" name="Google Shape;4818;p144"/>
            <p:cNvSpPr/>
            <p:nvPr/>
          </p:nvSpPr>
          <p:spPr>
            <a:xfrm>
              <a:off x="1751325" y="3637750"/>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19" name="Google Shape;4819;p144"/>
            <p:cNvSpPr/>
            <p:nvPr/>
          </p:nvSpPr>
          <p:spPr>
            <a:xfrm>
              <a:off x="19496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20" name="Google Shape;4820;p144"/>
            <p:cNvSpPr/>
            <p:nvPr/>
          </p:nvSpPr>
          <p:spPr>
            <a:xfrm>
              <a:off x="21479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21" name="Google Shape;4821;p144"/>
            <p:cNvSpPr/>
            <p:nvPr/>
          </p:nvSpPr>
          <p:spPr>
            <a:xfrm>
              <a:off x="2346250" y="3637750"/>
              <a:ext cx="75575" cy="75575"/>
            </a:xfrm>
            <a:custGeom>
              <a:avLst/>
              <a:gdLst/>
              <a:ahLst/>
              <a:cxnLst/>
              <a:rect l="l" t="t" r="r" b="b"/>
              <a:pathLst>
                <a:path w="3023" h="3023" extrusionOk="0">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22" name="Google Shape;4822;p144"/>
            <p:cNvSpPr/>
            <p:nvPr/>
          </p:nvSpPr>
          <p:spPr>
            <a:xfrm>
              <a:off x="25469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23" name="Google Shape;4823;p144"/>
            <p:cNvSpPr/>
            <p:nvPr/>
          </p:nvSpPr>
          <p:spPr>
            <a:xfrm>
              <a:off x="27452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24" name="Google Shape;4824;p144"/>
            <p:cNvSpPr/>
            <p:nvPr/>
          </p:nvSpPr>
          <p:spPr>
            <a:xfrm>
              <a:off x="2945925" y="3637750"/>
              <a:ext cx="73200" cy="75575"/>
            </a:xfrm>
            <a:custGeom>
              <a:avLst/>
              <a:gdLst/>
              <a:ahLst/>
              <a:cxnLst/>
              <a:rect l="l" t="t" r="r" b="b"/>
              <a:pathLst>
                <a:path w="2928" h="3023" extrusionOk="0">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25" name="Google Shape;4825;p144"/>
            <p:cNvSpPr/>
            <p:nvPr/>
          </p:nvSpPr>
          <p:spPr>
            <a:xfrm>
              <a:off x="3144225" y="3637750"/>
              <a:ext cx="73225" cy="75575"/>
            </a:xfrm>
            <a:custGeom>
              <a:avLst/>
              <a:gdLst/>
              <a:ahLst/>
              <a:cxnLst/>
              <a:rect l="l" t="t" r="r" b="b"/>
              <a:pathLst>
                <a:path w="2929" h="3023" extrusionOk="0">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26" name="Google Shape;4826;p144"/>
            <p:cNvSpPr/>
            <p:nvPr/>
          </p:nvSpPr>
          <p:spPr>
            <a:xfrm>
              <a:off x="3342550" y="3637750"/>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27" name="Google Shape;4827;p144"/>
            <p:cNvSpPr/>
            <p:nvPr/>
          </p:nvSpPr>
          <p:spPr>
            <a:xfrm>
              <a:off x="3540850" y="3637750"/>
              <a:ext cx="75575" cy="75575"/>
            </a:xfrm>
            <a:custGeom>
              <a:avLst/>
              <a:gdLst/>
              <a:ahLst/>
              <a:cxnLst/>
              <a:rect l="l" t="t" r="r" b="b"/>
              <a:pathLst>
                <a:path w="3023" h="3023" extrusionOk="0">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28" name="Google Shape;4828;p144"/>
            <p:cNvSpPr/>
            <p:nvPr/>
          </p:nvSpPr>
          <p:spPr>
            <a:xfrm>
              <a:off x="3741525" y="3637750"/>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29" name="Google Shape;4829;p144"/>
            <p:cNvSpPr/>
            <p:nvPr/>
          </p:nvSpPr>
          <p:spPr>
            <a:xfrm>
              <a:off x="13523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30" name="Google Shape;4830;p144"/>
            <p:cNvSpPr/>
            <p:nvPr/>
          </p:nvSpPr>
          <p:spPr>
            <a:xfrm>
              <a:off x="1550650" y="3448875"/>
              <a:ext cx="75575" cy="75575"/>
            </a:xfrm>
            <a:custGeom>
              <a:avLst/>
              <a:gdLst/>
              <a:ahLst/>
              <a:cxnLst/>
              <a:rect l="l" t="t" r="r" b="b"/>
              <a:pathLst>
                <a:path w="3023" h="3023" extrusionOk="0">
                  <a:moveTo>
                    <a:pt x="1511" y="1"/>
                  </a:moveTo>
                  <a:cubicBezTo>
                    <a:pt x="756" y="1"/>
                    <a:pt x="95" y="662"/>
                    <a:pt x="95" y="1512"/>
                  </a:cubicBezTo>
                  <a:cubicBezTo>
                    <a:pt x="0"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31" name="Google Shape;4831;p144"/>
            <p:cNvSpPr/>
            <p:nvPr/>
          </p:nvSpPr>
          <p:spPr>
            <a:xfrm>
              <a:off x="1751325" y="344887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32" name="Google Shape;4832;p144"/>
            <p:cNvSpPr/>
            <p:nvPr/>
          </p:nvSpPr>
          <p:spPr>
            <a:xfrm>
              <a:off x="19496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33" name="Google Shape;4833;p144"/>
            <p:cNvSpPr/>
            <p:nvPr/>
          </p:nvSpPr>
          <p:spPr>
            <a:xfrm>
              <a:off x="21479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34" name="Google Shape;4834;p144"/>
            <p:cNvSpPr/>
            <p:nvPr/>
          </p:nvSpPr>
          <p:spPr>
            <a:xfrm>
              <a:off x="2346250" y="3448875"/>
              <a:ext cx="75575" cy="75575"/>
            </a:xfrm>
            <a:custGeom>
              <a:avLst/>
              <a:gdLst/>
              <a:ahLst/>
              <a:cxnLst/>
              <a:rect l="l" t="t" r="r" b="b"/>
              <a:pathLst>
                <a:path w="3023" h="3023" extrusionOk="0">
                  <a:moveTo>
                    <a:pt x="1512" y="1"/>
                  </a:moveTo>
                  <a:cubicBezTo>
                    <a:pt x="756" y="1"/>
                    <a:pt x="95" y="662"/>
                    <a:pt x="95" y="1512"/>
                  </a:cubicBezTo>
                  <a:cubicBezTo>
                    <a:pt x="1"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35" name="Google Shape;4835;p144"/>
            <p:cNvSpPr/>
            <p:nvPr/>
          </p:nvSpPr>
          <p:spPr>
            <a:xfrm>
              <a:off x="25469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36" name="Google Shape;4836;p144"/>
            <p:cNvSpPr/>
            <p:nvPr/>
          </p:nvSpPr>
          <p:spPr>
            <a:xfrm>
              <a:off x="27452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37" name="Google Shape;4837;p144"/>
            <p:cNvSpPr/>
            <p:nvPr/>
          </p:nvSpPr>
          <p:spPr>
            <a:xfrm>
              <a:off x="2945925" y="344887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38" name="Google Shape;4838;p144"/>
            <p:cNvSpPr/>
            <p:nvPr/>
          </p:nvSpPr>
          <p:spPr>
            <a:xfrm>
              <a:off x="3144225" y="3448875"/>
              <a:ext cx="73225" cy="75575"/>
            </a:xfrm>
            <a:custGeom>
              <a:avLst/>
              <a:gdLst/>
              <a:ahLst/>
              <a:cxnLst/>
              <a:rect l="l" t="t" r="r" b="b"/>
              <a:pathLst>
                <a:path w="2929" h="3023" extrusionOk="0">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39" name="Google Shape;4839;p144"/>
            <p:cNvSpPr/>
            <p:nvPr/>
          </p:nvSpPr>
          <p:spPr>
            <a:xfrm>
              <a:off x="3342550" y="34488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40" name="Google Shape;4840;p144"/>
            <p:cNvSpPr/>
            <p:nvPr/>
          </p:nvSpPr>
          <p:spPr>
            <a:xfrm>
              <a:off x="3540850" y="3448875"/>
              <a:ext cx="75575" cy="75575"/>
            </a:xfrm>
            <a:custGeom>
              <a:avLst/>
              <a:gdLst/>
              <a:ahLst/>
              <a:cxnLst/>
              <a:rect l="l" t="t" r="r" b="b"/>
              <a:pathLst>
                <a:path w="3023" h="3023" extrusionOk="0">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41" name="Google Shape;4841;p144"/>
            <p:cNvSpPr/>
            <p:nvPr/>
          </p:nvSpPr>
          <p:spPr>
            <a:xfrm>
              <a:off x="3741525" y="344887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42" name="Google Shape;4842;p144"/>
            <p:cNvSpPr/>
            <p:nvPr/>
          </p:nvSpPr>
          <p:spPr>
            <a:xfrm>
              <a:off x="13523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43" name="Google Shape;4843;p144"/>
            <p:cNvSpPr/>
            <p:nvPr/>
          </p:nvSpPr>
          <p:spPr>
            <a:xfrm>
              <a:off x="1550650" y="3260025"/>
              <a:ext cx="75575" cy="75550"/>
            </a:xfrm>
            <a:custGeom>
              <a:avLst/>
              <a:gdLst/>
              <a:ahLst/>
              <a:cxnLst/>
              <a:rect l="l" t="t" r="r" b="b"/>
              <a:pathLst>
                <a:path w="3023" h="3022"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44" name="Google Shape;4844;p144"/>
            <p:cNvSpPr/>
            <p:nvPr/>
          </p:nvSpPr>
          <p:spPr>
            <a:xfrm>
              <a:off x="1751325" y="326002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45" name="Google Shape;4845;p144"/>
            <p:cNvSpPr/>
            <p:nvPr/>
          </p:nvSpPr>
          <p:spPr>
            <a:xfrm>
              <a:off x="19496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46" name="Google Shape;4846;p144"/>
            <p:cNvSpPr/>
            <p:nvPr/>
          </p:nvSpPr>
          <p:spPr>
            <a:xfrm>
              <a:off x="21479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47" name="Google Shape;4847;p144"/>
            <p:cNvSpPr/>
            <p:nvPr/>
          </p:nvSpPr>
          <p:spPr>
            <a:xfrm>
              <a:off x="2346250" y="3260025"/>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48" name="Google Shape;4848;p144"/>
            <p:cNvSpPr/>
            <p:nvPr/>
          </p:nvSpPr>
          <p:spPr>
            <a:xfrm>
              <a:off x="25469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49" name="Google Shape;4849;p144"/>
            <p:cNvSpPr/>
            <p:nvPr/>
          </p:nvSpPr>
          <p:spPr>
            <a:xfrm>
              <a:off x="27452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50" name="Google Shape;4850;p144"/>
            <p:cNvSpPr/>
            <p:nvPr/>
          </p:nvSpPr>
          <p:spPr>
            <a:xfrm>
              <a:off x="2945925" y="326002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51" name="Google Shape;4851;p144"/>
            <p:cNvSpPr/>
            <p:nvPr/>
          </p:nvSpPr>
          <p:spPr>
            <a:xfrm>
              <a:off x="3144225" y="3260025"/>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52" name="Google Shape;4852;p144"/>
            <p:cNvSpPr/>
            <p:nvPr/>
          </p:nvSpPr>
          <p:spPr>
            <a:xfrm>
              <a:off x="3342550" y="326002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53" name="Google Shape;4853;p144"/>
            <p:cNvSpPr/>
            <p:nvPr/>
          </p:nvSpPr>
          <p:spPr>
            <a:xfrm>
              <a:off x="3540850" y="3260025"/>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54" name="Google Shape;4854;p144"/>
            <p:cNvSpPr/>
            <p:nvPr/>
          </p:nvSpPr>
          <p:spPr>
            <a:xfrm>
              <a:off x="3741525" y="326002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55" name="Google Shape;4855;p144"/>
            <p:cNvSpPr/>
            <p:nvPr/>
          </p:nvSpPr>
          <p:spPr>
            <a:xfrm>
              <a:off x="1201250" y="3073500"/>
              <a:ext cx="25975" cy="68500"/>
            </a:xfrm>
            <a:custGeom>
              <a:avLst/>
              <a:gdLst/>
              <a:ahLst/>
              <a:cxnLst/>
              <a:rect l="l" t="t" r="r" b="b"/>
              <a:pathLst>
                <a:path w="1039" h="2740" extrusionOk="0">
                  <a:moveTo>
                    <a:pt x="0" y="1"/>
                  </a:moveTo>
                  <a:lnTo>
                    <a:pt x="0" y="1"/>
                  </a:lnTo>
                  <a:cubicBezTo>
                    <a:pt x="95" y="851"/>
                    <a:pt x="189" y="1795"/>
                    <a:pt x="283" y="2739"/>
                  </a:cubicBezTo>
                  <a:cubicBezTo>
                    <a:pt x="756" y="2456"/>
                    <a:pt x="1039" y="1984"/>
                    <a:pt x="1039" y="1417"/>
                  </a:cubicBezTo>
                  <a:cubicBezTo>
                    <a:pt x="1039" y="662"/>
                    <a:pt x="567" y="190"/>
                    <a:pt x="0"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56" name="Google Shape;4856;p144"/>
            <p:cNvSpPr/>
            <p:nvPr/>
          </p:nvSpPr>
          <p:spPr>
            <a:xfrm>
              <a:off x="13523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57" name="Google Shape;4857;p144"/>
            <p:cNvSpPr/>
            <p:nvPr/>
          </p:nvSpPr>
          <p:spPr>
            <a:xfrm>
              <a:off x="1550650" y="3071150"/>
              <a:ext cx="75575" cy="75575"/>
            </a:xfrm>
            <a:custGeom>
              <a:avLst/>
              <a:gdLst/>
              <a:ahLst/>
              <a:cxnLst/>
              <a:rect l="l" t="t" r="r" b="b"/>
              <a:pathLst>
                <a:path w="3023" h="3023"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58" name="Google Shape;4858;p144"/>
            <p:cNvSpPr/>
            <p:nvPr/>
          </p:nvSpPr>
          <p:spPr>
            <a:xfrm>
              <a:off x="1751325" y="307115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59" name="Google Shape;4859;p144"/>
            <p:cNvSpPr/>
            <p:nvPr/>
          </p:nvSpPr>
          <p:spPr>
            <a:xfrm>
              <a:off x="19496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60" name="Google Shape;4860;p144"/>
            <p:cNvSpPr/>
            <p:nvPr/>
          </p:nvSpPr>
          <p:spPr>
            <a:xfrm>
              <a:off x="21479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61" name="Google Shape;4861;p144"/>
            <p:cNvSpPr/>
            <p:nvPr/>
          </p:nvSpPr>
          <p:spPr>
            <a:xfrm>
              <a:off x="2346250" y="3071150"/>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62" name="Google Shape;4862;p144"/>
            <p:cNvSpPr/>
            <p:nvPr/>
          </p:nvSpPr>
          <p:spPr>
            <a:xfrm>
              <a:off x="25469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63" name="Google Shape;4863;p144"/>
            <p:cNvSpPr/>
            <p:nvPr/>
          </p:nvSpPr>
          <p:spPr>
            <a:xfrm>
              <a:off x="27452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64" name="Google Shape;4864;p144"/>
            <p:cNvSpPr/>
            <p:nvPr/>
          </p:nvSpPr>
          <p:spPr>
            <a:xfrm>
              <a:off x="2945925" y="3071150"/>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65" name="Google Shape;4865;p144"/>
            <p:cNvSpPr/>
            <p:nvPr/>
          </p:nvSpPr>
          <p:spPr>
            <a:xfrm>
              <a:off x="3144225" y="3071150"/>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66" name="Google Shape;4866;p144"/>
            <p:cNvSpPr/>
            <p:nvPr/>
          </p:nvSpPr>
          <p:spPr>
            <a:xfrm>
              <a:off x="3342550" y="307115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67" name="Google Shape;4867;p144"/>
            <p:cNvSpPr/>
            <p:nvPr/>
          </p:nvSpPr>
          <p:spPr>
            <a:xfrm>
              <a:off x="3540850" y="3071150"/>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68" name="Google Shape;4868;p144"/>
            <p:cNvSpPr/>
            <p:nvPr/>
          </p:nvSpPr>
          <p:spPr>
            <a:xfrm>
              <a:off x="3741525" y="307115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69" name="Google Shape;4869;p144"/>
            <p:cNvSpPr/>
            <p:nvPr/>
          </p:nvSpPr>
          <p:spPr>
            <a:xfrm>
              <a:off x="1189450" y="2882275"/>
              <a:ext cx="37775" cy="73225"/>
            </a:xfrm>
            <a:custGeom>
              <a:avLst/>
              <a:gdLst/>
              <a:ahLst/>
              <a:cxnLst/>
              <a:rect l="l" t="t" r="r" b="b"/>
              <a:pathLst>
                <a:path w="1511" h="2929" extrusionOk="0">
                  <a:moveTo>
                    <a:pt x="0" y="1"/>
                  </a:moveTo>
                  <a:cubicBezTo>
                    <a:pt x="0" y="1039"/>
                    <a:pt x="94" y="1984"/>
                    <a:pt x="94" y="2928"/>
                  </a:cubicBezTo>
                  <a:cubicBezTo>
                    <a:pt x="944" y="2928"/>
                    <a:pt x="1511" y="2361"/>
                    <a:pt x="1511" y="1512"/>
                  </a:cubicBezTo>
                  <a:cubicBezTo>
                    <a:pt x="1511" y="662"/>
                    <a:pt x="850" y="1"/>
                    <a:pt x="94"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70" name="Google Shape;4870;p144"/>
            <p:cNvSpPr/>
            <p:nvPr/>
          </p:nvSpPr>
          <p:spPr>
            <a:xfrm>
              <a:off x="13523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71" name="Google Shape;4871;p144"/>
            <p:cNvSpPr/>
            <p:nvPr/>
          </p:nvSpPr>
          <p:spPr>
            <a:xfrm>
              <a:off x="1550650" y="2882275"/>
              <a:ext cx="75575" cy="75575"/>
            </a:xfrm>
            <a:custGeom>
              <a:avLst/>
              <a:gdLst/>
              <a:ahLst/>
              <a:cxnLst/>
              <a:rect l="l" t="t" r="r" b="b"/>
              <a:pathLst>
                <a:path w="3023" h="3023" extrusionOk="0">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72" name="Google Shape;4872;p144"/>
            <p:cNvSpPr/>
            <p:nvPr/>
          </p:nvSpPr>
          <p:spPr>
            <a:xfrm>
              <a:off x="1751325" y="2882275"/>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73" name="Google Shape;4873;p144"/>
            <p:cNvSpPr/>
            <p:nvPr/>
          </p:nvSpPr>
          <p:spPr>
            <a:xfrm>
              <a:off x="19496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74" name="Google Shape;4874;p144"/>
            <p:cNvSpPr/>
            <p:nvPr/>
          </p:nvSpPr>
          <p:spPr>
            <a:xfrm>
              <a:off x="21479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75" name="Google Shape;4875;p144"/>
            <p:cNvSpPr/>
            <p:nvPr/>
          </p:nvSpPr>
          <p:spPr>
            <a:xfrm>
              <a:off x="2346250" y="2882275"/>
              <a:ext cx="75575" cy="75575"/>
            </a:xfrm>
            <a:custGeom>
              <a:avLst/>
              <a:gdLst/>
              <a:ahLst/>
              <a:cxnLst/>
              <a:rect l="l" t="t" r="r" b="b"/>
              <a:pathLst>
                <a:path w="3023" h="3023" extrusionOk="0">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76" name="Google Shape;4876;p144"/>
            <p:cNvSpPr/>
            <p:nvPr/>
          </p:nvSpPr>
          <p:spPr>
            <a:xfrm>
              <a:off x="25469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77" name="Google Shape;4877;p144"/>
            <p:cNvSpPr/>
            <p:nvPr/>
          </p:nvSpPr>
          <p:spPr>
            <a:xfrm>
              <a:off x="27452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78" name="Google Shape;4878;p144"/>
            <p:cNvSpPr/>
            <p:nvPr/>
          </p:nvSpPr>
          <p:spPr>
            <a:xfrm>
              <a:off x="2945925" y="2882275"/>
              <a:ext cx="73200" cy="75575"/>
            </a:xfrm>
            <a:custGeom>
              <a:avLst/>
              <a:gdLst/>
              <a:ahLst/>
              <a:cxnLst/>
              <a:rect l="l" t="t" r="r" b="b"/>
              <a:pathLst>
                <a:path w="2928" h="3023" extrusionOk="0">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79" name="Google Shape;4879;p144"/>
            <p:cNvSpPr/>
            <p:nvPr/>
          </p:nvSpPr>
          <p:spPr>
            <a:xfrm>
              <a:off x="3144225" y="2882275"/>
              <a:ext cx="73225" cy="75575"/>
            </a:xfrm>
            <a:custGeom>
              <a:avLst/>
              <a:gdLst/>
              <a:ahLst/>
              <a:cxnLst/>
              <a:rect l="l" t="t" r="r" b="b"/>
              <a:pathLst>
                <a:path w="2929" h="3023" extrusionOk="0">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80" name="Google Shape;4880;p144"/>
            <p:cNvSpPr/>
            <p:nvPr/>
          </p:nvSpPr>
          <p:spPr>
            <a:xfrm>
              <a:off x="3342550" y="2882275"/>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81" name="Google Shape;4881;p144"/>
            <p:cNvSpPr/>
            <p:nvPr/>
          </p:nvSpPr>
          <p:spPr>
            <a:xfrm>
              <a:off x="3540850" y="2882275"/>
              <a:ext cx="75575" cy="75575"/>
            </a:xfrm>
            <a:custGeom>
              <a:avLst/>
              <a:gdLst/>
              <a:ahLst/>
              <a:cxnLst/>
              <a:rect l="l" t="t" r="r" b="b"/>
              <a:pathLst>
                <a:path w="3023" h="3023" extrusionOk="0">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82" name="Google Shape;4882;p144"/>
            <p:cNvSpPr/>
            <p:nvPr/>
          </p:nvSpPr>
          <p:spPr>
            <a:xfrm>
              <a:off x="3741525" y="2882275"/>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83" name="Google Shape;4883;p144"/>
            <p:cNvSpPr/>
            <p:nvPr/>
          </p:nvSpPr>
          <p:spPr>
            <a:xfrm>
              <a:off x="4138150" y="5337575"/>
              <a:ext cx="75575" cy="49600"/>
            </a:xfrm>
            <a:custGeom>
              <a:avLst/>
              <a:gdLst/>
              <a:ahLst/>
              <a:cxnLst/>
              <a:rect l="l" t="t" r="r" b="b"/>
              <a:pathLst>
                <a:path w="3023" h="1984" extrusionOk="0">
                  <a:moveTo>
                    <a:pt x="1511" y="0"/>
                  </a:moveTo>
                  <a:cubicBezTo>
                    <a:pt x="661" y="0"/>
                    <a:pt x="0" y="661"/>
                    <a:pt x="0" y="1511"/>
                  </a:cubicBezTo>
                  <a:cubicBezTo>
                    <a:pt x="0" y="1700"/>
                    <a:pt x="95" y="1889"/>
                    <a:pt x="95" y="1983"/>
                  </a:cubicBezTo>
                  <a:cubicBezTo>
                    <a:pt x="1039" y="1889"/>
                    <a:pt x="1983" y="1700"/>
                    <a:pt x="2928" y="1606"/>
                  </a:cubicBezTo>
                  <a:cubicBezTo>
                    <a:pt x="2928" y="1511"/>
                    <a:pt x="3022" y="151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84" name="Google Shape;4884;p144"/>
            <p:cNvSpPr/>
            <p:nvPr/>
          </p:nvSpPr>
          <p:spPr>
            <a:xfrm>
              <a:off x="3939825" y="5337575"/>
              <a:ext cx="73225" cy="70850"/>
            </a:xfrm>
            <a:custGeom>
              <a:avLst/>
              <a:gdLst/>
              <a:ahLst/>
              <a:cxnLst/>
              <a:rect l="l" t="t" r="r" b="b"/>
              <a:pathLst>
                <a:path w="2929" h="2834" extrusionOk="0">
                  <a:moveTo>
                    <a:pt x="1512" y="0"/>
                  </a:moveTo>
                  <a:cubicBezTo>
                    <a:pt x="662" y="0"/>
                    <a:pt x="1" y="661"/>
                    <a:pt x="1" y="1511"/>
                  </a:cubicBezTo>
                  <a:cubicBezTo>
                    <a:pt x="1" y="2078"/>
                    <a:pt x="284" y="2550"/>
                    <a:pt x="756" y="2833"/>
                  </a:cubicBezTo>
                  <a:cubicBezTo>
                    <a:pt x="1323" y="2739"/>
                    <a:pt x="1795" y="2739"/>
                    <a:pt x="2362" y="2645"/>
                  </a:cubicBezTo>
                  <a:cubicBezTo>
                    <a:pt x="2739" y="2361"/>
                    <a:pt x="2928" y="1983"/>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85" name="Google Shape;4885;p144"/>
            <p:cNvSpPr/>
            <p:nvPr/>
          </p:nvSpPr>
          <p:spPr>
            <a:xfrm>
              <a:off x="4735450" y="5148700"/>
              <a:ext cx="75575" cy="73225"/>
            </a:xfrm>
            <a:custGeom>
              <a:avLst/>
              <a:gdLst/>
              <a:ahLst/>
              <a:cxnLst/>
              <a:rect l="l" t="t" r="r" b="b"/>
              <a:pathLst>
                <a:path w="3023" h="2929" extrusionOk="0">
                  <a:moveTo>
                    <a:pt x="1511" y="1"/>
                  </a:moveTo>
                  <a:cubicBezTo>
                    <a:pt x="661" y="1"/>
                    <a:pt x="0" y="662"/>
                    <a:pt x="0" y="1512"/>
                  </a:cubicBezTo>
                  <a:cubicBezTo>
                    <a:pt x="0" y="2173"/>
                    <a:pt x="378" y="2645"/>
                    <a:pt x="1039" y="2928"/>
                  </a:cubicBezTo>
                  <a:cubicBezTo>
                    <a:pt x="1606" y="2645"/>
                    <a:pt x="2267" y="2361"/>
                    <a:pt x="2833" y="2078"/>
                  </a:cubicBezTo>
                  <a:cubicBezTo>
                    <a:pt x="2928" y="1889"/>
                    <a:pt x="3022" y="1700"/>
                    <a:pt x="3022" y="1512"/>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86" name="Google Shape;4886;p144"/>
            <p:cNvSpPr/>
            <p:nvPr/>
          </p:nvSpPr>
          <p:spPr>
            <a:xfrm>
              <a:off x="4537125" y="5148700"/>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87" name="Google Shape;4887;p144"/>
            <p:cNvSpPr/>
            <p:nvPr/>
          </p:nvSpPr>
          <p:spPr>
            <a:xfrm>
              <a:off x="4336450" y="5148700"/>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88" name="Google Shape;4888;p144"/>
            <p:cNvSpPr/>
            <p:nvPr/>
          </p:nvSpPr>
          <p:spPr>
            <a:xfrm>
              <a:off x="4138150" y="5148700"/>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89" name="Google Shape;4889;p144"/>
            <p:cNvSpPr/>
            <p:nvPr/>
          </p:nvSpPr>
          <p:spPr>
            <a:xfrm>
              <a:off x="3939825" y="5148700"/>
              <a:ext cx="73225" cy="75575"/>
            </a:xfrm>
            <a:custGeom>
              <a:avLst/>
              <a:gdLst/>
              <a:ahLst/>
              <a:cxnLst/>
              <a:rect l="l" t="t" r="r" b="b"/>
              <a:pathLst>
                <a:path w="2929" h="3023" extrusionOk="0">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90" name="Google Shape;4890;p144"/>
            <p:cNvSpPr/>
            <p:nvPr/>
          </p:nvSpPr>
          <p:spPr>
            <a:xfrm>
              <a:off x="5134425" y="4959825"/>
              <a:ext cx="70850" cy="63775"/>
            </a:xfrm>
            <a:custGeom>
              <a:avLst/>
              <a:gdLst/>
              <a:ahLst/>
              <a:cxnLst/>
              <a:rect l="l" t="t" r="r" b="b"/>
              <a:pathLst>
                <a:path w="2834" h="2551" extrusionOk="0">
                  <a:moveTo>
                    <a:pt x="1417" y="1"/>
                  </a:moveTo>
                  <a:cubicBezTo>
                    <a:pt x="662" y="1"/>
                    <a:pt x="1" y="662"/>
                    <a:pt x="1" y="1512"/>
                  </a:cubicBezTo>
                  <a:cubicBezTo>
                    <a:pt x="1" y="1890"/>
                    <a:pt x="189" y="2267"/>
                    <a:pt x="378" y="2551"/>
                  </a:cubicBezTo>
                  <a:cubicBezTo>
                    <a:pt x="1228" y="2078"/>
                    <a:pt x="2078" y="1512"/>
                    <a:pt x="2834" y="1040"/>
                  </a:cubicBezTo>
                  <a:cubicBezTo>
                    <a:pt x="2645" y="379"/>
                    <a:pt x="2078"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91" name="Google Shape;4891;p144"/>
            <p:cNvSpPr/>
            <p:nvPr/>
          </p:nvSpPr>
          <p:spPr>
            <a:xfrm>
              <a:off x="4933750"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92" name="Google Shape;4892;p144"/>
            <p:cNvSpPr/>
            <p:nvPr/>
          </p:nvSpPr>
          <p:spPr>
            <a:xfrm>
              <a:off x="47354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93" name="Google Shape;4893;p144"/>
            <p:cNvSpPr/>
            <p:nvPr/>
          </p:nvSpPr>
          <p:spPr>
            <a:xfrm>
              <a:off x="4537125" y="495982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94" name="Google Shape;4894;p144"/>
            <p:cNvSpPr/>
            <p:nvPr/>
          </p:nvSpPr>
          <p:spPr>
            <a:xfrm>
              <a:off x="4336450"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95" name="Google Shape;4895;p144"/>
            <p:cNvSpPr/>
            <p:nvPr/>
          </p:nvSpPr>
          <p:spPr>
            <a:xfrm>
              <a:off x="41381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96" name="Google Shape;4896;p144"/>
            <p:cNvSpPr/>
            <p:nvPr/>
          </p:nvSpPr>
          <p:spPr>
            <a:xfrm>
              <a:off x="3939825" y="495982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97" name="Google Shape;4897;p144"/>
            <p:cNvSpPr/>
            <p:nvPr/>
          </p:nvSpPr>
          <p:spPr>
            <a:xfrm>
              <a:off x="5332750" y="47709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98" name="Google Shape;4898;p144"/>
            <p:cNvSpPr/>
            <p:nvPr/>
          </p:nvSpPr>
          <p:spPr>
            <a:xfrm>
              <a:off x="5134425" y="47709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99" name="Google Shape;4899;p144"/>
            <p:cNvSpPr/>
            <p:nvPr/>
          </p:nvSpPr>
          <p:spPr>
            <a:xfrm>
              <a:off x="4933750"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00" name="Google Shape;4900;p144"/>
            <p:cNvSpPr/>
            <p:nvPr/>
          </p:nvSpPr>
          <p:spPr>
            <a:xfrm>
              <a:off x="47354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01" name="Google Shape;4901;p144"/>
            <p:cNvSpPr/>
            <p:nvPr/>
          </p:nvSpPr>
          <p:spPr>
            <a:xfrm>
              <a:off x="4537125" y="47709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02" name="Google Shape;4902;p144"/>
            <p:cNvSpPr/>
            <p:nvPr/>
          </p:nvSpPr>
          <p:spPr>
            <a:xfrm>
              <a:off x="4336450"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03" name="Google Shape;4903;p144"/>
            <p:cNvSpPr/>
            <p:nvPr/>
          </p:nvSpPr>
          <p:spPr>
            <a:xfrm>
              <a:off x="41381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04" name="Google Shape;4904;p144"/>
            <p:cNvSpPr/>
            <p:nvPr/>
          </p:nvSpPr>
          <p:spPr>
            <a:xfrm>
              <a:off x="3939825" y="47709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05" name="Google Shape;4905;p144"/>
            <p:cNvSpPr/>
            <p:nvPr/>
          </p:nvSpPr>
          <p:spPr>
            <a:xfrm>
              <a:off x="55310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06" name="Google Shape;4906;p144"/>
            <p:cNvSpPr/>
            <p:nvPr/>
          </p:nvSpPr>
          <p:spPr>
            <a:xfrm>
              <a:off x="5332750" y="458210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07" name="Google Shape;4907;p144"/>
            <p:cNvSpPr/>
            <p:nvPr/>
          </p:nvSpPr>
          <p:spPr>
            <a:xfrm>
              <a:off x="5134425" y="458210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08" name="Google Shape;4908;p144"/>
            <p:cNvSpPr/>
            <p:nvPr/>
          </p:nvSpPr>
          <p:spPr>
            <a:xfrm>
              <a:off x="49337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09" name="Google Shape;4909;p144"/>
            <p:cNvSpPr/>
            <p:nvPr/>
          </p:nvSpPr>
          <p:spPr>
            <a:xfrm>
              <a:off x="47354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10" name="Google Shape;4910;p144"/>
            <p:cNvSpPr/>
            <p:nvPr/>
          </p:nvSpPr>
          <p:spPr>
            <a:xfrm>
              <a:off x="4537125" y="458210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11" name="Google Shape;4911;p144"/>
            <p:cNvSpPr/>
            <p:nvPr/>
          </p:nvSpPr>
          <p:spPr>
            <a:xfrm>
              <a:off x="43364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12" name="Google Shape;4912;p144"/>
            <p:cNvSpPr/>
            <p:nvPr/>
          </p:nvSpPr>
          <p:spPr>
            <a:xfrm>
              <a:off x="41381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13" name="Google Shape;4913;p144"/>
            <p:cNvSpPr/>
            <p:nvPr/>
          </p:nvSpPr>
          <p:spPr>
            <a:xfrm>
              <a:off x="3939825" y="458210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14" name="Google Shape;4914;p144"/>
            <p:cNvSpPr/>
            <p:nvPr/>
          </p:nvSpPr>
          <p:spPr>
            <a:xfrm>
              <a:off x="5731725" y="4393225"/>
              <a:ext cx="73200" cy="75575"/>
            </a:xfrm>
            <a:custGeom>
              <a:avLst/>
              <a:gdLst/>
              <a:ahLst/>
              <a:cxnLst/>
              <a:rect l="l" t="t" r="r" b="b"/>
              <a:pathLst>
                <a:path w="2928" h="3023" extrusionOk="0">
                  <a:moveTo>
                    <a:pt x="1417" y="1"/>
                  </a:moveTo>
                  <a:cubicBezTo>
                    <a:pt x="662" y="1"/>
                    <a:pt x="0" y="662"/>
                    <a:pt x="0" y="1512"/>
                  </a:cubicBezTo>
                  <a:cubicBezTo>
                    <a:pt x="0" y="2361"/>
                    <a:pt x="662" y="3023"/>
                    <a:pt x="1417" y="3023"/>
                  </a:cubicBezTo>
                  <a:cubicBezTo>
                    <a:pt x="1606" y="3023"/>
                    <a:pt x="1795" y="2928"/>
                    <a:pt x="1984" y="2834"/>
                  </a:cubicBezTo>
                  <a:cubicBezTo>
                    <a:pt x="2267" y="2456"/>
                    <a:pt x="2550" y="2173"/>
                    <a:pt x="2928" y="1795"/>
                  </a:cubicBezTo>
                  <a:cubicBezTo>
                    <a:pt x="2928" y="1700"/>
                    <a:pt x="2928" y="1606"/>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15" name="Google Shape;4915;p144"/>
            <p:cNvSpPr/>
            <p:nvPr/>
          </p:nvSpPr>
          <p:spPr>
            <a:xfrm>
              <a:off x="55310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1" y="3023"/>
                    <a:pt x="3022" y="2361"/>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16" name="Google Shape;4916;p144"/>
            <p:cNvSpPr/>
            <p:nvPr/>
          </p:nvSpPr>
          <p:spPr>
            <a:xfrm>
              <a:off x="5332750" y="4393225"/>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267" y="3023"/>
                    <a:pt x="3022"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17" name="Google Shape;4917;p144"/>
            <p:cNvSpPr/>
            <p:nvPr/>
          </p:nvSpPr>
          <p:spPr>
            <a:xfrm>
              <a:off x="5134425" y="4393225"/>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18" name="Google Shape;4918;p144"/>
            <p:cNvSpPr/>
            <p:nvPr/>
          </p:nvSpPr>
          <p:spPr>
            <a:xfrm>
              <a:off x="49337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19" name="Google Shape;4919;p144"/>
            <p:cNvSpPr/>
            <p:nvPr/>
          </p:nvSpPr>
          <p:spPr>
            <a:xfrm>
              <a:off x="47354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20" name="Google Shape;4920;p144"/>
            <p:cNvSpPr/>
            <p:nvPr/>
          </p:nvSpPr>
          <p:spPr>
            <a:xfrm>
              <a:off x="4537125" y="4393225"/>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21" name="Google Shape;4921;p144"/>
            <p:cNvSpPr/>
            <p:nvPr/>
          </p:nvSpPr>
          <p:spPr>
            <a:xfrm>
              <a:off x="43364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22" name="Google Shape;4922;p144"/>
            <p:cNvSpPr/>
            <p:nvPr/>
          </p:nvSpPr>
          <p:spPr>
            <a:xfrm>
              <a:off x="41381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23" name="Google Shape;4923;p144"/>
            <p:cNvSpPr/>
            <p:nvPr/>
          </p:nvSpPr>
          <p:spPr>
            <a:xfrm>
              <a:off x="3939825" y="4393225"/>
              <a:ext cx="73225" cy="75575"/>
            </a:xfrm>
            <a:custGeom>
              <a:avLst/>
              <a:gdLst/>
              <a:ahLst/>
              <a:cxnLst/>
              <a:rect l="l" t="t" r="r" b="b"/>
              <a:pathLst>
                <a:path w="2929" h="3023" extrusionOk="0">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24" name="Google Shape;4924;p144"/>
            <p:cNvSpPr/>
            <p:nvPr/>
          </p:nvSpPr>
          <p:spPr>
            <a:xfrm>
              <a:off x="5731725" y="4204350"/>
              <a:ext cx="73200" cy="73225"/>
            </a:xfrm>
            <a:custGeom>
              <a:avLst/>
              <a:gdLst/>
              <a:ahLst/>
              <a:cxnLst/>
              <a:rect l="l" t="t" r="r" b="b"/>
              <a:pathLst>
                <a:path w="2928" h="2929" extrusionOk="0">
                  <a:moveTo>
                    <a:pt x="1417" y="1"/>
                  </a:moveTo>
                  <a:cubicBezTo>
                    <a:pt x="662" y="1"/>
                    <a:pt x="0" y="662"/>
                    <a:pt x="0" y="1512"/>
                  </a:cubicBezTo>
                  <a:cubicBezTo>
                    <a:pt x="0"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25" name="Google Shape;4925;p144"/>
            <p:cNvSpPr/>
            <p:nvPr/>
          </p:nvSpPr>
          <p:spPr>
            <a:xfrm>
              <a:off x="55310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1" y="2928"/>
                    <a:pt x="3022" y="2267"/>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26" name="Google Shape;4926;p144"/>
            <p:cNvSpPr/>
            <p:nvPr/>
          </p:nvSpPr>
          <p:spPr>
            <a:xfrm>
              <a:off x="5332750" y="42043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267" y="2928"/>
                    <a:pt x="3022"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27" name="Google Shape;4927;p144"/>
            <p:cNvSpPr/>
            <p:nvPr/>
          </p:nvSpPr>
          <p:spPr>
            <a:xfrm>
              <a:off x="5134425" y="42043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28" name="Google Shape;4928;p144"/>
            <p:cNvSpPr/>
            <p:nvPr/>
          </p:nvSpPr>
          <p:spPr>
            <a:xfrm>
              <a:off x="49337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29" name="Google Shape;4929;p144"/>
            <p:cNvSpPr/>
            <p:nvPr/>
          </p:nvSpPr>
          <p:spPr>
            <a:xfrm>
              <a:off x="47354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30" name="Google Shape;4930;p144"/>
            <p:cNvSpPr/>
            <p:nvPr/>
          </p:nvSpPr>
          <p:spPr>
            <a:xfrm>
              <a:off x="4537125" y="42043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267"/>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31" name="Google Shape;4931;p144"/>
            <p:cNvSpPr/>
            <p:nvPr/>
          </p:nvSpPr>
          <p:spPr>
            <a:xfrm>
              <a:off x="43364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32" name="Google Shape;4932;p144"/>
            <p:cNvSpPr/>
            <p:nvPr/>
          </p:nvSpPr>
          <p:spPr>
            <a:xfrm>
              <a:off x="41381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33" name="Google Shape;4933;p144"/>
            <p:cNvSpPr/>
            <p:nvPr/>
          </p:nvSpPr>
          <p:spPr>
            <a:xfrm>
              <a:off x="3939825" y="4204350"/>
              <a:ext cx="73225" cy="73225"/>
            </a:xfrm>
            <a:custGeom>
              <a:avLst/>
              <a:gdLst/>
              <a:ahLst/>
              <a:cxnLst/>
              <a:rect l="l" t="t" r="r" b="b"/>
              <a:pathLst>
                <a:path w="2929" h="2929" extrusionOk="0">
                  <a:moveTo>
                    <a:pt x="1512" y="1"/>
                  </a:moveTo>
                  <a:cubicBezTo>
                    <a:pt x="662" y="1"/>
                    <a:pt x="1" y="662"/>
                    <a:pt x="1" y="1512"/>
                  </a:cubicBezTo>
                  <a:cubicBezTo>
                    <a:pt x="1" y="2267"/>
                    <a:pt x="662" y="2928"/>
                    <a:pt x="1512" y="2928"/>
                  </a:cubicBezTo>
                  <a:cubicBezTo>
                    <a:pt x="2267" y="2928"/>
                    <a:pt x="2928" y="2267"/>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34" name="Google Shape;4934;p144"/>
            <p:cNvSpPr/>
            <p:nvPr/>
          </p:nvSpPr>
          <p:spPr>
            <a:xfrm>
              <a:off x="5930025" y="40155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35" name="Google Shape;4935;p144"/>
            <p:cNvSpPr/>
            <p:nvPr/>
          </p:nvSpPr>
          <p:spPr>
            <a:xfrm>
              <a:off x="5731725" y="4015500"/>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36" name="Google Shape;4936;p144"/>
            <p:cNvSpPr/>
            <p:nvPr/>
          </p:nvSpPr>
          <p:spPr>
            <a:xfrm>
              <a:off x="55310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37" name="Google Shape;4937;p144"/>
            <p:cNvSpPr/>
            <p:nvPr/>
          </p:nvSpPr>
          <p:spPr>
            <a:xfrm>
              <a:off x="5332750" y="40155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38" name="Google Shape;4938;p144"/>
            <p:cNvSpPr/>
            <p:nvPr/>
          </p:nvSpPr>
          <p:spPr>
            <a:xfrm>
              <a:off x="5134425" y="40155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39" name="Google Shape;4939;p144"/>
            <p:cNvSpPr/>
            <p:nvPr/>
          </p:nvSpPr>
          <p:spPr>
            <a:xfrm>
              <a:off x="49337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40" name="Google Shape;4940;p144"/>
            <p:cNvSpPr/>
            <p:nvPr/>
          </p:nvSpPr>
          <p:spPr>
            <a:xfrm>
              <a:off x="47354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41" name="Google Shape;4941;p144"/>
            <p:cNvSpPr/>
            <p:nvPr/>
          </p:nvSpPr>
          <p:spPr>
            <a:xfrm>
              <a:off x="4537125" y="40155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42" name="Google Shape;4942;p144"/>
            <p:cNvSpPr/>
            <p:nvPr/>
          </p:nvSpPr>
          <p:spPr>
            <a:xfrm>
              <a:off x="43364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43" name="Google Shape;4943;p144"/>
            <p:cNvSpPr/>
            <p:nvPr/>
          </p:nvSpPr>
          <p:spPr>
            <a:xfrm>
              <a:off x="41381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44" name="Google Shape;4944;p144"/>
            <p:cNvSpPr/>
            <p:nvPr/>
          </p:nvSpPr>
          <p:spPr>
            <a:xfrm>
              <a:off x="3939825" y="40155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45" name="Google Shape;4945;p144"/>
            <p:cNvSpPr/>
            <p:nvPr/>
          </p:nvSpPr>
          <p:spPr>
            <a:xfrm>
              <a:off x="5930025" y="38266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46" name="Google Shape;4946;p144"/>
            <p:cNvSpPr/>
            <p:nvPr/>
          </p:nvSpPr>
          <p:spPr>
            <a:xfrm>
              <a:off x="5731725" y="3826625"/>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47" name="Google Shape;4947;p144"/>
            <p:cNvSpPr/>
            <p:nvPr/>
          </p:nvSpPr>
          <p:spPr>
            <a:xfrm>
              <a:off x="55310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48" name="Google Shape;4948;p144"/>
            <p:cNvSpPr/>
            <p:nvPr/>
          </p:nvSpPr>
          <p:spPr>
            <a:xfrm>
              <a:off x="5332750" y="38266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49" name="Google Shape;4949;p144"/>
            <p:cNvSpPr/>
            <p:nvPr/>
          </p:nvSpPr>
          <p:spPr>
            <a:xfrm>
              <a:off x="5134425" y="38266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50" name="Google Shape;4950;p144"/>
            <p:cNvSpPr/>
            <p:nvPr/>
          </p:nvSpPr>
          <p:spPr>
            <a:xfrm>
              <a:off x="49337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51" name="Google Shape;4951;p144"/>
            <p:cNvSpPr/>
            <p:nvPr/>
          </p:nvSpPr>
          <p:spPr>
            <a:xfrm>
              <a:off x="47354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52" name="Google Shape;4952;p144"/>
            <p:cNvSpPr/>
            <p:nvPr/>
          </p:nvSpPr>
          <p:spPr>
            <a:xfrm>
              <a:off x="4537125" y="38266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53" name="Google Shape;4953;p144"/>
            <p:cNvSpPr/>
            <p:nvPr/>
          </p:nvSpPr>
          <p:spPr>
            <a:xfrm>
              <a:off x="43364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54" name="Google Shape;4954;p144"/>
            <p:cNvSpPr/>
            <p:nvPr/>
          </p:nvSpPr>
          <p:spPr>
            <a:xfrm>
              <a:off x="41381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55" name="Google Shape;4955;p144"/>
            <p:cNvSpPr/>
            <p:nvPr/>
          </p:nvSpPr>
          <p:spPr>
            <a:xfrm>
              <a:off x="3939825" y="38266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56" name="Google Shape;4956;p144"/>
            <p:cNvSpPr/>
            <p:nvPr/>
          </p:nvSpPr>
          <p:spPr>
            <a:xfrm>
              <a:off x="61283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57" name="Google Shape;4957;p144"/>
            <p:cNvSpPr/>
            <p:nvPr/>
          </p:nvSpPr>
          <p:spPr>
            <a:xfrm>
              <a:off x="5930025" y="3637750"/>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58" name="Google Shape;4958;p144"/>
            <p:cNvSpPr/>
            <p:nvPr/>
          </p:nvSpPr>
          <p:spPr>
            <a:xfrm>
              <a:off x="5731725" y="3637750"/>
              <a:ext cx="73200" cy="75575"/>
            </a:xfrm>
            <a:custGeom>
              <a:avLst/>
              <a:gdLst/>
              <a:ahLst/>
              <a:cxnLst/>
              <a:rect l="l" t="t" r="r" b="b"/>
              <a:pathLst>
                <a:path w="2928" h="3023" extrusionOk="0">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59" name="Google Shape;4959;p144"/>
            <p:cNvSpPr/>
            <p:nvPr/>
          </p:nvSpPr>
          <p:spPr>
            <a:xfrm>
              <a:off x="55310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60" name="Google Shape;4960;p144"/>
            <p:cNvSpPr/>
            <p:nvPr/>
          </p:nvSpPr>
          <p:spPr>
            <a:xfrm>
              <a:off x="5332750" y="3637750"/>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61" name="Google Shape;4961;p144"/>
            <p:cNvSpPr/>
            <p:nvPr/>
          </p:nvSpPr>
          <p:spPr>
            <a:xfrm>
              <a:off x="5134425" y="3637750"/>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62" name="Google Shape;4962;p144"/>
            <p:cNvSpPr/>
            <p:nvPr/>
          </p:nvSpPr>
          <p:spPr>
            <a:xfrm>
              <a:off x="49337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63" name="Google Shape;4963;p144"/>
            <p:cNvSpPr/>
            <p:nvPr/>
          </p:nvSpPr>
          <p:spPr>
            <a:xfrm>
              <a:off x="47354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64" name="Google Shape;4964;p144"/>
            <p:cNvSpPr/>
            <p:nvPr/>
          </p:nvSpPr>
          <p:spPr>
            <a:xfrm>
              <a:off x="4537125" y="3637750"/>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65" name="Google Shape;4965;p144"/>
            <p:cNvSpPr/>
            <p:nvPr/>
          </p:nvSpPr>
          <p:spPr>
            <a:xfrm>
              <a:off x="43364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66" name="Google Shape;4966;p144"/>
            <p:cNvSpPr/>
            <p:nvPr/>
          </p:nvSpPr>
          <p:spPr>
            <a:xfrm>
              <a:off x="41381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67" name="Google Shape;4967;p144"/>
            <p:cNvSpPr/>
            <p:nvPr/>
          </p:nvSpPr>
          <p:spPr>
            <a:xfrm>
              <a:off x="3939825" y="3637750"/>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68" name="Google Shape;4968;p144"/>
            <p:cNvSpPr/>
            <p:nvPr/>
          </p:nvSpPr>
          <p:spPr>
            <a:xfrm>
              <a:off x="61283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69" name="Google Shape;4969;p144"/>
            <p:cNvSpPr/>
            <p:nvPr/>
          </p:nvSpPr>
          <p:spPr>
            <a:xfrm>
              <a:off x="5930025" y="34488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70" name="Google Shape;4970;p144"/>
            <p:cNvSpPr/>
            <p:nvPr/>
          </p:nvSpPr>
          <p:spPr>
            <a:xfrm>
              <a:off x="5731725" y="3448875"/>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71" name="Google Shape;4971;p144"/>
            <p:cNvSpPr/>
            <p:nvPr/>
          </p:nvSpPr>
          <p:spPr>
            <a:xfrm>
              <a:off x="55310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72" name="Google Shape;4972;p144"/>
            <p:cNvSpPr/>
            <p:nvPr/>
          </p:nvSpPr>
          <p:spPr>
            <a:xfrm>
              <a:off x="5332750" y="34488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267" y="3023"/>
                    <a:pt x="3022"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73" name="Google Shape;4973;p144"/>
            <p:cNvSpPr/>
            <p:nvPr/>
          </p:nvSpPr>
          <p:spPr>
            <a:xfrm>
              <a:off x="5134425" y="34488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74" name="Google Shape;4974;p144"/>
            <p:cNvSpPr/>
            <p:nvPr/>
          </p:nvSpPr>
          <p:spPr>
            <a:xfrm>
              <a:off x="49337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75" name="Google Shape;4975;p144"/>
            <p:cNvSpPr/>
            <p:nvPr/>
          </p:nvSpPr>
          <p:spPr>
            <a:xfrm>
              <a:off x="47354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76" name="Google Shape;4976;p144"/>
            <p:cNvSpPr/>
            <p:nvPr/>
          </p:nvSpPr>
          <p:spPr>
            <a:xfrm>
              <a:off x="4537125" y="34488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77" name="Google Shape;4977;p144"/>
            <p:cNvSpPr/>
            <p:nvPr/>
          </p:nvSpPr>
          <p:spPr>
            <a:xfrm>
              <a:off x="43364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78" name="Google Shape;4978;p144"/>
            <p:cNvSpPr/>
            <p:nvPr/>
          </p:nvSpPr>
          <p:spPr>
            <a:xfrm>
              <a:off x="41381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79" name="Google Shape;4979;p144"/>
            <p:cNvSpPr/>
            <p:nvPr/>
          </p:nvSpPr>
          <p:spPr>
            <a:xfrm>
              <a:off x="3939825" y="34488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80" name="Google Shape;4980;p144"/>
            <p:cNvSpPr/>
            <p:nvPr/>
          </p:nvSpPr>
          <p:spPr>
            <a:xfrm>
              <a:off x="61283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81" name="Google Shape;4981;p144"/>
            <p:cNvSpPr/>
            <p:nvPr/>
          </p:nvSpPr>
          <p:spPr>
            <a:xfrm>
              <a:off x="5930025" y="326002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82" name="Google Shape;4982;p144"/>
            <p:cNvSpPr/>
            <p:nvPr/>
          </p:nvSpPr>
          <p:spPr>
            <a:xfrm>
              <a:off x="5731725" y="3260025"/>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83" name="Google Shape;4983;p144"/>
            <p:cNvSpPr/>
            <p:nvPr/>
          </p:nvSpPr>
          <p:spPr>
            <a:xfrm>
              <a:off x="55310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84" name="Google Shape;4984;p144"/>
            <p:cNvSpPr/>
            <p:nvPr/>
          </p:nvSpPr>
          <p:spPr>
            <a:xfrm>
              <a:off x="5332750" y="326002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85" name="Google Shape;4985;p144"/>
            <p:cNvSpPr/>
            <p:nvPr/>
          </p:nvSpPr>
          <p:spPr>
            <a:xfrm>
              <a:off x="5134425" y="326002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86" name="Google Shape;4986;p144"/>
            <p:cNvSpPr/>
            <p:nvPr/>
          </p:nvSpPr>
          <p:spPr>
            <a:xfrm>
              <a:off x="49337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87" name="Google Shape;4987;p144"/>
            <p:cNvSpPr/>
            <p:nvPr/>
          </p:nvSpPr>
          <p:spPr>
            <a:xfrm>
              <a:off x="47354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88" name="Google Shape;4988;p144"/>
            <p:cNvSpPr/>
            <p:nvPr/>
          </p:nvSpPr>
          <p:spPr>
            <a:xfrm>
              <a:off x="4537125" y="326002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89" name="Google Shape;4989;p144"/>
            <p:cNvSpPr/>
            <p:nvPr/>
          </p:nvSpPr>
          <p:spPr>
            <a:xfrm>
              <a:off x="43364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90" name="Google Shape;4990;p144"/>
            <p:cNvSpPr/>
            <p:nvPr/>
          </p:nvSpPr>
          <p:spPr>
            <a:xfrm>
              <a:off x="41381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91" name="Google Shape;4991;p144"/>
            <p:cNvSpPr/>
            <p:nvPr/>
          </p:nvSpPr>
          <p:spPr>
            <a:xfrm>
              <a:off x="3939825" y="326002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92" name="Google Shape;4992;p144"/>
            <p:cNvSpPr/>
            <p:nvPr/>
          </p:nvSpPr>
          <p:spPr>
            <a:xfrm>
              <a:off x="6326650" y="3073500"/>
              <a:ext cx="28375" cy="68500"/>
            </a:xfrm>
            <a:custGeom>
              <a:avLst/>
              <a:gdLst/>
              <a:ahLst/>
              <a:cxnLst/>
              <a:rect l="l" t="t" r="r" b="b"/>
              <a:pathLst>
                <a:path w="1135" h="2740" extrusionOk="0">
                  <a:moveTo>
                    <a:pt x="1134" y="1"/>
                  </a:moveTo>
                  <a:lnTo>
                    <a:pt x="1134" y="1"/>
                  </a:lnTo>
                  <a:cubicBezTo>
                    <a:pt x="473" y="190"/>
                    <a:pt x="1" y="662"/>
                    <a:pt x="1" y="1417"/>
                  </a:cubicBezTo>
                  <a:cubicBezTo>
                    <a:pt x="1" y="1984"/>
                    <a:pt x="379" y="2456"/>
                    <a:pt x="851" y="2739"/>
                  </a:cubicBezTo>
                  <a:cubicBezTo>
                    <a:pt x="945" y="1795"/>
                    <a:pt x="1040" y="851"/>
                    <a:pt x="1134"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93" name="Google Shape;4993;p144"/>
            <p:cNvSpPr/>
            <p:nvPr/>
          </p:nvSpPr>
          <p:spPr>
            <a:xfrm>
              <a:off x="61283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94" name="Google Shape;4994;p144"/>
            <p:cNvSpPr/>
            <p:nvPr/>
          </p:nvSpPr>
          <p:spPr>
            <a:xfrm>
              <a:off x="5930025" y="307115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95" name="Google Shape;4995;p144"/>
            <p:cNvSpPr/>
            <p:nvPr/>
          </p:nvSpPr>
          <p:spPr>
            <a:xfrm>
              <a:off x="5731725" y="3071150"/>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96" name="Google Shape;4996;p144"/>
            <p:cNvSpPr/>
            <p:nvPr/>
          </p:nvSpPr>
          <p:spPr>
            <a:xfrm>
              <a:off x="55310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97" name="Google Shape;4997;p144"/>
            <p:cNvSpPr/>
            <p:nvPr/>
          </p:nvSpPr>
          <p:spPr>
            <a:xfrm>
              <a:off x="5332750" y="307115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98" name="Google Shape;4998;p144"/>
            <p:cNvSpPr/>
            <p:nvPr/>
          </p:nvSpPr>
          <p:spPr>
            <a:xfrm>
              <a:off x="5134425" y="307115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99" name="Google Shape;4999;p144"/>
            <p:cNvSpPr/>
            <p:nvPr/>
          </p:nvSpPr>
          <p:spPr>
            <a:xfrm>
              <a:off x="49337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00" name="Google Shape;5000;p144"/>
            <p:cNvSpPr/>
            <p:nvPr/>
          </p:nvSpPr>
          <p:spPr>
            <a:xfrm>
              <a:off x="47354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01" name="Google Shape;5001;p144"/>
            <p:cNvSpPr/>
            <p:nvPr/>
          </p:nvSpPr>
          <p:spPr>
            <a:xfrm>
              <a:off x="4537125" y="307115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02" name="Google Shape;5002;p144"/>
            <p:cNvSpPr/>
            <p:nvPr/>
          </p:nvSpPr>
          <p:spPr>
            <a:xfrm>
              <a:off x="43364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03" name="Google Shape;5003;p144"/>
            <p:cNvSpPr/>
            <p:nvPr/>
          </p:nvSpPr>
          <p:spPr>
            <a:xfrm>
              <a:off x="41381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04" name="Google Shape;5004;p144"/>
            <p:cNvSpPr/>
            <p:nvPr/>
          </p:nvSpPr>
          <p:spPr>
            <a:xfrm>
              <a:off x="3939825" y="307115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05" name="Google Shape;5005;p144"/>
            <p:cNvSpPr/>
            <p:nvPr/>
          </p:nvSpPr>
          <p:spPr>
            <a:xfrm>
              <a:off x="6326650" y="2882275"/>
              <a:ext cx="40175" cy="73225"/>
            </a:xfrm>
            <a:custGeom>
              <a:avLst/>
              <a:gdLst/>
              <a:ahLst/>
              <a:cxnLst/>
              <a:rect l="l" t="t" r="r" b="b"/>
              <a:pathLst>
                <a:path w="1607" h="2929" extrusionOk="0">
                  <a:moveTo>
                    <a:pt x="1512" y="1"/>
                  </a:moveTo>
                  <a:cubicBezTo>
                    <a:pt x="662" y="1"/>
                    <a:pt x="1" y="662"/>
                    <a:pt x="1" y="1512"/>
                  </a:cubicBezTo>
                  <a:cubicBezTo>
                    <a:pt x="1" y="2361"/>
                    <a:pt x="662" y="2928"/>
                    <a:pt x="1512" y="2928"/>
                  </a:cubicBezTo>
                  <a:cubicBezTo>
                    <a:pt x="1512" y="1984"/>
                    <a:pt x="1606" y="1039"/>
                    <a:pt x="1606"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06" name="Google Shape;5006;p144"/>
            <p:cNvSpPr/>
            <p:nvPr/>
          </p:nvSpPr>
          <p:spPr>
            <a:xfrm>
              <a:off x="61283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07" name="Google Shape;5007;p144"/>
            <p:cNvSpPr/>
            <p:nvPr/>
          </p:nvSpPr>
          <p:spPr>
            <a:xfrm>
              <a:off x="5930025" y="2882275"/>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08" name="Google Shape;5008;p144"/>
            <p:cNvSpPr/>
            <p:nvPr/>
          </p:nvSpPr>
          <p:spPr>
            <a:xfrm>
              <a:off x="5731725" y="2882275"/>
              <a:ext cx="73200" cy="75575"/>
            </a:xfrm>
            <a:custGeom>
              <a:avLst/>
              <a:gdLst/>
              <a:ahLst/>
              <a:cxnLst/>
              <a:rect l="l" t="t" r="r" b="b"/>
              <a:pathLst>
                <a:path w="2928" h="3023" extrusionOk="0">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09" name="Google Shape;5009;p144"/>
            <p:cNvSpPr/>
            <p:nvPr/>
          </p:nvSpPr>
          <p:spPr>
            <a:xfrm>
              <a:off x="55310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10" name="Google Shape;5010;p144"/>
            <p:cNvSpPr/>
            <p:nvPr/>
          </p:nvSpPr>
          <p:spPr>
            <a:xfrm>
              <a:off x="5332750" y="2882275"/>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11" name="Google Shape;5011;p144"/>
            <p:cNvSpPr/>
            <p:nvPr/>
          </p:nvSpPr>
          <p:spPr>
            <a:xfrm>
              <a:off x="5134425" y="2882275"/>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12" name="Google Shape;5012;p144"/>
            <p:cNvSpPr/>
            <p:nvPr/>
          </p:nvSpPr>
          <p:spPr>
            <a:xfrm>
              <a:off x="49337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13" name="Google Shape;5013;p144"/>
            <p:cNvSpPr/>
            <p:nvPr/>
          </p:nvSpPr>
          <p:spPr>
            <a:xfrm>
              <a:off x="47354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14" name="Google Shape;5014;p144"/>
            <p:cNvSpPr/>
            <p:nvPr/>
          </p:nvSpPr>
          <p:spPr>
            <a:xfrm>
              <a:off x="4537125" y="2882275"/>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15" name="Google Shape;5015;p144"/>
            <p:cNvSpPr/>
            <p:nvPr/>
          </p:nvSpPr>
          <p:spPr>
            <a:xfrm>
              <a:off x="43364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16" name="Google Shape;5016;p144"/>
            <p:cNvSpPr/>
            <p:nvPr/>
          </p:nvSpPr>
          <p:spPr>
            <a:xfrm>
              <a:off x="41381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17" name="Google Shape;5017;p144"/>
            <p:cNvSpPr/>
            <p:nvPr/>
          </p:nvSpPr>
          <p:spPr>
            <a:xfrm>
              <a:off x="3939825" y="2882275"/>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18" name="Google Shape;5018;p144"/>
            <p:cNvSpPr/>
            <p:nvPr/>
          </p:nvSpPr>
          <p:spPr>
            <a:xfrm>
              <a:off x="4138150" y="261725"/>
              <a:ext cx="75575" cy="51950"/>
            </a:xfrm>
            <a:custGeom>
              <a:avLst/>
              <a:gdLst/>
              <a:ahLst/>
              <a:cxnLst/>
              <a:rect l="l" t="t" r="r" b="b"/>
              <a:pathLst>
                <a:path w="3023" h="2078" extrusionOk="0">
                  <a:moveTo>
                    <a:pt x="95" y="0"/>
                  </a:moveTo>
                  <a:cubicBezTo>
                    <a:pt x="95" y="189"/>
                    <a:pt x="0" y="378"/>
                    <a:pt x="0" y="567"/>
                  </a:cubicBezTo>
                  <a:cubicBezTo>
                    <a:pt x="0" y="1417"/>
                    <a:pt x="661" y="2078"/>
                    <a:pt x="1511" y="2078"/>
                  </a:cubicBezTo>
                  <a:cubicBezTo>
                    <a:pt x="2361" y="2078"/>
                    <a:pt x="3022" y="1417"/>
                    <a:pt x="3022" y="567"/>
                  </a:cubicBezTo>
                  <a:cubicBezTo>
                    <a:pt x="3022" y="473"/>
                    <a:pt x="2928" y="473"/>
                    <a:pt x="2928" y="473"/>
                  </a:cubicBezTo>
                  <a:cubicBezTo>
                    <a:pt x="1983" y="284"/>
                    <a:pt x="1039" y="189"/>
                    <a:pt x="95"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19" name="Google Shape;5019;p144"/>
            <p:cNvSpPr/>
            <p:nvPr/>
          </p:nvSpPr>
          <p:spPr>
            <a:xfrm>
              <a:off x="3939825" y="242825"/>
              <a:ext cx="73225" cy="70850"/>
            </a:xfrm>
            <a:custGeom>
              <a:avLst/>
              <a:gdLst/>
              <a:ahLst/>
              <a:cxnLst/>
              <a:rect l="l" t="t" r="r" b="b"/>
              <a:pathLst>
                <a:path w="2929" h="2834" extrusionOk="0">
                  <a:moveTo>
                    <a:pt x="756" y="1"/>
                  </a:moveTo>
                  <a:cubicBezTo>
                    <a:pt x="284" y="284"/>
                    <a:pt x="1" y="756"/>
                    <a:pt x="1" y="1323"/>
                  </a:cubicBezTo>
                  <a:cubicBezTo>
                    <a:pt x="1" y="2173"/>
                    <a:pt x="662" y="2834"/>
                    <a:pt x="1512" y="2834"/>
                  </a:cubicBezTo>
                  <a:cubicBezTo>
                    <a:pt x="2267" y="2834"/>
                    <a:pt x="2928" y="2173"/>
                    <a:pt x="2928" y="1323"/>
                  </a:cubicBezTo>
                  <a:cubicBezTo>
                    <a:pt x="2928" y="756"/>
                    <a:pt x="2739" y="379"/>
                    <a:pt x="2362" y="95"/>
                  </a:cubicBezTo>
                  <a:cubicBezTo>
                    <a:pt x="1795" y="95"/>
                    <a:pt x="1323" y="1"/>
                    <a:pt x="756"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20" name="Google Shape;5020;p144"/>
            <p:cNvSpPr/>
            <p:nvPr/>
          </p:nvSpPr>
          <p:spPr>
            <a:xfrm>
              <a:off x="4735450" y="429350"/>
              <a:ext cx="75575" cy="73200"/>
            </a:xfrm>
            <a:custGeom>
              <a:avLst/>
              <a:gdLst/>
              <a:ahLst/>
              <a:cxnLst/>
              <a:rect l="l" t="t" r="r" b="b"/>
              <a:pathLst>
                <a:path w="3023" h="2928" extrusionOk="0">
                  <a:moveTo>
                    <a:pt x="1039" y="0"/>
                  </a:moveTo>
                  <a:cubicBezTo>
                    <a:pt x="378" y="189"/>
                    <a:pt x="0" y="756"/>
                    <a:pt x="0" y="1417"/>
                  </a:cubicBezTo>
                  <a:cubicBezTo>
                    <a:pt x="0" y="2267"/>
                    <a:pt x="661" y="2928"/>
                    <a:pt x="1511" y="2928"/>
                  </a:cubicBezTo>
                  <a:lnTo>
                    <a:pt x="1511" y="2833"/>
                  </a:lnTo>
                  <a:cubicBezTo>
                    <a:pt x="2267" y="2833"/>
                    <a:pt x="3022" y="2267"/>
                    <a:pt x="3022" y="1417"/>
                  </a:cubicBezTo>
                  <a:cubicBezTo>
                    <a:pt x="3022" y="1133"/>
                    <a:pt x="2928" y="945"/>
                    <a:pt x="2833" y="756"/>
                  </a:cubicBezTo>
                  <a:cubicBezTo>
                    <a:pt x="2267" y="567"/>
                    <a:pt x="1606" y="283"/>
                    <a:pt x="1039"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21" name="Google Shape;5021;p144"/>
            <p:cNvSpPr/>
            <p:nvPr/>
          </p:nvSpPr>
          <p:spPr>
            <a:xfrm>
              <a:off x="4537125" y="4269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22" name="Google Shape;5022;p144"/>
            <p:cNvSpPr/>
            <p:nvPr/>
          </p:nvSpPr>
          <p:spPr>
            <a:xfrm>
              <a:off x="4336450" y="4269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23" name="Google Shape;5023;p144"/>
            <p:cNvSpPr/>
            <p:nvPr/>
          </p:nvSpPr>
          <p:spPr>
            <a:xfrm>
              <a:off x="4138150" y="4269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24" name="Google Shape;5024;p144"/>
            <p:cNvSpPr/>
            <p:nvPr/>
          </p:nvSpPr>
          <p:spPr>
            <a:xfrm>
              <a:off x="3939825" y="4269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25" name="Google Shape;5025;p144"/>
            <p:cNvSpPr/>
            <p:nvPr/>
          </p:nvSpPr>
          <p:spPr>
            <a:xfrm>
              <a:off x="5134425" y="627650"/>
              <a:ext cx="70850" cy="63775"/>
            </a:xfrm>
            <a:custGeom>
              <a:avLst/>
              <a:gdLst/>
              <a:ahLst/>
              <a:cxnLst/>
              <a:rect l="l" t="t" r="r" b="b"/>
              <a:pathLst>
                <a:path w="2834" h="2551" extrusionOk="0">
                  <a:moveTo>
                    <a:pt x="378" y="1"/>
                  </a:moveTo>
                  <a:cubicBezTo>
                    <a:pt x="189" y="190"/>
                    <a:pt x="1" y="567"/>
                    <a:pt x="1" y="1039"/>
                  </a:cubicBezTo>
                  <a:cubicBezTo>
                    <a:pt x="1" y="1889"/>
                    <a:pt x="662" y="2550"/>
                    <a:pt x="1417" y="2550"/>
                  </a:cubicBezTo>
                  <a:lnTo>
                    <a:pt x="1512" y="2550"/>
                  </a:lnTo>
                  <a:cubicBezTo>
                    <a:pt x="2078" y="2550"/>
                    <a:pt x="2645" y="2078"/>
                    <a:pt x="2834" y="1512"/>
                  </a:cubicBezTo>
                  <a:cubicBezTo>
                    <a:pt x="2078" y="945"/>
                    <a:pt x="1228" y="473"/>
                    <a:pt x="378"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26" name="Google Shape;5026;p144"/>
            <p:cNvSpPr/>
            <p:nvPr/>
          </p:nvSpPr>
          <p:spPr>
            <a:xfrm>
              <a:off x="4933750"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27" name="Google Shape;5027;p144"/>
            <p:cNvSpPr/>
            <p:nvPr/>
          </p:nvSpPr>
          <p:spPr>
            <a:xfrm>
              <a:off x="47354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28" name="Google Shape;5028;p144"/>
            <p:cNvSpPr/>
            <p:nvPr/>
          </p:nvSpPr>
          <p:spPr>
            <a:xfrm>
              <a:off x="4537125" y="61585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29" name="Google Shape;5029;p144"/>
            <p:cNvSpPr/>
            <p:nvPr/>
          </p:nvSpPr>
          <p:spPr>
            <a:xfrm>
              <a:off x="4336450"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30" name="Google Shape;5030;p144"/>
            <p:cNvSpPr/>
            <p:nvPr/>
          </p:nvSpPr>
          <p:spPr>
            <a:xfrm>
              <a:off x="41381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31" name="Google Shape;5031;p144"/>
            <p:cNvSpPr/>
            <p:nvPr/>
          </p:nvSpPr>
          <p:spPr>
            <a:xfrm>
              <a:off x="3939825" y="61585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32" name="Google Shape;5032;p144"/>
            <p:cNvSpPr/>
            <p:nvPr/>
          </p:nvSpPr>
          <p:spPr>
            <a:xfrm>
              <a:off x="5332750" y="8047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33" name="Google Shape;5033;p144"/>
            <p:cNvSpPr/>
            <p:nvPr/>
          </p:nvSpPr>
          <p:spPr>
            <a:xfrm>
              <a:off x="5134425" y="8047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34" name="Google Shape;5034;p144"/>
            <p:cNvSpPr/>
            <p:nvPr/>
          </p:nvSpPr>
          <p:spPr>
            <a:xfrm>
              <a:off x="4933750"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35" name="Google Shape;5035;p144"/>
            <p:cNvSpPr/>
            <p:nvPr/>
          </p:nvSpPr>
          <p:spPr>
            <a:xfrm>
              <a:off x="47354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36" name="Google Shape;5036;p144"/>
            <p:cNvSpPr/>
            <p:nvPr/>
          </p:nvSpPr>
          <p:spPr>
            <a:xfrm>
              <a:off x="4537125" y="8047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37" name="Google Shape;5037;p144"/>
            <p:cNvSpPr/>
            <p:nvPr/>
          </p:nvSpPr>
          <p:spPr>
            <a:xfrm>
              <a:off x="4336450"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38" name="Google Shape;5038;p144"/>
            <p:cNvSpPr/>
            <p:nvPr/>
          </p:nvSpPr>
          <p:spPr>
            <a:xfrm>
              <a:off x="41381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39" name="Google Shape;5039;p144"/>
            <p:cNvSpPr/>
            <p:nvPr/>
          </p:nvSpPr>
          <p:spPr>
            <a:xfrm>
              <a:off x="3939825" y="8047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40" name="Google Shape;5040;p144"/>
            <p:cNvSpPr/>
            <p:nvPr/>
          </p:nvSpPr>
          <p:spPr>
            <a:xfrm>
              <a:off x="55310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41" name="Google Shape;5041;p144"/>
            <p:cNvSpPr/>
            <p:nvPr/>
          </p:nvSpPr>
          <p:spPr>
            <a:xfrm>
              <a:off x="5332750" y="9936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42" name="Google Shape;5042;p144"/>
            <p:cNvSpPr/>
            <p:nvPr/>
          </p:nvSpPr>
          <p:spPr>
            <a:xfrm>
              <a:off x="5134425" y="9936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43" name="Google Shape;5043;p144"/>
            <p:cNvSpPr/>
            <p:nvPr/>
          </p:nvSpPr>
          <p:spPr>
            <a:xfrm>
              <a:off x="49337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44" name="Google Shape;5044;p144"/>
            <p:cNvSpPr/>
            <p:nvPr/>
          </p:nvSpPr>
          <p:spPr>
            <a:xfrm>
              <a:off x="47354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45" name="Google Shape;5045;p144"/>
            <p:cNvSpPr/>
            <p:nvPr/>
          </p:nvSpPr>
          <p:spPr>
            <a:xfrm>
              <a:off x="4537125" y="9936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46" name="Google Shape;5046;p144"/>
            <p:cNvSpPr/>
            <p:nvPr/>
          </p:nvSpPr>
          <p:spPr>
            <a:xfrm>
              <a:off x="43364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47" name="Google Shape;5047;p144"/>
            <p:cNvSpPr/>
            <p:nvPr/>
          </p:nvSpPr>
          <p:spPr>
            <a:xfrm>
              <a:off x="41381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48" name="Google Shape;5048;p144"/>
            <p:cNvSpPr/>
            <p:nvPr/>
          </p:nvSpPr>
          <p:spPr>
            <a:xfrm>
              <a:off x="3939825" y="9936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49" name="Google Shape;5049;p144"/>
            <p:cNvSpPr/>
            <p:nvPr/>
          </p:nvSpPr>
          <p:spPr>
            <a:xfrm>
              <a:off x="5731725" y="1182450"/>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1417"/>
                    <a:pt x="2928" y="1323"/>
                    <a:pt x="2928" y="1228"/>
                  </a:cubicBezTo>
                  <a:cubicBezTo>
                    <a:pt x="2550" y="851"/>
                    <a:pt x="2267" y="473"/>
                    <a:pt x="1984" y="95"/>
                  </a:cubicBezTo>
                  <a:cubicBezTo>
                    <a:pt x="1795" y="95"/>
                    <a:pt x="160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50" name="Google Shape;5050;p144"/>
            <p:cNvSpPr/>
            <p:nvPr/>
          </p:nvSpPr>
          <p:spPr>
            <a:xfrm>
              <a:off x="55310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1" y="2928"/>
                    <a:pt x="3022" y="2362"/>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51" name="Google Shape;5051;p144"/>
            <p:cNvSpPr/>
            <p:nvPr/>
          </p:nvSpPr>
          <p:spPr>
            <a:xfrm>
              <a:off x="5332750" y="11824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267" y="2928"/>
                    <a:pt x="2928" y="2362"/>
                    <a:pt x="2928" y="1512"/>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52" name="Google Shape;5052;p144"/>
            <p:cNvSpPr/>
            <p:nvPr/>
          </p:nvSpPr>
          <p:spPr>
            <a:xfrm>
              <a:off x="5134425" y="11824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53" name="Google Shape;5053;p144"/>
            <p:cNvSpPr/>
            <p:nvPr/>
          </p:nvSpPr>
          <p:spPr>
            <a:xfrm>
              <a:off x="49337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54" name="Google Shape;5054;p144"/>
            <p:cNvSpPr/>
            <p:nvPr/>
          </p:nvSpPr>
          <p:spPr>
            <a:xfrm>
              <a:off x="4735450" y="11824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55" name="Google Shape;5055;p144"/>
            <p:cNvSpPr/>
            <p:nvPr/>
          </p:nvSpPr>
          <p:spPr>
            <a:xfrm>
              <a:off x="4537125" y="11824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lnTo>
                    <a:pt x="1512" y="2928"/>
                  </a:lnTo>
                  <a:cubicBezTo>
                    <a:pt x="2267" y="2928"/>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56" name="Google Shape;5056;p144"/>
            <p:cNvSpPr/>
            <p:nvPr/>
          </p:nvSpPr>
          <p:spPr>
            <a:xfrm>
              <a:off x="43364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57" name="Google Shape;5057;p144"/>
            <p:cNvSpPr/>
            <p:nvPr/>
          </p:nvSpPr>
          <p:spPr>
            <a:xfrm>
              <a:off x="4138150" y="11824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58" name="Google Shape;5058;p144"/>
            <p:cNvSpPr/>
            <p:nvPr/>
          </p:nvSpPr>
          <p:spPr>
            <a:xfrm>
              <a:off x="3939825" y="1182450"/>
              <a:ext cx="73225" cy="73225"/>
            </a:xfrm>
            <a:custGeom>
              <a:avLst/>
              <a:gdLst/>
              <a:ahLst/>
              <a:cxnLst/>
              <a:rect l="l" t="t" r="r" b="b"/>
              <a:pathLst>
                <a:path w="2929" h="2929" extrusionOk="0">
                  <a:moveTo>
                    <a:pt x="1512" y="1"/>
                  </a:moveTo>
                  <a:cubicBezTo>
                    <a:pt x="662" y="1"/>
                    <a:pt x="1" y="662"/>
                    <a:pt x="1" y="1512"/>
                  </a:cubicBezTo>
                  <a:cubicBezTo>
                    <a:pt x="1" y="2267"/>
                    <a:pt x="662" y="2928"/>
                    <a:pt x="1512" y="2928"/>
                  </a:cubicBezTo>
                  <a:cubicBezTo>
                    <a:pt x="2267" y="2928"/>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59" name="Google Shape;5059;p144"/>
            <p:cNvSpPr/>
            <p:nvPr/>
          </p:nvSpPr>
          <p:spPr>
            <a:xfrm>
              <a:off x="5731725" y="1371325"/>
              <a:ext cx="73200" cy="73200"/>
            </a:xfrm>
            <a:custGeom>
              <a:avLst/>
              <a:gdLst/>
              <a:ahLst/>
              <a:cxnLst/>
              <a:rect l="l" t="t" r="r" b="b"/>
              <a:pathLst>
                <a:path w="2928" h="2928" extrusionOk="0">
                  <a:moveTo>
                    <a:pt x="1417" y="1"/>
                  </a:moveTo>
                  <a:cubicBezTo>
                    <a:pt x="662" y="1"/>
                    <a:pt x="0" y="662"/>
                    <a:pt x="0" y="1511"/>
                  </a:cubicBezTo>
                  <a:cubicBezTo>
                    <a:pt x="0"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60" name="Google Shape;5060;p144"/>
            <p:cNvSpPr/>
            <p:nvPr/>
          </p:nvSpPr>
          <p:spPr>
            <a:xfrm>
              <a:off x="55310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1" y="2928"/>
                    <a:pt x="3022" y="2361"/>
                    <a:pt x="3022" y="1511"/>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61" name="Google Shape;5061;p144"/>
            <p:cNvSpPr/>
            <p:nvPr/>
          </p:nvSpPr>
          <p:spPr>
            <a:xfrm>
              <a:off x="5332750" y="1371325"/>
              <a:ext cx="75550" cy="73200"/>
            </a:xfrm>
            <a:custGeom>
              <a:avLst/>
              <a:gdLst/>
              <a:ahLst/>
              <a:cxnLst/>
              <a:rect l="l" t="t" r="r" b="b"/>
              <a:pathLst>
                <a:path w="3022" h="2928" extrusionOk="0">
                  <a:moveTo>
                    <a:pt x="1511" y="1"/>
                  </a:moveTo>
                  <a:cubicBezTo>
                    <a:pt x="661" y="1"/>
                    <a:pt x="0" y="662"/>
                    <a:pt x="0" y="1511"/>
                  </a:cubicBezTo>
                  <a:cubicBezTo>
                    <a:pt x="0" y="2267"/>
                    <a:pt x="661" y="2928"/>
                    <a:pt x="1511" y="2928"/>
                  </a:cubicBezTo>
                  <a:cubicBezTo>
                    <a:pt x="2267" y="2928"/>
                    <a:pt x="2928" y="2361"/>
                    <a:pt x="2928" y="1511"/>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62" name="Google Shape;5062;p144"/>
            <p:cNvSpPr/>
            <p:nvPr/>
          </p:nvSpPr>
          <p:spPr>
            <a:xfrm>
              <a:off x="5134425" y="1371325"/>
              <a:ext cx="73225" cy="73200"/>
            </a:xfrm>
            <a:custGeom>
              <a:avLst/>
              <a:gdLst/>
              <a:ahLst/>
              <a:cxnLst/>
              <a:rect l="l" t="t" r="r" b="b"/>
              <a:pathLst>
                <a:path w="2929" h="2928" extrusionOk="0">
                  <a:moveTo>
                    <a:pt x="1417" y="1"/>
                  </a:moveTo>
                  <a:cubicBezTo>
                    <a:pt x="662" y="1"/>
                    <a:pt x="1" y="662"/>
                    <a:pt x="1" y="1511"/>
                  </a:cubicBezTo>
                  <a:cubicBezTo>
                    <a:pt x="1"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63" name="Google Shape;5063;p144"/>
            <p:cNvSpPr/>
            <p:nvPr/>
          </p:nvSpPr>
          <p:spPr>
            <a:xfrm>
              <a:off x="49337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64" name="Google Shape;5064;p144"/>
            <p:cNvSpPr/>
            <p:nvPr/>
          </p:nvSpPr>
          <p:spPr>
            <a:xfrm>
              <a:off x="4735450" y="1371325"/>
              <a:ext cx="75575" cy="73200"/>
            </a:xfrm>
            <a:custGeom>
              <a:avLst/>
              <a:gdLst/>
              <a:ahLst/>
              <a:cxnLst/>
              <a:rect l="l" t="t" r="r" b="b"/>
              <a:pathLst>
                <a:path w="3023" h="2928" extrusionOk="0">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65" name="Google Shape;5065;p144"/>
            <p:cNvSpPr/>
            <p:nvPr/>
          </p:nvSpPr>
          <p:spPr>
            <a:xfrm>
              <a:off x="4537125" y="1371325"/>
              <a:ext cx="73225" cy="73200"/>
            </a:xfrm>
            <a:custGeom>
              <a:avLst/>
              <a:gdLst/>
              <a:ahLst/>
              <a:cxnLst/>
              <a:rect l="l" t="t" r="r" b="b"/>
              <a:pathLst>
                <a:path w="2929" h="2928" extrusionOk="0">
                  <a:moveTo>
                    <a:pt x="1417" y="1"/>
                  </a:moveTo>
                  <a:cubicBezTo>
                    <a:pt x="662" y="1"/>
                    <a:pt x="1" y="662"/>
                    <a:pt x="1" y="1511"/>
                  </a:cubicBezTo>
                  <a:cubicBezTo>
                    <a:pt x="1" y="2267"/>
                    <a:pt x="662" y="2928"/>
                    <a:pt x="1417" y="2928"/>
                  </a:cubicBezTo>
                  <a:lnTo>
                    <a:pt x="1512" y="2928"/>
                  </a:lnTo>
                  <a:cubicBezTo>
                    <a:pt x="2267" y="2928"/>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66" name="Google Shape;5066;p144"/>
            <p:cNvSpPr/>
            <p:nvPr/>
          </p:nvSpPr>
          <p:spPr>
            <a:xfrm>
              <a:off x="43364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67" name="Google Shape;5067;p144"/>
            <p:cNvSpPr/>
            <p:nvPr/>
          </p:nvSpPr>
          <p:spPr>
            <a:xfrm>
              <a:off x="4138150" y="1371325"/>
              <a:ext cx="75575" cy="73200"/>
            </a:xfrm>
            <a:custGeom>
              <a:avLst/>
              <a:gdLst/>
              <a:ahLst/>
              <a:cxnLst/>
              <a:rect l="l" t="t" r="r" b="b"/>
              <a:pathLst>
                <a:path w="3023" h="2928" extrusionOk="0">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68" name="Google Shape;5068;p144"/>
            <p:cNvSpPr/>
            <p:nvPr/>
          </p:nvSpPr>
          <p:spPr>
            <a:xfrm>
              <a:off x="3939825" y="1371325"/>
              <a:ext cx="73225" cy="73200"/>
            </a:xfrm>
            <a:custGeom>
              <a:avLst/>
              <a:gdLst/>
              <a:ahLst/>
              <a:cxnLst/>
              <a:rect l="l" t="t" r="r" b="b"/>
              <a:pathLst>
                <a:path w="2929" h="2928" extrusionOk="0">
                  <a:moveTo>
                    <a:pt x="1512" y="1"/>
                  </a:moveTo>
                  <a:cubicBezTo>
                    <a:pt x="662" y="1"/>
                    <a:pt x="1" y="662"/>
                    <a:pt x="1" y="1511"/>
                  </a:cubicBezTo>
                  <a:cubicBezTo>
                    <a:pt x="1" y="2267"/>
                    <a:pt x="662" y="2928"/>
                    <a:pt x="1512" y="2928"/>
                  </a:cubicBezTo>
                  <a:cubicBezTo>
                    <a:pt x="2267" y="2928"/>
                    <a:pt x="2928" y="2361"/>
                    <a:pt x="2928" y="1511"/>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69" name="Google Shape;5069;p144"/>
            <p:cNvSpPr/>
            <p:nvPr/>
          </p:nvSpPr>
          <p:spPr>
            <a:xfrm>
              <a:off x="5930025" y="1560200"/>
              <a:ext cx="73225" cy="73200"/>
            </a:xfrm>
            <a:custGeom>
              <a:avLst/>
              <a:gdLst/>
              <a:ahLst/>
              <a:cxnLst/>
              <a:rect l="l" t="t" r="r" b="b"/>
              <a:pathLst>
                <a:path w="2929" h="2928" extrusionOk="0">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70" name="Google Shape;5070;p144"/>
            <p:cNvSpPr/>
            <p:nvPr/>
          </p:nvSpPr>
          <p:spPr>
            <a:xfrm>
              <a:off x="5731725" y="1560200"/>
              <a:ext cx="73200" cy="73200"/>
            </a:xfrm>
            <a:custGeom>
              <a:avLst/>
              <a:gdLst/>
              <a:ahLst/>
              <a:cxnLst/>
              <a:rect l="l" t="t" r="r" b="b"/>
              <a:pathLst>
                <a:path w="2928" h="2928" extrusionOk="0">
                  <a:moveTo>
                    <a:pt x="1417" y="0"/>
                  </a:moveTo>
                  <a:cubicBezTo>
                    <a:pt x="662" y="0"/>
                    <a:pt x="0" y="661"/>
                    <a:pt x="0" y="1511"/>
                  </a:cubicBezTo>
                  <a:cubicBezTo>
                    <a:pt x="0"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71" name="Google Shape;5071;p144"/>
            <p:cNvSpPr/>
            <p:nvPr/>
          </p:nvSpPr>
          <p:spPr>
            <a:xfrm>
              <a:off x="55310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1" y="2928"/>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72" name="Google Shape;5072;p144"/>
            <p:cNvSpPr/>
            <p:nvPr/>
          </p:nvSpPr>
          <p:spPr>
            <a:xfrm>
              <a:off x="5332750" y="1560200"/>
              <a:ext cx="75550" cy="73200"/>
            </a:xfrm>
            <a:custGeom>
              <a:avLst/>
              <a:gdLst/>
              <a:ahLst/>
              <a:cxnLst/>
              <a:rect l="l" t="t" r="r" b="b"/>
              <a:pathLst>
                <a:path w="3022" h="2928" extrusionOk="0">
                  <a:moveTo>
                    <a:pt x="1511" y="0"/>
                  </a:moveTo>
                  <a:cubicBezTo>
                    <a:pt x="661" y="0"/>
                    <a:pt x="0" y="661"/>
                    <a:pt x="0" y="1511"/>
                  </a:cubicBezTo>
                  <a:cubicBezTo>
                    <a:pt x="0" y="2267"/>
                    <a:pt x="661" y="2928"/>
                    <a:pt x="1511" y="2928"/>
                  </a:cubicBezTo>
                  <a:cubicBezTo>
                    <a:pt x="2267" y="2928"/>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73" name="Google Shape;5073;p144"/>
            <p:cNvSpPr/>
            <p:nvPr/>
          </p:nvSpPr>
          <p:spPr>
            <a:xfrm>
              <a:off x="5134425" y="1560200"/>
              <a:ext cx="73225" cy="73200"/>
            </a:xfrm>
            <a:custGeom>
              <a:avLst/>
              <a:gdLst/>
              <a:ahLst/>
              <a:cxnLst/>
              <a:rect l="l" t="t" r="r" b="b"/>
              <a:pathLst>
                <a:path w="2929" h="2928" extrusionOk="0">
                  <a:moveTo>
                    <a:pt x="1417" y="0"/>
                  </a:moveTo>
                  <a:cubicBezTo>
                    <a:pt x="662" y="0"/>
                    <a:pt x="1" y="661"/>
                    <a:pt x="1" y="1511"/>
                  </a:cubicBezTo>
                  <a:cubicBezTo>
                    <a:pt x="1"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74" name="Google Shape;5074;p144"/>
            <p:cNvSpPr/>
            <p:nvPr/>
          </p:nvSpPr>
          <p:spPr>
            <a:xfrm>
              <a:off x="49337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75" name="Google Shape;5075;p144"/>
            <p:cNvSpPr/>
            <p:nvPr/>
          </p:nvSpPr>
          <p:spPr>
            <a:xfrm>
              <a:off x="4735450" y="1560200"/>
              <a:ext cx="75575" cy="73200"/>
            </a:xfrm>
            <a:custGeom>
              <a:avLst/>
              <a:gdLst/>
              <a:ahLst/>
              <a:cxnLst/>
              <a:rect l="l" t="t" r="r" b="b"/>
              <a:pathLst>
                <a:path w="3023" h="2928" extrusionOk="0">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76" name="Google Shape;5076;p144"/>
            <p:cNvSpPr/>
            <p:nvPr/>
          </p:nvSpPr>
          <p:spPr>
            <a:xfrm>
              <a:off x="4537125" y="1560200"/>
              <a:ext cx="73225" cy="73200"/>
            </a:xfrm>
            <a:custGeom>
              <a:avLst/>
              <a:gdLst/>
              <a:ahLst/>
              <a:cxnLst/>
              <a:rect l="l" t="t" r="r" b="b"/>
              <a:pathLst>
                <a:path w="2929" h="2928" extrusionOk="0">
                  <a:moveTo>
                    <a:pt x="1417" y="0"/>
                  </a:moveTo>
                  <a:cubicBezTo>
                    <a:pt x="662" y="0"/>
                    <a:pt x="1" y="661"/>
                    <a:pt x="1" y="1511"/>
                  </a:cubicBezTo>
                  <a:cubicBezTo>
                    <a:pt x="1" y="2267"/>
                    <a:pt x="662" y="2928"/>
                    <a:pt x="1417" y="2928"/>
                  </a:cubicBezTo>
                  <a:lnTo>
                    <a:pt x="1512" y="2928"/>
                  </a:lnTo>
                  <a:cubicBezTo>
                    <a:pt x="2267" y="2928"/>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77" name="Google Shape;5077;p144"/>
            <p:cNvSpPr/>
            <p:nvPr/>
          </p:nvSpPr>
          <p:spPr>
            <a:xfrm>
              <a:off x="43364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78" name="Google Shape;5078;p144"/>
            <p:cNvSpPr/>
            <p:nvPr/>
          </p:nvSpPr>
          <p:spPr>
            <a:xfrm>
              <a:off x="4138150" y="1560200"/>
              <a:ext cx="75575" cy="73200"/>
            </a:xfrm>
            <a:custGeom>
              <a:avLst/>
              <a:gdLst/>
              <a:ahLst/>
              <a:cxnLst/>
              <a:rect l="l" t="t" r="r" b="b"/>
              <a:pathLst>
                <a:path w="3023" h="2928" extrusionOk="0">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79" name="Google Shape;5079;p144"/>
            <p:cNvSpPr/>
            <p:nvPr/>
          </p:nvSpPr>
          <p:spPr>
            <a:xfrm>
              <a:off x="3939825" y="1560200"/>
              <a:ext cx="73225" cy="73200"/>
            </a:xfrm>
            <a:custGeom>
              <a:avLst/>
              <a:gdLst/>
              <a:ahLst/>
              <a:cxnLst/>
              <a:rect l="l" t="t" r="r" b="b"/>
              <a:pathLst>
                <a:path w="2929" h="2928" extrusionOk="0">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80" name="Google Shape;5080;p144"/>
            <p:cNvSpPr/>
            <p:nvPr/>
          </p:nvSpPr>
          <p:spPr>
            <a:xfrm>
              <a:off x="5930025" y="17490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81" name="Google Shape;5081;p144"/>
            <p:cNvSpPr/>
            <p:nvPr/>
          </p:nvSpPr>
          <p:spPr>
            <a:xfrm>
              <a:off x="5731725" y="1749075"/>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82" name="Google Shape;5082;p144"/>
            <p:cNvSpPr/>
            <p:nvPr/>
          </p:nvSpPr>
          <p:spPr>
            <a:xfrm>
              <a:off x="55310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83" name="Google Shape;5083;p144"/>
            <p:cNvSpPr/>
            <p:nvPr/>
          </p:nvSpPr>
          <p:spPr>
            <a:xfrm>
              <a:off x="5332750" y="17490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84" name="Google Shape;5084;p144"/>
            <p:cNvSpPr/>
            <p:nvPr/>
          </p:nvSpPr>
          <p:spPr>
            <a:xfrm>
              <a:off x="5134425" y="17490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85" name="Google Shape;5085;p144"/>
            <p:cNvSpPr/>
            <p:nvPr/>
          </p:nvSpPr>
          <p:spPr>
            <a:xfrm>
              <a:off x="49337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86" name="Google Shape;5086;p144"/>
            <p:cNvSpPr/>
            <p:nvPr/>
          </p:nvSpPr>
          <p:spPr>
            <a:xfrm>
              <a:off x="47354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87" name="Google Shape;5087;p144"/>
            <p:cNvSpPr/>
            <p:nvPr/>
          </p:nvSpPr>
          <p:spPr>
            <a:xfrm>
              <a:off x="4537125" y="17490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88" name="Google Shape;5088;p144"/>
            <p:cNvSpPr/>
            <p:nvPr/>
          </p:nvSpPr>
          <p:spPr>
            <a:xfrm>
              <a:off x="43364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89" name="Google Shape;5089;p144"/>
            <p:cNvSpPr/>
            <p:nvPr/>
          </p:nvSpPr>
          <p:spPr>
            <a:xfrm>
              <a:off x="41381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90" name="Google Shape;5090;p144"/>
            <p:cNvSpPr/>
            <p:nvPr/>
          </p:nvSpPr>
          <p:spPr>
            <a:xfrm>
              <a:off x="3939825" y="17490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91" name="Google Shape;5091;p144"/>
            <p:cNvSpPr/>
            <p:nvPr/>
          </p:nvSpPr>
          <p:spPr>
            <a:xfrm>
              <a:off x="61283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92" name="Google Shape;5092;p144"/>
            <p:cNvSpPr/>
            <p:nvPr/>
          </p:nvSpPr>
          <p:spPr>
            <a:xfrm>
              <a:off x="5930025" y="1937925"/>
              <a:ext cx="73225" cy="75575"/>
            </a:xfrm>
            <a:custGeom>
              <a:avLst/>
              <a:gdLst/>
              <a:ahLst/>
              <a:cxnLst/>
              <a:rect l="l" t="t" r="r" b="b"/>
              <a:pathLst>
                <a:path w="2929" h="3023" extrusionOk="0">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93" name="Google Shape;5093;p144"/>
            <p:cNvSpPr/>
            <p:nvPr/>
          </p:nvSpPr>
          <p:spPr>
            <a:xfrm>
              <a:off x="5731725" y="1937925"/>
              <a:ext cx="73200" cy="75575"/>
            </a:xfrm>
            <a:custGeom>
              <a:avLst/>
              <a:gdLst/>
              <a:ahLst/>
              <a:cxnLst/>
              <a:rect l="l" t="t" r="r" b="b"/>
              <a:pathLst>
                <a:path w="2928" h="3023" extrusionOk="0">
                  <a:moveTo>
                    <a:pt x="1417" y="1"/>
                  </a:moveTo>
                  <a:cubicBezTo>
                    <a:pt x="662" y="1"/>
                    <a:pt x="0" y="662"/>
                    <a:pt x="0" y="1512"/>
                  </a:cubicBezTo>
                  <a:cubicBezTo>
                    <a:pt x="0"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94" name="Google Shape;5094;p144"/>
            <p:cNvSpPr/>
            <p:nvPr/>
          </p:nvSpPr>
          <p:spPr>
            <a:xfrm>
              <a:off x="55310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95" name="Google Shape;5095;p144"/>
            <p:cNvSpPr/>
            <p:nvPr/>
          </p:nvSpPr>
          <p:spPr>
            <a:xfrm>
              <a:off x="5332750" y="1937925"/>
              <a:ext cx="75550" cy="75575"/>
            </a:xfrm>
            <a:custGeom>
              <a:avLst/>
              <a:gdLst/>
              <a:ahLst/>
              <a:cxnLst/>
              <a:rect l="l" t="t" r="r" b="b"/>
              <a:pathLst>
                <a:path w="3022" h="3023" extrusionOk="0">
                  <a:moveTo>
                    <a:pt x="1511" y="1"/>
                  </a:moveTo>
                  <a:cubicBezTo>
                    <a:pt x="661" y="1"/>
                    <a:pt x="0" y="662"/>
                    <a:pt x="0" y="1512"/>
                  </a:cubicBezTo>
                  <a:cubicBezTo>
                    <a:pt x="0" y="2267"/>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96" name="Google Shape;5096;p144"/>
            <p:cNvSpPr/>
            <p:nvPr/>
          </p:nvSpPr>
          <p:spPr>
            <a:xfrm>
              <a:off x="5134425" y="1937925"/>
              <a:ext cx="73225" cy="75575"/>
            </a:xfrm>
            <a:custGeom>
              <a:avLst/>
              <a:gdLst/>
              <a:ahLst/>
              <a:cxnLst/>
              <a:rect l="l" t="t" r="r" b="b"/>
              <a:pathLst>
                <a:path w="2929" h="3023" extrusionOk="0">
                  <a:moveTo>
                    <a:pt x="1417" y="1"/>
                  </a:moveTo>
                  <a:cubicBezTo>
                    <a:pt x="662" y="1"/>
                    <a:pt x="1" y="662"/>
                    <a:pt x="1" y="1512"/>
                  </a:cubicBezTo>
                  <a:cubicBezTo>
                    <a:pt x="1"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97" name="Google Shape;5097;p144"/>
            <p:cNvSpPr/>
            <p:nvPr/>
          </p:nvSpPr>
          <p:spPr>
            <a:xfrm>
              <a:off x="49337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98" name="Google Shape;5098;p144"/>
            <p:cNvSpPr/>
            <p:nvPr/>
          </p:nvSpPr>
          <p:spPr>
            <a:xfrm>
              <a:off x="47354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99" name="Google Shape;5099;p144"/>
            <p:cNvSpPr/>
            <p:nvPr/>
          </p:nvSpPr>
          <p:spPr>
            <a:xfrm>
              <a:off x="4537125" y="1937925"/>
              <a:ext cx="73225" cy="75575"/>
            </a:xfrm>
            <a:custGeom>
              <a:avLst/>
              <a:gdLst/>
              <a:ahLst/>
              <a:cxnLst/>
              <a:rect l="l" t="t" r="r" b="b"/>
              <a:pathLst>
                <a:path w="2929" h="3023" extrusionOk="0">
                  <a:moveTo>
                    <a:pt x="1417" y="1"/>
                  </a:moveTo>
                  <a:cubicBezTo>
                    <a:pt x="662" y="1"/>
                    <a:pt x="1" y="662"/>
                    <a:pt x="1" y="1512"/>
                  </a:cubicBezTo>
                  <a:cubicBezTo>
                    <a:pt x="1" y="2267"/>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100" name="Google Shape;5100;p144"/>
            <p:cNvSpPr/>
            <p:nvPr/>
          </p:nvSpPr>
          <p:spPr>
            <a:xfrm>
              <a:off x="43364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101" name="Google Shape;5101;p144"/>
            <p:cNvSpPr/>
            <p:nvPr/>
          </p:nvSpPr>
          <p:spPr>
            <a:xfrm>
              <a:off x="41381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102" name="Google Shape;5102;p144"/>
            <p:cNvSpPr/>
            <p:nvPr/>
          </p:nvSpPr>
          <p:spPr>
            <a:xfrm>
              <a:off x="3939825" y="1937925"/>
              <a:ext cx="73225" cy="75575"/>
            </a:xfrm>
            <a:custGeom>
              <a:avLst/>
              <a:gdLst/>
              <a:ahLst/>
              <a:cxnLst/>
              <a:rect l="l" t="t" r="r" b="b"/>
              <a:pathLst>
                <a:path w="2929" h="3023" extrusionOk="0">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103" name="Google Shape;5103;p144"/>
            <p:cNvSpPr/>
            <p:nvPr/>
          </p:nvSpPr>
          <p:spPr>
            <a:xfrm>
              <a:off x="61283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104" name="Google Shape;5104;p144"/>
            <p:cNvSpPr/>
            <p:nvPr/>
          </p:nvSpPr>
          <p:spPr>
            <a:xfrm>
              <a:off x="5930025" y="212680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105" name="Google Shape;5105;p144"/>
            <p:cNvSpPr/>
            <p:nvPr/>
          </p:nvSpPr>
          <p:spPr>
            <a:xfrm>
              <a:off x="5731725" y="2126800"/>
              <a:ext cx="73200" cy="75575"/>
            </a:xfrm>
            <a:custGeom>
              <a:avLst/>
              <a:gdLst/>
              <a:ahLst/>
              <a:cxnLst/>
              <a:rect l="l" t="t" r="r" b="b"/>
              <a:pathLst>
                <a:path w="2928" h="3023" extrusionOk="0">
                  <a:moveTo>
                    <a:pt x="1417" y="1"/>
                  </a:moveTo>
                  <a:cubicBezTo>
                    <a:pt x="662" y="1"/>
                    <a:pt x="0" y="662"/>
                    <a:pt x="0" y="1511"/>
                  </a:cubicBezTo>
                  <a:cubicBezTo>
                    <a:pt x="0"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106" name="Google Shape;5106;p144"/>
            <p:cNvSpPr/>
            <p:nvPr/>
          </p:nvSpPr>
          <p:spPr>
            <a:xfrm>
              <a:off x="55310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1" y="3022"/>
                    <a:pt x="3022" y="2361"/>
                    <a:pt x="3022" y="1511"/>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107" name="Google Shape;5107;p144"/>
            <p:cNvSpPr/>
            <p:nvPr/>
          </p:nvSpPr>
          <p:spPr>
            <a:xfrm>
              <a:off x="5332750" y="212680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267" y="3022"/>
                    <a:pt x="2928" y="2361"/>
                    <a:pt x="2928" y="1511"/>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108" name="Google Shape;5108;p144"/>
            <p:cNvSpPr/>
            <p:nvPr/>
          </p:nvSpPr>
          <p:spPr>
            <a:xfrm>
              <a:off x="5134425" y="212680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109" name="Google Shape;5109;p144"/>
            <p:cNvSpPr/>
            <p:nvPr/>
          </p:nvSpPr>
          <p:spPr>
            <a:xfrm>
              <a:off x="49337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110" name="Google Shape;5110;p144"/>
            <p:cNvSpPr/>
            <p:nvPr/>
          </p:nvSpPr>
          <p:spPr>
            <a:xfrm>
              <a:off x="47354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111" name="Google Shape;5111;p144"/>
            <p:cNvSpPr/>
            <p:nvPr/>
          </p:nvSpPr>
          <p:spPr>
            <a:xfrm>
              <a:off x="4537125" y="212680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112" name="Google Shape;5112;p144"/>
            <p:cNvSpPr/>
            <p:nvPr/>
          </p:nvSpPr>
          <p:spPr>
            <a:xfrm>
              <a:off x="43364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113" name="Google Shape;5113;p144"/>
            <p:cNvSpPr/>
            <p:nvPr/>
          </p:nvSpPr>
          <p:spPr>
            <a:xfrm>
              <a:off x="41381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114" name="Google Shape;5114;p144"/>
            <p:cNvSpPr/>
            <p:nvPr/>
          </p:nvSpPr>
          <p:spPr>
            <a:xfrm>
              <a:off x="3939825" y="212680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115" name="Google Shape;5115;p144"/>
            <p:cNvSpPr/>
            <p:nvPr/>
          </p:nvSpPr>
          <p:spPr>
            <a:xfrm>
              <a:off x="61283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116" name="Google Shape;5116;p144"/>
            <p:cNvSpPr/>
            <p:nvPr/>
          </p:nvSpPr>
          <p:spPr>
            <a:xfrm>
              <a:off x="5930025" y="231567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117" name="Google Shape;5117;p144"/>
            <p:cNvSpPr/>
            <p:nvPr/>
          </p:nvSpPr>
          <p:spPr>
            <a:xfrm>
              <a:off x="5731725" y="2315675"/>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118" name="Google Shape;5118;p144"/>
            <p:cNvSpPr/>
            <p:nvPr/>
          </p:nvSpPr>
          <p:spPr>
            <a:xfrm>
              <a:off x="55310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119" name="Google Shape;5119;p144"/>
            <p:cNvSpPr/>
            <p:nvPr/>
          </p:nvSpPr>
          <p:spPr>
            <a:xfrm>
              <a:off x="5332750" y="231567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120" name="Google Shape;5120;p144"/>
            <p:cNvSpPr/>
            <p:nvPr/>
          </p:nvSpPr>
          <p:spPr>
            <a:xfrm>
              <a:off x="5134425" y="231567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121" name="Google Shape;5121;p144"/>
            <p:cNvSpPr/>
            <p:nvPr/>
          </p:nvSpPr>
          <p:spPr>
            <a:xfrm>
              <a:off x="49337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122" name="Google Shape;5122;p144"/>
            <p:cNvSpPr/>
            <p:nvPr/>
          </p:nvSpPr>
          <p:spPr>
            <a:xfrm>
              <a:off x="47354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123" name="Google Shape;5123;p144"/>
            <p:cNvSpPr/>
            <p:nvPr/>
          </p:nvSpPr>
          <p:spPr>
            <a:xfrm>
              <a:off x="4537125" y="231567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124" name="Google Shape;5124;p144"/>
            <p:cNvSpPr/>
            <p:nvPr/>
          </p:nvSpPr>
          <p:spPr>
            <a:xfrm>
              <a:off x="43364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125" name="Google Shape;5125;p144"/>
            <p:cNvSpPr/>
            <p:nvPr/>
          </p:nvSpPr>
          <p:spPr>
            <a:xfrm>
              <a:off x="41381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126" name="Google Shape;5126;p144"/>
            <p:cNvSpPr/>
            <p:nvPr/>
          </p:nvSpPr>
          <p:spPr>
            <a:xfrm>
              <a:off x="3939825" y="231567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127" name="Google Shape;5127;p144"/>
            <p:cNvSpPr/>
            <p:nvPr/>
          </p:nvSpPr>
          <p:spPr>
            <a:xfrm>
              <a:off x="6326650" y="2509250"/>
              <a:ext cx="28375" cy="68500"/>
            </a:xfrm>
            <a:custGeom>
              <a:avLst/>
              <a:gdLst/>
              <a:ahLst/>
              <a:cxnLst/>
              <a:rect l="l" t="t" r="r" b="b"/>
              <a:pathLst>
                <a:path w="1135" h="2740" extrusionOk="0">
                  <a:moveTo>
                    <a:pt x="851" y="1"/>
                  </a:moveTo>
                  <a:cubicBezTo>
                    <a:pt x="379" y="284"/>
                    <a:pt x="1" y="756"/>
                    <a:pt x="1" y="1323"/>
                  </a:cubicBezTo>
                  <a:cubicBezTo>
                    <a:pt x="1" y="1984"/>
                    <a:pt x="473" y="2551"/>
                    <a:pt x="1134" y="2740"/>
                  </a:cubicBezTo>
                  <a:cubicBezTo>
                    <a:pt x="1040" y="1795"/>
                    <a:pt x="945" y="945"/>
                    <a:pt x="85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128" name="Google Shape;5128;p144"/>
            <p:cNvSpPr/>
            <p:nvPr/>
          </p:nvSpPr>
          <p:spPr>
            <a:xfrm>
              <a:off x="61283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129" name="Google Shape;5129;p144"/>
            <p:cNvSpPr/>
            <p:nvPr/>
          </p:nvSpPr>
          <p:spPr>
            <a:xfrm>
              <a:off x="5930025" y="250455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130" name="Google Shape;5130;p144"/>
            <p:cNvSpPr/>
            <p:nvPr/>
          </p:nvSpPr>
          <p:spPr>
            <a:xfrm>
              <a:off x="5731725" y="2504550"/>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131" name="Google Shape;5131;p144"/>
            <p:cNvSpPr/>
            <p:nvPr/>
          </p:nvSpPr>
          <p:spPr>
            <a:xfrm>
              <a:off x="55310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132" name="Google Shape;5132;p144"/>
            <p:cNvSpPr/>
            <p:nvPr/>
          </p:nvSpPr>
          <p:spPr>
            <a:xfrm>
              <a:off x="5332750" y="250455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133" name="Google Shape;5133;p144"/>
            <p:cNvSpPr/>
            <p:nvPr/>
          </p:nvSpPr>
          <p:spPr>
            <a:xfrm>
              <a:off x="5134425" y="250455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134" name="Google Shape;5134;p144"/>
            <p:cNvSpPr/>
            <p:nvPr/>
          </p:nvSpPr>
          <p:spPr>
            <a:xfrm>
              <a:off x="49337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135" name="Google Shape;5135;p144"/>
            <p:cNvSpPr/>
            <p:nvPr/>
          </p:nvSpPr>
          <p:spPr>
            <a:xfrm>
              <a:off x="47354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136" name="Google Shape;5136;p144"/>
            <p:cNvSpPr/>
            <p:nvPr/>
          </p:nvSpPr>
          <p:spPr>
            <a:xfrm>
              <a:off x="4537125" y="250455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137" name="Google Shape;5137;p144"/>
            <p:cNvSpPr/>
            <p:nvPr/>
          </p:nvSpPr>
          <p:spPr>
            <a:xfrm>
              <a:off x="43364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138" name="Google Shape;5138;p144"/>
            <p:cNvSpPr/>
            <p:nvPr/>
          </p:nvSpPr>
          <p:spPr>
            <a:xfrm>
              <a:off x="41381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139" name="Google Shape;5139;p144"/>
            <p:cNvSpPr/>
            <p:nvPr/>
          </p:nvSpPr>
          <p:spPr>
            <a:xfrm>
              <a:off x="3939825" y="250455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140" name="Google Shape;5140;p144"/>
            <p:cNvSpPr/>
            <p:nvPr/>
          </p:nvSpPr>
          <p:spPr>
            <a:xfrm>
              <a:off x="6326650" y="2693400"/>
              <a:ext cx="40175" cy="75575"/>
            </a:xfrm>
            <a:custGeom>
              <a:avLst/>
              <a:gdLst/>
              <a:ahLst/>
              <a:cxnLst/>
              <a:rect l="l" t="t" r="r" b="b"/>
              <a:pathLst>
                <a:path w="1607" h="3023" extrusionOk="0">
                  <a:moveTo>
                    <a:pt x="1512" y="1"/>
                  </a:moveTo>
                  <a:cubicBezTo>
                    <a:pt x="662" y="1"/>
                    <a:pt x="1" y="662"/>
                    <a:pt x="1" y="1512"/>
                  </a:cubicBezTo>
                  <a:cubicBezTo>
                    <a:pt x="1" y="2362"/>
                    <a:pt x="662" y="3023"/>
                    <a:pt x="1512" y="3023"/>
                  </a:cubicBezTo>
                  <a:lnTo>
                    <a:pt x="1512" y="2928"/>
                  </a:lnTo>
                  <a:lnTo>
                    <a:pt x="1606" y="2928"/>
                  </a:lnTo>
                  <a:cubicBezTo>
                    <a:pt x="1606" y="1984"/>
                    <a:pt x="1512" y="1040"/>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141" name="Google Shape;5141;p144"/>
            <p:cNvSpPr/>
            <p:nvPr/>
          </p:nvSpPr>
          <p:spPr>
            <a:xfrm>
              <a:off x="61283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142" name="Google Shape;5142;p144"/>
            <p:cNvSpPr/>
            <p:nvPr/>
          </p:nvSpPr>
          <p:spPr>
            <a:xfrm>
              <a:off x="5930025" y="2693400"/>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143" name="Google Shape;5143;p144"/>
            <p:cNvSpPr/>
            <p:nvPr/>
          </p:nvSpPr>
          <p:spPr>
            <a:xfrm>
              <a:off x="5731725" y="2693400"/>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144" name="Google Shape;5144;p144"/>
            <p:cNvSpPr/>
            <p:nvPr/>
          </p:nvSpPr>
          <p:spPr>
            <a:xfrm>
              <a:off x="55310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145" name="Google Shape;5145;p144"/>
            <p:cNvSpPr/>
            <p:nvPr/>
          </p:nvSpPr>
          <p:spPr>
            <a:xfrm>
              <a:off x="5332750" y="2693400"/>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146" name="Google Shape;5146;p144"/>
            <p:cNvSpPr/>
            <p:nvPr/>
          </p:nvSpPr>
          <p:spPr>
            <a:xfrm>
              <a:off x="5134425" y="2693400"/>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147" name="Google Shape;5147;p144"/>
            <p:cNvSpPr/>
            <p:nvPr/>
          </p:nvSpPr>
          <p:spPr>
            <a:xfrm>
              <a:off x="49337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148" name="Google Shape;5148;p144"/>
            <p:cNvSpPr/>
            <p:nvPr/>
          </p:nvSpPr>
          <p:spPr>
            <a:xfrm>
              <a:off x="47354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149" name="Google Shape;5149;p144"/>
            <p:cNvSpPr/>
            <p:nvPr/>
          </p:nvSpPr>
          <p:spPr>
            <a:xfrm>
              <a:off x="4537125" y="2693400"/>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150" name="Google Shape;5150;p144"/>
            <p:cNvSpPr/>
            <p:nvPr/>
          </p:nvSpPr>
          <p:spPr>
            <a:xfrm>
              <a:off x="43364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151" name="Google Shape;5151;p144"/>
            <p:cNvSpPr/>
            <p:nvPr/>
          </p:nvSpPr>
          <p:spPr>
            <a:xfrm>
              <a:off x="41381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152" name="Google Shape;5152;p144"/>
            <p:cNvSpPr/>
            <p:nvPr/>
          </p:nvSpPr>
          <p:spPr>
            <a:xfrm>
              <a:off x="3939825" y="2693400"/>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sp>
        <p:nvSpPr>
          <p:cNvPr id="5153" name="Google Shape;5153;p144"/>
          <p:cNvSpPr/>
          <p:nvPr/>
        </p:nvSpPr>
        <p:spPr>
          <a:xfrm>
            <a:off x="324501" y="4426700"/>
            <a:ext cx="8499900" cy="585900"/>
          </a:xfrm>
          <a:prstGeom prst="rect">
            <a:avLst/>
          </a:prstGeom>
          <a:solidFill>
            <a:schemeClr val="lt1"/>
          </a:solidFill>
          <a:ln>
            <a:noFill/>
          </a:ln>
        </p:spPr>
        <p:txBody>
          <a:bodyPr spcFirstLastPara="1" wrap="square" lIns="91400" tIns="91400" rIns="91400" bIns="91400"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Tree>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spTree>
      <p:nvGrpSpPr>
        <p:cNvPr id="1" name="Shape 5154"/>
        <p:cNvGrpSpPr/>
        <p:nvPr/>
      </p:nvGrpSpPr>
      <p:grpSpPr>
        <a:xfrm>
          <a:off x="0" y="0"/>
          <a:ext cx="0" cy="0"/>
          <a:chOff x="0" y="0"/>
          <a:chExt cx="0" cy="0"/>
        </a:xfrm>
      </p:grpSpPr>
      <p:sp>
        <p:nvSpPr>
          <p:cNvPr id="5155" name="Google Shape;5155;p145"/>
          <p:cNvSpPr txBox="1">
            <a:spLocks noGrp="1"/>
          </p:cNvSpPr>
          <p:nvPr>
            <p:ph type="title"/>
          </p:nvPr>
        </p:nvSpPr>
        <p:spPr>
          <a:xfrm>
            <a:off x="311700" y="1980344"/>
            <a:ext cx="8520600" cy="841800"/>
          </a:xfrm>
          <a:prstGeom prst="rect">
            <a:avLst/>
          </a:prstGeom>
          <a:noFill/>
          <a:ln>
            <a:noFill/>
          </a:ln>
        </p:spPr>
        <p:txBody>
          <a:bodyPr spcFirstLastPara="1" wrap="square" lIns="91425" tIns="91425" rIns="91425" bIns="91425" anchor="ctr" anchorCtr="0">
            <a:normAutofit/>
          </a:bodyPr>
          <a:lstStyle>
            <a:lvl1pPr lvl="0" algn="ctr">
              <a:lnSpc>
                <a:spcPct val="100000"/>
              </a:lnSpc>
              <a:spcBef>
                <a:spcPts val="0"/>
              </a:spcBef>
              <a:spcAft>
                <a:spcPts val="0"/>
              </a:spcAft>
              <a:buSzPts val="3600"/>
              <a:buNone/>
              <a:defRPr sz="3599"/>
            </a:lvl1pPr>
            <a:lvl2pPr lvl="1" algn="ctr">
              <a:lnSpc>
                <a:spcPct val="100000"/>
              </a:lnSpc>
              <a:spcBef>
                <a:spcPts val="0"/>
              </a:spcBef>
              <a:spcAft>
                <a:spcPts val="0"/>
              </a:spcAft>
              <a:buSzPts val="3600"/>
              <a:buNone/>
              <a:defRPr sz="3599"/>
            </a:lvl2pPr>
            <a:lvl3pPr lvl="2" algn="ctr">
              <a:lnSpc>
                <a:spcPct val="100000"/>
              </a:lnSpc>
              <a:spcBef>
                <a:spcPts val="0"/>
              </a:spcBef>
              <a:spcAft>
                <a:spcPts val="0"/>
              </a:spcAft>
              <a:buSzPts val="3600"/>
              <a:buNone/>
              <a:defRPr sz="3599"/>
            </a:lvl3pPr>
            <a:lvl4pPr lvl="3" algn="ctr">
              <a:lnSpc>
                <a:spcPct val="100000"/>
              </a:lnSpc>
              <a:spcBef>
                <a:spcPts val="0"/>
              </a:spcBef>
              <a:spcAft>
                <a:spcPts val="0"/>
              </a:spcAft>
              <a:buSzPts val="3600"/>
              <a:buNone/>
              <a:defRPr sz="3599"/>
            </a:lvl4pPr>
            <a:lvl5pPr lvl="4" algn="ctr">
              <a:lnSpc>
                <a:spcPct val="100000"/>
              </a:lnSpc>
              <a:spcBef>
                <a:spcPts val="0"/>
              </a:spcBef>
              <a:spcAft>
                <a:spcPts val="0"/>
              </a:spcAft>
              <a:buSzPts val="3600"/>
              <a:buNone/>
              <a:defRPr sz="3599"/>
            </a:lvl5pPr>
            <a:lvl6pPr lvl="5" algn="ctr">
              <a:lnSpc>
                <a:spcPct val="100000"/>
              </a:lnSpc>
              <a:spcBef>
                <a:spcPts val="0"/>
              </a:spcBef>
              <a:spcAft>
                <a:spcPts val="0"/>
              </a:spcAft>
              <a:buSzPts val="3600"/>
              <a:buNone/>
              <a:defRPr sz="3599"/>
            </a:lvl6pPr>
            <a:lvl7pPr lvl="6" algn="ctr">
              <a:lnSpc>
                <a:spcPct val="100000"/>
              </a:lnSpc>
              <a:spcBef>
                <a:spcPts val="0"/>
              </a:spcBef>
              <a:spcAft>
                <a:spcPts val="0"/>
              </a:spcAft>
              <a:buSzPts val="3600"/>
              <a:buNone/>
              <a:defRPr sz="3599"/>
            </a:lvl7pPr>
            <a:lvl8pPr lvl="7" algn="ctr">
              <a:lnSpc>
                <a:spcPct val="100000"/>
              </a:lnSpc>
              <a:spcBef>
                <a:spcPts val="0"/>
              </a:spcBef>
              <a:spcAft>
                <a:spcPts val="0"/>
              </a:spcAft>
              <a:buSzPts val="3600"/>
              <a:buNone/>
              <a:defRPr sz="3599"/>
            </a:lvl8pPr>
            <a:lvl9pPr lvl="8" algn="ctr">
              <a:lnSpc>
                <a:spcPct val="100000"/>
              </a:lnSpc>
              <a:spcBef>
                <a:spcPts val="0"/>
              </a:spcBef>
              <a:spcAft>
                <a:spcPts val="0"/>
              </a:spcAft>
              <a:buSzPts val="3600"/>
              <a:buNone/>
              <a:defRPr sz="3599"/>
            </a:lvl9pPr>
          </a:lstStyle>
          <a:p>
            <a:endParaRPr/>
          </a:p>
        </p:txBody>
      </p:sp>
      <p:sp>
        <p:nvSpPr>
          <p:cNvPr id="5156" name="Google Shape;5156;p145"/>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5157" name="Google Shape;5157;p145"/>
          <p:cNvSpPr txBox="1"/>
          <p:nvPr/>
        </p:nvSpPr>
        <p:spPr>
          <a:xfrm>
            <a:off x="244350" y="4765501"/>
            <a:ext cx="1315500" cy="292313"/>
          </a:xfrm>
          <a:prstGeom prst="rect">
            <a:avLst/>
          </a:prstGeom>
          <a:noFill/>
          <a:ln>
            <a:noFill/>
          </a:ln>
        </p:spPr>
        <p:txBody>
          <a:bodyPr spcFirstLastPara="1" wrap="square" lIns="91400" tIns="91400" rIns="91400" bIns="91400"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matchingName="Section header w/chevron">
  <p:cSld name="Section header w/chevron">
    <p:spTree>
      <p:nvGrpSpPr>
        <p:cNvPr id="1" name="Shape 5158"/>
        <p:cNvGrpSpPr/>
        <p:nvPr/>
      </p:nvGrpSpPr>
      <p:grpSpPr>
        <a:xfrm>
          <a:off x="0" y="0"/>
          <a:ext cx="0" cy="0"/>
          <a:chOff x="0" y="0"/>
          <a:chExt cx="0" cy="0"/>
        </a:xfrm>
      </p:grpSpPr>
      <p:grpSp>
        <p:nvGrpSpPr>
          <p:cNvPr id="5159" name="Google Shape;5159;p146"/>
          <p:cNvGrpSpPr/>
          <p:nvPr/>
        </p:nvGrpSpPr>
        <p:grpSpPr>
          <a:xfrm>
            <a:off x="2693441" y="10"/>
            <a:ext cx="3757132" cy="5143716"/>
            <a:chOff x="1895100" y="238125"/>
            <a:chExt cx="3826000" cy="5238000"/>
          </a:xfrm>
        </p:grpSpPr>
        <p:sp>
          <p:nvSpPr>
            <p:cNvPr id="5160" name="Google Shape;5160;p146"/>
            <p:cNvSpPr/>
            <p:nvPr/>
          </p:nvSpPr>
          <p:spPr>
            <a:xfrm>
              <a:off x="1895100" y="238125"/>
              <a:ext cx="2142475" cy="5238000"/>
            </a:xfrm>
            <a:custGeom>
              <a:avLst/>
              <a:gdLst/>
              <a:ahLst/>
              <a:cxnLst/>
              <a:rect l="l" t="t" r="r" b="b"/>
              <a:pathLst>
                <a:path w="85699" h="209520" extrusionOk="0">
                  <a:moveTo>
                    <a:pt x="214" y="0"/>
                  </a:moveTo>
                  <a:lnTo>
                    <a:pt x="83740" y="104515"/>
                  </a:lnTo>
                  <a:lnTo>
                    <a:pt x="0" y="209519"/>
                  </a:lnTo>
                  <a:lnTo>
                    <a:pt x="1958" y="209519"/>
                  </a:lnTo>
                  <a:lnTo>
                    <a:pt x="85331" y="105004"/>
                  </a:lnTo>
                  <a:lnTo>
                    <a:pt x="85698" y="104515"/>
                  </a:lnTo>
                  <a:lnTo>
                    <a:pt x="2172" y="0"/>
                  </a:ln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161" name="Google Shape;5161;p146"/>
            <p:cNvSpPr/>
            <p:nvPr/>
          </p:nvSpPr>
          <p:spPr>
            <a:xfrm>
              <a:off x="3578600" y="238125"/>
              <a:ext cx="2142500" cy="5238000"/>
            </a:xfrm>
            <a:custGeom>
              <a:avLst/>
              <a:gdLst/>
              <a:ahLst/>
              <a:cxnLst/>
              <a:rect l="l" t="t" r="r" b="b"/>
              <a:pathLst>
                <a:path w="85700" h="209520" extrusionOk="0">
                  <a:moveTo>
                    <a:pt x="1" y="0"/>
                  </a:moveTo>
                  <a:lnTo>
                    <a:pt x="83741" y="105310"/>
                  </a:lnTo>
                  <a:lnTo>
                    <a:pt x="643" y="209519"/>
                  </a:lnTo>
                  <a:lnTo>
                    <a:pt x="2601" y="209519"/>
                  </a:lnTo>
                  <a:lnTo>
                    <a:pt x="85699" y="105310"/>
                  </a:lnTo>
                  <a:lnTo>
                    <a:pt x="1959" y="0"/>
                  </a:ln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sp>
        <p:nvSpPr>
          <p:cNvPr id="5162" name="Google Shape;5162;p146"/>
          <p:cNvSpPr txBox="1">
            <a:spLocks noGrp="1"/>
          </p:cNvSpPr>
          <p:nvPr>
            <p:ph type="title"/>
          </p:nvPr>
        </p:nvSpPr>
        <p:spPr>
          <a:xfrm>
            <a:off x="311700" y="1980344"/>
            <a:ext cx="8520600" cy="841800"/>
          </a:xfrm>
          <a:prstGeom prst="rect">
            <a:avLst/>
          </a:prstGeom>
          <a:noFill/>
          <a:ln>
            <a:noFill/>
          </a:ln>
        </p:spPr>
        <p:txBody>
          <a:bodyPr spcFirstLastPara="1" wrap="square" lIns="91425" tIns="91425" rIns="91425" bIns="91425" anchor="ctr" anchorCtr="0">
            <a:normAutofit/>
          </a:bodyPr>
          <a:lstStyle>
            <a:lvl1pPr lvl="0" algn="ctr">
              <a:lnSpc>
                <a:spcPct val="100000"/>
              </a:lnSpc>
              <a:spcBef>
                <a:spcPts val="0"/>
              </a:spcBef>
              <a:spcAft>
                <a:spcPts val="0"/>
              </a:spcAft>
              <a:buSzPts val="3600"/>
              <a:buNone/>
              <a:defRPr sz="3599"/>
            </a:lvl1pPr>
            <a:lvl2pPr lvl="1" algn="ctr">
              <a:lnSpc>
                <a:spcPct val="100000"/>
              </a:lnSpc>
              <a:spcBef>
                <a:spcPts val="0"/>
              </a:spcBef>
              <a:spcAft>
                <a:spcPts val="0"/>
              </a:spcAft>
              <a:buSzPts val="3600"/>
              <a:buNone/>
              <a:defRPr sz="3599"/>
            </a:lvl2pPr>
            <a:lvl3pPr lvl="2" algn="ctr">
              <a:lnSpc>
                <a:spcPct val="100000"/>
              </a:lnSpc>
              <a:spcBef>
                <a:spcPts val="0"/>
              </a:spcBef>
              <a:spcAft>
                <a:spcPts val="0"/>
              </a:spcAft>
              <a:buSzPts val="3600"/>
              <a:buNone/>
              <a:defRPr sz="3599"/>
            </a:lvl3pPr>
            <a:lvl4pPr lvl="3" algn="ctr">
              <a:lnSpc>
                <a:spcPct val="100000"/>
              </a:lnSpc>
              <a:spcBef>
                <a:spcPts val="0"/>
              </a:spcBef>
              <a:spcAft>
                <a:spcPts val="0"/>
              </a:spcAft>
              <a:buSzPts val="3600"/>
              <a:buNone/>
              <a:defRPr sz="3599"/>
            </a:lvl4pPr>
            <a:lvl5pPr lvl="4" algn="ctr">
              <a:lnSpc>
                <a:spcPct val="100000"/>
              </a:lnSpc>
              <a:spcBef>
                <a:spcPts val="0"/>
              </a:spcBef>
              <a:spcAft>
                <a:spcPts val="0"/>
              </a:spcAft>
              <a:buSzPts val="3600"/>
              <a:buNone/>
              <a:defRPr sz="3599"/>
            </a:lvl5pPr>
            <a:lvl6pPr lvl="5" algn="ctr">
              <a:lnSpc>
                <a:spcPct val="100000"/>
              </a:lnSpc>
              <a:spcBef>
                <a:spcPts val="0"/>
              </a:spcBef>
              <a:spcAft>
                <a:spcPts val="0"/>
              </a:spcAft>
              <a:buSzPts val="3600"/>
              <a:buNone/>
              <a:defRPr sz="3599"/>
            </a:lvl6pPr>
            <a:lvl7pPr lvl="6" algn="ctr">
              <a:lnSpc>
                <a:spcPct val="100000"/>
              </a:lnSpc>
              <a:spcBef>
                <a:spcPts val="0"/>
              </a:spcBef>
              <a:spcAft>
                <a:spcPts val="0"/>
              </a:spcAft>
              <a:buSzPts val="3600"/>
              <a:buNone/>
              <a:defRPr sz="3599"/>
            </a:lvl7pPr>
            <a:lvl8pPr lvl="7" algn="ctr">
              <a:lnSpc>
                <a:spcPct val="100000"/>
              </a:lnSpc>
              <a:spcBef>
                <a:spcPts val="0"/>
              </a:spcBef>
              <a:spcAft>
                <a:spcPts val="0"/>
              </a:spcAft>
              <a:buSzPts val="3600"/>
              <a:buNone/>
              <a:defRPr sz="3599"/>
            </a:lvl8pPr>
            <a:lvl9pPr lvl="8" algn="ctr">
              <a:lnSpc>
                <a:spcPct val="100000"/>
              </a:lnSpc>
              <a:spcBef>
                <a:spcPts val="0"/>
              </a:spcBef>
              <a:spcAft>
                <a:spcPts val="0"/>
              </a:spcAft>
              <a:buSzPts val="3600"/>
              <a:buNone/>
              <a:defRPr sz="3599"/>
            </a:lvl9pPr>
          </a:lstStyle>
          <a:p>
            <a:endParaRPr/>
          </a:p>
        </p:txBody>
      </p:sp>
      <p:sp>
        <p:nvSpPr>
          <p:cNvPr id="5163" name="Google Shape;5163;p146"/>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5164" name="Google Shape;5164;p146"/>
          <p:cNvSpPr txBox="1"/>
          <p:nvPr/>
        </p:nvSpPr>
        <p:spPr>
          <a:xfrm>
            <a:off x="244350" y="4765501"/>
            <a:ext cx="1315500" cy="292313"/>
          </a:xfrm>
          <a:prstGeom prst="rect">
            <a:avLst/>
          </a:prstGeom>
          <a:noFill/>
          <a:ln>
            <a:noFill/>
          </a:ln>
        </p:spPr>
        <p:txBody>
          <a:bodyPr spcFirstLastPara="1" wrap="square" lIns="91400" tIns="91400" rIns="91400" bIns="91400"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spTree>
      <p:nvGrpSpPr>
        <p:cNvPr id="1" name="Shape 1187"/>
        <p:cNvGrpSpPr/>
        <p:nvPr/>
      </p:nvGrpSpPr>
      <p:grpSpPr>
        <a:xfrm>
          <a:off x="0" y="0"/>
          <a:ext cx="0" cy="0"/>
          <a:chOff x="0" y="0"/>
          <a:chExt cx="0" cy="0"/>
        </a:xfrm>
      </p:grpSpPr>
      <p:sp>
        <p:nvSpPr>
          <p:cNvPr id="1188" name="Google Shape;1188;p109"/>
          <p:cNvSpPr/>
          <p:nvPr/>
        </p:nvSpPr>
        <p:spPr>
          <a:xfrm>
            <a:off x="4572000" y="-125"/>
            <a:ext cx="4572000" cy="5143500"/>
          </a:xfrm>
          <a:prstGeom prst="rect">
            <a:avLst/>
          </a:pr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9" name="Google Shape;1189;p109"/>
          <p:cNvSpPr txBox="1">
            <a:spLocks noGrp="1"/>
          </p:cNvSpPr>
          <p:nvPr>
            <p:ph type="title"/>
          </p:nvPr>
        </p:nvSpPr>
        <p:spPr>
          <a:xfrm>
            <a:off x="265500" y="1233175"/>
            <a:ext cx="4045200" cy="1482300"/>
          </a:xfrm>
          <a:prstGeom prst="rect">
            <a:avLst/>
          </a:prstGeom>
          <a:noFill/>
          <a:ln>
            <a:noFill/>
          </a:ln>
        </p:spPr>
        <p:txBody>
          <a:bodyPr spcFirstLastPara="1" wrap="square" lIns="91425" tIns="91425" rIns="91425" bIns="91425" anchor="b" anchorCtr="0">
            <a:normAutofit/>
          </a:bodyPr>
          <a:lstStyle>
            <a:lvl1pPr lvl="0" algn="l">
              <a:lnSpc>
                <a:spcPct val="100000"/>
              </a:lnSpc>
              <a:spcBef>
                <a:spcPts val="0"/>
              </a:spcBef>
              <a:spcAft>
                <a:spcPts val="0"/>
              </a:spcAft>
              <a:buSzPts val="3600"/>
              <a:buNone/>
              <a:defRPr sz="3600"/>
            </a:lvl1pPr>
            <a:lvl2pPr lvl="1" algn="l">
              <a:lnSpc>
                <a:spcPct val="100000"/>
              </a:lnSpc>
              <a:spcBef>
                <a:spcPts val="0"/>
              </a:spcBef>
              <a:spcAft>
                <a:spcPts val="0"/>
              </a:spcAft>
              <a:buSzPts val="3600"/>
              <a:buNone/>
              <a:defRPr sz="3600"/>
            </a:lvl2pPr>
            <a:lvl3pPr lvl="2" algn="l">
              <a:lnSpc>
                <a:spcPct val="100000"/>
              </a:lnSpc>
              <a:spcBef>
                <a:spcPts val="0"/>
              </a:spcBef>
              <a:spcAft>
                <a:spcPts val="0"/>
              </a:spcAft>
              <a:buSzPts val="3600"/>
              <a:buNone/>
              <a:defRPr sz="3600"/>
            </a:lvl3pPr>
            <a:lvl4pPr lvl="3" algn="l">
              <a:lnSpc>
                <a:spcPct val="100000"/>
              </a:lnSpc>
              <a:spcBef>
                <a:spcPts val="0"/>
              </a:spcBef>
              <a:spcAft>
                <a:spcPts val="0"/>
              </a:spcAft>
              <a:buSzPts val="3600"/>
              <a:buNone/>
              <a:defRPr sz="3600"/>
            </a:lvl4pPr>
            <a:lvl5pPr lvl="4" algn="l">
              <a:lnSpc>
                <a:spcPct val="100000"/>
              </a:lnSpc>
              <a:spcBef>
                <a:spcPts val="0"/>
              </a:spcBef>
              <a:spcAft>
                <a:spcPts val="0"/>
              </a:spcAft>
              <a:buSzPts val="3600"/>
              <a:buNone/>
              <a:defRPr sz="3600"/>
            </a:lvl5pPr>
            <a:lvl6pPr lvl="5" algn="l">
              <a:lnSpc>
                <a:spcPct val="100000"/>
              </a:lnSpc>
              <a:spcBef>
                <a:spcPts val="0"/>
              </a:spcBef>
              <a:spcAft>
                <a:spcPts val="0"/>
              </a:spcAft>
              <a:buSzPts val="3600"/>
              <a:buNone/>
              <a:defRPr sz="3600"/>
            </a:lvl6pPr>
            <a:lvl7pPr lvl="6" algn="l">
              <a:lnSpc>
                <a:spcPct val="100000"/>
              </a:lnSpc>
              <a:spcBef>
                <a:spcPts val="0"/>
              </a:spcBef>
              <a:spcAft>
                <a:spcPts val="0"/>
              </a:spcAft>
              <a:buSzPts val="3600"/>
              <a:buNone/>
              <a:defRPr sz="3600"/>
            </a:lvl7pPr>
            <a:lvl8pPr lvl="7" algn="l">
              <a:lnSpc>
                <a:spcPct val="100000"/>
              </a:lnSpc>
              <a:spcBef>
                <a:spcPts val="0"/>
              </a:spcBef>
              <a:spcAft>
                <a:spcPts val="0"/>
              </a:spcAft>
              <a:buSzPts val="3600"/>
              <a:buNone/>
              <a:defRPr sz="3600"/>
            </a:lvl8pPr>
            <a:lvl9pPr lvl="8" algn="l">
              <a:lnSpc>
                <a:spcPct val="100000"/>
              </a:lnSpc>
              <a:spcBef>
                <a:spcPts val="0"/>
              </a:spcBef>
              <a:spcAft>
                <a:spcPts val="0"/>
              </a:spcAft>
              <a:buSzPts val="3600"/>
              <a:buNone/>
              <a:defRPr sz="3600"/>
            </a:lvl9pPr>
          </a:lstStyle>
          <a:p>
            <a:endParaRPr/>
          </a:p>
        </p:txBody>
      </p:sp>
      <p:sp>
        <p:nvSpPr>
          <p:cNvPr id="1190" name="Google Shape;1190;p109"/>
          <p:cNvSpPr txBox="1">
            <a:spLocks noGrp="1"/>
          </p:cNvSpPr>
          <p:nvPr>
            <p:ph type="subTitle" idx="1"/>
          </p:nvPr>
        </p:nvSpPr>
        <p:spPr>
          <a:xfrm>
            <a:off x="265500" y="2803075"/>
            <a:ext cx="4045200" cy="12351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Clr>
                <a:schemeClr val="dk2"/>
              </a:buClr>
              <a:buSzPts val="1600"/>
              <a:buNone/>
              <a:defRPr>
                <a:solidFill>
                  <a:schemeClr val="dk2"/>
                </a:solidFill>
              </a:defRPr>
            </a:lvl1pPr>
            <a:lvl2pPr lvl="1" algn="l">
              <a:lnSpc>
                <a:spcPct val="100000"/>
              </a:lnSpc>
              <a:spcBef>
                <a:spcPts val="0"/>
              </a:spcBef>
              <a:spcAft>
                <a:spcPts val="0"/>
              </a:spcAft>
              <a:buClr>
                <a:schemeClr val="dk2"/>
              </a:buClr>
              <a:buSzPts val="1800"/>
              <a:buNone/>
              <a:defRPr sz="1800">
                <a:solidFill>
                  <a:schemeClr val="dk2"/>
                </a:solidFill>
              </a:defRPr>
            </a:lvl2pPr>
            <a:lvl3pPr lvl="2" algn="l">
              <a:lnSpc>
                <a:spcPct val="100000"/>
              </a:lnSpc>
              <a:spcBef>
                <a:spcPts val="0"/>
              </a:spcBef>
              <a:spcAft>
                <a:spcPts val="0"/>
              </a:spcAft>
              <a:buClr>
                <a:schemeClr val="dk2"/>
              </a:buClr>
              <a:buSzPts val="1800"/>
              <a:buNone/>
              <a:defRPr sz="1800">
                <a:solidFill>
                  <a:schemeClr val="dk2"/>
                </a:solidFill>
              </a:defRPr>
            </a:lvl3pPr>
            <a:lvl4pPr lvl="3" algn="l">
              <a:lnSpc>
                <a:spcPct val="100000"/>
              </a:lnSpc>
              <a:spcBef>
                <a:spcPts val="0"/>
              </a:spcBef>
              <a:spcAft>
                <a:spcPts val="0"/>
              </a:spcAft>
              <a:buClr>
                <a:schemeClr val="dk2"/>
              </a:buClr>
              <a:buSzPts val="1800"/>
              <a:buNone/>
              <a:defRPr sz="1800">
                <a:solidFill>
                  <a:schemeClr val="dk2"/>
                </a:solidFill>
              </a:defRPr>
            </a:lvl4pPr>
            <a:lvl5pPr lvl="4" algn="l">
              <a:lnSpc>
                <a:spcPct val="100000"/>
              </a:lnSpc>
              <a:spcBef>
                <a:spcPts val="0"/>
              </a:spcBef>
              <a:spcAft>
                <a:spcPts val="0"/>
              </a:spcAft>
              <a:buClr>
                <a:schemeClr val="dk2"/>
              </a:buClr>
              <a:buSzPts val="1800"/>
              <a:buNone/>
              <a:defRPr sz="1800">
                <a:solidFill>
                  <a:schemeClr val="dk2"/>
                </a:solidFill>
              </a:defRPr>
            </a:lvl5pPr>
            <a:lvl6pPr lvl="5" algn="l">
              <a:lnSpc>
                <a:spcPct val="100000"/>
              </a:lnSpc>
              <a:spcBef>
                <a:spcPts val="0"/>
              </a:spcBef>
              <a:spcAft>
                <a:spcPts val="0"/>
              </a:spcAft>
              <a:buClr>
                <a:schemeClr val="dk2"/>
              </a:buClr>
              <a:buSzPts val="1800"/>
              <a:buNone/>
              <a:defRPr sz="1800">
                <a:solidFill>
                  <a:schemeClr val="dk2"/>
                </a:solidFill>
              </a:defRPr>
            </a:lvl6pPr>
            <a:lvl7pPr lvl="6" algn="l">
              <a:lnSpc>
                <a:spcPct val="100000"/>
              </a:lnSpc>
              <a:spcBef>
                <a:spcPts val="0"/>
              </a:spcBef>
              <a:spcAft>
                <a:spcPts val="0"/>
              </a:spcAft>
              <a:buClr>
                <a:schemeClr val="dk2"/>
              </a:buClr>
              <a:buSzPts val="1800"/>
              <a:buNone/>
              <a:defRPr sz="1800">
                <a:solidFill>
                  <a:schemeClr val="dk2"/>
                </a:solidFill>
              </a:defRPr>
            </a:lvl7pPr>
            <a:lvl8pPr lvl="7" algn="l">
              <a:lnSpc>
                <a:spcPct val="100000"/>
              </a:lnSpc>
              <a:spcBef>
                <a:spcPts val="0"/>
              </a:spcBef>
              <a:spcAft>
                <a:spcPts val="0"/>
              </a:spcAft>
              <a:buClr>
                <a:schemeClr val="dk2"/>
              </a:buClr>
              <a:buSzPts val="1800"/>
              <a:buNone/>
              <a:defRPr sz="1800">
                <a:solidFill>
                  <a:schemeClr val="dk2"/>
                </a:solidFill>
              </a:defRPr>
            </a:lvl8pPr>
            <a:lvl9pPr lvl="8" algn="l">
              <a:lnSpc>
                <a:spcPct val="100000"/>
              </a:lnSpc>
              <a:spcBef>
                <a:spcPts val="0"/>
              </a:spcBef>
              <a:spcAft>
                <a:spcPts val="0"/>
              </a:spcAft>
              <a:buClr>
                <a:schemeClr val="dk2"/>
              </a:buClr>
              <a:buSzPts val="1800"/>
              <a:buNone/>
              <a:defRPr sz="1800">
                <a:solidFill>
                  <a:schemeClr val="dk2"/>
                </a:solidFill>
              </a:defRPr>
            </a:lvl9pPr>
          </a:lstStyle>
          <a:p>
            <a:endParaRPr/>
          </a:p>
        </p:txBody>
      </p:sp>
      <p:sp>
        <p:nvSpPr>
          <p:cNvPr id="1191" name="Google Shape;1191;p109"/>
          <p:cNvSpPr txBox="1">
            <a:spLocks noGrp="1"/>
          </p:cNvSpPr>
          <p:nvPr>
            <p:ph type="body" idx="2"/>
          </p:nvPr>
        </p:nvSpPr>
        <p:spPr>
          <a:xfrm>
            <a:off x="4939500" y="724075"/>
            <a:ext cx="3837000" cy="3695100"/>
          </a:xfrm>
          <a:prstGeom prst="rect">
            <a:avLst/>
          </a:prstGeom>
          <a:noFill/>
          <a:ln>
            <a:noFill/>
          </a:ln>
        </p:spPr>
        <p:txBody>
          <a:bodyPr spcFirstLastPara="1" wrap="square" lIns="91425" tIns="91425" rIns="91425" bIns="91425" anchor="ctr" anchorCtr="0">
            <a:normAutofit/>
          </a:bodyPr>
          <a:lstStyle>
            <a:lvl1pPr marL="457200" lvl="0" indent="-330200" algn="l">
              <a:lnSpc>
                <a:spcPct val="115000"/>
              </a:lnSpc>
              <a:spcBef>
                <a:spcPts val="0"/>
              </a:spcBef>
              <a:spcAft>
                <a:spcPts val="0"/>
              </a:spcAft>
              <a:buSzPts val="1600"/>
              <a:buChar char="●"/>
              <a:defRPr>
                <a:solidFill>
                  <a:schemeClr val="lt1"/>
                </a:solidFill>
              </a:defRPr>
            </a:lvl1pPr>
            <a:lvl2pPr marL="914400" lvl="1" indent="-317500" algn="l">
              <a:lnSpc>
                <a:spcPct val="115000"/>
              </a:lnSpc>
              <a:spcBef>
                <a:spcPts val="0"/>
              </a:spcBef>
              <a:spcAft>
                <a:spcPts val="0"/>
              </a:spcAft>
              <a:buClr>
                <a:schemeClr val="lt1"/>
              </a:buClr>
              <a:buSzPts val="1400"/>
              <a:buChar char="○"/>
              <a:defRPr>
                <a:solidFill>
                  <a:schemeClr val="lt1"/>
                </a:solidFill>
              </a:defRPr>
            </a:lvl2pPr>
            <a:lvl3pPr marL="1371600" lvl="2" indent="-304800" algn="l">
              <a:lnSpc>
                <a:spcPct val="115000"/>
              </a:lnSpc>
              <a:spcBef>
                <a:spcPts val="0"/>
              </a:spcBef>
              <a:spcAft>
                <a:spcPts val="0"/>
              </a:spcAft>
              <a:buClr>
                <a:schemeClr val="lt2"/>
              </a:buClr>
              <a:buSzPts val="1200"/>
              <a:buChar char="■"/>
              <a:defRPr>
                <a:solidFill>
                  <a:schemeClr val="lt1"/>
                </a:solidFill>
              </a:defRPr>
            </a:lvl3pPr>
            <a:lvl4pPr marL="1828800" lvl="3" indent="-304800" algn="l">
              <a:lnSpc>
                <a:spcPct val="115000"/>
              </a:lnSpc>
              <a:spcBef>
                <a:spcPts val="0"/>
              </a:spcBef>
              <a:spcAft>
                <a:spcPts val="0"/>
              </a:spcAft>
              <a:buClr>
                <a:schemeClr val="lt2"/>
              </a:buClr>
              <a:buSzPts val="1200"/>
              <a:buChar char="●"/>
              <a:defRPr>
                <a:solidFill>
                  <a:schemeClr val="lt1"/>
                </a:solidFill>
              </a:defRPr>
            </a:lvl4pPr>
            <a:lvl5pPr marL="2286000" lvl="4" indent="-292100" algn="l">
              <a:lnSpc>
                <a:spcPct val="115000"/>
              </a:lnSpc>
              <a:spcBef>
                <a:spcPts val="0"/>
              </a:spcBef>
              <a:spcAft>
                <a:spcPts val="0"/>
              </a:spcAft>
              <a:buClr>
                <a:schemeClr val="lt2"/>
              </a:buClr>
              <a:buSzPts val="1000"/>
              <a:buChar char="○"/>
              <a:defRPr>
                <a:solidFill>
                  <a:schemeClr val="lt1"/>
                </a:solidFill>
              </a:defRPr>
            </a:lvl5pPr>
            <a:lvl6pPr marL="2743200" lvl="5" indent="-292100" algn="l">
              <a:lnSpc>
                <a:spcPct val="115000"/>
              </a:lnSpc>
              <a:spcBef>
                <a:spcPts val="0"/>
              </a:spcBef>
              <a:spcAft>
                <a:spcPts val="0"/>
              </a:spcAft>
              <a:buClr>
                <a:schemeClr val="lt2"/>
              </a:buClr>
              <a:buSzPts val="1000"/>
              <a:buChar char="■"/>
              <a:defRPr>
                <a:solidFill>
                  <a:schemeClr val="lt1"/>
                </a:solidFill>
              </a:defRPr>
            </a:lvl6pPr>
            <a:lvl7pPr marL="3200400" lvl="6" indent="-292100" algn="l">
              <a:lnSpc>
                <a:spcPct val="115000"/>
              </a:lnSpc>
              <a:spcBef>
                <a:spcPts val="0"/>
              </a:spcBef>
              <a:spcAft>
                <a:spcPts val="0"/>
              </a:spcAft>
              <a:buClr>
                <a:schemeClr val="lt2"/>
              </a:buClr>
              <a:buSzPts val="1000"/>
              <a:buChar char="●"/>
              <a:defRPr>
                <a:solidFill>
                  <a:schemeClr val="lt1"/>
                </a:solidFill>
              </a:defRPr>
            </a:lvl7pPr>
            <a:lvl8pPr marL="3657600" lvl="7" indent="-285750" algn="l">
              <a:lnSpc>
                <a:spcPct val="115000"/>
              </a:lnSpc>
              <a:spcBef>
                <a:spcPts val="0"/>
              </a:spcBef>
              <a:spcAft>
                <a:spcPts val="0"/>
              </a:spcAft>
              <a:buClr>
                <a:schemeClr val="lt2"/>
              </a:buClr>
              <a:buSzPts val="900"/>
              <a:buChar char="○"/>
              <a:defRPr>
                <a:solidFill>
                  <a:schemeClr val="lt1"/>
                </a:solidFill>
              </a:defRPr>
            </a:lvl8pPr>
            <a:lvl9pPr marL="4114800" lvl="8" indent="-285750" algn="l">
              <a:lnSpc>
                <a:spcPct val="115000"/>
              </a:lnSpc>
              <a:spcBef>
                <a:spcPts val="0"/>
              </a:spcBef>
              <a:spcAft>
                <a:spcPts val="0"/>
              </a:spcAft>
              <a:buClr>
                <a:schemeClr val="lt2"/>
              </a:buClr>
              <a:buSzPts val="900"/>
              <a:buChar char="■"/>
              <a:defRPr>
                <a:solidFill>
                  <a:schemeClr val="lt1"/>
                </a:solidFill>
              </a:defRPr>
            </a:lvl9pPr>
          </a:lstStyle>
          <a:p>
            <a:endParaRPr/>
          </a:p>
        </p:txBody>
      </p:sp>
      <p:sp>
        <p:nvSpPr>
          <p:cNvPr id="1192" name="Google Shape;1192;p109"/>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1193" name="Google Shape;1193;p109"/>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pic>
        <p:nvPicPr>
          <p:cNvPr id="1194" name="Google Shape;1194;p109"/>
          <p:cNvPicPr preferRelativeResize="0"/>
          <p:nvPr/>
        </p:nvPicPr>
        <p:blipFill rotWithShape="1">
          <a:blip r:embed="rId2">
            <a:alphaModFix/>
          </a:blip>
          <a:srcRect/>
          <a:stretch/>
        </p:blipFill>
        <p:spPr>
          <a:xfrm>
            <a:off x="8041517" y="4778600"/>
            <a:ext cx="597594" cy="170400"/>
          </a:xfrm>
          <a:prstGeom prst="rect">
            <a:avLst/>
          </a:prstGeom>
          <a:noFill/>
          <a:ln>
            <a:noFill/>
          </a:ln>
        </p:spPr>
      </p:pic>
    </p:spTree>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matchingName="Title and body" type="tx">
  <p:cSld name="TITLE_AND_BODY">
    <p:spTree>
      <p:nvGrpSpPr>
        <p:cNvPr id="1" name="Shape 5165"/>
        <p:cNvGrpSpPr/>
        <p:nvPr/>
      </p:nvGrpSpPr>
      <p:grpSpPr>
        <a:xfrm>
          <a:off x="0" y="0"/>
          <a:ext cx="0" cy="0"/>
          <a:chOff x="0" y="0"/>
          <a:chExt cx="0" cy="0"/>
        </a:xfrm>
      </p:grpSpPr>
      <p:sp>
        <p:nvSpPr>
          <p:cNvPr id="5166" name="Google Shape;5166;p147"/>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grpSp>
        <p:nvGrpSpPr>
          <p:cNvPr id="5167" name="Google Shape;5167;p147"/>
          <p:cNvGrpSpPr/>
          <p:nvPr/>
        </p:nvGrpSpPr>
        <p:grpSpPr>
          <a:xfrm>
            <a:off x="8041174" y="4778597"/>
            <a:ext cx="598277" cy="170409"/>
            <a:chOff x="238125" y="1822850"/>
            <a:chExt cx="7080200" cy="2016675"/>
          </a:xfrm>
        </p:grpSpPr>
        <p:sp>
          <p:nvSpPr>
            <p:cNvPr id="5168" name="Google Shape;5168;p147"/>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169" name="Google Shape;5169;p147"/>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170" name="Google Shape;5170;p147"/>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171" name="Google Shape;5171;p147"/>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172" name="Google Shape;5172;p147"/>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173" name="Google Shape;5173;p147"/>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174" name="Google Shape;5174;p147"/>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sp>
        <p:nvSpPr>
          <p:cNvPr id="5175" name="Google Shape;5175;p147"/>
          <p:cNvSpPr txBox="1">
            <a:spLocks noGrp="1"/>
          </p:cNvSpPr>
          <p:nvPr>
            <p:ph type="title"/>
          </p:nvPr>
        </p:nvSpPr>
        <p:spPr>
          <a:xfrm>
            <a:off x="365800" y="507175"/>
            <a:ext cx="8407500" cy="637500"/>
          </a:xfrm>
          <a:prstGeom prst="rect">
            <a:avLst/>
          </a:prstGeom>
          <a:noFill/>
          <a:ln>
            <a:noFill/>
          </a:ln>
        </p:spPr>
        <p:txBody>
          <a:bodyPr spcFirstLastPara="1" wrap="square" lIns="91425" tIns="91425" rIns="91425" bIns="91425" anchor="t" anchorCtr="0">
            <a:normAutofit/>
          </a:bodyPr>
          <a:lstStyle>
            <a:lvl1pPr lvl="0" algn="l">
              <a:lnSpc>
                <a:spcPct val="115000"/>
              </a:lnSpc>
              <a:spcBef>
                <a:spcPts val="0"/>
              </a:spcBef>
              <a:spcAft>
                <a:spcPts val="0"/>
              </a:spcAft>
              <a:buSzPts val="2800"/>
              <a:buNone/>
              <a:defRPr sz="2799"/>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5176" name="Google Shape;5176;p147"/>
          <p:cNvSpPr txBox="1">
            <a:spLocks noGrp="1"/>
          </p:cNvSpPr>
          <p:nvPr>
            <p:ph type="subTitle" idx="1"/>
          </p:nvPr>
        </p:nvSpPr>
        <p:spPr>
          <a:xfrm>
            <a:off x="375508" y="166466"/>
            <a:ext cx="4029000" cy="316800"/>
          </a:xfrm>
          <a:prstGeom prst="rect">
            <a:avLst/>
          </a:prstGeom>
          <a:noFill/>
          <a:ln>
            <a:noFill/>
          </a:ln>
        </p:spPr>
        <p:txBody>
          <a:bodyPr spcFirstLastPara="1" wrap="square" lIns="91425" tIns="91425" rIns="91425" bIns="91425" anchor="ctr" anchorCtr="0">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199"/>
            </a:lvl2pPr>
            <a:lvl3pPr lvl="2" algn="l">
              <a:lnSpc>
                <a:spcPct val="115000"/>
              </a:lnSpc>
              <a:spcBef>
                <a:spcPts val="0"/>
              </a:spcBef>
              <a:spcAft>
                <a:spcPts val="0"/>
              </a:spcAft>
              <a:buSzPts val="1200"/>
              <a:buNone/>
              <a:defRPr sz="1199"/>
            </a:lvl3pPr>
            <a:lvl4pPr lvl="3" algn="l">
              <a:lnSpc>
                <a:spcPct val="115000"/>
              </a:lnSpc>
              <a:spcBef>
                <a:spcPts val="0"/>
              </a:spcBef>
              <a:spcAft>
                <a:spcPts val="0"/>
              </a:spcAft>
              <a:buSzPts val="1200"/>
              <a:buNone/>
              <a:defRPr sz="1199"/>
            </a:lvl4pPr>
            <a:lvl5pPr lvl="4" algn="l">
              <a:lnSpc>
                <a:spcPct val="115000"/>
              </a:lnSpc>
              <a:spcBef>
                <a:spcPts val="0"/>
              </a:spcBef>
              <a:spcAft>
                <a:spcPts val="0"/>
              </a:spcAft>
              <a:buSzPts val="1200"/>
              <a:buNone/>
              <a:defRPr sz="1199"/>
            </a:lvl5pPr>
            <a:lvl6pPr lvl="5" algn="l">
              <a:lnSpc>
                <a:spcPct val="115000"/>
              </a:lnSpc>
              <a:spcBef>
                <a:spcPts val="0"/>
              </a:spcBef>
              <a:spcAft>
                <a:spcPts val="0"/>
              </a:spcAft>
              <a:buSzPts val="1200"/>
              <a:buNone/>
              <a:defRPr sz="1199"/>
            </a:lvl6pPr>
            <a:lvl7pPr lvl="6" algn="l">
              <a:lnSpc>
                <a:spcPct val="115000"/>
              </a:lnSpc>
              <a:spcBef>
                <a:spcPts val="0"/>
              </a:spcBef>
              <a:spcAft>
                <a:spcPts val="0"/>
              </a:spcAft>
              <a:buSzPts val="1200"/>
              <a:buNone/>
              <a:defRPr sz="1199"/>
            </a:lvl7pPr>
            <a:lvl8pPr lvl="7" algn="l">
              <a:lnSpc>
                <a:spcPct val="115000"/>
              </a:lnSpc>
              <a:spcBef>
                <a:spcPts val="0"/>
              </a:spcBef>
              <a:spcAft>
                <a:spcPts val="0"/>
              </a:spcAft>
              <a:buSzPts val="1200"/>
              <a:buNone/>
              <a:defRPr sz="1199"/>
            </a:lvl8pPr>
            <a:lvl9pPr lvl="8" algn="l">
              <a:lnSpc>
                <a:spcPct val="115000"/>
              </a:lnSpc>
              <a:spcBef>
                <a:spcPts val="0"/>
              </a:spcBef>
              <a:spcAft>
                <a:spcPts val="0"/>
              </a:spcAft>
              <a:buSzPts val="1200"/>
              <a:buNone/>
              <a:defRPr sz="1199"/>
            </a:lvl9pPr>
          </a:lstStyle>
          <a:p>
            <a:endParaRPr/>
          </a:p>
        </p:txBody>
      </p:sp>
      <p:sp>
        <p:nvSpPr>
          <p:cNvPr id="5177" name="Google Shape;5177;p147"/>
          <p:cNvSpPr/>
          <p:nvPr/>
        </p:nvSpPr>
        <p:spPr>
          <a:xfrm>
            <a:off x="278209" y="272369"/>
            <a:ext cx="87600" cy="122700"/>
          </a:xfrm>
          <a:prstGeom prst="chevron">
            <a:avLst>
              <a:gd name="adj" fmla="val 55512"/>
            </a:avLst>
          </a:prstGeom>
          <a:solidFill>
            <a:schemeClr val="accent1"/>
          </a:solidFill>
          <a:ln>
            <a:noFill/>
          </a:ln>
        </p:spPr>
        <p:txBody>
          <a:bodyPr spcFirstLastPara="1" wrap="square" lIns="91400" tIns="91400" rIns="91400" bIns="91400"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178" name="Google Shape;5178;p147"/>
          <p:cNvSpPr txBox="1">
            <a:spLocks noGrp="1"/>
          </p:cNvSpPr>
          <p:nvPr>
            <p:ph type="body" idx="2"/>
          </p:nvPr>
        </p:nvSpPr>
        <p:spPr>
          <a:xfrm>
            <a:off x="244350" y="1256775"/>
            <a:ext cx="8661600" cy="3309300"/>
          </a:xfrm>
          <a:prstGeom prst="rect">
            <a:avLst/>
          </a:prstGeom>
          <a:noFill/>
          <a:ln>
            <a:noFill/>
          </a:ln>
        </p:spPr>
        <p:txBody>
          <a:bodyPr spcFirstLastPara="1" wrap="square" lIns="91425" tIns="91425" rIns="91425" bIns="91425" anchor="t" anchorCtr="0">
            <a:normAutofit/>
          </a:bodyPr>
          <a:lstStyle>
            <a:lvl1pPr marL="457200" lvl="0" indent="-330200" algn="l">
              <a:lnSpc>
                <a:spcPct val="115000"/>
              </a:lnSpc>
              <a:spcBef>
                <a:spcPts val="0"/>
              </a:spcBef>
              <a:spcAft>
                <a:spcPts val="0"/>
              </a:spcAft>
              <a:buClr>
                <a:schemeClr val="accent1"/>
              </a:buClr>
              <a:buSzPts val="1600"/>
              <a:buFont typeface="Inter"/>
              <a:buChar char="●"/>
              <a:defRPr>
                <a:solidFill>
                  <a:schemeClr val="dk1"/>
                </a:solidFill>
                <a:latin typeface="Inter"/>
                <a:ea typeface="Inter"/>
                <a:cs typeface="Inter"/>
                <a:sym typeface="Inter"/>
              </a:defRPr>
            </a:lvl1pPr>
            <a:lvl2pPr marL="914400" lvl="1" indent="-317500" algn="l">
              <a:lnSpc>
                <a:spcPct val="115000"/>
              </a:lnSpc>
              <a:spcBef>
                <a:spcPts val="0"/>
              </a:spcBef>
              <a:spcAft>
                <a:spcPts val="0"/>
              </a:spcAft>
              <a:buClr>
                <a:schemeClr val="dk1"/>
              </a:buClr>
              <a:buSzPts val="1400"/>
              <a:buFont typeface="Inter"/>
              <a:buChar char="○"/>
              <a:defRPr>
                <a:solidFill>
                  <a:schemeClr val="dk1"/>
                </a:solidFill>
                <a:latin typeface="Inter"/>
                <a:ea typeface="Inter"/>
                <a:cs typeface="Inter"/>
                <a:sym typeface="Inter"/>
              </a:defRPr>
            </a:lvl2pPr>
            <a:lvl3pPr marL="1371600" lvl="2" indent="-304800" algn="l">
              <a:lnSpc>
                <a:spcPct val="115000"/>
              </a:lnSpc>
              <a:spcBef>
                <a:spcPts val="0"/>
              </a:spcBef>
              <a:spcAft>
                <a:spcPts val="0"/>
              </a:spcAft>
              <a:buClr>
                <a:schemeClr val="dk2"/>
              </a:buClr>
              <a:buSzPts val="1200"/>
              <a:buFont typeface="Inter"/>
              <a:buChar char="■"/>
              <a:defRPr sz="1199">
                <a:solidFill>
                  <a:schemeClr val="dk1"/>
                </a:solidFill>
                <a:latin typeface="Inter"/>
                <a:ea typeface="Inter"/>
                <a:cs typeface="Inter"/>
                <a:sym typeface="Inter"/>
              </a:defRPr>
            </a:lvl3pPr>
            <a:lvl4pPr marL="1828800" lvl="3" indent="-304800" algn="l">
              <a:lnSpc>
                <a:spcPct val="115000"/>
              </a:lnSpc>
              <a:spcBef>
                <a:spcPts val="0"/>
              </a:spcBef>
              <a:spcAft>
                <a:spcPts val="0"/>
              </a:spcAft>
              <a:buClr>
                <a:schemeClr val="dk2"/>
              </a:buClr>
              <a:buSzPts val="1200"/>
              <a:buFont typeface="Inter"/>
              <a:buChar char="●"/>
              <a:defRPr sz="1199">
                <a:solidFill>
                  <a:schemeClr val="dk1"/>
                </a:solidFill>
                <a:latin typeface="Inter"/>
                <a:ea typeface="Inter"/>
                <a:cs typeface="Inter"/>
                <a:sym typeface="Inter"/>
              </a:defRPr>
            </a:lvl4pPr>
            <a:lvl5pPr marL="2286000" lvl="4" indent="-2921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5pPr>
            <a:lvl6pPr marL="2743200" lvl="5" indent="-2921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6pPr>
            <a:lvl7pPr marL="3200400" lvl="6" indent="-2921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7pPr>
            <a:lvl8pPr marL="3657600" lvl="7" indent="-285750" algn="l">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8pPr>
            <a:lvl9pPr marL="4114800" lvl="8" indent="-285750" algn="l">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9pPr>
          </a:lstStyle>
          <a:p>
            <a:endParaRPr/>
          </a:p>
        </p:txBody>
      </p:sp>
      <p:sp>
        <p:nvSpPr>
          <p:cNvPr id="5179" name="Google Shape;5179;p147"/>
          <p:cNvSpPr txBox="1"/>
          <p:nvPr/>
        </p:nvSpPr>
        <p:spPr>
          <a:xfrm>
            <a:off x="244350" y="4765501"/>
            <a:ext cx="1315500" cy="292313"/>
          </a:xfrm>
          <a:prstGeom prst="rect">
            <a:avLst/>
          </a:prstGeom>
          <a:noFill/>
          <a:ln>
            <a:noFill/>
          </a:ln>
        </p:spPr>
        <p:txBody>
          <a:bodyPr spcFirstLastPara="1" wrap="square" lIns="91400" tIns="91400" rIns="91400" bIns="91400"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matchingName="Title and body w/chevron bkgrnd">
  <p:cSld name="Title and body w/chevron bkgrnd">
    <p:spTree>
      <p:nvGrpSpPr>
        <p:cNvPr id="1" name="Shape 5180"/>
        <p:cNvGrpSpPr/>
        <p:nvPr/>
      </p:nvGrpSpPr>
      <p:grpSpPr>
        <a:xfrm>
          <a:off x="0" y="0"/>
          <a:ext cx="0" cy="0"/>
          <a:chOff x="0" y="0"/>
          <a:chExt cx="0" cy="0"/>
        </a:xfrm>
      </p:grpSpPr>
      <p:grpSp>
        <p:nvGrpSpPr>
          <p:cNvPr id="5181" name="Google Shape;5181;p148"/>
          <p:cNvGrpSpPr/>
          <p:nvPr/>
        </p:nvGrpSpPr>
        <p:grpSpPr>
          <a:xfrm>
            <a:off x="1936603" y="6"/>
            <a:ext cx="3697033" cy="5143642"/>
            <a:chOff x="1926275" y="238125"/>
            <a:chExt cx="3765950" cy="5239525"/>
          </a:xfrm>
        </p:grpSpPr>
        <p:sp>
          <p:nvSpPr>
            <p:cNvPr id="5182" name="Google Shape;5182;p148"/>
            <p:cNvSpPr/>
            <p:nvPr/>
          </p:nvSpPr>
          <p:spPr>
            <a:xfrm>
              <a:off x="3567675" y="2842675"/>
              <a:ext cx="2124550" cy="2634975"/>
            </a:xfrm>
            <a:custGeom>
              <a:avLst/>
              <a:gdLst/>
              <a:ahLst/>
              <a:cxnLst/>
              <a:rect l="l" t="t" r="r" b="b"/>
              <a:pathLst>
                <a:path w="84982" h="105399" extrusionOk="0">
                  <a:moveTo>
                    <a:pt x="84070" y="1"/>
                  </a:moveTo>
                  <a:lnTo>
                    <a:pt x="1" y="105398"/>
                  </a:lnTo>
                  <a:lnTo>
                    <a:pt x="1854" y="105398"/>
                  </a:lnTo>
                  <a:lnTo>
                    <a:pt x="54872" y="38890"/>
                  </a:lnTo>
                  <a:lnTo>
                    <a:pt x="84981" y="1155"/>
                  </a:lnTo>
                  <a:lnTo>
                    <a:pt x="84070"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183" name="Google Shape;5183;p148"/>
            <p:cNvSpPr/>
            <p:nvPr/>
          </p:nvSpPr>
          <p:spPr>
            <a:xfrm>
              <a:off x="3471225" y="2781900"/>
              <a:ext cx="2173150" cy="2695750"/>
            </a:xfrm>
            <a:custGeom>
              <a:avLst/>
              <a:gdLst/>
              <a:ahLst/>
              <a:cxnLst/>
              <a:rect l="l" t="t" r="r" b="b"/>
              <a:pathLst>
                <a:path w="86926" h="107830" extrusionOk="0">
                  <a:moveTo>
                    <a:pt x="85983" y="1"/>
                  </a:moveTo>
                  <a:lnTo>
                    <a:pt x="0" y="107829"/>
                  </a:lnTo>
                  <a:lnTo>
                    <a:pt x="1823" y="107829"/>
                  </a:lnTo>
                  <a:lnTo>
                    <a:pt x="86925" y="1155"/>
                  </a:lnTo>
                  <a:lnTo>
                    <a:pt x="85983"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184" name="Google Shape;5184;p148"/>
            <p:cNvSpPr/>
            <p:nvPr/>
          </p:nvSpPr>
          <p:spPr>
            <a:xfrm>
              <a:off x="3374000" y="2721150"/>
              <a:ext cx="2221750" cy="2756500"/>
            </a:xfrm>
            <a:custGeom>
              <a:avLst/>
              <a:gdLst/>
              <a:ahLst/>
              <a:cxnLst/>
              <a:rect l="l" t="t" r="r" b="b"/>
              <a:pathLst>
                <a:path w="88870" h="110260" extrusionOk="0">
                  <a:moveTo>
                    <a:pt x="87958" y="0"/>
                  </a:moveTo>
                  <a:lnTo>
                    <a:pt x="0" y="110259"/>
                  </a:lnTo>
                  <a:lnTo>
                    <a:pt x="1854" y="110259"/>
                  </a:lnTo>
                  <a:lnTo>
                    <a:pt x="88870" y="1155"/>
                  </a:lnTo>
                  <a:lnTo>
                    <a:pt x="87958"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185" name="Google Shape;5185;p148"/>
            <p:cNvSpPr/>
            <p:nvPr/>
          </p:nvSpPr>
          <p:spPr>
            <a:xfrm>
              <a:off x="3278300" y="2661150"/>
              <a:ext cx="2269600" cy="2816500"/>
            </a:xfrm>
            <a:custGeom>
              <a:avLst/>
              <a:gdLst/>
              <a:ahLst/>
              <a:cxnLst/>
              <a:rect l="l" t="t" r="r" b="b"/>
              <a:pathLst>
                <a:path w="90784" h="112660" extrusionOk="0">
                  <a:moveTo>
                    <a:pt x="89872" y="0"/>
                  </a:moveTo>
                  <a:lnTo>
                    <a:pt x="0" y="112659"/>
                  </a:lnTo>
                  <a:lnTo>
                    <a:pt x="1853" y="112659"/>
                  </a:lnTo>
                  <a:lnTo>
                    <a:pt x="90784" y="1155"/>
                  </a:lnTo>
                  <a:lnTo>
                    <a:pt x="89872"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186" name="Google Shape;5186;p148"/>
            <p:cNvSpPr/>
            <p:nvPr/>
          </p:nvSpPr>
          <p:spPr>
            <a:xfrm>
              <a:off x="3181825" y="2600375"/>
              <a:ext cx="2317475" cy="2877275"/>
            </a:xfrm>
            <a:custGeom>
              <a:avLst/>
              <a:gdLst/>
              <a:ahLst/>
              <a:cxnLst/>
              <a:rect l="l" t="t" r="r" b="b"/>
              <a:pathLst>
                <a:path w="92699" h="115091" extrusionOk="0">
                  <a:moveTo>
                    <a:pt x="91787" y="0"/>
                  </a:moveTo>
                  <a:lnTo>
                    <a:pt x="1" y="115090"/>
                  </a:lnTo>
                  <a:lnTo>
                    <a:pt x="1854" y="115090"/>
                  </a:lnTo>
                  <a:lnTo>
                    <a:pt x="92698" y="1155"/>
                  </a:lnTo>
                  <a:lnTo>
                    <a:pt x="91787"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187" name="Google Shape;5187;p148"/>
            <p:cNvSpPr/>
            <p:nvPr/>
          </p:nvSpPr>
          <p:spPr>
            <a:xfrm>
              <a:off x="3084600" y="2539600"/>
              <a:ext cx="2366825" cy="2938050"/>
            </a:xfrm>
            <a:custGeom>
              <a:avLst/>
              <a:gdLst/>
              <a:ahLst/>
              <a:cxnLst/>
              <a:rect l="l" t="t" r="r" b="b"/>
              <a:pathLst>
                <a:path w="94673" h="117522" extrusionOk="0">
                  <a:moveTo>
                    <a:pt x="93761" y="1"/>
                  </a:moveTo>
                  <a:lnTo>
                    <a:pt x="1" y="117521"/>
                  </a:lnTo>
                  <a:lnTo>
                    <a:pt x="1854" y="117521"/>
                  </a:lnTo>
                  <a:lnTo>
                    <a:pt x="94673" y="1155"/>
                  </a:lnTo>
                  <a:lnTo>
                    <a:pt x="93761"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188" name="Google Shape;5188;p148"/>
            <p:cNvSpPr/>
            <p:nvPr/>
          </p:nvSpPr>
          <p:spPr>
            <a:xfrm>
              <a:off x="2988125" y="2478850"/>
              <a:ext cx="2414700" cy="2998800"/>
            </a:xfrm>
            <a:custGeom>
              <a:avLst/>
              <a:gdLst/>
              <a:ahLst/>
              <a:cxnLst/>
              <a:rect l="l" t="t" r="r" b="b"/>
              <a:pathLst>
                <a:path w="96588" h="119952" extrusionOk="0">
                  <a:moveTo>
                    <a:pt x="95676" y="0"/>
                  </a:moveTo>
                  <a:lnTo>
                    <a:pt x="1" y="119951"/>
                  </a:lnTo>
                  <a:lnTo>
                    <a:pt x="1854" y="119951"/>
                  </a:lnTo>
                  <a:lnTo>
                    <a:pt x="96587" y="1155"/>
                  </a:lnTo>
                  <a:lnTo>
                    <a:pt x="95676"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189" name="Google Shape;5189;p148"/>
            <p:cNvSpPr/>
            <p:nvPr/>
          </p:nvSpPr>
          <p:spPr>
            <a:xfrm>
              <a:off x="2892425" y="2418825"/>
              <a:ext cx="2462550" cy="3058825"/>
            </a:xfrm>
            <a:custGeom>
              <a:avLst/>
              <a:gdLst/>
              <a:ahLst/>
              <a:cxnLst/>
              <a:rect l="l" t="t" r="r" b="b"/>
              <a:pathLst>
                <a:path w="98502" h="122353" extrusionOk="0">
                  <a:moveTo>
                    <a:pt x="97590" y="1"/>
                  </a:moveTo>
                  <a:lnTo>
                    <a:pt x="1" y="122352"/>
                  </a:lnTo>
                  <a:lnTo>
                    <a:pt x="1854" y="122352"/>
                  </a:lnTo>
                  <a:lnTo>
                    <a:pt x="98501" y="1155"/>
                  </a:lnTo>
                  <a:lnTo>
                    <a:pt x="97590"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190" name="Google Shape;5190;p148"/>
            <p:cNvSpPr/>
            <p:nvPr/>
          </p:nvSpPr>
          <p:spPr>
            <a:xfrm>
              <a:off x="2795975" y="2358075"/>
              <a:ext cx="2511150" cy="3119575"/>
            </a:xfrm>
            <a:custGeom>
              <a:avLst/>
              <a:gdLst/>
              <a:ahLst/>
              <a:cxnLst/>
              <a:rect l="l" t="t" r="r" b="b"/>
              <a:pathLst>
                <a:path w="100446" h="124783" extrusionOk="0">
                  <a:moveTo>
                    <a:pt x="99503" y="0"/>
                  </a:moveTo>
                  <a:lnTo>
                    <a:pt x="0" y="124782"/>
                  </a:lnTo>
                  <a:lnTo>
                    <a:pt x="1823" y="124782"/>
                  </a:lnTo>
                  <a:lnTo>
                    <a:pt x="100445" y="1155"/>
                  </a:lnTo>
                  <a:lnTo>
                    <a:pt x="99503"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191" name="Google Shape;5191;p148"/>
            <p:cNvSpPr/>
            <p:nvPr/>
          </p:nvSpPr>
          <p:spPr>
            <a:xfrm>
              <a:off x="2698750" y="2297300"/>
              <a:ext cx="2559750" cy="3180350"/>
            </a:xfrm>
            <a:custGeom>
              <a:avLst/>
              <a:gdLst/>
              <a:ahLst/>
              <a:cxnLst/>
              <a:rect l="l" t="t" r="r" b="b"/>
              <a:pathLst>
                <a:path w="102390" h="127214" extrusionOk="0">
                  <a:moveTo>
                    <a:pt x="101478" y="1"/>
                  </a:moveTo>
                  <a:lnTo>
                    <a:pt x="0" y="127213"/>
                  </a:lnTo>
                  <a:lnTo>
                    <a:pt x="1854" y="127213"/>
                  </a:lnTo>
                  <a:lnTo>
                    <a:pt x="102390" y="1155"/>
                  </a:lnTo>
                  <a:lnTo>
                    <a:pt x="101478"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192" name="Google Shape;5192;p148"/>
            <p:cNvSpPr/>
            <p:nvPr/>
          </p:nvSpPr>
          <p:spPr>
            <a:xfrm>
              <a:off x="2602275" y="2236550"/>
              <a:ext cx="2608375" cy="3241100"/>
            </a:xfrm>
            <a:custGeom>
              <a:avLst/>
              <a:gdLst/>
              <a:ahLst/>
              <a:cxnLst/>
              <a:rect l="l" t="t" r="r" b="b"/>
              <a:pathLst>
                <a:path w="104335" h="129644" extrusionOk="0">
                  <a:moveTo>
                    <a:pt x="103393" y="0"/>
                  </a:moveTo>
                  <a:lnTo>
                    <a:pt x="1" y="129643"/>
                  </a:lnTo>
                  <a:lnTo>
                    <a:pt x="1854" y="129643"/>
                  </a:lnTo>
                  <a:lnTo>
                    <a:pt x="104335" y="1155"/>
                  </a:lnTo>
                  <a:lnTo>
                    <a:pt x="103393"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193" name="Google Shape;5193;p148"/>
            <p:cNvSpPr/>
            <p:nvPr/>
          </p:nvSpPr>
          <p:spPr>
            <a:xfrm>
              <a:off x="2506575" y="2175775"/>
              <a:ext cx="2656225" cy="3301875"/>
            </a:xfrm>
            <a:custGeom>
              <a:avLst/>
              <a:gdLst/>
              <a:ahLst/>
              <a:cxnLst/>
              <a:rect l="l" t="t" r="r" b="b"/>
              <a:pathLst>
                <a:path w="106249" h="132075" extrusionOk="0">
                  <a:moveTo>
                    <a:pt x="105307" y="0"/>
                  </a:moveTo>
                  <a:lnTo>
                    <a:pt x="0" y="132074"/>
                  </a:lnTo>
                  <a:lnTo>
                    <a:pt x="1823" y="132074"/>
                  </a:lnTo>
                  <a:lnTo>
                    <a:pt x="106249" y="1185"/>
                  </a:lnTo>
                  <a:lnTo>
                    <a:pt x="105307"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194" name="Google Shape;5194;p148"/>
            <p:cNvSpPr/>
            <p:nvPr/>
          </p:nvSpPr>
          <p:spPr>
            <a:xfrm>
              <a:off x="2409350" y="2115775"/>
              <a:ext cx="2704850" cy="3361875"/>
            </a:xfrm>
            <a:custGeom>
              <a:avLst/>
              <a:gdLst/>
              <a:ahLst/>
              <a:cxnLst/>
              <a:rect l="l" t="t" r="r" b="b"/>
              <a:pathLst>
                <a:path w="108194" h="134475" extrusionOk="0">
                  <a:moveTo>
                    <a:pt x="107282" y="0"/>
                  </a:moveTo>
                  <a:lnTo>
                    <a:pt x="0" y="134474"/>
                  </a:lnTo>
                  <a:lnTo>
                    <a:pt x="1854" y="134474"/>
                  </a:lnTo>
                  <a:lnTo>
                    <a:pt x="108193" y="1155"/>
                  </a:lnTo>
                  <a:lnTo>
                    <a:pt x="107282"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195" name="Google Shape;5195;p148"/>
            <p:cNvSpPr/>
            <p:nvPr/>
          </p:nvSpPr>
          <p:spPr>
            <a:xfrm>
              <a:off x="2312875" y="2055000"/>
              <a:ext cx="2752700" cy="3422650"/>
            </a:xfrm>
            <a:custGeom>
              <a:avLst/>
              <a:gdLst/>
              <a:ahLst/>
              <a:cxnLst/>
              <a:rect l="l" t="t" r="r" b="b"/>
              <a:pathLst>
                <a:path w="110108" h="136906" extrusionOk="0">
                  <a:moveTo>
                    <a:pt x="109196" y="1"/>
                  </a:moveTo>
                  <a:lnTo>
                    <a:pt x="1" y="136905"/>
                  </a:lnTo>
                  <a:lnTo>
                    <a:pt x="1854" y="136905"/>
                  </a:lnTo>
                  <a:lnTo>
                    <a:pt x="110108" y="1155"/>
                  </a:lnTo>
                  <a:lnTo>
                    <a:pt x="109196"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196" name="Google Shape;5196;p148"/>
            <p:cNvSpPr/>
            <p:nvPr/>
          </p:nvSpPr>
          <p:spPr>
            <a:xfrm>
              <a:off x="2216425" y="1994225"/>
              <a:ext cx="2801300" cy="3483425"/>
            </a:xfrm>
            <a:custGeom>
              <a:avLst/>
              <a:gdLst/>
              <a:ahLst/>
              <a:cxnLst/>
              <a:rect l="l" t="t" r="r" b="b"/>
              <a:pathLst>
                <a:path w="112052" h="139337" extrusionOk="0">
                  <a:moveTo>
                    <a:pt x="111140" y="1"/>
                  </a:moveTo>
                  <a:lnTo>
                    <a:pt x="0" y="139336"/>
                  </a:lnTo>
                  <a:lnTo>
                    <a:pt x="1854" y="139336"/>
                  </a:lnTo>
                  <a:lnTo>
                    <a:pt x="112051" y="1156"/>
                  </a:lnTo>
                  <a:lnTo>
                    <a:pt x="111140"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197" name="Google Shape;5197;p148"/>
            <p:cNvSpPr/>
            <p:nvPr/>
          </p:nvSpPr>
          <p:spPr>
            <a:xfrm>
              <a:off x="2119950" y="1933475"/>
              <a:ext cx="2849925" cy="3544175"/>
            </a:xfrm>
            <a:custGeom>
              <a:avLst/>
              <a:gdLst/>
              <a:ahLst/>
              <a:cxnLst/>
              <a:rect l="l" t="t" r="r" b="b"/>
              <a:pathLst>
                <a:path w="113997" h="141767" extrusionOk="0">
                  <a:moveTo>
                    <a:pt x="113085" y="0"/>
                  </a:moveTo>
                  <a:lnTo>
                    <a:pt x="1" y="141766"/>
                  </a:lnTo>
                  <a:lnTo>
                    <a:pt x="1854" y="141766"/>
                  </a:lnTo>
                  <a:lnTo>
                    <a:pt x="113996" y="1185"/>
                  </a:lnTo>
                  <a:lnTo>
                    <a:pt x="113085"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198" name="Google Shape;5198;p148"/>
            <p:cNvSpPr/>
            <p:nvPr/>
          </p:nvSpPr>
          <p:spPr>
            <a:xfrm>
              <a:off x="2023475" y="1872700"/>
              <a:ext cx="2897775" cy="3604950"/>
            </a:xfrm>
            <a:custGeom>
              <a:avLst/>
              <a:gdLst/>
              <a:ahLst/>
              <a:cxnLst/>
              <a:rect l="l" t="t" r="r" b="b"/>
              <a:pathLst>
                <a:path w="115911" h="144198" extrusionOk="0">
                  <a:moveTo>
                    <a:pt x="114999" y="1"/>
                  </a:moveTo>
                  <a:lnTo>
                    <a:pt x="1" y="144197"/>
                  </a:lnTo>
                  <a:lnTo>
                    <a:pt x="1854" y="144197"/>
                  </a:lnTo>
                  <a:lnTo>
                    <a:pt x="115911" y="1186"/>
                  </a:lnTo>
                  <a:lnTo>
                    <a:pt x="114999"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199" name="Google Shape;5199;p148"/>
            <p:cNvSpPr/>
            <p:nvPr/>
          </p:nvSpPr>
          <p:spPr>
            <a:xfrm>
              <a:off x="1926275" y="1811950"/>
              <a:ext cx="2946375" cy="3665700"/>
            </a:xfrm>
            <a:custGeom>
              <a:avLst/>
              <a:gdLst/>
              <a:ahLst/>
              <a:cxnLst/>
              <a:rect l="l" t="t" r="r" b="b"/>
              <a:pathLst>
                <a:path w="117855" h="146628" extrusionOk="0">
                  <a:moveTo>
                    <a:pt x="116943" y="0"/>
                  </a:moveTo>
                  <a:lnTo>
                    <a:pt x="83765" y="41594"/>
                  </a:lnTo>
                  <a:lnTo>
                    <a:pt x="34089" y="103879"/>
                  </a:lnTo>
                  <a:lnTo>
                    <a:pt x="0" y="146627"/>
                  </a:lnTo>
                  <a:lnTo>
                    <a:pt x="1853" y="146627"/>
                  </a:lnTo>
                  <a:lnTo>
                    <a:pt x="117854" y="1155"/>
                  </a:lnTo>
                  <a:lnTo>
                    <a:pt x="116943"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200" name="Google Shape;5200;p148"/>
            <p:cNvSpPr/>
            <p:nvPr/>
          </p:nvSpPr>
          <p:spPr>
            <a:xfrm>
              <a:off x="3971775" y="1751175"/>
              <a:ext cx="853025" cy="1068750"/>
            </a:xfrm>
            <a:custGeom>
              <a:avLst/>
              <a:gdLst/>
              <a:ahLst/>
              <a:cxnLst/>
              <a:rect l="l" t="t" r="r" b="b"/>
              <a:pathLst>
                <a:path w="34121" h="42750" extrusionOk="0">
                  <a:moveTo>
                    <a:pt x="33178" y="0"/>
                  </a:moveTo>
                  <a:lnTo>
                    <a:pt x="1" y="41625"/>
                  </a:lnTo>
                  <a:lnTo>
                    <a:pt x="942" y="42749"/>
                  </a:lnTo>
                  <a:lnTo>
                    <a:pt x="34120" y="1155"/>
                  </a:lnTo>
                  <a:lnTo>
                    <a:pt x="33178"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201" name="Google Shape;5201;p148"/>
            <p:cNvSpPr/>
            <p:nvPr/>
          </p:nvSpPr>
          <p:spPr>
            <a:xfrm>
              <a:off x="3923925" y="1691175"/>
              <a:ext cx="853025" cy="1068725"/>
            </a:xfrm>
            <a:custGeom>
              <a:avLst/>
              <a:gdLst/>
              <a:ahLst/>
              <a:cxnLst/>
              <a:rect l="l" t="t" r="r" b="b"/>
              <a:pathLst>
                <a:path w="34121" h="42749" extrusionOk="0">
                  <a:moveTo>
                    <a:pt x="33178" y="0"/>
                  </a:moveTo>
                  <a:lnTo>
                    <a:pt x="0" y="41594"/>
                  </a:lnTo>
                  <a:lnTo>
                    <a:pt x="912" y="42749"/>
                  </a:lnTo>
                  <a:lnTo>
                    <a:pt x="34120" y="1155"/>
                  </a:lnTo>
                  <a:lnTo>
                    <a:pt x="33178"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202" name="Google Shape;5202;p148"/>
            <p:cNvSpPr/>
            <p:nvPr/>
          </p:nvSpPr>
          <p:spPr>
            <a:xfrm>
              <a:off x="3875300" y="1630400"/>
              <a:ext cx="853025" cy="1069500"/>
            </a:xfrm>
            <a:custGeom>
              <a:avLst/>
              <a:gdLst/>
              <a:ahLst/>
              <a:cxnLst/>
              <a:rect l="l" t="t" r="r" b="b"/>
              <a:pathLst>
                <a:path w="34121" h="42780" extrusionOk="0">
                  <a:moveTo>
                    <a:pt x="33209" y="1"/>
                  </a:moveTo>
                  <a:lnTo>
                    <a:pt x="1" y="41625"/>
                  </a:lnTo>
                  <a:lnTo>
                    <a:pt x="943" y="42780"/>
                  </a:lnTo>
                  <a:lnTo>
                    <a:pt x="34121" y="1155"/>
                  </a:lnTo>
                  <a:lnTo>
                    <a:pt x="33209"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203" name="Google Shape;5203;p148"/>
            <p:cNvSpPr/>
            <p:nvPr/>
          </p:nvSpPr>
          <p:spPr>
            <a:xfrm>
              <a:off x="3827450" y="1569650"/>
              <a:ext cx="853025" cy="1069475"/>
            </a:xfrm>
            <a:custGeom>
              <a:avLst/>
              <a:gdLst/>
              <a:ahLst/>
              <a:cxnLst/>
              <a:rect l="l" t="t" r="r" b="b"/>
              <a:pathLst>
                <a:path w="34121" h="42779" extrusionOk="0">
                  <a:moveTo>
                    <a:pt x="33179" y="0"/>
                  </a:moveTo>
                  <a:lnTo>
                    <a:pt x="1" y="41624"/>
                  </a:lnTo>
                  <a:lnTo>
                    <a:pt x="912" y="42779"/>
                  </a:lnTo>
                  <a:lnTo>
                    <a:pt x="34121" y="1155"/>
                  </a:lnTo>
                  <a:lnTo>
                    <a:pt x="33179"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204" name="Google Shape;5204;p148"/>
            <p:cNvSpPr/>
            <p:nvPr/>
          </p:nvSpPr>
          <p:spPr>
            <a:xfrm>
              <a:off x="3778850" y="1508875"/>
              <a:ext cx="853025" cy="1069500"/>
            </a:xfrm>
            <a:custGeom>
              <a:avLst/>
              <a:gdLst/>
              <a:ahLst/>
              <a:cxnLst/>
              <a:rect l="l" t="t" r="r" b="b"/>
              <a:pathLst>
                <a:path w="34121" h="42780" extrusionOk="0">
                  <a:moveTo>
                    <a:pt x="33209" y="0"/>
                  </a:moveTo>
                  <a:lnTo>
                    <a:pt x="0" y="41625"/>
                  </a:lnTo>
                  <a:lnTo>
                    <a:pt x="912" y="42779"/>
                  </a:lnTo>
                  <a:lnTo>
                    <a:pt x="34120" y="1155"/>
                  </a:lnTo>
                  <a:lnTo>
                    <a:pt x="33209"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205" name="Google Shape;5205;p148"/>
            <p:cNvSpPr/>
            <p:nvPr/>
          </p:nvSpPr>
          <p:spPr>
            <a:xfrm>
              <a:off x="3731000" y="1448875"/>
              <a:ext cx="853000" cy="1069500"/>
            </a:xfrm>
            <a:custGeom>
              <a:avLst/>
              <a:gdLst/>
              <a:ahLst/>
              <a:cxnLst/>
              <a:rect l="l" t="t" r="r" b="b"/>
              <a:pathLst>
                <a:path w="34120" h="42780" extrusionOk="0">
                  <a:moveTo>
                    <a:pt x="33208" y="0"/>
                  </a:moveTo>
                  <a:lnTo>
                    <a:pt x="0" y="41625"/>
                  </a:lnTo>
                  <a:lnTo>
                    <a:pt x="912" y="42779"/>
                  </a:lnTo>
                  <a:lnTo>
                    <a:pt x="34120" y="1155"/>
                  </a:lnTo>
                  <a:lnTo>
                    <a:pt x="33208"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206" name="Google Shape;5206;p148"/>
            <p:cNvSpPr/>
            <p:nvPr/>
          </p:nvSpPr>
          <p:spPr>
            <a:xfrm>
              <a:off x="3682375" y="1388100"/>
              <a:ext cx="853025" cy="1069500"/>
            </a:xfrm>
            <a:custGeom>
              <a:avLst/>
              <a:gdLst/>
              <a:ahLst/>
              <a:cxnLst/>
              <a:rect l="l" t="t" r="r" b="b"/>
              <a:pathLst>
                <a:path w="34121" h="42780" extrusionOk="0">
                  <a:moveTo>
                    <a:pt x="33209" y="1"/>
                  </a:moveTo>
                  <a:lnTo>
                    <a:pt x="1" y="41625"/>
                  </a:lnTo>
                  <a:lnTo>
                    <a:pt x="912" y="42779"/>
                  </a:lnTo>
                  <a:lnTo>
                    <a:pt x="34120" y="1155"/>
                  </a:lnTo>
                  <a:lnTo>
                    <a:pt x="33209"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207" name="Google Shape;5207;p148"/>
            <p:cNvSpPr/>
            <p:nvPr/>
          </p:nvSpPr>
          <p:spPr>
            <a:xfrm>
              <a:off x="3633775" y="1327325"/>
              <a:ext cx="853775" cy="1070275"/>
            </a:xfrm>
            <a:custGeom>
              <a:avLst/>
              <a:gdLst/>
              <a:ahLst/>
              <a:cxnLst/>
              <a:rect l="l" t="t" r="r" b="b"/>
              <a:pathLst>
                <a:path w="34151" h="42811" extrusionOk="0">
                  <a:moveTo>
                    <a:pt x="33239" y="1"/>
                  </a:moveTo>
                  <a:lnTo>
                    <a:pt x="0" y="41656"/>
                  </a:lnTo>
                  <a:lnTo>
                    <a:pt x="942" y="42810"/>
                  </a:lnTo>
                  <a:lnTo>
                    <a:pt x="34150" y="1155"/>
                  </a:lnTo>
                  <a:lnTo>
                    <a:pt x="33239"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208" name="Google Shape;5208;p148"/>
            <p:cNvSpPr/>
            <p:nvPr/>
          </p:nvSpPr>
          <p:spPr>
            <a:xfrm>
              <a:off x="3585925" y="1266575"/>
              <a:ext cx="853000" cy="1070250"/>
            </a:xfrm>
            <a:custGeom>
              <a:avLst/>
              <a:gdLst/>
              <a:ahLst/>
              <a:cxnLst/>
              <a:rect l="l" t="t" r="r" b="b"/>
              <a:pathLst>
                <a:path w="34120" h="42810" extrusionOk="0">
                  <a:moveTo>
                    <a:pt x="33208" y="0"/>
                  </a:moveTo>
                  <a:lnTo>
                    <a:pt x="0" y="41655"/>
                  </a:lnTo>
                  <a:lnTo>
                    <a:pt x="912" y="42810"/>
                  </a:lnTo>
                  <a:lnTo>
                    <a:pt x="34120" y="1155"/>
                  </a:lnTo>
                  <a:lnTo>
                    <a:pt x="33208"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209" name="Google Shape;5209;p148"/>
            <p:cNvSpPr/>
            <p:nvPr/>
          </p:nvSpPr>
          <p:spPr>
            <a:xfrm>
              <a:off x="3537300" y="1206575"/>
              <a:ext cx="853775" cy="1070250"/>
            </a:xfrm>
            <a:custGeom>
              <a:avLst/>
              <a:gdLst/>
              <a:ahLst/>
              <a:cxnLst/>
              <a:rect l="l" t="t" r="r" b="b"/>
              <a:pathLst>
                <a:path w="34151" h="42810" extrusionOk="0">
                  <a:moveTo>
                    <a:pt x="33239" y="0"/>
                  </a:moveTo>
                  <a:lnTo>
                    <a:pt x="1" y="41655"/>
                  </a:lnTo>
                  <a:lnTo>
                    <a:pt x="942" y="42809"/>
                  </a:lnTo>
                  <a:lnTo>
                    <a:pt x="34151" y="1155"/>
                  </a:lnTo>
                  <a:lnTo>
                    <a:pt x="33239"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210" name="Google Shape;5210;p148"/>
            <p:cNvSpPr/>
            <p:nvPr/>
          </p:nvSpPr>
          <p:spPr>
            <a:xfrm>
              <a:off x="3489450" y="1145800"/>
              <a:ext cx="853775" cy="1070250"/>
            </a:xfrm>
            <a:custGeom>
              <a:avLst/>
              <a:gdLst/>
              <a:ahLst/>
              <a:cxnLst/>
              <a:rect l="l" t="t" r="r" b="b"/>
              <a:pathLst>
                <a:path w="34151" h="42810" extrusionOk="0">
                  <a:moveTo>
                    <a:pt x="33209" y="0"/>
                  </a:moveTo>
                  <a:lnTo>
                    <a:pt x="1" y="41655"/>
                  </a:lnTo>
                  <a:lnTo>
                    <a:pt x="912" y="42810"/>
                  </a:lnTo>
                  <a:lnTo>
                    <a:pt x="34151" y="1155"/>
                  </a:lnTo>
                  <a:lnTo>
                    <a:pt x="33209"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211" name="Google Shape;5211;p148"/>
            <p:cNvSpPr/>
            <p:nvPr/>
          </p:nvSpPr>
          <p:spPr>
            <a:xfrm>
              <a:off x="3440850" y="1085025"/>
              <a:ext cx="853775" cy="1070275"/>
            </a:xfrm>
            <a:custGeom>
              <a:avLst/>
              <a:gdLst/>
              <a:ahLst/>
              <a:cxnLst/>
              <a:rect l="l" t="t" r="r" b="b"/>
              <a:pathLst>
                <a:path w="34151" h="42811" extrusionOk="0">
                  <a:moveTo>
                    <a:pt x="33239" y="1"/>
                  </a:moveTo>
                  <a:lnTo>
                    <a:pt x="0" y="41656"/>
                  </a:lnTo>
                  <a:lnTo>
                    <a:pt x="912" y="42810"/>
                  </a:lnTo>
                  <a:lnTo>
                    <a:pt x="34150" y="1155"/>
                  </a:lnTo>
                  <a:lnTo>
                    <a:pt x="33239"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212" name="Google Shape;5212;p148"/>
            <p:cNvSpPr/>
            <p:nvPr/>
          </p:nvSpPr>
          <p:spPr>
            <a:xfrm>
              <a:off x="3392225" y="1024275"/>
              <a:ext cx="854550" cy="1071000"/>
            </a:xfrm>
            <a:custGeom>
              <a:avLst/>
              <a:gdLst/>
              <a:ahLst/>
              <a:cxnLst/>
              <a:rect l="l" t="t" r="r" b="b"/>
              <a:pathLst>
                <a:path w="34182" h="42840" extrusionOk="0">
                  <a:moveTo>
                    <a:pt x="33239" y="0"/>
                  </a:moveTo>
                  <a:lnTo>
                    <a:pt x="1" y="41685"/>
                  </a:lnTo>
                  <a:lnTo>
                    <a:pt x="942" y="42840"/>
                  </a:lnTo>
                  <a:lnTo>
                    <a:pt x="34181" y="1155"/>
                  </a:lnTo>
                  <a:lnTo>
                    <a:pt x="33239"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213" name="Google Shape;5213;p148"/>
            <p:cNvSpPr/>
            <p:nvPr/>
          </p:nvSpPr>
          <p:spPr>
            <a:xfrm>
              <a:off x="3344375" y="964250"/>
              <a:ext cx="854525" cy="1071025"/>
            </a:xfrm>
            <a:custGeom>
              <a:avLst/>
              <a:gdLst/>
              <a:ahLst/>
              <a:cxnLst/>
              <a:rect l="l" t="t" r="r" b="b"/>
              <a:pathLst>
                <a:path w="34181" h="42841" extrusionOk="0">
                  <a:moveTo>
                    <a:pt x="33239" y="1"/>
                  </a:moveTo>
                  <a:lnTo>
                    <a:pt x="0" y="41686"/>
                  </a:lnTo>
                  <a:lnTo>
                    <a:pt x="912" y="42841"/>
                  </a:lnTo>
                  <a:lnTo>
                    <a:pt x="34181" y="1155"/>
                  </a:lnTo>
                  <a:lnTo>
                    <a:pt x="33239"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214" name="Google Shape;5214;p148"/>
            <p:cNvSpPr/>
            <p:nvPr/>
          </p:nvSpPr>
          <p:spPr>
            <a:xfrm>
              <a:off x="3295750" y="903500"/>
              <a:ext cx="854550" cy="1071025"/>
            </a:xfrm>
            <a:custGeom>
              <a:avLst/>
              <a:gdLst/>
              <a:ahLst/>
              <a:cxnLst/>
              <a:rect l="l" t="t" r="r" b="b"/>
              <a:pathLst>
                <a:path w="34182" h="42841" extrusionOk="0">
                  <a:moveTo>
                    <a:pt x="33270" y="0"/>
                  </a:moveTo>
                  <a:lnTo>
                    <a:pt x="1" y="41685"/>
                  </a:lnTo>
                  <a:lnTo>
                    <a:pt x="943" y="42840"/>
                  </a:lnTo>
                  <a:lnTo>
                    <a:pt x="34181" y="1155"/>
                  </a:lnTo>
                  <a:lnTo>
                    <a:pt x="33270"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215" name="Google Shape;5215;p148"/>
            <p:cNvSpPr/>
            <p:nvPr/>
          </p:nvSpPr>
          <p:spPr>
            <a:xfrm>
              <a:off x="3247150" y="841975"/>
              <a:ext cx="854525" cy="1071775"/>
            </a:xfrm>
            <a:custGeom>
              <a:avLst/>
              <a:gdLst/>
              <a:ahLst/>
              <a:cxnLst/>
              <a:rect l="l" t="t" r="r" b="b"/>
              <a:pathLst>
                <a:path w="34181" h="42871" extrusionOk="0">
                  <a:moveTo>
                    <a:pt x="33269" y="0"/>
                  </a:moveTo>
                  <a:lnTo>
                    <a:pt x="0" y="41716"/>
                  </a:lnTo>
                  <a:lnTo>
                    <a:pt x="942" y="42870"/>
                  </a:lnTo>
                  <a:lnTo>
                    <a:pt x="34181" y="1155"/>
                  </a:lnTo>
                  <a:lnTo>
                    <a:pt x="33269"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216" name="Google Shape;5216;p148"/>
            <p:cNvSpPr/>
            <p:nvPr/>
          </p:nvSpPr>
          <p:spPr>
            <a:xfrm>
              <a:off x="3198525" y="781200"/>
              <a:ext cx="854550" cy="1071775"/>
            </a:xfrm>
            <a:custGeom>
              <a:avLst/>
              <a:gdLst/>
              <a:ahLst/>
              <a:cxnLst/>
              <a:rect l="l" t="t" r="r" b="b"/>
              <a:pathLst>
                <a:path w="34182" h="42871" extrusionOk="0">
                  <a:moveTo>
                    <a:pt x="33270" y="1"/>
                  </a:moveTo>
                  <a:lnTo>
                    <a:pt x="1" y="41716"/>
                  </a:lnTo>
                  <a:lnTo>
                    <a:pt x="943" y="42871"/>
                  </a:lnTo>
                  <a:lnTo>
                    <a:pt x="34181" y="1155"/>
                  </a:lnTo>
                  <a:lnTo>
                    <a:pt x="33270"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217" name="Google Shape;5217;p148"/>
            <p:cNvSpPr/>
            <p:nvPr/>
          </p:nvSpPr>
          <p:spPr>
            <a:xfrm>
              <a:off x="3150675" y="721200"/>
              <a:ext cx="854550" cy="1071775"/>
            </a:xfrm>
            <a:custGeom>
              <a:avLst/>
              <a:gdLst/>
              <a:ahLst/>
              <a:cxnLst/>
              <a:rect l="l" t="t" r="r" b="b"/>
              <a:pathLst>
                <a:path w="34182" h="42871" extrusionOk="0">
                  <a:moveTo>
                    <a:pt x="33270" y="0"/>
                  </a:moveTo>
                  <a:lnTo>
                    <a:pt x="1" y="41716"/>
                  </a:lnTo>
                  <a:lnTo>
                    <a:pt x="943" y="42871"/>
                  </a:lnTo>
                  <a:lnTo>
                    <a:pt x="34181" y="1155"/>
                  </a:lnTo>
                  <a:lnTo>
                    <a:pt x="33270"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218" name="Google Shape;5218;p148"/>
            <p:cNvSpPr/>
            <p:nvPr/>
          </p:nvSpPr>
          <p:spPr>
            <a:xfrm>
              <a:off x="3102075" y="660425"/>
              <a:ext cx="855300" cy="1071775"/>
            </a:xfrm>
            <a:custGeom>
              <a:avLst/>
              <a:gdLst/>
              <a:ahLst/>
              <a:cxnLst/>
              <a:rect l="l" t="t" r="r" b="b"/>
              <a:pathLst>
                <a:path w="34212" h="42871" extrusionOk="0">
                  <a:moveTo>
                    <a:pt x="33300" y="1"/>
                  </a:moveTo>
                  <a:lnTo>
                    <a:pt x="0" y="41716"/>
                  </a:lnTo>
                  <a:lnTo>
                    <a:pt x="942" y="42871"/>
                  </a:lnTo>
                  <a:lnTo>
                    <a:pt x="34211" y="1155"/>
                  </a:lnTo>
                  <a:lnTo>
                    <a:pt x="33300"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219" name="Google Shape;5219;p148"/>
            <p:cNvSpPr/>
            <p:nvPr/>
          </p:nvSpPr>
          <p:spPr>
            <a:xfrm>
              <a:off x="3054225" y="599675"/>
              <a:ext cx="854525" cy="1071775"/>
            </a:xfrm>
            <a:custGeom>
              <a:avLst/>
              <a:gdLst/>
              <a:ahLst/>
              <a:cxnLst/>
              <a:rect l="l" t="t" r="r" b="b"/>
              <a:pathLst>
                <a:path w="34181" h="42871" extrusionOk="0">
                  <a:moveTo>
                    <a:pt x="33269" y="0"/>
                  </a:moveTo>
                  <a:lnTo>
                    <a:pt x="0" y="41716"/>
                  </a:lnTo>
                  <a:lnTo>
                    <a:pt x="912" y="42870"/>
                  </a:lnTo>
                  <a:lnTo>
                    <a:pt x="34181" y="1155"/>
                  </a:lnTo>
                  <a:lnTo>
                    <a:pt x="33269"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220" name="Google Shape;5220;p148"/>
            <p:cNvSpPr/>
            <p:nvPr/>
          </p:nvSpPr>
          <p:spPr>
            <a:xfrm>
              <a:off x="3005600" y="538900"/>
              <a:ext cx="855300" cy="1072550"/>
            </a:xfrm>
            <a:custGeom>
              <a:avLst/>
              <a:gdLst/>
              <a:ahLst/>
              <a:cxnLst/>
              <a:rect l="l" t="t" r="r" b="b"/>
              <a:pathLst>
                <a:path w="34212" h="42902" extrusionOk="0">
                  <a:moveTo>
                    <a:pt x="33270" y="1"/>
                  </a:moveTo>
                  <a:lnTo>
                    <a:pt x="1" y="41747"/>
                  </a:lnTo>
                  <a:lnTo>
                    <a:pt x="912" y="42901"/>
                  </a:lnTo>
                  <a:lnTo>
                    <a:pt x="34212" y="1155"/>
                  </a:lnTo>
                  <a:lnTo>
                    <a:pt x="33270"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221" name="Google Shape;5221;p148"/>
            <p:cNvSpPr/>
            <p:nvPr/>
          </p:nvSpPr>
          <p:spPr>
            <a:xfrm>
              <a:off x="2957750" y="478900"/>
              <a:ext cx="855300" cy="1071775"/>
            </a:xfrm>
            <a:custGeom>
              <a:avLst/>
              <a:gdLst/>
              <a:ahLst/>
              <a:cxnLst/>
              <a:rect l="l" t="t" r="r" b="b"/>
              <a:pathLst>
                <a:path w="34212" h="42871" extrusionOk="0">
                  <a:moveTo>
                    <a:pt x="33270" y="0"/>
                  </a:moveTo>
                  <a:lnTo>
                    <a:pt x="1" y="41716"/>
                  </a:lnTo>
                  <a:lnTo>
                    <a:pt x="912" y="42870"/>
                  </a:lnTo>
                  <a:lnTo>
                    <a:pt x="34212" y="1155"/>
                  </a:lnTo>
                  <a:lnTo>
                    <a:pt x="33270"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222" name="Google Shape;5222;p148"/>
            <p:cNvSpPr/>
            <p:nvPr/>
          </p:nvSpPr>
          <p:spPr>
            <a:xfrm>
              <a:off x="2909150" y="418125"/>
              <a:ext cx="855300" cy="1072550"/>
            </a:xfrm>
            <a:custGeom>
              <a:avLst/>
              <a:gdLst/>
              <a:ahLst/>
              <a:cxnLst/>
              <a:rect l="l" t="t" r="r" b="b"/>
              <a:pathLst>
                <a:path w="34212" h="42902" extrusionOk="0">
                  <a:moveTo>
                    <a:pt x="33300" y="1"/>
                  </a:moveTo>
                  <a:lnTo>
                    <a:pt x="0" y="41747"/>
                  </a:lnTo>
                  <a:lnTo>
                    <a:pt x="912" y="42901"/>
                  </a:lnTo>
                  <a:lnTo>
                    <a:pt x="34211" y="1155"/>
                  </a:lnTo>
                  <a:lnTo>
                    <a:pt x="33300"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223" name="Google Shape;5223;p148"/>
            <p:cNvSpPr/>
            <p:nvPr/>
          </p:nvSpPr>
          <p:spPr>
            <a:xfrm>
              <a:off x="2860525" y="357375"/>
              <a:ext cx="856050" cy="1072525"/>
            </a:xfrm>
            <a:custGeom>
              <a:avLst/>
              <a:gdLst/>
              <a:ahLst/>
              <a:cxnLst/>
              <a:rect l="l" t="t" r="r" b="b"/>
              <a:pathLst>
                <a:path w="34242" h="42901" extrusionOk="0">
                  <a:moveTo>
                    <a:pt x="33300" y="0"/>
                  </a:moveTo>
                  <a:lnTo>
                    <a:pt x="1" y="41746"/>
                  </a:lnTo>
                  <a:lnTo>
                    <a:pt x="943" y="42901"/>
                  </a:lnTo>
                  <a:lnTo>
                    <a:pt x="34242" y="1155"/>
                  </a:lnTo>
                  <a:lnTo>
                    <a:pt x="33300"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224" name="Google Shape;5224;p148"/>
            <p:cNvSpPr/>
            <p:nvPr/>
          </p:nvSpPr>
          <p:spPr>
            <a:xfrm>
              <a:off x="2812675" y="296600"/>
              <a:ext cx="855300" cy="1072525"/>
            </a:xfrm>
            <a:custGeom>
              <a:avLst/>
              <a:gdLst/>
              <a:ahLst/>
              <a:cxnLst/>
              <a:rect l="l" t="t" r="r" b="b"/>
              <a:pathLst>
                <a:path w="34212" h="42901" extrusionOk="0">
                  <a:moveTo>
                    <a:pt x="33300" y="0"/>
                  </a:moveTo>
                  <a:lnTo>
                    <a:pt x="1" y="41746"/>
                  </a:lnTo>
                  <a:lnTo>
                    <a:pt x="912" y="42901"/>
                  </a:lnTo>
                  <a:lnTo>
                    <a:pt x="34211" y="1155"/>
                  </a:lnTo>
                  <a:lnTo>
                    <a:pt x="33300"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225" name="Google Shape;5225;p148"/>
            <p:cNvSpPr/>
            <p:nvPr/>
          </p:nvSpPr>
          <p:spPr>
            <a:xfrm>
              <a:off x="2764075" y="238125"/>
              <a:ext cx="856050" cy="1071000"/>
            </a:xfrm>
            <a:custGeom>
              <a:avLst/>
              <a:gdLst/>
              <a:ahLst/>
              <a:cxnLst/>
              <a:rect l="l" t="t" r="r" b="b"/>
              <a:pathLst>
                <a:path w="34242" h="42840" extrusionOk="0">
                  <a:moveTo>
                    <a:pt x="33269" y="0"/>
                  </a:moveTo>
                  <a:lnTo>
                    <a:pt x="0" y="41685"/>
                  </a:lnTo>
                  <a:lnTo>
                    <a:pt x="942" y="42840"/>
                  </a:lnTo>
                  <a:lnTo>
                    <a:pt x="34241" y="1094"/>
                  </a:lnTo>
                  <a:lnTo>
                    <a:pt x="33360"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226" name="Google Shape;5226;p148"/>
            <p:cNvSpPr/>
            <p:nvPr/>
          </p:nvSpPr>
          <p:spPr>
            <a:xfrm>
              <a:off x="2716200" y="238125"/>
              <a:ext cx="828725" cy="1010250"/>
            </a:xfrm>
            <a:custGeom>
              <a:avLst/>
              <a:gdLst/>
              <a:ahLst/>
              <a:cxnLst/>
              <a:rect l="l" t="t" r="r" b="b"/>
              <a:pathLst>
                <a:path w="33149" h="40410" extrusionOk="0">
                  <a:moveTo>
                    <a:pt x="31325" y="0"/>
                  </a:moveTo>
                  <a:lnTo>
                    <a:pt x="1" y="39255"/>
                  </a:lnTo>
                  <a:lnTo>
                    <a:pt x="912" y="40409"/>
                  </a:lnTo>
                  <a:lnTo>
                    <a:pt x="33148"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227" name="Google Shape;5227;p148"/>
            <p:cNvSpPr/>
            <p:nvPr/>
          </p:nvSpPr>
          <p:spPr>
            <a:xfrm>
              <a:off x="2667600" y="238125"/>
              <a:ext cx="780850" cy="950225"/>
            </a:xfrm>
            <a:custGeom>
              <a:avLst/>
              <a:gdLst/>
              <a:ahLst/>
              <a:cxnLst/>
              <a:rect l="l" t="t" r="r" b="b"/>
              <a:pathLst>
                <a:path w="31234" h="38009" extrusionOk="0">
                  <a:moveTo>
                    <a:pt x="29381" y="0"/>
                  </a:moveTo>
                  <a:lnTo>
                    <a:pt x="0" y="36854"/>
                  </a:lnTo>
                  <a:lnTo>
                    <a:pt x="912" y="38009"/>
                  </a:lnTo>
                  <a:lnTo>
                    <a:pt x="31234"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228" name="Google Shape;5228;p148"/>
            <p:cNvSpPr/>
            <p:nvPr/>
          </p:nvSpPr>
          <p:spPr>
            <a:xfrm>
              <a:off x="2618975" y="238125"/>
              <a:ext cx="733025" cy="889475"/>
            </a:xfrm>
            <a:custGeom>
              <a:avLst/>
              <a:gdLst/>
              <a:ahLst/>
              <a:cxnLst/>
              <a:rect l="l" t="t" r="r" b="b"/>
              <a:pathLst>
                <a:path w="29321" h="35579" extrusionOk="0">
                  <a:moveTo>
                    <a:pt x="27467" y="0"/>
                  </a:moveTo>
                  <a:lnTo>
                    <a:pt x="1" y="34424"/>
                  </a:lnTo>
                  <a:lnTo>
                    <a:pt x="943" y="35578"/>
                  </a:lnTo>
                  <a:lnTo>
                    <a:pt x="29320"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229" name="Google Shape;5229;p148"/>
            <p:cNvSpPr/>
            <p:nvPr/>
          </p:nvSpPr>
          <p:spPr>
            <a:xfrm>
              <a:off x="2571125" y="238125"/>
              <a:ext cx="684400" cy="829450"/>
            </a:xfrm>
            <a:custGeom>
              <a:avLst/>
              <a:gdLst/>
              <a:ahLst/>
              <a:cxnLst/>
              <a:rect l="l" t="t" r="r" b="b"/>
              <a:pathLst>
                <a:path w="27376" h="33178" extrusionOk="0">
                  <a:moveTo>
                    <a:pt x="25553" y="0"/>
                  </a:moveTo>
                  <a:lnTo>
                    <a:pt x="1" y="32023"/>
                  </a:lnTo>
                  <a:lnTo>
                    <a:pt x="943" y="33178"/>
                  </a:lnTo>
                  <a:lnTo>
                    <a:pt x="27376"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230" name="Google Shape;5230;p148"/>
            <p:cNvSpPr/>
            <p:nvPr/>
          </p:nvSpPr>
          <p:spPr>
            <a:xfrm>
              <a:off x="2522525" y="238125"/>
              <a:ext cx="636550" cy="768700"/>
            </a:xfrm>
            <a:custGeom>
              <a:avLst/>
              <a:gdLst/>
              <a:ahLst/>
              <a:cxnLst/>
              <a:rect l="l" t="t" r="r" b="b"/>
              <a:pathLst>
                <a:path w="25462" h="30748" extrusionOk="0">
                  <a:moveTo>
                    <a:pt x="23608" y="0"/>
                  </a:moveTo>
                  <a:lnTo>
                    <a:pt x="0" y="29593"/>
                  </a:lnTo>
                  <a:lnTo>
                    <a:pt x="942" y="30747"/>
                  </a:lnTo>
                  <a:lnTo>
                    <a:pt x="25461"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231" name="Google Shape;5231;p148"/>
            <p:cNvSpPr/>
            <p:nvPr/>
          </p:nvSpPr>
          <p:spPr>
            <a:xfrm>
              <a:off x="2473900" y="238125"/>
              <a:ext cx="587950" cy="707925"/>
            </a:xfrm>
            <a:custGeom>
              <a:avLst/>
              <a:gdLst/>
              <a:ahLst/>
              <a:cxnLst/>
              <a:rect l="l" t="t" r="r" b="b"/>
              <a:pathLst>
                <a:path w="23518" h="28317" extrusionOk="0">
                  <a:moveTo>
                    <a:pt x="21664" y="0"/>
                  </a:moveTo>
                  <a:lnTo>
                    <a:pt x="1" y="27162"/>
                  </a:lnTo>
                  <a:lnTo>
                    <a:pt x="943" y="28317"/>
                  </a:lnTo>
                  <a:lnTo>
                    <a:pt x="23517"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232" name="Google Shape;5232;p148"/>
            <p:cNvSpPr/>
            <p:nvPr/>
          </p:nvSpPr>
          <p:spPr>
            <a:xfrm>
              <a:off x="2426050" y="238125"/>
              <a:ext cx="539325" cy="647175"/>
            </a:xfrm>
            <a:custGeom>
              <a:avLst/>
              <a:gdLst/>
              <a:ahLst/>
              <a:cxnLst/>
              <a:rect l="l" t="t" r="r" b="b"/>
              <a:pathLst>
                <a:path w="21573" h="25887" extrusionOk="0">
                  <a:moveTo>
                    <a:pt x="19719" y="0"/>
                  </a:moveTo>
                  <a:lnTo>
                    <a:pt x="1" y="24732"/>
                  </a:lnTo>
                  <a:lnTo>
                    <a:pt x="912" y="25886"/>
                  </a:lnTo>
                  <a:lnTo>
                    <a:pt x="21572"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233" name="Google Shape;5233;p148"/>
            <p:cNvSpPr/>
            <p:nvPr/>
          </p:nvSpPr>
          <p:spPr>
            <a:xfrm>
              <a:off x="2377450" y="238125"/>
              <a:ext cx="491450" cy="587150"/>
            </a:xfrm>
            <a:custGeom>
              <a:avLst/>
              <a:gdLst/>
              <a:ahLst/>
              <a:cxnLst/>
              <a:rect l="l" t="t" r="r" b="b"/>
              <a:pathLst>
                <a:path w="19658" h="23486" extrusionOk="0">
                  <a:moveTo>
                    <a:pt x="17835" y="0"/>
                  </a:moveTo>
                  <a:lnTo>
                    <a:pt x="0" y="22331"/>
                  </a:lnTo>
                  <a:lnTo>
                    <a:pt x="942" y="23486"/>
                  </a:lnTo>
                  <a:lnTo>
                    <a:pt x="19658"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234" name="Google Shape;5234;p148"/>
            <p:cNvSpPr/>
            <p:nvPr/>
          </p:nvSpPr>
          <p:spPr>
            <a:xfrm>
              <a:off x="2329600" y="238125"/>
              <a:ext cx="442850" cy="526400"/>
            </a:xfrm>
            <a:custGeom>
              <a:avLst/>
              <a:gdLst/>
              <a:ahLst/>
              <a:cxnLst/>
              <a:rect l="l" t="t" r="r" b="b"/>
              <a:pathLst>
                <a:path w="17714" h="21056" extrusionOk="0">
                  <a:moveTo>
                    <a:pt x="15860" y="0"/>
                  </a:moveTo>
                  <a:lnTo>
                    <a:pt x="0" y="19901"/>
                  </a:lnTo>
                  <a:lnTo>
                    <a:pt x="912" y="21055"/>
                  </a:lnTo>
                  <a:lnTo>
                    <a:pt x="17713"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235" name="Google Shape;5235;p148"/>
            <p:cNvSpPr/>
            <p:nvPr/>
          </p:nvSpPr>
          <p:spPr>
            <a:xfrm>
              <a:off x="2280975" y="238125"/>
              <a:ext cx="395000" cy="466400"/>
            </a:xfrm>
            <a:custGeom>
              <a:avLst/>
              <a:gdLst/>
              <a:ahLst/>
              <a:cxnLst/>
              <a:rect l="l" t="t" r="r" b="b"/>
              <a:pathLst>
                <a:path w="15800" h="18656" extrusionOk="0">
                  <a:moveTo>
                    <a:pt x="13946" y="0"/>
                  </a:moveTo>
                  <a:lnTo>
                    <a:pt x="1" y="17500"/>
                  </a:lnTo>
                  <a:lnTo>
                    <a:pt x="912" y="18655"/>
                  </a:lnTo>
                  <a:lnTo>
                    <a:pt x="15800"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236" name="Google Shape;5236;p148"/>
            <p:cNvSpPr/>
            <p:nvPr/>
          </p:nvSpPr>
          <p:spPr>
            <a:xfrm>
              <a:off x="2232375" y="238125"/>
              <a:ext cx="346375" cy="405625"/>
            </a:xfrm>
            <a:custGeom>
              <a:avLst/>
              <a:gdLst/>
              <a:ahLst/>
              <a:cxnLst/>
              <a:rect l="l" t="t" r="r" b="b"/>
              <a:pathLst>
                <a:path w="13855" h="16225" extrusionOk="0">
                  <a:moveTo>
                    <a:pt x="12032" y="0"/>
                  </a:moveTo>
                  <a:lnTo>
                    <a:pt x="0" y="15070"/>
                  </a:lnTo>
                  <a:lnTo>
                    <a:pt x="942" y="16224"/>
                  </a:lnTo>
                  <a:lnTo>
                    <a:pt x="13855"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237" name="Google Shape;5237;p148"/>
            <p:cNvSpPr/>
            <p:nvPr/>
          </p:nvSpPr>
          <p:spPr>
            <a:xfrm>
              <a:off x="2184525" y="238125"/>
              <a:ext cx="298525" cy="345625"/>
            </a:xfrm>
            <a:custGeom>
              <a:avLst/>
              <a:gdLst/>
              <a:ahLst/>
              <a:cxnLst/>
              <a:rect l="l" t="t" r="r" b="b"/>
              <a:pathLst>
                <a:path w="11941" h="13825" extrusionOk="0">
                  <a:moveTo>
                    <a:pt x="10087" y="0"/>
                  </a:moveTo>
                  <a:lnTo>
                    <a:pt x="0" y="12670"/>
                  </a:lnTo>
                  <a:lnTo>
                    <a:pt x="912" y="13824"/>
                  </a:lnTo>
                  <a:lnTo>
                    <a:pt x="11940"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238" name="Google Shape;5238;p148"/>
            <p:cNvSpPr/>
            <p:nvPr/>
          </p:nvSpPr>
          <p:spPr>
            <a:xfrm>
              <a:off x="2135900" y="238125"/>
              <a:ext cx="250675" cy="284850"/>
            </a:xfrm>
            <a:custGeom>
              <a:avLst/>
              <a:gdLst/>
              <a:ahLst/>
              <a:cxnLst/>
              <a:rect l="l" t="t" r="r" b="b"/>
              <a:pathLst>
                <a:path w="10027" h="11394" extrusionOk="0">
                  <a:moveTo>
                    <a:pt x="8174" y="0"/>
                  </a:moveTo>
                  <a:lnTo>
                    <a:pt x="1" y="10239"/>
                  </a:lnTo>
                  <a:lnTo>
                    <a:pt x="942" y="11394"/>
                  </a:lnTo>
                  <a:lnTo>
                    <a:pt x="10027"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239" name="Google Shape;5239;p148"/>
            <p:cNvSpPr/>
            <p:nvPr/>
          </p:nvSpPr>
          <p:spPr>
            <a:xfrm>
              <a:off x="2088050" y="238125"/>
              <a:ext cx="202075" cy="224075"/>
            </a:xfrm>
            <a:custGeom>
              <a:avLst/>
              <a:gdLst/>
              <a:ahLst/>
              <a:cxnLst/>
              <a:rect l="l" t="t" r="r" b="b"/>
              <a:pathLst>
                <a:path w="8083" h="8963" extrusionOk="0">
                  <a:moveTo>
                    <a:pt x="6229" y="0"/>
                  </a:moveTo>
                  <a:lnTo>
                    <a:pt x="1" y="7808"/>
                  </a:lnTo>
                  <a:lnTo>
                    <a:pt x="912" y="8963"/>
                  </a:lnTo>
                  <a:lnTo>
                    <a:pt x="8082"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240" name="Google Shape;5240;p148"/>
            <p:cNvSpPr/>
            <p:nvPr/>
          </p:nvSpPr>
          <p:spPr>
            <a:xfrm>
              <a:off x="2039450" y="238125"/>
              <a:ext cx="153450" cy="164075"/>
            </a:xfrm>
            <a:custGeom>
              <a:avLst/>
              <a:gdLst/>
              <a:ahLst/>
              <a:cxnLst/>
              <a:rect l="l" t="t" r="r" b="b"/>
              <a:pathLst>
                <a:path w="6138" h="6563" extrusionOk="0">
                  <a:moveTo>
                    <a:pt x="4314" y="0"/>
                  </a:moveTo>
                  <a:lnTo>
                    <a:pt x="0" y="5408"/>
                  </a:lnTo>
                  <a:lnTo>
                    <a:pt x="912" y="6563"/>
                  </a:lnTo>
                  <a:lnTo>
                    <a:pt x="6137"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241" name="Google Shape;5241;p148"/>
            <p:cNvSpPr/>
            <p:nvPr/>
          </p:nvSpPr>
          <p:spPr>
            <a:xfrm>
              <a:off x="1991575" y="238125"/>
              <a:ext cx="105625" cy="104075"/>
            </a:xfrm>
            <a:custGeom>
              <a:avLst/>
              <a:gdLst/>
              <a:ahLst/>
              <a:cxnLst/>
              <a:rect l="l" t="t" r="r" b="b"/>
              <a:pathLst>
                <a:path w="4225" h="4163" extrusionOk="0">
                  <a:moveTo>
                    <a:pt x="2371" y="0"/>
                  </a:moveTo>
                  <a:lnTo>
                    <a:pt x="1" y="3008"/>
                  </a:lnTo>
                  <a:lnTo>
                    <a:pt x="912" y="4162"/>
                  </a:lnTo>
                  <a:lnTo>
                    <a:pt x="4224"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sp>
        <p:nvSpPr>
          <p:cNvPr id="5242" name="Google Shape;5242;p148"/>
          <p:cNvSpPr txBox="1">
            <a:spLocks noGrp="1"/>
          </p:cNvSpPr>
          <p:nvPr>
            <p:ph type="title"/>
          </p:nvPr>
        </p:nvSpPr>
        <p:spPr>
          <a:xfrm>
            <a:off x="365800" y="507175"/>
            <a:ext cx="8407500" cy="637500"/>
          </a:xfrm>
          <a:prstGeom prst="rect">
            <a:avLst/>
          </a:prstGeom>
          <a:noFill/>
          <a:ln>
            <a:noFill/>
          </a:ln>
        </p:spPr>
        <p:txBody>
          <a:bodyPr spcFirstLastPara="1" wrap="square" lIns="91425" tIns="91425" rIns="91425" bIns="91425" anchor="t" anchorCtr="0">
            <a:normAutofit/>
          </a:bodyPr>
          <a:lstStyle>
            <a:lvl1pPr lvl="0" algn="l">
              <a:lnSpc>
                <a:spcPct val="115000"/>
              </a:lnSpc>
              <a:spcBef>
                <a:spcPts val="0"/>
              </a:spcBef>
              <a:spcAft>
                <a:spcPts val="0"/>
              </a:spcAft>
              <a:buSzPts val="2800"/>
              <a:buNone/>
              <a:defRPr sz="2799"/>
            </a:lvl1pPr>
            <a:lvl2pPr lvl="1" algn="l">
              <a:lnSpc>
                <a:spcPct val="115000"/>
              </a:lnSpc>
              <a:spcBef>
                <a:spcPts val="0"/>
              </a:spcBef>
              <a:spcAft>
                <a:spcPts val="0"/>
              </a:spcAft>
              <a:buSzPts val="2800"/>
              <a:buNone/>
              <a:defRPr/>
            </a:lvl2pPr>
            <a:lvl3pPr lvl="2" algn="l">
              <a:lnSpc>
                <a:spcPct val="115000"/>
              </a:lnSpc>
              <a:spcBef>
                <a:spcPts val="0"/>
              </a:spcBef>
              <a:spcAft>
                <a:spcPts val="0"/>
              </a:spcAft>
              <a:buSzPts val="2800"/>
              <a:buNone/>
              <a:defRPr/>
            </a:lvl3pPr>
            <a:lvl4pPr lvl="3" algn="l">
              <a:lnSpc>
                <a:spcPct val="115000"/>
              </a:lnSpc>
              <a:spcBef>
                <a:spcPts val="0"/>
              </a:spcBef>
              <a:spcAft>
                <a:spcPts val="0"/>
              </a:spcAft>
              <a:buSzPts val="2800"/>
              <a:buNone/>
              <a:defRPr/>
            </a:lvl4pPr>
            <a:lvl5pPr lvl="4" algn="l">
              <a:lnSpc>
                <a:spcPct val="115000"/>
              </a:lnSpc>
              <a:spcBef>
                <a:spcPts val="0"/>
              </a:spcBef>
              <a:spcAft>
                <a:spcPts val="0"/>
              </a:spcAft>
              <a:buSzPts val="2800"/>
              <a:buNone/>
              <a:defRPr/>
            </a:lvl5pPr>
            <a:lvl6pPr lvl="5" algn="l">
              <a:lnSpc>
                <a:spcPct val="115000"/>
              </a:lnSpc>
              <a:spcBef>
                <a:spcPts val="0"/>
              </a:spcBef>
              <a:spcAft>
                <a:spcPts val="0"/>
              </a:spcAft>
              <a:buSzPts val="2800"/>
              <a:buNone/>
              <a:defRPr/>
            </a:lvl6pPr>
            <a:lvl7pPr lvl="6" algn="l">
              <a:lnSpc>
                <a:spcPct val="115000"/>
              </a:lnSpc>
              <a:spcBef>
                <a:spcPts val="0"/>
              </a:spcBef>
              <a:spcAft>
                <a:spcPts val="0"/>
              </a:spcAft>
              <a:buSzPts val="2800"/>
              <a:buNone/>
              <a:defRPr/>
            </a:lvl7pPr>
            <a:lvl8pPr lvl="7" algn="l">
              <a:lnSpc>
                <a:spcPct val="115000"/>
              </a:lnSpc>
              <a:spcBef>
                <a:spcPts val="0"/>
              </a:spcBef>
              <a:spcAft>
                <a:spcPts val="0"/>
              </a:spcAft>
              <a:buSzPts val="2800"/>
              <a:buNone/>
              <a:defRPr/>
            </a:lvl8pPr>
            <a:lvl9pPr lvl="8" algn="l">
              <a:lnSpc>
                <a:spcPct val="115000"/>
              </a:lnSpc>
              <a:spcBef>
                <a:spcPts val="0"/>
              </a:spcBef>
              <a:spcAft>
                <a:spcPts val="0"/>
              </a:spcAft>
              <a:buSzPts val="2800"/>
              <a:buNone/>
              <a:defRPr/>
            </a:lvl9pPr>
          </a:lstStyle>
          <a:p>
            <a:endParaRPr/>
          </a:p>
        </p:txBody>
      </p:sp>
      <p:sp>
        <p:nvSpPr>
          <p:cNvPr id="5243" name="Google Shape;5243;p148"/>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5244" name="Google Shape;5244;p148"/>
          <p:cNvSpPr txBox="1">
            <a:spLocks noGrp="1"/>
          </p:cNvSpPr>
          <p:nvPr>
            <p:ph type="subTitle" idx="1"/>
          </p:nvPr>
        </p:nvSpPr>
        <p:spPr>
          <a:xfrm>
            <a:off x="375508" y="166466"/>
            <a:ext cx="4029000" cy="316800"/>
          </a:xfrm>
          <a:prstGeom prst="rect">
            <a:avLst/>
          </a:prstGeom>
          <a:noFill/>
          <a:ln>
            <a:noFill/>
          </a:ln>
        </p:spPr>
        <p:txBody>
          <a:bodyPr spcFirstLastPara="1" wrap="square" lIns="91425" tIns="91425" rIns="91425" bIns="91425" anchor="ctr" anchorCtr="0">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199"/>
            </a:lvl2pPr>
            <a:lvl3pPr lvl="2" algn="l">
              <a:lnSpc>
                <a:spcPct val="115000"/>
              </a:lnSpc>
              <a:spcBef>
                <a:spcPts val="0"/>
              </a:spcBef>
              <a:spcAft>
                <a:spcPts val="0"/>
              </a:spcAft>
              <a:buSzPts val="1200"/>
              <a:buNone/>
              <a:defRPr sz="1199"/>
            </a:lvl3pPr>
            <a:lvl4pPr lvl="3" algn="l">
              <a:lnSpc>
                <a:spcPct val="115000"/>
              </a:lnSpc>
              <a:spcBef>
                <a:spcPts val="0"/>
              </a:spcBef>
              <a:spcAft>
                <a:spcPts val="0"/>
              </a:spcAft>
              <a:buSzPts val="1200"/>
              <a:buNone/>
              <a:defRPr sz="1199"/>
            </a:lvl4pPr>
            <a:lvl5pPr lvl="4" algn="l">
              <a:lnSpc>
                <a:spcPct val="115000"/>
              </a:lnSpc>
              <a:spcBef>
                <a:spcPts val="0"/>
              </a:spcBef>
              <a:spcAft>
                <a:spcPts val="0"/>
              </a:spcAft>
              <a:buSzPts val="1200"/>
              <a:buNone/>
              <a:defRPr sz="1199"/>
            </a:lvl5pPr>
            <a:lvl6pPr lvl="5" algn="l">
              <a:lnSpc>
                <a:spcPct val="115000"/>
              </a:lnSpc>
              <a:spcBef>
                <a:spcPts val="0"/>
              </a:spcBef>
              <a:spcAft>
                <a:spcPts val="0"/>
              </a:spcAft>
              <a:buSzPts val="1200"/>
              <a:buNone/>
              <a:defRPr sz="1199"/>
            </a:lvl6pPr>
            <a:lvl7pPr lvl="6" algn="l">
              <a:lnSpc>
                <a:spcPct val="115000"/>
              </a:lnSpc>
              <a:spcBef>
                <a:spcPts val="0"/>
              </a:spcBef>
              <a:spcAft>
                <a:spcPts val="0"/>
              </a:spcAft>
              <a:buSzPts val="1200"/>
              <a:buNone/>
              <a:defRPr sz="1199"/>
            </a:lvl7pPr>
            <a:lvl8pPr lvl="7" algn="l">
              <a:lnSpc>
                <a:spcPct val="115000"/>
              </a:lnSpc>
              <a:spcBef>
                <a:spcPts val="0"/>
              </a:spcBef>
              <a:spcAft>
                <a:spcPts val="0"/>
              </a:spcAft>
              <a:buSzPts val="1200"/>
              <a:buNone/>
              <a:defRPr sz="1199"/>
            </a:lvl8pPr>
            <a:lvl9pPr lvl="8" algn="l">
              <a:lnSpc>
                <a:spcPct val="115000"/>
              </a:lnSpc>
              <a:spcBef>
                <a:spcPts val="0"/>
              </a:spcBef>
              <a:spcAft>
                <a:spcPts val="0"/>
              </a:spcAft>
              <a:buSzPts val="1200"/>
              <a:buNone/>
              <a:defRPr sz="1199"/>
            </a:lvl9pPr>
          </a:lstStyle>
          <a:p>
            <a:endParaRPr/>
          </a:p>
        </p:txBody>
      </p:sp>
      <p:sp>
        <p:nvSpPr>
          <p:cNvPr id="5245" name="Google Shape;5245;p148"/>
          <p:cNvSpPr/>
          <p:nvPr/>
        </p:nvSpPr>
        <p:spPr>
          <a:xfrm>
            <a:off x="278209" y="272369"/>
            <a:ext cx="87600" cy="122700"/>
          </a:xfrm>
          <a:prstGeom prst="chevron">
            <a:avLst>
              <a:gd name="adj" fmla="val 55512"/>
            </a:avLst>
          </a:prstGeom>
          <a:solidFill>
            <a:schemeClr val="accent1"/>
          </a:solidFill>
          <a:ln>
            <a:noFill/>
          </a:ln>
        </p:spPr>
        <p:txBody>
          <a:bodyPr spcFirstLastPara="1" wrap="square" lIns="91400" tIns="91400" rIns="91400" bIns="91400"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nvGrpSpPr>
          <p:cNvPr id="5246" name="Google Shape;5246;p148"/>
          <p:cNvGrpSpPr/>
          <p:nvPr/>
        </p:nvGrpSpPr>
        <p:grpSpPr>
          <a:xfrm>
            <a:off x="8041174" y="4778597"/>
            <a:ext cx="598277" cy="170409"/>
            <a:chOff x="238125" y="1822850"/>
            <a:chExt cx="7080200" cy="2016675"/>
          </a:xfrm>
        </p:grpSpPr>
        <p:sp>
          <p:nvSpPr>
            <p:cNvPr id="5247" name="Google Shape;5247;p148"/>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248" name="Google Shape;5248;p148"/>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249" name="Google Shape;5249;p148"/>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250" name="Google Shape;5250;p148"/>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251" name="Google Shape;5251;p148"/>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252" name="Google Shape;5252;p148"/>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253" name="Google Shape;5253;p148"/>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sp>
        <p:nvSpPr>
          <p:cNvPr id="5254" name="Google Shape;5254;p148"/>
          <p:cNvSpPr txBox="1">
            <a:spLocks noGrp="1"/>
          </p:cNvSpPr>
          <p:nvPr>
            <p:ph type="body" idx="2"/>
          </p:nvPr>
        </p:nvSpPr>
        <p:spPr>
          <a:xfrm>
            <a:off x="375500" y="1256775"/>
            <a:ext cx="8530500" cy="3309300"/>
          </a:xfrm>
          <a:prstGeom prst="rect">
            <a:avLst/>
          </a:prstGeom>
          <a:noFill/>
          <a:ln>
            <a:noFill/>
          </a:ln>
        </p:spPr>
        <p:txBody>
          <a:bodyPr spcFirstLastPara="1" wrap="square" lIns="91425" tIns="91425" rIns="91425" bIns="91425" anchor="t" anchorCtr="0">
            <a:normAutofit/>
          </a:bodyPr>
          <a:lstStyle>
            <a:lvl1pPr marL="457200" lvl="0" indent="-330200" algn="l">
              <a:lnSpc>
                <a:spcPct val="115000"/>
              </a:lnSpc>
              <a:spcBef>
                <a:spcPts val="0"/>
              </a:spcBef>
              <a:spcAft>
                <a:spcPts val="0"/>
              </a:spcAft>
              <a:buClr>
                <a:schemeClr val="accent1"/>
              </a:buClr>
              <a:buSzPts val="1600"/>
              <a:buFont typeface="Inter"/>
              <a:buChar char="●"/>
              <a:defRPr>
                <a:solidFill>
                  <a:schemeClr val="dk1"/>
                </a:solidFill>
                <a:latin typeface="Inter"/>
                <a:ea typeface="Inter"/>
                <a:cs typeface="Inter"/>
                <a:sym typeface="Inter"/>
              </a:defRPr>
            </a:lvl1pPr>
            <a:lvl2pPr marL="914400" lvl="1" indent="-317500" algn="l">
              <a:lnSpc>
                <a:spcPct val="115000"/>
              </a:lnSpc>
              <a:spcBef>
                <a:spcPts val="0"/>
              </a:spcBef>
              <a:spcAft>
                <a:spcPts val="0"/>
              </a:spcAft>
              <a:buClr>
                <a:schemeClr val="dk1"/>
              </a:buClr>
              <a:buSzPts val="1400"/>
              <a:buFont typeface="Inter"/>
              <a:buChar char="○"/>
              <a:defRPr>
                <a:solidFill>
                  <a:schemeClr val="dk1"/>
                </a:solidFill>
                <a:latin typeface="Inter"/>
                <a:ea typeface="Inter"/>
                <a:cs typeface="Inter"/>
                <a:sym typeface="Inter"/>
              </a:defRPr>
            </a:lvl2pPr>
            <a:lvl3pPr marL="1371600" lvl="2" indent="-304800" algn="l">
              <a:lnSpc>
                <a:spcPct val="115000"/>
              </a:lnSpc>
              <a:spcBef>
                <a:spcPts val="0"/>
              </a:spcBef>
              <a:spcAft>
                <a:spcPts val="0"/>
              </a:spcAft>
              <a:buClr>
                <a:schemeClr val="dk2"/>
              </a:buClr>
              <a:buSzPts val="1200"/>
              <a:buFont typeface="Inter"/>
              <a:buChar char="■"/>
              <a:defRPr sz="1199">
                <a:solidFill>
                  <a:schemeClr val="dk1"/>
                </a:solidFill>
                <a:latin typeface="Inter"/>
                <a:ea typeface="Inter"/>
                <a:cs typeface="Inter"/>
                <a:sym typeface="Inter"/>
              </a:defRPr>
            </a:lvl3pPr>
            <a:lvl4pPr marL="1828800" lvl="3" indent="-304800" algn="l">
              <a:lnSpc>
                <a:spcPct val="115000"/>
              </a:lnSpc>
              <a:spcBef>
                <a:spcPts val="0"/>
              </a:spcBef>
              <a:spcAft>
                <a:spcPts val="0"/>
              </a:spcAft>
              <a:buClr>
                <a:schemeClr val="dk2"/>
              </a:buClr>
              <a:buSzPts val="1200"/>
              <a:buFont typeface="Inter"/>
              <a:buChar char="●"/>
              <a:defRPr sz="1199">
                <a:solidFill>
                  <a:schemeClr val="dk1"/>
                </a:solidFill>
                <a:latin typeface="Inter"/>
                <a:ea typeface="Inter"/>
                <a:cs typeface="Inter"/>
                <a:sym typeface="Inter"/>
              </a:defRPr>
            </a:lvl4pPr>
            <a:lvl5pPr marL="2286000" lvl="4" indent="-2921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5pPr>
            <a:lvl6pPr marL="2743200" lvl="5" indent="-2921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6pPr>
            <a:lvl7pPr marL="3200400" lvl="6" indent="-2921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7pPr>
            <a:lvl8pPr marL="3657600" lvl="7" indent="-285750" algn="l">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8pPr>
            <a:lvl9pPr marL="4114800" lvl="8" indent="-285750" algn="l">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9pPr>
          </a:lstStyle>
          <a:p>
            <a:endParaRPr/>
          </a:p>
        </p:txBody>
      </p:sp>
      <p:sp>
        <p:nvSpPr>
          <p:cNvPr id="5255" name="Google Shape;5255;p148"/>
          <p:cNvSpPr txBox="1"/>
          <p:nvPr/>
        </p:nvSpPr>
        <p:spPr>
          <a:xfrm>
            <a:off x="244350" y="4765501"/>
            <a:ext cx="1315500" cy="292313"/>
          </a:xfrm>
          <a:prstGeom prst="rect">
            <a:avLst/>
          </a:prstGeom>
          <a:noFill/>
          <a:ln>
            <a:noFill/>
          </a:ln>
        </p:spPr>
        <p:txBody>
          <a:bodyPr spcFirstLastPara="1" wrap="square" lIns="91400" tIns="91400" rIns="91400" bIns="91400"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matchingName="Title and body blank bkgrnd">
  <p:cSld name="Title and body blank bkgrnd">
    <p:spTree>
      <p:nvGrpSpPr>
        <p:cNvPr id="1" name="Shape 5256"/>
        <p:cNvGrpSpPr/>
        <p:nvPr/>
      </p:nvGrpSpPr>
      <p:grpSpPr>
        <a:xfrm>
          <a:off x="0" y="0"/>
          <a:ext cx="0" cy="0"/>
          <a:chOff x="0" y="0"/>
          <a:chExt cx="0" cy="0"/>
        </a:xfrm>
      </p:grpSpPr>
      <p:sp>
        <p:nvSpPr>
          <p:cNvPr id="5257" name="Google Shape;5257;p149"/>
          <p:cNvSpPr txBox="1">
            <a:spLocks noGrp="1"/>
          </p:cNvSpPr>
          <p:nvPr>
            <p:ph type="title"/>
          </p:nvPr>
        </p:nvSpPr>
        <p:spPr>
          <a:xfrm>
            <a:off x="365800" y="507175"/>
            <a:ext cx="8407500" cy="637500"/>
          </a:xfrm>
          <a:prstGeom prst="rect">
            <a:avLst/>
          </a:prstGeom>
          <a:noFill/>
          <a:ln>
            <a:noFill/>
          </a:ln>
        </p:spPr>
        <p:txBody>
          <a:bodyPr spcFirstLastPara="1" wrap="square" lIns="91425" tIns="91425" rIns="91425" bIns="91425" anchor="t" anchorCtr="0">
            <a:normAutofit/>
          </a:bodyPr>
          <a:lstStyle>
            <a:lvl1pPr lvl="0" algn="l">
              <a:lnSpc>
                <a:spcPct val="115000"/>
              </a:lnSpc>
              <a:spcBef>
                <a:spcPts val="0"/>
              </a:spcBef>
              <a:spcAft>
                <a:spcPts val="0"/>
              </a:spcAft>
              <a:buSzPts val="2800"/>
              <a:buNone/>
              <a:defRPr sz="2799"/>
            </a:lvl1pPr>
            <a:lvl2pPr lvl="1" algn="l">
              <a:lnSpc>
                <a:spcPct val="115000"/>
              </a:lnSpc>
              <a:spcBef>
                <a:spcPts val="0"/>
              </a:spcBef>
              <a:spcAft>
                <a:spcPts val="0"/>
              </a:spcAft>
              <a:buSzPts val="2800"/>
              <a:buNone/>
              <a:defRPr/>
            </a:lvl2pPr>
            <a:lvl3pPr lvl="2" algn="l">
              <a:lnSpc>
                <a:spcPct val="115000"/>
              </a:lnSpc>
              <a:spcBef>
                <a:spcPts val="0"/>
              </a:spcBef>
              <a:spcAft>
                <a:spcPts val="0"/>
              </a:spcAft>
              <a:buSzPts val="2800"/>
              <a:buNone/>
              <a:defRPr/>
            </a:lvl3pPr>
            <a:lvl4pPr lvl="3" algn="l">
              <a:lnSpc>
                <a:spcPct val="115000"/>
              </a:lnSpc>
              <a:spcBef>
                <a:spcPts val="0"/>
              </a:spcBef>
              <a:spcAft>
                <a:spcPts val="0"/>
              </a:spcAft>
              <a:buSzPts val="2800"/>
              <a:buNone/>
              <a:defRPr/>
            </a:lvl4pPr>
            <a:lvl5pPr lvl="4" algn="l">
              <a:lnSpc>
                <a:spcPct val="115000"/>
              </a:lnSpc>
              <a:spcBef>
                <a:spcPts val="0"/>
              </a:spcBef>
              <a:spcAft>
                <a:spcPts val="0"/>
              </a:spcAft>
              <a:buSzPts val="2800"/>
              <a:buNone/>
              <a:defRPr/>
            </a:lvl5pPr>
            <a:lvl6pPr lvl="5" algn="l">
              <a:lnSpc>
                <a:spcPct val="115000"/>
              </a:lnSpc>
              <a:spcBef>
                <a:spcPts val="0"/>
              </a:spcBef>
              <a:spcAft>
                <a:spcPts val="0"/>
              </a:spcAft>
              <a:buSzPts val="2800"/>
              <a:buNone/>
              <a:defRPr/>
            </a:lvl6pPr>
            <a:lvl7pPr lvl="6" algn="l">
              <a:lnSpc>
                <a:spcPct val="115000"/>
              </a:lnSpc>
              <a:spcBef>
                <a:spcPts val="0"/>
              </a:spcBef>
              <a:spcAft>
                <a:spcPts val="0"/>
              </a:spcAft>
              <a:buSzPts val="2800"/>
              <a:buNone/>
              <a:defRPr/>
            </a:lvl7pPr>
            <a:lvl8pPr lvl="7" algn="l">
              <a:lnSpc>
                <a:spcPct val="115000"/>
              </a:lnSpc>
              <a:spcBef>
                <a:spcPts val="0"/>
              </a:spcBef>
              <a:spcAft>
                <a:spcPts val="0"/>
              </a:spcAft>
              <a:buSzPts val="2800"/>
              <a:buNone/>
              <a:defRPr/>
            </a:lvl8pPr>
            <a:lvl9pPr lvl="8" algn="l">
              <a:lnSpc>
                <a:spcPct val="115000"/>
              </a:lnSpc>
              <a:spcBef>
                <a:spcPts val="0"/>
              </a:spcBef>
              <a:spcAft>
                <a:spcPts val="0"/>
              </a:spcAft>
              <a:buSzPts val="2800"/>
              <a:buNone/>
              <a:defRPr/>
            </a:lvl9pPr>
          </a:lstStyle>
          <a:p>
            <a:endParaRPr/>
          </a:p>
        </p:txBody>
      </p:sp>
      <p:sp>
        <p:nvSpPr>
          <p:cNvPr id="5258" name="Google Shape;5258;p149"/>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5259" name="Google Shape;5259;p149"/>
          <p:cNvSpPr txBox="1">
            <a:spLocks noGrp="1"/>
          </p:cNvSpPr>
          <p:nvPr>
            <p:ph type="subTitle" idx="1"/>
          </p:nvPr>
        </p:nvSpPr>
        <p:spPr>
          <a:xfrm>
            <a:off x="375508" y="166466"/>
            <a:ext cx="4029000" cy="316800"/>
          </a:xfrm>
          <a:prstGeom prst="rect">
            <a:avLst/>
          </a:prstGeom>
          <a:noFill/>
          <a:ln>
            <a:noFill/>
          </a:ln>
        </p:spPr>
        <p:txBody>
          <a:bodyPr spcFirstLastPara="1" wrap="square" lIns="91425" tIns="91425" rIns="91425" bIns="91425" anchor="ctr" anchorCtr="0">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199"/>
            </a:lvl2pPr>
            <a:lvl3pPr lvl="2" algn="l">
              <a:lnSpc>
                <a:spcPct val="115000"/>
              </a:lnSpc>
              <a:spcBef>
                <a:spcPts val="0"/>
              </a:spcBef>
              <a:spcAft>
                <a:spcPts val="0"/>
              </a:spcAft>
              <a:buSzPts val="1200"/>
              <a:buNone/>
              <a:defRPr sz="1199"/>
            </a:lvl3pPr>
            <a:lvl4pPr lvl="3" algn="l">
              <a:lnSpc>
                <a:spcPct val="115000"/>
              </a:lnSpc>
              <a:spcBef>
                <a:spcPts val="0"/>
              </a:spcBef>
              <a:spcAft>
                <a:spcPts val="0"/>
              </a:spcAft>
              <a:buSzPts val="1200"/>
              <a:buNone/>
              <a:defRPr sz="1199"/>
            </a:lvl4pPr>
            <a:lvl5pPr lvl="4" algn="l">
              <a:lnSpc>
                <a:spcPct val="115000"/>
              </a:lnSpc>
              <a:spcBef>
                <a:spcPts val="0"/>
              </a:spcBef>
              <a:spcAft>
                <a:spcPts val="0"/>
              </a:spcAft>
              <a:buSzPts val="1200"/>
              <a:buNone/>
              <a:defRPr sz="1199"/>
            </a:lvl5pPr>
            <a:lvl6pPr lvl="5" algn="l">
              <a:lnSpc>
                <a:spcPct val="115000"/>
              </a:lnSpc>
              <a:spcBef>
                <a:spcPts val="0"/>
              </a:spcBef>
              <a:spcAft>
                <a:spcPts val="0"/>
              </a:spcAft>
              <a:buSzPts val="1200"/>
              <a:buNone/>
              <a:defRPr sz="1199"/>
            </a:lvl6pPr>
            <a:lvl7pPr lvl="6" algn="l">
              <a:lnSpc>
                <a:spcPct val="115000"/>
              </a:lnSpc>
              <a:spcBef>
                <a:spcPts val="0"/>
              </a:spcBef>
              <a:spcAft>
                <a:spcPts val="0"/>
              </a:spcAft>
              <a:buSzPts val="1200"/>
              <a:buNone/>
              <a:defRPr sz="1199"/>
            </a:lvl7pPr>
            <a:lvl8pPr lvl="7" algn="l">
              <a:lnSpc>
                <a:spcPct val="115000"/>
              </a:lnSpc>
              <a:spcBef>
                <a:spcPts val="0"/>
              </a:spcBef>
              <a:spcAft>
                <a:spcPts val="0"/>
              </a:spcAft>
              <a:buSzPts val="1200"/>
              <a:buNone/>
              <a:defRPr sz="1199"/>
            </a:lvl8pPr>
            <a:lvl9pPr lvl="8" algn="l">
              <a:lnSpc>
                <a:spcPct val="115000"/>
              </a:lnSpc>
              <a:spcBef>
                <a:spcPts val="0"/>
              </a:spcBef>
              <a:spcAft>
                <a:spcPts val="0"/>
              </a:spcAft>
              <a:buSzPts val="1200"/>
              <a:buNone/>
              <a:defRPr sz="1199"/>
            </a:lvl9pPr>
          </a:lstStyle>
          <a:p>
            <a:endParaRPr/>
          </a:p>
        </p:txBody>
      </p:sp>
      <p:sp>
        <p:nvSpPr>
          <p:cNvPr id="5260" name="Google Shape;5260;p149"/>
          <p:cNvSpPr/>
          <p:nvPr/>
        </p:nvSpPr>
        <p:spPr>
          <a:xfrm>
            <a:off x="278209" y="272369"/>
            <a:ext cx="87600" cy="122700"/>
          </a:xfrm>
          <a:prstGeom prst="chevron">
            <a:avLst>
              <a:gd name="adj" fmla="val 55512"/>
            </a:avLst>
          </a:prstGeom>
          <a:solidFill>
            <a:schemeClr val="accent1"/>
          </a:solidFill>
          <a:ln>
            <a:noFill/>
          </a:ln>
        </p:spPr>
        <p:txBody>
          <a:bodyPr spcFirstLastPara="1" wrap="square" lIns="91400" tIns="91400" rIns="91400" bIns="91400"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nvGrpSpPr>
          <p:cNvPr id="5261" name="Google Shape;5261;p149"/>
          <p:cNvGrpSpPr/>
          <p:nvPr/>
        </p:nvGrpSpPr>
        <p:grpSpPr>
          <a:xfrm>
            <a:off x="8041174" y="4778597"/>
            <a:ext cx="598277" cy="170409"/>
            <a:chOff x="238125" y="1822850"/>
            <a:chExt cx="7080200" cy="2016675"/>
          </a:xfrm>
        </p:grpSpPr>
        <p:sp>
          <p:nvSpPr>
            <p:cNvPr id="5262" name="Google Shape;5262;p149"/>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263" name="Google Shape;5263;p149"/>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264" name="Google Shape;5264;p149"/>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265" name="Google Shape;5265;p149"/>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266" name="Google Shape;5266;p149"/>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267" name="Google Shape;5267;p149"/>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268" name="Google Shape;5268;p149"/>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sp>
        <p:nvSpPr>
          <p:cNvPr id="5269" name="Google Shape;5269;p149"/>
          <p:cNvSpPr txBox="1">
            <a:spLocks noGrp="1"/>
          </p:cNvSpPr>
          <p:nvPr>
            <p:ph type="body" idx="2"/>
          </p:nvPr>
        </p:nvSpPr>
        <p:spPr>
          <a:xfrm>
            <a:off x="375500" y="1256775"/>
            <a:ext cx="8530500" cy="3309300"/>
          </a:xfrm>
          <a:prstGeom prst="rect">
            <a:avLst/>
          </a:prstGeom>
          <a:noFill/>
          <a:ln>
            <a:noFill/>
          </a:ln>
        </p:spPr>
        <p:txBody>
          <a:bodyPr spcFirstLastPara="1" wrap="square" lIns="91425" tIns="91425" rIns="91425" bIns="91425" anchor="t" anchorCtr="0">
            <a:normAutofit/>
          </a:bodyPr>
          <a:lstStyle>
            <a:lvl1pPr marL="457200" lvl="0" indent="-330200" algn="l">
              <a:lnSpc>
                <a:spcPct val="115000"/>
              </a:lnSpc>
              <a:spcBef>
                <a:spcPts val="0"/>
              </a:spcBef>
              <a:spcAft>
                <a:spcPts val="0"/>
              </a:spcAft>
              <a:buClr>
                <a:schemeClr val="accent1"/>
              </a:buClr>
              <a:buSzPts val="1600"/>
              <a:buFont typeface="Inter"/>
              <a:buChar char="●"/>
              <a:defRPr>
                <a:solidFill>
                  <a:schemeClr val="dk1"/>
                </a:solidFill>
                <a:latin typeface="Inter"/>
                <a:ea typeface="Inter"/>
                <a:cs typeface="Inter"/>
                <a:sym typeface="Inter"/>
              </a:defRPr>
            </a:lvl1pPr>
            <a:lvl2pPr marL="914400" lvl="1" indent="-317500" algn="l">
              <a:lnSpc>
                <a:spcPct val="115000"/>
              </a:lnSpc>
              <a:spcBef>
                <a:spcPts val="0"/>
              </a:spcBef>
              <a:spcAft>
                <a:spcPts val="0"/>
              </a:spcAft>
              <a:buClr>
                <a:schemeClr val="dk1"/>
              </a:buClr>
              <a:buSzPts val="1400"/>
              <a:buFont typeface="Inter"/>
              <a:buChar char="○"/>
              <a:defRPr>
                <a:solidFill>
                  <a:schemeClr val="dk1"/>
                </a:solidFill>
                <a:latin typeface="Inter"/>
                <a:ea typeface="Inter"/>
                <a:cs typeface="Inter"/>
                <a:sym typeface="Inter"/>
              </a:defRPr>
            </a:lvl2pPr>
            <a:lvl3pPr marL="1371600" lvl="2" indent="-304800" algn="l">
              <a:lnSpc>
                <a:spcPct val="115000"/>
              </a:lnSpc>
              <a:spcBef>
                <a:spcPts val="0"/>
              </a:spcBef>
              <a:spcAft>
                <a:spcPts val="0"/>
              </a:spcAft>
              <a:buClr>
                <a:schemeClr val="dk2"/>
              </a:buClr>
              <a:buSzPts val="1200"/>
              <a:buFont typeface="Inter"/>
              <a:buChar char="■"/>
              <a:defRPr sz="1199">
                <a:solidFill>
                  <a:schemeClr val="dk1"/>
                </a:solidFill>
                <a:latin typeface="Inter"/>
                <a:ea typeface="Inter"/>
                <a:cs typeface="Inter"/>
                <a:sym typeface="Inter"/>
              </a:defRPr>
            </a:lvl3pPr>
            <a:lvl4pPr marL="1828800" lvl="3" indent="-304800" algn="l">
              <a:lnSpc>
                <a:spcPct val="115000"/>
              </a:lnSpc>
              <a:spcBef>
                <a:spcPts val="0"/>
              </a:spcBef>
              <a:spcAft>
                <a:spcPts val="0"/>
              </a:spcAft>
              <a:buClr>
                <a:schemeClr val="dk2"/>
              </a:buClr>
              <a:buSzPts val="1200"/>
              <a:buFont typeface="Inter"/>
              <a:buChar char="●"/>
              <a:defRPr sz="1199">
                <a:solidFill>
                  <a:schemeClr val="dk1"/>
                </a:solidFill>
                <a:latin typeface="Inter"/>
                <a:ea typeface="Inter"/>
                <a:cs typeface="Inter"/>
                <a:sym typeface="Inter"/>
              </a:defRPr>
            </a:lvl4pPr>
            <a:lvl5pPr marL="2286000" lvl="4" indent="-2921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5pPr>
            <a:lvl6pPr marL="2743200" lvl="5" indent="-2921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6pPr>
            <a:lvl7pPr marL="3200400" lvl="6" indent="-2921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7pPr>
            <a:lvl8pPr marL="3657600" lvl="7" indent="-285750" algn="l">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8pPr>
            <a:lvl9pPr marL="4114800" lvl="8" indent="-285750" algn="l">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9pPr>
          </a:lstStyle>
          <a:p>
            <a:endParaRPr/>
          </a:p>
        </p:txBody>
      </p:sp>
      <p:sp>
        <p:nvSpPr>
          <p:cNvPr id="5270" name="Google Shape;5270;p149"/>
          <p:cNvSpPr txBox="1"/>
          <p:nvPr/>
        </p:nvSpPr>
        <p:spPr>
          <a:xfrm>
            <a:off x="244350" y="4765501"/>
            <a:ext cx="1315500" cy="292313"/>
          </a:xfrm>
          <a:prstGeom prst="rect">
            <a:avLst/>
          </a:prstGeom>
          <a:noFill/>
          <a:ln>
            <a:noFill/>
          </a:ln>
        </p:spPr>
        <p:txBody>
          <a:bodyPr spcFirstLastPara="1" wrap="square" lIns="91400" tIns="91400" rIns="91400" bIns="91400"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matchingName="Title and body, right justified">
  <p:cSld name="Title and body, right justified">
    <p:spTree>
      <p:nvGrpSpPr>
        <p:cNvPr id="1" name="Shape 5271"/>
        <p:cNvGrpSpPr/>
        <p:nvPr/>
      </p:nvGrpSpPr>
      <p:grpSpPr>
        <a:xfrm>
          <a:off x="0" y="0"/>
          <a:ext cx="0" cy="0"/>
          <a:chOff x="0" y="0"/>
          <a:chExt cx="0" cy="0"/>
        </a:xfrm>
      </p:grpSpPr>
      <p:sp>
        <p:nvSpPr>
          <p:cNvPr id="5272" name="Google Shape;5272;p150"/>
          <p:cNvSpPr txBox="1">
            <a:spLocks noGrp="1"/>
          </p:cNvSpPr>
          <p:nvPr>
            <p:ph type="title"/>
          </p:nvPr>
        </p:nvSpPr>
        <p:spPr>
          <a:xfrm>
            <a:off x="4564776" y="797750"/>
            <a:ext cx="4227900" cy="11463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800"/>
              <a:buNone/>
              <a:defRPr sz="2799"/>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5273" name="Google Shape;5273;p150"/>
          <p:cNvSpPr txBox="1">
            <a:spLocks noGrp="1"/>
          </p:cNvSpPr>
          <p:nvPr>
            <p:ph type="body" idx="1"/>
          </p:nvPr>
        </p:nvSpPr>
        <p:spPr>
          <a:xfrm>
            <a:off x="4564776" y="1944151"/>
            <a:ext cx="4227900" cy="2555700"/>
          </a:xfrm>
          <a:prstGeom prst="rect">
            <a:avLst/>
          </a:prstGeom>
          <a:noFill/>
          <a:ln>
            <a:noFill/>
          </a:ln>
        </p:spPr>
        <p:txBody>
          <a:bodyPr spcFirstLastPara="1" wrap="square" lIns="91425" tIns="91425" rIns="91425" bIns="91425" anchor="t" anchorCtr="0">
            <a:normAutofit/>
          </a:bodyPr>
          <a:lstStyle>
            <a:lvl1pPr marL="457200" lvl="0" indent="-330200" algn="l">
              <a:lnSpc>
                <a:spcPct val="115000"/>
              </a:lnSpc>
              <a:spcBef>
                <a:spcPts val="0"/>
              </a:spcBef>
              <a:spcAft>
                <a:spcPts val="0"/>
              </a:spcAft>
              <a:buSzPts val="1600"/>
              <a:buChar char="●"/>
              <a:defRPr/>
            </a:lvl1pPr>
            <a:lvl2pPr marL="914400" lvl="1" indent="-317500" algn="l">
              <a:lnSpc>
                <a:spcPct val="115000"/>
              </a:lnSpc>
              <a:spcBef>
                <a:spcPts val="0"/>
              </a:spcBef>
              <a:spcAft>
                <a:spcPts val="0"/>
              </a:spcAft>
              <a:buSzPts val="1400"/>
              <a:buChar char="○"/>
              <a:defRPr/>
            </a:lvl2pPr>
            <a:lvl3pPr marL="1371600" lvl="2" indent="-304800" algn="l">
              <a:lnSpc>
                <a:spcPct val="115000"/>
              </a:lnSpc>
              <a:spcBef>
                <a:spcPts val="0"/>
              </a:spcBef>
              <a:spcAft>
                <a:spcPts val="0"/>
              </a:spcAft>
              <a:buSzPts val="1200"/>
              <a:buChar char="■"/>
              <a:defRPr/>
            </a:lvl3pPr>
            <a:lvl4pPr marL="1828800" lvl="3" indent="-304800" algn="l">
              <a:lnSpc>
                <a:spcPct val="115000"/>
              </a:lnSpc>
              <a:spcBef>
                <a:spcPts val="0"/>
              </a:spcBef>
              <a:spcAft>
                <a:spcPts val="0"/>
              </a:spcAft>
              <a:buSzPts val="1200"/>
              <a:buChar char="●"/>
              <a:defRPr/>
            </a:lvl4pPr>
            <a:lvl5pPr marL="2286000" lvl="4" indent="-292100" algn="l">
              <a:lnSpc>
                <a:spcPct val="115000"/>
              </a:lnSpc>
              <a:spcBef>
                <a:spcPts val="0"/>
              </a:spcBef>
              <a:spcAft>
                <a:spcPts val="0"/>
              </a:spcAft>
              <a:buSzPts val="1000"/>
              <a:buChar char="○"/>
              <a:defRPr/>
            </a:lvl5pPr>
            <a:lvl6pPr marL="2743200" lvl="5" indent="-292100" algn="l">
              <a:lnSpc>
                <a:spcPct val="115000"/>
              </a:lnSpc>
              <a:spcBef>
                <a:spcPts val="0"/>
              </a:spcBef>
              <a:spcAft>
                <a:spcPts val="0"/>
              </a:spcAft>
              <a:buSzPts val="1000"/>
              <a:buChar char="■"/>
              <a:defRPr/>
            </a:lvl6pPr>
            <a:lvl7pPr marL="3200400" lvl="6" indent="-292100" algn="l">
              <a:lnSpc>
                <a:spcPct val="115000"/>
              </a:lnSpc>
              <a:spcBef>
                <a:spcPts val="0"/>
              </a:spcBef>
              <a:spcAft>
                <a:spcPts val="0"/>
              </a:spcAft>
              <a:buSzPts val="1000"/>
              <a:buChar char="●"/>
              <a:defRPr/>
            </a:lvl7pPr>
            <a:lvl8pPr marL="3657600" lvl="7" indent="-285750" algn="l">
              <a:lnSpc>
                <a:spcPct val="115000"/>
              </a:lnSpc>
              <a:spcBef>
                <a:spcPts val="0"/>
              </a:spcBef>
              <a:spcAft>
                <a:spcPts val="0"/>
              </a:spcAft>
              <a:buSzPts val="900"/>
              <a:buChar char="○"/>
              <a:defRPr/>
            </a:lvl8pPr>
            <a:lvl9pPr marL="4114800" lvl="8" indent="-285750" algn="l">
              <a:lnSpc>
                <a:spcPct val="115000"/>
              </a:lnSpc>
              <a:spcBef>
                <a:spcPts val="0"/>
              </a:spcBef>
              <a:spcAft>
                <a:spcPts val="0"/>
              </a:spcAft>
              <a:buSzPts val="900"/>
              <a:buChar char="■"/>
              <a:defRPr/>
            </a:lvl9pPr>
          </a:lstStyle>
          <a:p>
            <a:endParaRPr/>
          </a:p>
        </p:txBody>
      </p:sp>
      <p:sp>
        <p:nvSpPr>
          <p:cNvPr id="5274" name="Google Shape;5274;p150"/>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5275" name="Google Shape;5275;p150"/>
          <p:cNvSpPr/>
          <p:nvPr/>
        </p:nvSpPr>
        <p:spPr>
          <a:xfrm>
            <a:off x="4715515" y="518675"/>
            <a:ext cx="87600" cy="122700"/>
          </a:xfrm>
          <a:prstGeom prst="chevron">
            <a:avLst>
              <a:gd name="adj" fmla="val 55512"/>
            </a:avLst>
          </a:prstGeom>
          <a:solidFill>
            <a:schemeClr val="accent1"/>
          </a:solidFill>
          <a:ln>
            <a:noFill/>
          </a:ln>
        </p:spPr>
        <p:txBody>
          <a:bodyPr spcFirstLastPara="1" wrap="square" lIns="91400" tIns="91400" rIns="91400" bIns="91400"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276" name="Google Shape;5276;p150"/>
          <p:cNvSpPr txBox="1">
            <a:spLocks noGrp="1"/>
          </p:cNvSpPr>
          <p:nvPr>
            <p:ph type="subTitle" idx="2"/>
          </p:nvPr>
        </p:nvSpPr>
        <p:spPr>
          <a:xfrm>
            <a:off x="4807550" y="421625"/>
            <a:ext cx="3985200" cy="316800"/>
          </a:xfrm>
          <a:prstGeom prst="rect">
            <a:avLst/>
          </a:prstGeom>
          <a:noFill/>
          <a:ln>
            <a:noFill/>
          </a:ln>
        </p:spPr>
        <p:txBody>
          <a:bodyPr spcFirstLastPara="1" wrap="square" lIns="91425" tIns="91425" rIns="91425" bIns="91425" anchor="ctr" anchorCtr="0">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2pPr>
            <a:lvl3pPr lvl="2"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3pPr>
            <a:lvl4pPr lvl="3"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4pPr>
            <a:lvl5pPr lvl="4" algn="l">
              <a:lnSpc>
                <a:spcPct val="115000"/>
              </a:lnSpc>
              <a:spcBef>
                <a:spcPts val="0"/>
              </a:spcBef>
              <a:spcAft>
                <a:spcPts val="0"/>
              </a:spcAft>
              <a:buSzPts val="1000"/>
              <a:buFont typeface="Inter Medium"/>
              <a:buNone/>
              <a:defRPr>
                <a:latin typeface="Inter Medium"/>
                <a:ea typeface="Inter Medium"/>
                <a:cs typeface="Inter Medium"/>
                <a:sym typeface="Inter Medium"/>
              </a:defRPr>
            </a:lvl5pPr>
            <a:lvl6pPr lvl="5" algn="l">
              <a:lnSpc>
                <a:spcPct val="115000"/>
              </a:lnSpc>
              <a:spcBef>
                <a:spcPts val="0"/>
              </a:spcBef>
              <a:spcAft>
                <a:spcPts val="0"/>
              </a:spcAft>
              <a:buSzPts val="1000"/>
              <a:buFont typeface="Inter Medium"/>
              <a:buNone/>
              <a:defRPr>
                <a:latin typeface="Inter Medium"/>
                <a:ea typeface="Inter Medium"/>
                <a:cs typeface="Inter Medium"/>
                <a:sym typeface="Inter Medium"/>
              </a:defRPr>
            </a:lvl6pPr>
            <a:lvl7pPr lvl="6" algn="l">
              <a:lnSpc>
                <a:spcPct val="115000"/>
              </a:lnSpc>
              <a:spcBef>
                <a:spcPts val="0"/>
              </a:spcBef>
              <a:spcAft>
                <a:spcPts val="0"/>
              </a:spcAft>
              <a:buSzPts val="1000"/>
              <a:buFont typeface="Inter Medium"/>
              <a:buNone/>
              <a:defRPr>
                <a:latin typeface="Inter Medium"/>
                <a:ea typeface="Inter Medium"/>
                <a:cs typeface="Inter Medium"/>
                <a:sym typeface="Inter Medium"/>
              </a:defRPr>
            </a:lvl7pPr>
            <a:lvl8pPr lvl="7"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8pPr>
            <a:lvl9pPr lvl="8"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9pPr>
          </a:lstStyle>
          <a:p>
            <a:endParaRPr/>
          </a:p>
        </p:txBody>
      </p:sp>
      <p:grpSp>
        <p:nvGrpSpPr>
          <p:cNvPr id="5277" name="Google Shape;5277;p150"/>
          <p:cNvGrpSpPr/>
          <p:nvPr/>
        </p:nvGrpSpPr>
        <p:grpSpPr>
          <a:xfrm>
            <a:off x="8041174" y="4778597"/>
            <a:ext cx="598277" cy="170409"/>
            <a:chOff x="238125" y="1822850"/>
            <a:chExt cx="7080200" cy="2016675"/>
          </a:xfrm>
        </p:grpSpPr>
        <p:sp>
          <p:nvSpPr>
            <p:cNvPr id="5278" name="Google Shape;5278;p150"/>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279" name="Google Shape;5279;p150"/>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280" name="Google Shape;5280;p150"/>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281" name="Google Shape;5281;p150"/>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282" name="Google Shape;5282;p150"/>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283" name="Google Shape;5283;p150"/>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284" name="Google Shape;5284;p150"/>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spTree>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matchingName="Title and body, left justified">
  <p:cSld name="Title and body, left justified">
    <p:spTree>
      <p:nvGrpSpPr>
        <p:cNvPr id="1" name="Shape 5285"/>
        <p:cNvGrpSpPr/>
        <p:nvPr/>
      </p:nvGrpSpPr>
      <p:grpSpPr>
        <a:xfrm>
          <a:off x="0" y="0"/>
          <a:ext cx="0" cy="0"/>
          <a:chOff x="0" y="0"/>
          <a:chExt cx="0" cy="0"/>
        </a:xfrm>
      </p:grpSpPr>
      <p:sp>
        <p:nvSpPr>
          <p:cNvPr id="5286" name="Google Shape;5286;p151"/>
          <p:cNvSpPr txBox="1">
            <a:spLocks noGrp="1"/>
          </p:cNvSpPr>
          <p:nvPr>
            <p:ph type="title"/>
          </p:nvPr>
        </p:nvSpPr>
        <p:spPr>
          <a:xfrm>
            <a:off x="399846" y="797750"/>
            <a:ext cx="4227900" cy="11463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800"/>
              <a:buNone/>
              <a:defRPr sz="2799"/>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5287" name="Google Shape;5287;p151"/>
          <p:cNvSpPr txBox="1">
            <a:spLocks noGrp="1"/>
          </p:cNvSpPr>
          <p:nvPr>
            <p:ph type="body" idx="1"/>
          </p:nvPr>
        </p:nvSpPr>
        <p:spPr>
          <a:xfrm>
            <a:off x="399846" y="1944151"/>
            <a:ext cx="4227900" cy="2555700"/>
          </a:xfrm>
          <a:prstGeom prst="rect">
            <a:avLst/>
          </a:prstGeom>
          <a:noFill/>
          <a:ln>
            <a:noFill/>
          </a:ln>
        </p:spPr>
        <p:txBody>
          <a:bodyPr spcFirstLastPara="1" wrap="square" lIns="91425" tIns="91425" rIns="91425" bIns="91425" anchor="t" anchorCtr="0">
            <a:normAutofit/>
          </a:bodyPr>
          <a:lstStyle>
            <a:lvl1pPr marL="457200" lvl="0" indent="-330200" algn="l">
              <a:lnSpc>
                <a:spcPct val="115000"/>
              </a:lnSpc>
              <a:spcBef>
                <a:spcPts val="0"/>
              </a:spcBef>
              <a:spcAft>
                <a:spcPts val="0"/>
              </a:spcAft>
              <a:buSzPts val="1600"/>
              <a:buChar char="●"/>
              <a:defRPr/>
            </a:lvl1pPr>
            <a:lvl2pPr marL="914400" lvl="1" indent="-317500" algn="l">
              <a:lnSpc>
                <a:spcPct val="115000"/>
              </a:lnSpc>
              <a:spcBef>
                <a:spcPts val="0"/>
              </a:spcBef>
              <a:spcAft>
                <a:spcPts val="0"/>
              </a:spcAft>
              <a:buSzPts val="1400"/>
              <a:buChar char="○"/>
              <a:defRPr/>
            </a:lvl2pPr>
            <a:lvl3pPr marL="1371600" lvl="2" indent="-304800" algn="l">
              <a:lnSpc>
                <a:spcPct val="115000"/>
              </a:lnSpc>
              <a:spcBef>
                <a:spcPts val="0"/>
              </a:spcBef>
              <a:spcAft>
                <a:spcPts val="0"/>
              </a:spcAft>
              <a:buSzPts val="1200"/>
              <a:buChar char="■"/>
              <a:defRPr/>
            </a:lvl3pPr>
            <a:lvl4pPr marL="1828800" lvl="3" indent="-304800" algn="l">
              <a:lnSpc>
                <a:spcPct val="115000"/>
              </a:lnSpc>
              <a:spcBef>
                <a:spcPts val="0"/>
              </a:spcBef>
              <a:spcAft>
                <a:spcPts val="0"/>
              </a:spcAft>
              <a:buSzPts val="1200"/>
              <a:buChar char="●"/>
              <a:defRPr/>
            </a:lvl4pPr>
            <a:lvl5pPr marL="2286000" lvl="4" indent="-292100" algn="l">
              <a:lnSpc>
                <a:spcPct val="115000"/>
              </a:lnSpc>
              <a:spcBef>
                <a:spcPts val="0"/>
              </a:spcBef>
              <a:spcAft>
                <a:spcPts val="0"/>
              </a:spcAft>
              <a:buSzPts val="1000"/>
              <a:buChar char="○"/>
              <a:defRPr/>
            </a:lvl5pPr>
            <a:lvl6pPr marL="2743200" lvl="5" indent="-292100" algn="l">
              <a:lnSpc>
                <a:spcPct val="115000"/>
              </a:lnSpc>
              <a:spcBef>
                <a:spcPts val="0"/>
              </a:spcBef>
              <a:spcAft>
                <a:spcPts val="0"/>
              </a:spcAft>
              <a:buSzPts val="1000"/>
              <a:buChar char="■"/>
              <a:defRPr/>
            </a:lvl6pPr>
            <a:lvl7pPr marL="3200400" lvl="6" indent="-292100" algn="l">
              <a:lnSpc>
                <a:spcPct val="115000"/>
              </a:lnSpc>
              <a:spcBef>
                <a:spcPts val="0"/>
              </a:spcBef>
              <a:spcAft>
                <a:spcPts val="0"/>
              </a:spcAft>
              <a:buSzPts val="1000"/>
              <a:buChar char="●"/>
              <a:defRPr/>
            </a:lvl7pPr>
            <a:lvl8pPr marL="3657600" lvl="7" indent="-285750" algn="l">
              <a:lnSpc>
                <a:spcPct val="115000"/>
              </a:lnSpc>
              <a:spcBef>
                <a:spcPts val="0"/>
              </a:spcBef>
              <a:spcAft>
                <a:spcPts val="0"/>
              </a:spcAft>
              <a:buSzPts val="900"/>
              <a:buChar char="○"/>
              <a:defRPr/>
            </a:lvl8pPr>
            <a:lvl9pPr marL="4114800" lvl="8" indent="-285750" algn="l">
              <a:lnSpc>
                <a:spcPct val="115000"/>
              </a:lnSpc>
              <a:spcBef>
                <a:spcPts val="0"/>
              </a:spcBef>
              <a:spcAft>
                <a:spcPts val="0"/>
              </a:spcAft>
              <a:buSzPts val="900"/>
              <a:buChar char="■"/>
              <a:defRPr/>
            </a:lvl9pPr>
          </a:lstStyle>
          <a:p>
            <a:endParaRPr/>
          </a:p>
        </p:txBody>
      </p:sp>
      <p:sp>
        <p:nvSpPr>
          <p:cNvPr id="5288" name="Google Shape;5288;p151"/>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5289" name="Google Shape;5289;p151"/>
          <p:cNvSpPr/>
          <p:nvPr/>
        </p:nvSpPr>
        <p:spPr>
          <a:xfrm>
            <a:off x="550586" y="518675"/>
            <a:ext cx="87600" cy="122700"/>
          </a:xfrm>
          <a:prstGeom prst="chevron">
            <a:avLst>
              <a:gd name="adj" fmla="val 55512"/>
            </a:avLst>
          </a:prstGeom>
          <a:solidFill>
            <a:schemeClr val="accent1"/>
          </a:solidFill>
          <a:ln>
            <a:noFill/>
          </a:ln>
        </p:spPr>
        <p:txBody>
          <a:bodyPr spcFirstLastPara="1" wrap="square" lIns="91400" tIns="91400" rIns="91400" bIns="91400"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290" name="Google Shape;5290;p151"/>
          <p:cNvSpPr txBox="1">
            <a:spLocks noGrp="1"/>
          </p:cNvSpPr>
          <p:nvPr>
            <p:ph type="subTitle" idx="2"/>
          </p:nvPr>
        </p:nvSpPr>
        <p:spPr>
          <a:xfrm>
            <a:off x="642621" y="421625"/>
            <a:ext cx="3985200" cy="316800"/>
          </a:xfrm>
          <a:prstGeom prst="rect">
            <a:avLst/>
          </a:prstGeom>
          <a:noFill/>
          <a:ln>
            <a:noFill/>
          </a:ln>
        </p:spPr>
        <p:txBody>
          <a:bodyPr spcFirstLastPara="1" wrap="square" lIns="91425" tIns="91425" rIns="91425" bIns="91425" anchor="ctr" anchorCtr="0">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2pPr>
            <a:lvl3pPr lvl="2"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3pPr>
            <a:lvl4pPr lvl="3"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4pPr>
            <a:lvl5pPr lvl="4" algn="l">
              <a:lnSpc>
                <a:spcPct val="115000"/>
              </a:lnSpc>
              <a:spcBef>
                <a:spcPts val="0"/>
              </a:spcBef>
              <a:spcAft>
                <a:spcPts val="0"/>
              </a:spcAft>
              <a:buSzPts val="1000"/>
              <a:buFont typeface="Inter Medium"/>
              <a:buNone/>
              <a:defRPr>
                <a:latin typeface="Inter Medium"/>
                <a:ea typeface="Inter Medium"/>
                <a:cs typeface="Inter Medium"/>
                <a:sym typeface="Inter Medium"/>
              </a:defRPr>
            </a:lvl5pPr>
            <a:lvl6pPr lvl="5" algn="l">
              <a:lnSpc>
                <a:spcPct val="115000"/>
              </a:lnSpc>
              <a:spcBef>
                <a:spcPts val="0"/>
              </a:spcBef>
              <a:spcAft>
                <a:spcPts val="0"/>
              </a:spcAft>
              <a:buSzPts val="1000"/>
              <a:buFont typeface="Inter Medium"/>
              <a:buNone/>
              <a:defRPr>
                <a:latin typeface="Inter Medium"/>
                <a:ea typeface="Inter Medium"/>
                <a:cs typeface="Inter Medium"/>
                <a:sym typeface="Inter Medium"/>
              </a:defRPr>
            </a:lvl6pPr>
            <a:lvl7pPr lvl="6" algn="l">
              <a:lnSpc>
                <a:spcPct val="115000"/>
              </a:lnSpc>
              <a:spcBef>
                <a:spcPts val="0"/>
              </a:spcBef>
              <a:spcAft>
                <a:spcPts val="0"/>
              </a:spcAft>
              <a:buSzPts val="1000"/>
              <a:buFont typeface="Inter Medium"/>
              <a:buNone/>
              <a:defRPr>
                <a:latin typeface="Inter Medium"/>
                <a:ea typeface="Inter Medium"/>
                <a:cs typeface="Inter Medium"/>
                <a:sym typeface="Inter Medium"/>
              </a:defRPr>
            </a:lvl7pPr>
            <a:lvl8pPr lvl="7"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8pPr>
            <a:lvl9pPr lvl="8"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9pPr>
          </a:lstStyle>
          <a:p>
            <a:endParaRPr/>
          </a:p>
        </p:txBody>
      </p:sp>
      <p:sp>
        <p:nvSpPr>
          <p:cNvPr id="5291" name="Google Shape;5291;p151"/>
          <p:cNvSpPr txBox="1"/>
          <p:nvPr/>
        </p:nvSpPr>
        <p:spPr>
          <a:xfrm>
            <a:off x="244350" y="4765501"/>
            <a:ext cx="1315500" cy="292313"/>
          </a:xfrm>
          <a:prstGeom prst="rect">
            <a:avLst/>
          </a:prstGeom>
          <a:noFill/>
          <a:ln>
            <a:noFill/>
          </a:ln>
        </p:spPr>
        <p:txBody>
          <a:bodyPr spcFirstLastPara="1" wrap="square" lIns="91400" tIns="91400" rIns="91400" bIns="91400"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matchingName="Shapes &amp; Imgs, title and lead-in right">
  <p:cSld name="Shapes &amp; Imgs, title and lead-in right">
    <p:spTree>
      <p:nvGrpSpPr>
        <p:cNvPr id="1" name="Shape 5292"/>
        <p:cNvGrpSpPr/>
        <p:nvPr/>
      </p:nvGrpSpPr>
      <p:grpSpPr>
        <a:xfrm>
          <a:off x="0" y="0"/>
          <a:ext cx="0" cy="0"/>
          <a:chOff x="0" y="0"/>
          <a:chExt cx="0" cy="0"/>
        </a:xfrm>
      </p:grpSpPr>
      <p:sp>
        <p:nvSpPr>
          <p:cNvPr id="5293" name="Google Shape;5293;p152"/>
          <p:cNvSpPr txBox="1">
            <a:spLocks noGrp="1"/>
          </p:cNvSpPr>
          <p:nvPr>
            <p:ph type="title"/>
          </p:nvPr>
        </p:nvSpPr>
        <p:spPr>
          <a:xfrm>
            <a:off x="4094275" y="1292040"/>
            <a:ext cx="4366500" cy="11463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800"/>
              <a:buNone/>
              <a:defRPr sz="2799"/>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5294" name="Google Shape;5294;p152"/>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grpSp>
        <p:nvGrpSpPr>
          <p:cNvPr id="5295" name="Google Shape;5295;p152"/>
          <p:cNvGrpSpPr/>
          <p:nvPr/>
        </p:nvGrpSpPr>
        <p:grpSpPr>
          <a:xfrm>
            <a:off x="8041174" y="4778597"/>
            <a:ext cx="598277" cy="170409"/>
            <a:chOff x="238125" y="1822850"/>
            <a:chExt cx="7080200" cy="2016675"/>
          </a:xfrm>
        </p:grpSpPr>
        <p:sp>
          <p:nvSpPr>
            <p:cNvPr id="5296" name="Google Shape;5296;p152"/>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297" name="Google Shape;5297;p152"/>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298" name="Google Shape;5298;p152"/>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299" name="Google Shape;5299;p152"/>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300" name="Google Shape;5300;p152"/>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301" name="Google Shape;5301;p152"/>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302" name="Google Shape;5302;p152"/>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sp>
        <p:nvSpPr>
          <p:cNvPr id="5303" name="Google Shape;5303;p152"/>
          <p:cNvSpPr/>
          <p:nvPr/>
        </p:nvSpPr>
        <p:spPr>
          <a:xfrm>
            <a:off x="0" y="0"/>
            <a:ext cx="1714500" cy="1714500"/>
          </a:xfrm>
          <a:prstGeom prst="rect">
            <a:avLst/>
          </a:prstGeom>
          <a:solidFill>
            <a:schemeClr val="accent3"/>
          </a:solidFill>
          <a:ln>
            <a:noFill/>
          </a:ln>
        </p:spPr>
        <p:txBody>
          <a:bodyPr spcFirstLastPara="1" wrap="square" lIns="91400" tIns="91400" rIns="91400" bIns="91400"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304" name="Google Shape;5304;p152"/>
          <p:cNvSpPr/>
          <p:nvPr/>
        </p:nvSpPr>
        <p:spPr>
          <a:xfrm>
            <a:off x="1714501" y="0"/>
            <a:ext cx="1714500" cy="1714500"/>
          </a:xfrm>
          <a:prstGeom prst="rect">
            <a:avLst/>
          </a:prstGeom>
          <a:solidFill>
            <a:srgbClr val="E4F5FD"/>
          </a:solidFill>
          <a:ln>
            <a:noFill/>
          </a:ln>
        </p:spPr>
        <p:txBody>
          <a:bodyPr spcFirstLastPara="1" wrap="square" lIns="91400" tIns="91400" rIns="91400" bIns="91400"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305" name="Google Shape;5305;p152"/>
          <p:cNvSpPr/>
          <p:nvPr/>
        </p:nvSpPr>
        <p:spPr>
          <a:xfrm>
            <a:off x="1714501" y="1714500"/>
            <a:ext cx="1714500" cy="3429000"/>
          </a:xfrm>
          <a:prstGeom prst="rect">
            <a:avLst/>
          </a:prstGeom>
          <a:solidFill>
            <a:schemeClr val="accent2"/>
          </a:solidFill>
          <a:ln>
            <a:noFill/>
          </a:ln>
        </p:spPr>
        <p:txBody>
          <a:bodyPr spcFirstLastPara="1" wrap="square" lIns="91400" tIns="91400" rIns="91400" bIns="91400"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pic>
        <p:nvPicPr>
          <p:cNvPr id="5306" name="Google Shape;5306;p152"/>
          <p:cNvPicPr preferRelativeResize="0"/>
          <p:nvPr/>
        </p:nvPicPr>
        <p:blipFill rotWithShape="1">
          <a:blip r:embed="rId2">
            <a:alphaModFix/>
          </a:blip>
          <a:srcRect r="33302"/>
          <a:stretch/>
        </p:blipFill>
        <p:spPr>
          <a:xfrm>
            <a:off x="0" y="0"/>
            <a:ext cx="1714500" cy="1714500"/>
          </a:xfrm>
          <a:prstGeom prst="ellipse">
            <a:avLst/>
          </a:prstGeom>
          <a:noFill/>
          <a:ln>
            <a:noFill/>
          </a:ln>
        </p:spPr>
      </p:pic>
      <p:pic>
        <p:nvPicPr>
          <p:cNvPr id="5307" name="Google Shape;5307;p152"/>
          <p:cNvPicPr preferRelativeResize="0"/>
          <p:nvPr/>
        </p:nvPicPr>
        <p:blipFill rotWithShape="1">
          <a:blip r:embed="rId3">
            <a:alphaModFix/>
          </a:blip>
          <a:srcRect/>
          <a:stretch/>
        </p:blipFill>
        <p:spPr>
          <a:xfrm>
            <a:off x="1714497" y="1707186"/>
            <a:ext cx="1714499" cy="3436315"/>
          </a:xfrm>
          <a:prstGeom prst="rect">
            <a:avLst/>
          </a:prstGeom>
          <a:noFill/>
          <a:ln>
            <a:noFill/>
          </a:ln>
        </p:spPr>
      </p:pic>
      <p:sp>
        <p:nvSpPr>
          <p:cNvPr id="5308" name="Google Shape;5308;p152"/>
          <p:cNvSpPr txBox="1">
            <a:spLocks noGrp="1"/>
          </p:cNvSpPr>
          <p:nvPr>
            <p:ph type="subTitle" idx="1"/>
          </p:nvPr>
        </p:nvSpPr>
        <p:spPr>
          <a:xfrm>
            <a:off x="4094175" y="2743065"/>
            <a:ext cx="4366500" cy="1044600"/>
          </a:xfrm>
          <a:prstGeom prst="rect">
            <a:avLst/>
          </a:prstGeom>
          <a:noFill/>
          <a:ln>
            <a:noFill/>
          </a:ln>
        </p:spPr>
        <p:txBody>
          <a:bodyPr spcFirstLastPara="1" wrap="square" lIns="91425" tIns="91425" rIns="91425" bIns="91425" anchor="t" anchorCtr="0">
            <a:normAutofit/>
          </a:bodyPr>
          <a:lstStyle>
            <a:lvl1pPr lvl="0" algn="l">
              <a:lnSpc>
                <a:spcPct val="115000"/>
              </a:lnSpc>
              <a:spcBef>
                <a:spcPts val="0"/>
              </a:spcBef>
              <a:spcAft>
                <a:spcPts val="0"/>
              </a:spcAft>
              <a:buSzPts val="1600"/>
              <a:buNone/>
              <a:defRPr/>
            </a:lvl1pPr>
            <a:lvl2pPr lvl="1" algn="l">
              <a:lnSpc>
                <a:spcPct val="115000"/>
              </a:lnSpc>
              <a:spcBef>
                <a:spcPts val="0"/>
              </a:spcBef>
              <a:spcAft>
                <a:spcPts val="0"/>
              </a:spcAft>
              <a:buSzPts val="1400"/>
              <a:buNone/>
              <a:defRPr/>
            </a:lvl2pPr>
            <a:lvl3pPr lvl="2" algn="l">
              <a:lnSpc>
                <a:spcPct val="115000"/>
              </a:lnSpc>
              <a:spcBef>
                <a:spcPts val="0"/>
              </a:spcBef>
              <a:spcAft>
                <a:spcPts val="0"/>
              </a:spcAft>
              <a:buSzPts val="1200"/>
              <a:buNone/>
              <a:defRPr/>
            </a:lvl3pPr>
            <a:lvl4pPr lvl="3" algn="l">
              <a:lnSpc>
                <a:spcPct val="115000"/>
              </a:lnSpc>
              <a:spcBef>
                <a:spcPts val="0"/>
              </a:spcBef>
              <a:spcAft>
                <a:spcPts val="0"/>
              </a:spcAft>
              <a:buSzPts val="1200"/>
              <a:buNone/>
              <a:defRPr/>
            </a:lvl4pPr>
            <a:lvl5pPr lvl="4" algn="l">
              <a:lnSpc>
                <a:spcPct val="115000"/>
              </a:lnSpc>
              <a:spcBef>
                <a:spcPts val="0"/>
              </a:spcBef>
              <a:spcAft>
                <a:spcPts val="0"/>
              </a:spcAft>
              <a:buSzPts val="1000"/>
              <a:buNone/>
              <a:defRPr/>
            </a:lvl5pPr>
            <a:lvl6pPr lvl="5" algn="l">
              <a:lnSpc>
                <a:spcPct val="115000"/>
              </a:lnSpc>
              <a:spcBef>
                <a:spcPts val="0"/>
              </a:spcBef>
              <a:spcAft>
                <a:spcPts val="0"/>
              </a:spcAft>
              <a:buSzPts val="1000"/>
              <a:buNone/>
              <a:defRPr/>
            </a:lvl6pPr>
            <a:lvl7pPr lvl="6" algn="l">
              <a:lnSpc>
                <a:spcPct val="115000"/>
              </a:lnSpc>
              <a:spcBef>
                <a:spcPts val="0"/>
              </a:spcBef>
              <a:spcAft>
                <a:spcPts val="0"/>
              </a:spcAft>
              <a:buSzPts val="1000"/>
              <a:buNone/>
              <a:defRPr/>
            </a:lvl7pPr>
            <a:lvl8pPr lvl="7" algn="l">
              <a:lnSpc>
                <a:spcPct val="115000"/>
              </a:lnSpc>
              <a:spcBef>
                <a:spcPts val="0"/>
              </a:spcBef>
              <a:spcAft>
                <a:spcPts val="0"/>
              </a:spcAft>
              <a:buSzPts val="900"/>
              <a:buNone/>
              <a:defRPr/>
            </a:lvl8pPr>
            <a:lvl9pPr lvl="8" algn="l">
              <a:lnSpc>
                <a:spcPct val="115000"/>
              </a:lnSpc>
              <a:spcBef>
                <a:spcPts val="0"/>
              </a:spcBef>
              <a:spcAft>
                <a:spcPts val="0"/>
              </a:spcAft>
              <a:buSzPts val="900"/>
              <a:buNone/>
              <a:defRPr/>
            </a:lvl9pPr>
          </a:lstStyle>
          <a:p>
            <a:endParaRPr/>
          </a:p>
        </p:txBody>
      </p:sp>
      <p:pic>
        <p:nvPicPr>
          <p:cNvPr id="5309" name="Google Shape;5309;p152"/>
          <p:cNvPicPr preferRelativeResize="0"/>
          <p:nvPr/>
        </p:nvPicPr>
        <p:blipFill rotWithShape="1">
          <a:blip r:embed="rId4">
            <a:alphaModFix/>
          </a:blip>
          <a:srcRect l="25608" r="15303"/>
          <a:stretch/>
        </p:blipFill>
        <p:spPr>
          <a:xfrm>
            <a:off x="-75" y="3429000"/>
            <a:ext cx="1714652" cy="1714500"/>
          </a:xfrm>
          <a:prstGeom prst="rect">
            <a:avLst/>
          </a:prstGeom>
          <a:noFill/>
          <a:ln>
            <a:noFill/>
          </a:ln>
        </p:spPr>
      </p:pic>
      <p:grpSp>
        <p:nvGrpSpPr>
          <p:cNvPr id="5310" name="Google Shape;5310;p152"/>
          <p:cNvGrpSpPr/>
          <p:nvPr/>
        </p:nvGrpSpPr>
        <p:grpSpPr>
          <a:xfrm>
            <a:off x="-117" y="1714760"/>
            <a:ext cx="1714747" cy="1713968"/>
            <a:chOff x="1189450" y="238125"/>
            <a:chExt cx="5177375" cy="5175025"/>
          </a:xfrm>
        </p:grpSpPr>
        <p:sp>
          <p:nvSpPr>
            <p:cNvPr id="5311" name="Google Shape;5311;p152"/>
            <p:cNvSpPr/>
            <p:nvPr/>
          </p:nvSpPr>
          <p:spPr>
            <a:xfrm>
              <a:off x="3342550" y="261725"/>
              <a:ext cx="75550" cy="51950"/>
            </a:xfrm>
            <a:custGeom>
              <a:avLst/>
              <a:gdLst/>
              <a:ahLst/>
              <a:cxnLst/>
              <a:rect l="l" t="t" r="r" b="b"/>
              <a:pathLst>
                <a:path w="3022" h="2078" extrusionOk="0">
                  <a:moveTo>
                    <a:pt x="2927" y="0"/>
                  </a:moveTo>
                  <a:cubicBezTo>
                    <a:pt x="1889" y="189"/>
                    <a:pt x="944" y="284"/>
                    <a:pt x="0" y="473"/>
                  </a:cubicBezTo>
                  <a:cubicBezTo>
                    <a:pt x="0" y="473"/>
                    <a:pt x="0" y="473"/>
                    <a:pt x="0" y="567"/>
                  </a:cubicBezTo>
                  <a:cubicBezTo>
                    <a:pt x="0" y="1417"/>
                    <a:pt x="661" y="2078"/>
                    <a:pt x="1511" y="2078"/>
                  </a:cubicBezTo>
                  <a:cubicBezTo>
                    <a:pt x="2361" y="2078"/>
                    <a:pt x="3022" y="1417"/>
                    <a:pt x="3022" y="567"/>
                  </a:cubicBezTo>
                  <a:cubicBezTo>
                    <a:pt x="3022" y="378"/>
                    <a:pt x="2927" y="189"/>
                    <a:pt x="292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312" name="Google Shape;5312;p152"/>
            <p:cNvSpPr/>
            <p:nvPr/>
          </p:nvSpPr>
          <p:spPr>
            <a:xfrm>
              <a:off x="3540850" y="242825"/>
              <a:ext cx="75575" cy="70850"/>
            </a:xfrm>
            <a:custGeom>
              <a:avLst/>
              <a:gdLst/>
              <a:ahLst/>
              <a:cxnLst/>
              <a:rect l="l" t="t" r="r" b="b"/>
              <a:pathLst>
                <a:path w="3023" h="2834" extrusionOk="0">
                  <a:moveTo>
                    <a:pt x="2267" y="1"/>
                  </a:moveTo>
                  <a:cubicBezTo>
                    <a:pt x="1700" y="1"/>
                    <a:pt x="1228" y="95"/>
                    <a:pt x="662" y="95"/>
                  </a:cubicBezTo>
                  <a:cubicBezTo>
                    <a:pt x="284" y="379"/>
                    <a:pt x="1" y="756"/>
                    <a:pt x="1" y="1323"/>
                  </a:cubicBezTo>
                  <a:lnTo>
                    <a:pt x="95" y="1323"/>
                  </a:lnTo>
                  <a:cubicBezTo>
                    <a:pt x="95" y="2173"/>
                    <a:pt x="756" y="2834"/>
                    <a:pt x="1511" y="2834"/>
                  </a:cubicBezTo>
                  <a:cubicBezTo>
                    <a:pt x="2361" y="2834"/>
                    <a:pt x="3022" y="2173"/>
                    <a:pt x="3022" y="1323"/>
                  </a:cubicBezTo>
                  <a:cubicBezTo>
                    <a:pt x="3022" y="756"/>
                    <a:pt x="2739" y="284"/>
                    <a:pt x="226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313" name="Google Shape;5313;p152"/>
            <p:cNvSpPr/>
            <p:nvPr/>
          </p:nvSpPr>
          <p:spPr>
            <a:xfrm>
              <a:off x="3741525" y="23812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314" name="Google Shape;5314;p152"/>
            <p:cNvSpPr/>
            <p:nvPr/>
          </p:nvSpPr>
          <p:spPr>
            <a:xfrm>
              <a:off x="2745250" y="429350"/>
              <a:ext cx="75575" cy="73200"/>
            </a:xfrm>
            <a:custGeom>
              <a:avLst/>
              <a:gdLst/>
              <a:ahLst/>
              <a:cxnLst/>
              <a:rect l="l" t="t" r="r" b="b"/>
              <a:pathLst>
                <a:path w="3023" h="2928" extrusionOk="0">
                  <a:moveTo>
                    <a:pt x="1983" y="0"/>
                  </a:moveTo>
                  <a:cubicBezTo>
                    <a:pt x="1417" y="283"/>
                    <a:pt x="756" y="567"/>
                    <a:pt x="189" y="756"/>
                  </a:cubicBezTo>
                  <a:cubicBezTo>
                    <a:pt x="95" y="945"/>
                    <a:pt x="0" y="1133"/>
                    <a:pt x="0" y="1417"/>
                  </a:cubicBezTo>
                  <a:cubicBezTo>
                    <a:pt x="0" y="2267"/>
                    <a:pt x="661" y="2833"/>
                    <a:pt x="1511" y="2833"/>
                  </a:cubicBezTo>
                  <a:lnTo>
                    <a:pt x="1511" y="2928"/>
                  </a:lnTo>
                  <a:cubicBezTo>
                    <a:pt x="2361" y="2928"/>
                    <a:pt x="3022" y="2267"/>
                    <a:pt x="3022" y="1417"/>
                  </a:cubicBezTo>
                  <a:cubicBezTo>
                    <a:pt x="3022" y="756"/>
                    <a:pt x="2550" y="189"/>
                    <a:pt x="1983"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315" name="Google Shape;5315;p152"/>
            <p:cNvSpPr/>
            <p:nvPr/>
          </p:nvSpPr>
          <p:spPr>
            <a:xfrm>
              <a:off x="2945925" y="42697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316" name="Google Shape;5316;p152"/>
            <p:cNvSpPr/>
            <p:nvPr/>
          </p:nvSpPr>
          <p:spPr>
            <a:xfrm>
              <a:off x="3144225" y="426975"/>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317" name="Google Shape;5317;p152"/>
            <p:cNvSpPr/>
            <p:nvPr/>
          </p:nvSpPr>
          <p:spPr>
            <a:xfrm>
              <a:off x="3342550" y="4269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318" name="Google Shape;5318;p152"/>
            <p:cNvSpPr/>
            <p:nvPr/>
          </p:nvSpPr>
          <p:spPr>
            <a:xfrm>
              <a:off x="3540850" y="426975"/>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319" name="Google Shape;5319;p152"/>
            <p:cNvSpPr/>
            <p:nvPr/>
          </p:nvSpPr>
          <p:spPr>
            <a:xfrm>
              <a:off x="3741525" y="42697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320" name="Google Shape;5320;p152"/>
            <p:cNvSpPr/>
            <p:nvPr/>
          </p:nvSpPr>
          <p:spPr>
            <a:xfrm>
              <a:off x="2350975" y="627650"/>
              <a:ext cx="70850" cy="63775"/>
            </a:xfrm>
            <a:custGeom>
              <a:avLst/>
              <a:gdLst/>
              <a:ahLst/>
              <a:cxnLst/>
              <a:rect l="l" t="t" r="r" b="b"/>
              <a:pathLst>
                <a:path w="2834" h="2551" extrusionOk="0">
                  <a:moveTo>
                    <a:pt x="2362" y="1"/>
                  </a:moveTo>
                  <a:cubicBezTo>
                    <a:pt x="1606" y="473"/>
                    <a:pt x="756" y="945"/>
                    <a:pt x="1" y="1512"/>
                  </a:cubicBezTo>
                  <a:cubicBezTo>
                    <a:pt x="190" y="2078"/>
                    <a:pt x="662" y="2550"/>
                    <a:pt x="1323" y="2550"/>
                  </a:cubicBezTo>
                  <a:cubicBezTo>
                    <a:pt x="2173" y="2550"/>
                    <a:pt x="2834" y="1889"/>
                    <a:pt x="2834" y="1039"/>
                  </a:cubicBezTo>
                  <a:cubicBezTo>
                    <a:pt x="2834" y="567"/>
                    <a:pt x="2645" y="190"/>
                    <a:pt x="236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321" name="Google Shape;5321;p152"/>
            <p:cNvSpPr/>
            <p:nvPr/>
          </p:nvSpPr>
          <p:spPr>
            <a:xfrm>
              <a:off x="2546925"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322" name="Google Shape;5322;p152"/>
            <p:cNvSpPr/>
            <p:nvPr/>
          </p:nvSpPr>
          <p:spPr>
            <a:xfrm>
              <a:off x="27452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323" name="Google Shape;5323;p152"/>
            <p:cNvSpPr/>
            <p:nvPr/>
          </p:nvSpPr>
          <p:spPr>
            <a:xfrm>
              <a:off x="2945925" y="615850"/>
              <a:ext cx="73200" cy="75575"/>
            </a:xfrm>
            <a:custGeom>
              <a:avLst/>
              <a:gdLst/>
              <a:ahLst/>
              <a:cxnLst/>
              <a:rect l="l" t="t" r="r" b="b"/>
              <a:pathLst>
                <a:path w="2928" h="3023" extrusionOk="0">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324" name="Google Shape;5324;p152"/>
            <p:cNvSpPr/>
            <p:nvPr/>
          </p:nvSpPr>
          <p:spPr>
            <a:xfrm>
              <a:off x="3144225" y="615850"/>
              <a:ext cx="73225" cy="75575"/>
            </a:xfrm>
            <a:custGeom>
              <a:avLst/>
              <a:gdLst/>
              <a:ahLst/>
              <a:cxnLst/>
              <a:rect l="l" t="t" r="r" b="b"/>
              <a:pathLst>
                <a:path w="2929" h="3023" extrusionOk="0">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325" name="Google Shape;5325;p152"/>
            <p:cNvSpPr/>
            <p:nvPr/>
          </p:nvSpPr>
          <p:spPr>
            <a:xfrm>
              <a:off x="3342550" y="61585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326" name="Google Shape;5326;p152"/>
            <p:cNvSpPr/>
            <p:nvPr/>
          </p:nvSpPr>
          <p:spPr>
            <a:xfrm>
              <a:off x="3540850" y="615850"/>
              <a:ext cx="75575" cy="75575"/>
            </a:xfrm>
            <a:custGeom>
              <a:avLst/>
              <a:gdLst/>
              <a:ahLst/>
              <a:cxnLst/>
              <a:rect l="l" t="t" r="r" b="b"/>
              <a:pathLst>
                <a:path w="3023" h="3023" extrusionOk="0">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327" name="Google Shape;5327;p152"/>
            <p:cNvSpPr/>
            <p:nvPr/>
          </p:nvSpPr>
          <p:spPr>
            <a:xfrm>
              <a:off x="3741525" y="61585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328" name="Google Shape;5328;p152"/>
            <p:cNvSpPr/>
            <p:nvPr/>
          </p:nvSpPr>
          <p:spPr>
            <a:xfrm>
              <a:off x="21479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329" name="Google Shape;5329;p152"/>
            <p:cNvSpPr/>
            <p:nvPr/>
          </p:nvSpPr>
          <p:spPr>
            <a:xfrm>
              <a:off x="2346250" y="804725"/>
              <a:ext cx="75575" cy="75575"/>
            </a:xfrm>
            <a:custGeom>
              <a:avLst/>
              <a:gdLst/>
              <a:ahLst/>
              <a:cxnLst/>
              <a:rect l="l" t="t" r="r" b="b"/>
              <a:pathLst>
                <a:path w="3023" h="3023"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330" name="Google Shape;5330;p152"/>
            <p:cNvSpPr/>
            <p:nvPr/>
          </p:nvSpPr>
          <p:spPr>
            <a:xfrm>
              <a:off x="2546925"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331" name="Google Shape;5331;p152"/>
            <p:cNvSpPr/>
            <p:nvPr/>
          </p:nvSpPr>
          <p:spPr>
            <a:xfrm>
              <a:off x="27452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332" name="Google Shape;5332;p152"/>
            <p:cNvSpPr/>
            <p:nvPr/>
          </p:nvSpPr>
          <p:spPr>
            <a:xfrm>
              <a:off x="2945925" y="80472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333" name="Google Shape;5333;p152"/>
            <p:cNvSpPr/>
            <p:nvPr/>
          </p:nvSpPr>
          <p:spPr>
            <a:xfrm>
              <a:off x="3144225" y="804725"/>
              <a:ext cx="73225" cy="75575"/>
            </a:xfrm>
            <a:custGeom>
              <a:avLst/>
              <a:gdLst/>
              <a:ahLst/>
              <a:cxnLst/>
              <a:rect l="l" t="t" r="r" b="b"/>
              <a:pathLst>
                <a:path w="2929" h="3023"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334" name="Google Shape;5334;p152"/>
            <p:cNvSpPr/>
            <p:nvPr/>
          </p:nvSpPr>
          <p:spPr>
            <a:xfrm>
              <a:off x="3342550" y="8047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335" name="Google Shape;5335;p152"/>
            <p:cNvSpPr/>
            <p:nvPr/>
          </p:nvSpPr>
          <p:spPr>
            <a:xfrm>
              <a:off x="3540850" y="804725"/>
              <a:ext cx="75575" cy="75575"/>
            </a:xfrm>
            <a:custGeom>
              <a:avLst/>
              <a:gdLst/>
              <a:ahLst/>
              <a:cxnLst/>
              <a:rect l="l" t="t" r="r" b="b"/>
              <a:pathLst>
                <a:path w="3023" h="3023"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336" name="Google Shape;5336;p152"/>
            <p:cNvSpPr/>
            <p:nvPr/>
          </p:nvSpPr>
          <p:spPr>
            <a:xfrm>
              <a:off x="3741525" y="80472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337" name="Google Shape;5337;p152"/>
            <p:cNvSpPr/>
            <p:nvPr/>
          </p:nvSpPr>
          <p:spPr>
            <a:xfrm>
              <a:off x="1949625"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338" name="Google Shape;5338;p152"/>
            <p:cNvSpPr/>
            <p:nvPr/>
          </p:nvSpPr>
          <p:spPr>
            <a:xfrm>
              <a:off x="21479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339" name="Google Shape;5339;p152"/>
            <p:cNvSpPr/>
            <p:nvPr/>
          </p:nvSpPr>
          <p:spPr>
            <a:xfrm>
              <a:off x="2346250" y="993600"/>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340" name="Google Shape;5340;p152"/>
            <p:cNvSpPr/>
            <p:nvPr/>
          </p:nvSpPr>
          <p:spPr>
            <a:xfrm>
              <a:off x="2546925"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341" name="Google Shape;5341;p152"/>
            <p:cNvSpPr/>
            <p:nvPr/>
          </p:nvSpPr>
          <p:spPr>
            <a:xfrm>
              <a:off x="27452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342" name="Google Shape;5342;p152"/>
            <p:cNvSpPr/>
            <p:nvPr/>
          </p:nvSpPr>
          <p:spPr>
            <a:xfrm>
              <a:off x="2945925" y="99360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343" name="Google Shape;5343;p152"/>
            <p:cNvSpPr/>
            <p:nvPr/>
          </p:nvSpPr>
          <p:spPr>
            <a:xfrm>
              <a:off x="3144225" y="993600"/>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344" name="Google Shape;5344;p152"/>
            <p:cNvSpPr/>
            <p:nvPr/>
          </p:nvSpPr>
          <p:spPr>
            <a:xfrm>
              <a:off x="3342550" y="9936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345" name="Google Shape;5345;p152"/>
            <p:cNvSpPr/>
            <p:nvPr/>
          </p:nvSpPr>
          <p:spPr>
            <a:xfrm>
              <a:off x="3540850" y="993600"/>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346" name="Google Shape;5346;p152"/>
            <p:cNvSpPr/>
            <p:nvPr/>
          </p:nvSpPr>
          <p:spPr>
            <a:xfrm>
              <a:off x="3741525" y="99360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347" name="Google Shape;5347;p152"/>
            <p:cNvSpPr/>
            <p:nvPr/>
          </p:nvSpPr>
          <p:spPr>
            <a:xfrm>
              <a:off x="1751325" y="1182450"/>
              <a:ext cx="73200" cy="75575"/>
            </a:xfrm>
            <a:custGeom>
              <a:avLst/>
              <a:gdLst/>
              <a:ahLst/>
              <a:cxnLst/>
              <a:rect l="l" t="t" r="r" b="b"/>
              <a:pathLst>
                <a:path w="2928" h="3023" extrusionOk="0">
                  <a:moveTo>
                    <a:pt x="1511" y="1"/>
                  </a:moveTo>
                  <a:cubicBezTo>
                    <a:pt x="1322" y="1"/>
                    <a:pt x="1134" y="95"/>
                    <a:pt x="945" y="95"/>
                  </a:cubicBezTo>
                  <a:cubicBezTo>
                    <a:pt x="661" y="473"/>
                    <a:pt x="378" y="851"/>
                    <a:pt x="0" y="1228"/>
                  </a:cubicBezTo>
                  <a:cubicBezTo>
                    <a:pt x="0" y="1323"/>
                    <a:pt x="0" y="1417"/>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348" name="Google Shape;5348;p152"/>
            <p:cNvSpPr/>
            <p:nvPr/>
          </p:nvSpPr>
          <p:spPr>
            <a:xfrm>
              <a:off x="1949625" y="1182450"/>
              <a:ext cx="75575" cy="73225"/>
            </a:xfrm>
            <a:custGeom>
              <a:avLst/>
              <a:gdLst/>
              <a:ahLst/>
              <a:cxnLst/>
              <a:rect l="l" t="t" r="r" b="b"/>
              <a:pathLst>
                <a:path w="3023" h="2929" extrusionOk="0">
                  <a:moveTo>
                    <a:pt x="1512" y="1"/>
                  </a:moveTo>
                  <a:cubicBezTo>
                    <a:pt x="662" y="1"/>
                    <a:pt x="1" y="662"/>
                    <a:pt x="1" y="1512"/>
                  </a:cubicBezTo>
                  <a:cubicBezTo>
                    <a:pt x="1" y="2362"/>
                    <a:pt x="662" y="2928"/>
                    <a:pt x="1512" y="2928"/>
                  </a:cubicBezTo>
                  <a:cubicBezTo>
                    <a:pt x="2362" y="2928"/>
                    <a:pt x="3023" y="2267"/>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349" name="Google Shape;5349;p152"/>
            <p:cNvSpPr/>
            <p:nvPr/>
          </p:nvSpPr>
          <p:spPr>
            <a:xfrm>
              <a:off x="2147950" y="1182450"/>
              <a:ext cx="75575" cy="73225"/>
            </a:xfrm>
            <a:custGeom>
              <a:avLst/>
              <a:gdLst/>
              <a:ahLst/>
              <a:cxnLst/>
              <a:rect l="l" t="t" r="r" b="b"/>
              <a:pathLst>
                <a:path w="3023"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350" name="Google Shape;5350;p152"/>
            <p:cNvSpPr/>
            <p:nvPr/>
          </p:nvSpPr>
          <p:spPr>
            <a:xfrm>
              <a:off x="2346250" y="1182450"/>
              <a:ext cx="75575" cy="73225"/>
            </a:xfrm>
            <a:custGeom>
              <a:avLst/>
              <a:gdLst/>
              <a:ahLst/>
              <a:cxnLst/>
              <a:rect l="l" t="t" r="r" b="b"/>
              <a:pathLst>
                <a:path w="3023" h="2929" extrusionOk="0">
                  <a:moveTo>
                    <a:pt x="1512" y="1"/>
                  </a:moveTo>
                  <a:cubicBezTo>
                    <a:pt x="756" y="1"/>
                    <a:pt x="1" y="662"/>
                    <a:pt x="95" y="1512"/>
                  </a:cubicBezTo>
                  <a:cubicBezTo>
                    <a:pt x="95" y="2362"/>
                    <a:pt x="756" y="2928"/>
                    <a:pt x="1512" y="2928"/>
                  </a:cubicBezTo>
                  <a:cubicBezTo>
                    <a:pt x="2362" y="2928"/>
                    <a:pt x="3023" y="2267"/>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351" name="Google Shape;5351;p152"/>
            <p:cNvSpPr/>
            <p:nvPr/>
          </p:nvSpPr>
          <p:spPr>
            <a:xfrm>
              <a:off x="2546925" y="1182450"/>
              <a:ext cx="75575" cy="73225"/>
            </a:xfrm>
            <a:custGeom>
              <a:avLst/>
              <a:gdLst/>
              <a:ahLst/>
              <a:cxnLst/>
              <a:rect l="l" t="t" r="r" b="b"/>
              <a:pathLst>
                <a:path w="3023" h="2929" extrusionOk="0">
                  <a:moveTo>
                    <a:pt x="1512" y="1"/>
                  </a:moveTo>
                  <a:cubicBezTo>
                    <a:pt x="662" y="1"/>
                    <a:pt x="1" y="662"/>
                    <a:pt x="1" y="1512"/>
                  </a:cubicBezTo>
                  <a:cubicBezTo>
                    <a:pt x="1" y="2362"/>
                    <a:pt x="662" y="2928"/>
                    <a:pt x="1512" y="2928"/>
                  </a:cubicBezTo>
                  <a:cubicBezTo>
                    <a:pt x="2362" y="2928"/>
                    <a:pt x="3023" y="2267"/>
                    <a:pt x="3023" y="1512"/>
                  </a:cubicBezTo>
                  <a:cubicBezTo>
                    <a:pt x="3023"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352" name="Google Shape;5352;p152"/>
            <p:cNvSpPr/>
            <p:nvPr/>
          </p:nvSpPr>
          <p:spPr>
            <a:xfrm>
              <a:off x="2745250" y="1182450"/>
              <a:ext cx="75575" cy="73225"/>
            </a:xfrm>
            <a:custGeom>
              <a:avLst/>
              <a:gdLst/>
              <a:ahLst/>
              <a:cxnLst/>
              <a:rect l="l" t="t" r="r" b="b"/>
              <a:pathLst>
                <a:path w="3023"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353" name="Google Shape;5353;p152"/>
            <p:cNvSpPr/>
            <p:nvPr/>
          </p:nvSpPr>
          <p:spPr>
            <a:xfrm>
              <a:off x="2945925" y="1182450"/>
              <a:ext cx="73200" cy="73225"/>
            </a:xfrm>
            <a:custGeom>
              <a:avLst/>
              <a:gdLst/>
              <a:ahLst/>
              <a:cxnLst/>
              <a:rect l="l" t="t" r="r" b="b"/>
              <a:pathLst>
                <a:path w="2928" h="2929" extrusionOk="0">
                  <a:moveTo>
                    <a:pt x="1417" y="1"/>
                  </a:moveTo>
                  <a:cubicBezTo>
                    <a:pt x="661" y="1"/>
                    <a:pt x="0" y="662"/>
                    <a:pt x="0" y="1512"/>
                  </a:cubicBezTo>
                  <a:cubicBezTo>
                    <a:pt x="0" y="2362"/>
                    <a:pt x="661" y="2928"/>
                    <a:pt x="1417" y="2928"/>
                  </a:cubicBezTo>
                  <a:cubicBezTo>
                    <a:pt x="2266" y="2928"/>
                    <a:pt x="2928" y="2267"/>
                    <a:pt x="2928" y="1512"/>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354" name="Google Shape;5354;p152"/>
            <p:cNvSpPr/>
            <p:nvPr/>
          </p:nvSpPr>
          <p:spPr>
            <a:xfrm>
              <a:off x="3144225" y="1182450"/>
              <a:ext cx="73225" cy="73225"/>
            </a:xfrm>
            <a:custGeom>
              <a:avLst/>
              <a:gdLst/>
              <a:ahLst/>
              <a:cxnLst/>
              <a:rect l="l" t="t" r="r" b="b"/>
              <a:pathLst>
                <a:path w="2929" h="2929" extrusionOk="0">
                  <a:moveTo>
                    <a:pt x="1511" y="1"/>
                  </a:moveTo>
                  <a:cubicBezTo>
                    <a:pt x="662" y="1"/>
                    <a:pt x="1" y="662"/>
                    <a:pt x="1" y="1512"/>
                  </a:cubicBezTo>
                  <a:cubicBezTo>
                    <a:pt x="1" y="2362"/>
                    <a:pt x="662" y="2928"/>
                    <a:pt x="1417" y="2928"/>
                  </a:cubicBezTo>
                  <a:lnTo>
                    <a:pt x="1511" y="2928"/>
                  </a:lnTo>
                  <a:cubicBezTo>
                    <a:pt x="2267" y="2928"/>
                    <a:pt x="2928" y="2267"/>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355" name="Google Shape;5355;p152"/>
            <p:cNvSpPr/>
            <p:nvPr/>
          </p:nvSpPr>
          <p:spPr>
            <a:xfrm>
              <a:off x="3342550" y="1182450"/>
              <a:ext cx="75550" cy="73225"/>
            </a:xfrm>
            <a:custGeom>
              <a:avLst/>
              <a:gdLst/>
              <a:ahLst/>
              <a:cxnLst/>
              <a:rect l="l" t="t" r="r" b="b"/>
              <a:pathLst>
                <a:path w="3022"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356" name="Google Shape;5356;p152"/>
            <p:cNvSpPr/>
            <p:nvPr/>
          </p:nvSpPr>
          <p:spPr>
            <a:xfrm>
              <a:off x="3540850" y="1182450"/>
              <a:ext cx="75575" cy="73225"/>
            </a:xfrm>
            <a:custGeom>
              <a:avLst/>
              <a:gdLst/>
              <a:ahLst/>
              <a:cxnLst/>
              <a:rect l="l" t="t" r="r" b="b"/>
              <a:pathLst>
                <a:path w="3023" h="2929" extrusionOk="0">
                  <a:moveTo>
                    <a:pt x="1511" y="1"/>
                  </a:moveTo>
                  <a:cubicBezTo>
                    <a:pt x="756" y="1"/>
                    <a:pt x="1" y="662"/>
                    <a:pt x="95" y="1512"/>
                  </a:cubicBezTo>
                  <a:cubicBezTo>
                    <a:pt x="95" y="2362"/>
                    <a:pt x="756"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357" name="Google Shape;5357;p152"/>
            <p:cNvSpPr/>
            <p:nvPr/>
          </p:nvSpPr>
          <p:spPr>
            <a:xfrm>
              <a:off x="3741525" y="1182450"/>
              <a:ext cx="73200" cy="73225"/>
            </a:xfrm>
            <a:custGeom>
              <a:avLst/>
              <a:gdLst/>
              <a:ahLst/>
              <a:cxnLst/>
              <a:rect l="l" t="t" r="r" b="b"/>
              <a:pathLst>
                <a:path w="2928" h="2929" extrusionOk="0">
                  <a:moveTo>
                    <a:pt x="1511" y="1"/>
                  </a:moveTo>
                  <a:cubicBezTo>
                    <a:pt x="661" y="1"/>
                    <a:pt x="0" y="662"/>
                    <a:pt x="0" y="1512"/>
                  </a:cubicBezTo>
                  <a:cubicBezTo>
                    <a:pt x="0" y="2362"/>
                    <a:pt x="661" y="2928"/>
                    <a:pt x="1417" y="2928"/>
                  </a:cubicBezTo>
                  <a:lnTo>
                    <a:pt x="1511" y="2928"/>
                  </a:lnTo>
                  <a:cubicBezTo>
                    <a:pt x="2267" y="2928"/>
                    <a:pt x="2928" y="2267"/>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358" name="Google Shape;5358;p152"/>
            <p:cNvSpPr/>
            <p:nvPr/>
          </p:nvSpPr>
          <p:spPr>
            <a:xfrm>
              <a:off x="1751325" y="1371325"/>
              <a:ext cx="73200" cy="73200"/>
            </a:xfrm>
            <a:custGeom>
              <a:avLst/>
              <a:gdLst/>
              <a:ahLst/>
              <a:cxnLst/>
              <a:rect l="l" t="t" r="r" b="b"/>
              <a:pathLst>
                <a:path w="2928" h="2928" extrusionOk="0">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359" name="Google Shape;5359;p152"/>
            <p:cNvSpPr/>
            <p:nvPr/>
          </p:nvSpPr>
          <p:spPr>
            <a:xfrm>
              <a:off x="1949625" y="1371325"/>
              <a:ext cx="75575" cy="73200"/>
            </a:xfrm>
            <a:custGeom>
              <a:avLst/>
              <a:gdLst/>
              <a:ahLst/>
              <a:cxnLst/>
              <a:rect l="l" t="t" r="r" b="b"/>
              <a:pathLst>
                <a:path w="3023" h="2928" extrusionOk="0">
                  <a:moveTo>
                    <a:pt x="1512" y="1"/>
                  </a:moveTo>
                  <a:cubicBezTo>
                    <a:pt x="662" y="1"/>
                    <a:pt x="1" y="662"/>
                    <a:pt x="1" y="1511"/>
                  </a:cubicBezTo>
                  <a:cubicBezTo>
                    <a:pt x="1" y="2361"/>
                    <a:pt x="662" y="2928"/>
                    <a:pt x="1512" y="2928"/>
                  </a:cubicBezTo>
                  <a:cubicBezTo>
                    <a:pt x="2362" y="2928"/>
                    <a:pt x="3023" y="2267"/>
                    <a:pt x="3023" y="1511"/>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360" name="Google Shape;5360;p152"/>
            <p:cNvSpPr/>
            <p:nvPr/>
          </p:nvSpPr>
          <p:spPr>
            <a:xfrm>
              <a:off x="2147950" y="1371325"/>
              <a:ext cx="75575" cy="73200"/>
            </a:xfrm>
            <a:custGeom>
              <a:avLst/>
              <a:gdLst/>
              <a:ahLst/>
              <a:cxnLst/>
              <a:rect l="l" t="t" r="r" b="b"/>
              <a:pathLst>
                <a:path w="3023"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361" name="Google Shape;5361;p152"/>
            <p:cNvSpPr/>
            <p:nvPr/>
          </p:nvSpPr>
          <p:spPr>
            <a:xfrm>
              <a:off x="2346250" y="1371325"/>
              <a:ext cx="75575" cy="73200"/>
            </a:xfrm>
            <a:custGeom>
              <a:avLst/>
              <a:gdLst/>
              <a:ahLst/>
              <a:cxnLst/>
              <a:rect l="l" t="t" r="r" b="b"/>
              <a:pathLst>
                <a:path w="3023" h="2928" extrusionOk="0">
                  <a:moveTo>
                    <a:pt x="1512" y="1"/>
                  </a:moveTo>
                  <a:cubicBezTo>
                    <a:pt x="756" y="1"/>
                    <a:pt x="1" y="662"/>
                    <a:pt x="95" y="1511"/>
                  </a:cubicBezTo>
                  <a:cubicBezTo>
                    <a:pt x="95" y="2361"/>
                    <a:pt x="756" y="2928"/>
                    <a:pt x="1512" y="2928"/>
                  </a:cubicBezTo>
                  <a:cubicBezTo>
                    <a:pt x="2362" y="2928"/>
                    <a:pt x="3023" y="2267"/>
                    <a:pt x="3023" y="1511"/>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362" name="Google Shape;5362;p152"/>
            <p:cNvSpPr/>
            <p:nvPr/>
          </p:nvSpPr>
          <p:spPr>
            <a:xfrm>
              <a:off x="2546925" y="1371325"/>
              <a:ext cx="75575" cy="73200"/>
            </a:xfrm>
            <a:custGeom>
              <a:avLst/>
              <a:gdLst/>
              <a:ahLst/>
              <a:cxnLst/>
              <a:rect l="l" t="t" r="r" b="b"/>
              <a:pathLst>
                <a:path w="3023" h="2928" extrusionOk="0">
                  <a:moveTo>
                    <a:pt x="1512" y="1"/>
                  </a:moveTo>
                  <a:cubicBezTo>
                    <a:pt x="662" y="1"/>
                    <a:pt x="1" y="662"/>
                    <a:pt x="1" y="1511"/>
                  </a:cubicBezTo>
                  <a:cubicBezTo>
                    <a:pt x="1" y="2361"/>
                    <a:pt x="662" y="2928"/>
                    <a:pt x="1512" y="2928"/>
                  </a:cubicBezTo>
                  <a:cubicBezTo>
                    <a:pt x="2362" y="2928"/>
                    <a:pt x="3023" y="2267"/>
                    <a:pt x="3023" y="1511"/>
                  </a:cubicBezTo>
                  <a:cubicBezTo>
                    <a:pt x="3023"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363" name="Google Shape;5363;p152"/>
            <p:cNvSpPr/>
            <p:nvPr/>
          </p:nvSpPr>
          <p:spPr>
            <a:xfrm>
              <a:off x="2745250" y="1371325"/>
              <a:ext cx="75575" cy="73200"/>
            </a:xfrm>
            <a:custGeom>
              <a:avLst/>
              <a:gdLst/>
              <a:ahLst/>
              <a:cxnLst/>
              <a:rect l="l" t="t" r="r" b="b"/>
              <a:pathLst>
                <a:path w="3023"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364" name="Google Shape;5364;p152"/>
            <p:cNvSpPr/>
            <p:nvPr/>
          </p:nvSpPr>
          <p:spPr>
            <a:xfrm>
              <a:off x="2945925" y="1371325"/>
              <a:ext cx="73200" cy="73200"/>
            </a:xfrm>
            <a:custGeom>
              <a:avLst/>
              <a:gdLst/>
              <a:ahLst/>
              <a:cxnLst/>
              <a:rect l="l" t="t" r="r" b="b"/>
              <a:pathLst>
                <a:path w="2928" h="2928" extrusionOk="0">
                  <a:moveTo>
                    <a:pt x="1417" y="1"/>
                  </a:moveTo>
                  <a:cubicBezTo>
                    <a:pt x="661" y="1"/>
                    <a:pt x="0" y="662"/>
                    <a:pt x="0" y="1511"/>
                  </a:cubicBezTo>
                  <a:cubicBezTo>
                    <a:pt x="0" y="2361"/>
                    <a:pt x="661" y="2928"/>
                    <a:pt x="1417" y="2928"/>
                  </a:cubicBezTo>
                  <a:cubicBezTo>
                    <a:pt x="2266" y="2928"/>
                    <a:pt x="2928" y="2267"/>
                    <a:pt x="2928" y="1511"/>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365" name="Google Shape;5365;p152"/>
            <p:cNvSpPr/>
            <p:nvPr/>
          </p:nvSpPr>
          <p:spPr>
            <a:xfrm>
              <a:off x="3144225" y="1371325"/>
              <a:ext cx="73225" cy="73200"/>
            </a:xfrm>
            <a:custGeom>
              <a:avLst/>
              <a:gdLst/>
              <a:ahLst/>
              <a:cxnLst/>
              <a:rect l="l" t="t" r="r" b="b"/>
              <a:pathLst>
                <a:path w="2929" h="2928" extrusionOk="0">
                  <a:moveTo>
                    <a:pt x="1511" y="1"/>
                  </a:moveTo>
                  <a:cubicBezTo>
                    <a:pt x="662" y="1"/>
                    <a:pt x="1" y="662"/>
                    <a:pt x="1" y="1511"/>
                  </a:cubicBezTo>
                  <a:cubicBezTo>
                    <a:pt x="1" y="2361"/>
                    <a:pt x="662" y="2928"/>
                    <a:pt x="1417" y="2928"/>
                  </a:cubicBezTo>
                  <a:lnTo>
                    <a:pt x="1511" y="2928"/>
                  </a:lnTo>
                  <a:cubicBezTo>
                    <a:pt x="2267" y="2928"/>
                    <a:pt x="2928" y="2267"/>
                    <a:pt x="2928" y="1511"/>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366" name="Google Shape;5366;p152"/>
            <p:cNvSpPr/>
            <p:nvPr/>
          </p:nvSpPr>
          <p:spPr>
            <a:xfrm>
              <a:off x="3342550" y="1371325"/>
              <a:ext cx="75550" cy="73200"/>
            </a:xfrm>
            <a:custGeom>
              <a:avLst/>
              <a:gdLst/>
              <a:ahLst/>
              <a:cxnLst/>
              <a:rect l="l" t="t" r="r" b="b"/>
              <a:pathLst>
                <a:path w="3022"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367" name="Google Shape;5367;p152"/>
            <p:cNvSpPr/>
            <p:nvPr/>
          </p:nvSpPr>
          <p:spPr>
            <a:xfrm>
              <a:off x="3540850" y="1371325"/>
              <a:ext cx="75575" cy="73200"/>
            </a:xfrm>
            <a:custGeom>
              <a:avLst/>
              <a:gdLst/>
              <a:ahLst/>
              <a:cxnLst/>
              <a:rect l="l" t="t" r="r" b="b"/>
              <a:pathLst>
                <a:path w="3023" h="2928" extrusionOk="0">
                  <a:moveTo>
                    <a:pt x="1511" y="1"/>
                  </a:moveTo>
                  <a:cubicBezTo>
                    <a:pt x="756" y="1"/>
                    <a:pt x="1" y="662"/>
                    <a:pt x="95" y="1511"/>
                  </a:cubicBezTo>
                  <a:cubicBezTo>
                    <a:pt x="95" y="2361"/>
                    <a:pt x="756" y="2928"/>
                    <a:pt x="1511" y="2928"/>
                  </a:cubicBezTo>
                  <a:cubicBezTo>
                    <a:pt x="2361" y="2928"/>
                    <a:pt x="3022" y="2267"/>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368" name="Google Shape;5368;p152"/>
            <p:cNvSpPr/>
            <p:nvPr/>
          </p:nvSpPr>
          <p:spPr>
            <a:xfrm>
              <a:off x="3741525" y="1371325"/>
              <a:ext cx="73200" cy="73200"/>
            </a:xfrm>
            <a:custGeom>
              <a:avLst/>
              <a:gdLst/>
              <a:ahLst/>
              <a:cxnLst/>
              <a:rect l="l" t="t" r="r" b="b"/>
              <a:pathLst>
                <a:path w="2928" h="2928" extrusionOk="0">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369" name="Google Shape;5369;p152"/>
            <p:cNvSpPr/>
            <p:nvPr/>
          </p:nvSpPr>
          <p:spPr>
            <a:xfrm>
              <a:off x="1550650" y="1560200"/>
              <a:ext cx="75575" cy="73200"/>
            </a:xfrm>
            <a:custGeom>
              <a:avLst/>
              <a:gdLst/>
              <a:ahLst/>
              <a:cxnLst/>
              <a:rect l="l" t="t" r="r" b="b"/>
              <a:pathLst>
                <a:path w="3023" h="2928" extrusionOk="0">
                  <a:moveTo>
                    <a:pt x="1511" y="0"/>
                  </a:moveTo>
                  <a:cubicBezTo>
                    <a:pt x="756" y="0"/>
                    <a:pt x="0"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370" name="Google Shape;5370;p152"/>
            <p:cNvSpPr/>
            <p:nvPr/>
          </p:nvSpPr>
          <p:spPr>
            <a:xfrm>
              <a:off x="1751325" y="1560200"/>
              <a:ext cx="73200" cy="73200"/>
            </a:xfrm>
            <a:custGeom>
              <a:avLst/>
              <a:gdLst/>
              <a:ahLst/>
              <a:cxnLst/>
              <a:rect l="l" t="t" r="r" b="b"/>
              <a:pathLst>
                <a:path w="2928" h="2928" extrusionOk="0">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371" name="Google Shape;5371;p152"/>
            <p:cNvSpPr/>
            <p:nvPr/>
          </p:nvSpPr>
          <p:spPr>
            <a:xfrm>
              <a:off x="1949625" y="1560200"/>
              <a:ext cx="75575" cy="73200"/>
            </a:xfrm>
            <a:custGeom>
              <a:avLst/>
              <a:gdLst/>
              <a:ahLst/>
              <a:cxnLst/>
              <a:rect l="l" t="t" r="r" b="b"/>
              <a:pathLst>
                <a:path w="3023" h="2928" extrusionOk="0">
                  <a:moveTo>
                    <a:pt x="1512" y="0"/>
                  </a:moveTo>
                  <a:cubicBezTo>
                    <a:pt x="662" y="0"/>
                    <a:pt x="1" y="661"/>
                    <a:pt x="1" y="1511"/>
                  </a:cubicBezTo>
                  <a:cubicBezTo>
                    <a:pt x="1" y="2361"/>
                    <a:pt x="662" y="2928"/>
                    <a:pt x="1512" y="2928"/>
                  </a:cubicBezTo>
                  <a:cubicBezTo>
                    <a:pt x="2362" y="2928"/>
                    <a:pt x="3023" y="2267"/>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372" name="Google Shape;5372;p152"/>
            <p:cNvSpPr/>
            <p:nvPr/>
          </p:nvSpPr>
          <p:spPr>
            <a:xfrm>
              <a:off x="2147950" y="1560200"/>
              <a:ext cx="75575" cy="73200"/>
            </a:xfrm>
            <a:custGeom>
              <a:avLst/>
              <a:gdLst/>
              <a:ahLst/>
              <a:cxnLst/>
              <a:rect l="l" t="t" r="r" b="b"/>
              <a:pathLst>
                <a:path w="3023"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373" name="Google Shape;5373;p152"/>
            <p:cNvSpPr/>
            <p:nvPr/>
          </p:nvSpPr>
          <p:spPr>
            <a:xfrm>
              <a:off x="2346250" y="1560200"/>
              <a:ext cx="75575" cy="73200"/>
            </a:xfrm>
            <a:custGeom>
              <a:avLst/>
              <a:gdLst/>
              <a:ahLst/>
              <a:cxnLst/>
              <a:rect l="l" t="t" r="r" b="b"/>
              <a:pathLst>
                <a:path w="3023" h="2928" extrusionOk="0">
                  <a:moveTo>
                    <a:pt x="1512" y="0"/>
                  </a:moveTo>
                  <a:cubicBezTo>
                    <a:pt x="756" y="0"/>
                    <a:pt x="1" y="661"/>
                    <a:pt x="95" y="1511"/>
                  </a:cubicBezTo>
                  <a:cubicBezTo>
                    <a:pt x="95" y="2361"/>
                    <a:pt x="756" y="2928"/>
                    <a:pt x="1512" y="2928"/>
                  </a:cubicBezTo>
                  <a:cubicBezTo>
                    <a:pt x="2362" y="2928"/>
                    <a:pt x="3023" y="2267"/>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374" name="Google Shape;5374;p152"/>
            <p:cNvSpPr/>
            <p:nvPr/>
          </p:nvSpPr>
          <p:spPr>
            <a:xfrm>
              <a:off x="2546925" y="1560200"/>
              <a:ext cx="75575" cy="73200"/>
            </a:xfrm>
            <a:custGeom>
              <a:avLst/>
              <a:gdLst/>
              <a:ahLst/>
              <a:cxnLst/>
              <a:rect l="l" t="t" r="r" b="b"/>
              <a:pathLst>
                <a:path w="3023" h="2928" extrusionOk="0">
                  <a:moveTo>
                    <a:pt x="1512" y="0"/>
                  </a:moveTo>
                  <a:cubicBezTo>
                    <a:pt x="662" y="0"/>
                    <a:pt x="1" y="661"/>
                    <a:pt x="1" y="1511"/>
                  </a:cubicBezTo>
                  <a:cubicBezTo>
                    <a:pt x="1" y="2361"/>
                    <a:pt x="662" y="2928"/>
                    <a:pt x="1512" y="2928"/>
                  </a:cubicBezTo>
                  <a:cubicBezTo>
                    <a:pt x="2362" y="2928"/>
                    <a:pt x="3023" y="2267"/>
                    <a:pt x="3023" y="1511"/>
                  </a:cubicBezTo>
                  <a:cubicBezTo>
                    <a:pt x="3023"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375" name="Google Shape;5375;p152"/>
            <p:cNvSpPr/>
            <p:nvPr/>
          </p:nvSpPr>
          <p:spPr>
            <a:xfrm>
              <a:off x="2745250" y="1560200"/>
              <a:ext cx="75575" cy="73200"/>
            </a:xfrm>
            <a:custGeom>
              <a:avLst/>
              <a:gdLst/>
              <a:ahLst/>
              <a:cxnLst/>
              <a:rect l="l" t="t" r="r" b="b"/>
              <a:pathLst>
                <a:path w="3023"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376" name="Google Shape;5376;p152"/>
            <p:cNvSpPr/>
            <p:nvPr/>
          </p:nvSpPr>
          <p:spPr>
            <a:xfrm>
              <a:off x="2945925" y="1560200"/>
              <a:ext cx="73200" cy="73200"/>
            </a:xfrm>
            <a:custGeom>
              <a:avLst/>
              <a:gdLst/>
              <a:ahLst/>
              <a:cxnLst/>
              <a:rect l="l" t="t" r="r" b="b"/>
              <a:pathLst>
                <a:path w="2928" h="2928" extrusionOk="0">
                  <a:moveTo>
                    <a:pt x="1417" y="0"/>
                  </a:moveTo>
                  <a:cubicBezTo>
                    <a:pt x="661" y="0"/>
                    <a:pt x="0" y="661"/>
                    <a:pt x="0" y="1511"/>
                  </a:cubicBezTo>
                  <a:cubicBezTo>
                    <a:pt x="0" y="2361"/>
                    <a:pt x="661" y="2928"/>
                    <a:pt x="1417" y="2928"/>
                  </a:cubicBezTo>
                  <a:cubicBezTo>
                    <a:pt x="2266" y="2928"/>
                    <a:pt x="2928" y="2267"/>
                    <a:pt x="2928" y="1511"/>
                  </a:cubicBezTo>
                  <a:cubicBezTo>
                    <a:pt x="2928" y="661"/>
                    <a:pt x="2266"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377" name="Google Shape;5377;p152"/>
            <p:cNvSpPr/>
            <p:nvPr/>
          </p:nvSpPr>
          <p:spPr>
            <a:xfrm>
              <a:off x="3144225" y="1560200"/>
              <a:ext cx="73225" cy="73200"/>
            </a:xfrm>
            <a:custGeom>
              <a:avLst/>
              <a:gdLst/>
              <a:ahLst/>
              <a:cxnLst/>
              <a:rect l="l" t="t" r="r" b="b"/>
              <a:pathLst>
                <a:path w="2929" h="2928" extrusionOk="0">
                  <a:moveTo>
                    <a:pt x="1511" y="0"/>
                  </a:moveTo>
                  <a:cubicBezTo>
                    <a:pt x="662" y="0"/>
                    <a:pt x="1" y="661"/>
                    <a:pt x="1" y="1511"/>
                  </a:cubicBezTo>
                  <a:cubicBezTo>
                    <a:pt x="1" y="2361"/>
                    <a:pt x="662" y="2928"/>
                    <a:pt x="1417" y="2928"/>
                  </a:cubicBezTo>
                  <a:lnTo>
                    <a:pt x="1511" y="2928"/>
                  </a:lnTo>
                  <a:cubicBezTo>
                    <a:pt x="2267" y="2928"/>
                    <a:pt x="2928" y="2267"/>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378" name="Google Shape;5378;p152"/>
            <p:cNvSpPr/>
            <p:nvPr/>
          </p:nvSpPr>
          <p:spPr>
            <a:xfrm>
              <a:off x="3342550" y="1560200"/>
              <a:ext cx="75550" cy="73200"/>
            </a:xfrm>
            <a:custGeom>
              <a:avLst/>
              <a:gdLst/>
              <a:ahLst/>
              <a:cxnLst/>
              <a:rect l="l" t="t" r="r" b="b"/>
              <a:pathLst>
                <a:path w="3022"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379" name="Google Shape;5379;p152"/>
            <p:cNvSpPr/>
            <p:nvPr/>
          </p:nvSpPr>
          <p:spPr>
            <a:xfrm>
              <a:off x="3540850" y="1560200"/>
              <a:ext cx="75575" cy="73200"/>
            </a:xfrm>
            <a:custGeom>
              <a:avLst/>
              <a:gdLst/>
              <a:ahLst/>
              <a:cxnLst/>
              <a:rect l="l" t="t" r="r" b="b"/>
              <a:pathLst>
                <a:path w="3023" h="2928" extrusionOk="0">
                  <a:moveTo>
                    <a:pt x="1511" y="0"/>
                  </a:moveTo>
                  <a:cubicBezTo>
                    <a:pt x="756" y="0"/>
                    <a:pt x="1"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380" name="Google Shape;5380;p152"/>
            <p:cNvSpPr/>
            <p:nvPr/>
          </p:nvSpPr>
          <p:spPr>
            <a:xfrm>
              <a:off x="3741525" y="1560200"/>
              <a:ext cx="73200" cy="73200"/>
            </a:xfrm>
            <a:custGeom>
              <a:avLst/>
              <a:gdLst/>
              <a:ahLst/>
              <a:cxnLst/>
              <a:rect l="l" t="t" r="r" b="b"/>
              <a:pathLst>
                <a:path w="2928" h="2928" extrusionOk="0">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381" name="Google Shape;5381;p152"/>
            <p:cNvSpPr/>
            <p:nvPr/>
          </p:nvSpPr>
          <p:spPr>
            <a:xfrm>
              <a:off x="1550650" y="1749075"/>
              <a:ext cx="75575" cy="75550"/>
            </a:xfrm>
            <a:custGeom>
              <a:avLst/>
              <a:gdLst/>
              <a:ahLst/>
              <a:cxnLst/>
              <a:rect l="l" t="t" r="r" b="b"/>
              <a:pathLst>
                <a:path w="3023" h="3022"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382" name="Google Shape;5382;p152"/>
            <p:cNvSpPr/>
            <p:nvPr/>
          </p:nvSpPr>
          <p:spPr>
            <a:xfrm>
              <a:off x="1751325" y="174907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383" name="Google Shape;5383;p152"/>
            <p:cNvSpPr/>
            <p:nvPr/>
          </p:nvSpPr>
          <p:spPr>
            <a:xfrm>
              <a:off x="1949625"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384" name="Google Shape;5384;p152"/>
            <p:cNvSpPr/>
            <p:nvPr/>
          </p:nvSpPr>
          <p:spPr>
            <a:xfrm>
              <a:off x="21479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385" name="Google Shape;5385;p152"/>
            <p:cNvSpPr/>
            <p:nvPr/>
          </p:nvSpPr>
          <p:spPr>
            <a:xfrm>
              <a:off x="2346250" y="1749075"/>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386" name="Google Shape;5386;p152"/>
            <p:cNvSpPr/>
            <p:nvPr/>
          </p:nvSpPr>
          <p:spPr>
            <a:xfrm>
              <a:off x="2546925"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387" name="Google Shape;5387;p152"/>
            <p:cNvSpPr/>
            <p:nvPr/>
          </p:nvSpPr>
          <p:spPr>
            <a:xfrm>
              <a:off x="27452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388" name="Google Shape;5388;p152"/>
            <p:cNvSpPr/>
            <p:nvPr/>
          </p:nvSpPr>
          <p:spPr>
            <a:xfrm>
              <a:off x="2945925" y="174907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389" name="Google Shape;5389;p152"/>
            <p:cNvSpPr/>
            <p:nvPr/>
          </p:nvSpPr>
          <p:spPr>
            <a:xfrm>
              <a:off x="3144225" y="1749075"/>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390" name="Google Shape;5390;p152"/>
            <p:cNvSpPr/>
            <p:nvPr/>
          </p:nvSpPr>
          <p:spPr>
            <a:xfrm>
              <a:off x="3342550" y="17490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391" name="Google Shape;5391;p152"/>
            <p:cNvSpPr/>
            <p:nvPr/>
          </p:nvSpPr>
          <p:spPr>
            <a:xfrm>
              <a:off x="3540850" y="1749075"/>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392" name="Google Shape;5392;p152"/>
            <p:cNvSpPr/>
            <p:nvPr/>
          </p:nvSpPr>
          <p:spPr>
            <a:xfrm>
              <a:off x="3741525" y="174907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393" name="Google Shape;5393;p152"/>
            <p:cNvSpPr/>
            <p:nvPr/>
          </p:nvSpPr>
          <p:spPr>
            <a:xfrm>
              <a:off x="13523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394" name="Google Shape;5394;p152"/>
            <p:cNvSpPr/>
            <p:nvPr/>
          </p:nvSpPr>
          <p:spPr>
            <a:xfrm>
              <a:off x="1550650" y="1937925"/>
              <a:ext cx="75575" cy="75575"/>
            </a:xfrm>
            <a:custGeom>
              <a:avLst/>
              <a:gdLst/>
              <a:ahLst/>
              <a:cxnLst/>
              <a:rect l="l" t="t" r="r" b="b"/>
              <a:pathLst>
                <a:path w="3023" h="3023" extrusionOk="0">
                  <a:moveTo>
                    <a:pt x="1511" y="1"/>
                  </a:moveTo>
                  <a:cubicBezTo>
                    <a:pt x="756" y="1"/>
                    <a:pt x="0"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395" name="Google Shape;5395;p152"/>
            <p:cNvSpPr/>
            <p:nvPr/>
          </p:nvSpPr>
          <p:spPr>
            <a:xfrm>
              <a:off x="1751325" y="193792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396" name="Google Shape;5396;p152"/>
            <p:cNvSpPr/>
            <p:nvPr/>
          </p:nvSpPr>
          <p:spPr>
            <a:xfrm>
              <a:off x="19496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397" name="Google Shape;5397;p152"/>
            <p:cNvSpPr/>
            <p:nvPr/>
          </p:nvSpPr>
          <p:spPr>
            <a:xfrm>
              <a:off x="2147950" y="19379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398" name="Google Shape;5398;p152"/>
            <p:cNvSpPr/>
            <p:nvPr/>
          </p:nvSpPr>
          <p:spPr>
            <a:xfrm>
              <a:off x="2346250" y="1937925"/>
              <a:ext cx="75575" cy="75575"/>
            </a:xfrm>
            <a:custGeom>
              <a:avLst/>
              <a:gdLst/>
              <a:ahLst/>
              <a:cxnLst/>
              <a:rect l="l" t="t" r="r" b="b"/>
              <a:pathLst>
                <a:path w="3023" h="3023" extrusionOk="0">
                  <a:moveTo>
                    <a:pt x="1512" y="1"/>
                  </a:moveTo>
                  <a:cubicBezTo>
                    <a:pt x="756" y="1"/>
                    <a:pt x="1" y="662"/>
                    <a:pt x="95" y="1512"/>
                  </a:cubicBezTo>
                  <a:cubicBezTo>
                    <a:pt x="95" y="2362"/>
                    <a:pt x="756" y="3023"/>
                    <a:pt x="1512" y="3023"/>
                  </a:cubicBezTo>
                  <a:cubicBezTo>
                    <a:pt x="2362" y="3023"/>
                    <a:pt x="3023" y="2267"/>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399" name="Google Shape;5399;p152"/>
            <p:cNvSpPr/>
            <p:nvPr/>
          </p:nvSpPr>
          <p:spPr>
            <a:xfrm>
              <a:off x="25469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00" name="Google Shape;5400;p152"/>
            <p:cNvSpPr/>
            <p:nvPr/>
          </p:nvSpPr>
          <p:spPr>
            <a:xfrm>
              <a:off x="2745250" y="19379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01" name="Google Shape;5401;p152"/>
            <p:cNvSpPr/>
            <p:nvPr/>
          </p:nvSpPr>
          <p:spPr>
            <a:xfrm>
              <a:off x="2945925" y="193792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267"/>
                    <a:pt x="2928" y="1512"/>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02" name="Google Shape;5402;p152"/>
            <p:cNvSpPr/>
            <p:nvPr/>
          </p:nvSpPr>
          <p:spPr>
            <a:xfrm>
              <a:off x="3144225" y="1937925"/>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267"/>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03" name="Google Shape;5403;p152"/>
            <p:cNvSpPr/>
            <p:nvPr/>
          </p:nvSpPr>
          <p:spPr>
            <a:xfrm>
              <a:off x="3342550" y="193792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04" name="Google Shape;5404;p152"/>
            <p:cNvSpPr/>
            <p:nvPr/>
          </p:nvSpPr>
          <p:spPr>
            <a:xfrm>
              <a:off x="3540850" y="1937925"/>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05" name="Google Shape;5405;p152"/>
            <p:cNvSpPr/>
            <p:nvPr/>
          </p:nvSpPr>
          <p:spPr>
            <a:xfrm>
              <a:off x="3741525" y="193792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06" name="Google Shape;5406;p152"/>
            <p:cNvSpPr/>
            <p:nvPr/>
          </p:nvSpPr>
          <p:spPr>
            <a:xfrm>
              <a:off x="13523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07" name="Google Shape;5407;p152"/>
            <p:cNvSpPr/>
            <p:nvPr/>
          </p:nvSpPr>
          <p:spPr>
            <a:xfrm>
              <a:off x="1550650" y="2126800"/>
              <a:ext cx="75575" cy="75575"/>
            </a:xfrm>
            <a:custGeom>
              <a:avLst/>
              <a:gdLst/>
              <a:ahLst/>
              <a:cxnLst/>
              <a:rect l="l" t="t" r="r" b="b"/>
              <a:pathLst>
                <a:path w="3023" h="3023" extrusionOk="0">
                  <a:moveTo>
                    <a:pt x="1511" y="1"/>
                  </a:moveTo>
                  <a:cubicBezTo>
                    <a:pt x="756" y="1"/>
                    <a:pt x="0"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08" name="Google Shape;5408;p152"/>
            <p:cNvSpPr/>
            <p:nvPr/>
          </p:nvSpPr>
          <p:spPr>
            <a:xfrm>
              <a:off x="1751325" y="212680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09" name="Google Shape;5409;p152"/>
            <p:cNvSpPr/>
            <p:nvPr/>
          </p:nvSpPr>
          <p:spPr>
            <a:xfrm>
              <a:off x="19496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10" name="Google Shape;5410;p152"/>
            <p:cNvSpPr/>
            <p:nvPr/>
          </p:nvSpPr>
          <p:spPr>
            <a:xfrm>
              <a:off x="21479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11" name="Google Shape;5411;p152"/>
            <p:cNvSpPr/>
            <p:nvPr/>
          </p:nvSpPr>
          <p:spPr>
            <a:xfrm>
              <a:off x="2346250" y="2126800"/>
              <a:ext cx="75575" cy="75575"/>
            </a:xfrm>
            <a:custGeom>
              <a:avLst/>
              <a:gdLst/>
              <a:ahLst/>
              <a:cxnLst/>
              <a:rect l="l" t="t" r="r" b="b"/>
              <a:pathLst>
                <a:path w="3023" h="3023" extrusionOk="0">
                  <a:moveTo>
                    <a:pt x="1512" y="1"/>
                  </a:moveTo>
                  <a:cubicBezTo>
                    <a:pt x="756" y="1"/>
                    <a:pt x="1" y="662"/>
                    <a:pt x="95" y="1511"/>
                  </a:cubicBezTo>
                  <a:cubicBezTo>
                    <a:pt x="95" y="2361"/>
                    <a:pt x="756"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12" name="Google Shape;5412;p152"/>
            <p:cNvSpPr/>
            <p:nvPr/>
          </p:nvSpPr>
          <p:spPr>
            <a:xfrm>
              <a:off x="25469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13" name="Google Shape;5413;p152"/>
            <p:cNvSpPr/>
            <p:nvPr/>
          </p:nvSpPr>
          <p:spPr>
            <a:xfrm>
              <a:off x="27452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14" name="Google Shape;5414;p152"/>
            <p:cNvSpPr/>
            <p:nvPr/>
          </p:nvSpPr>
          <p:spPr>
            <a:xfrm>
              <a:off x="2945925" y="2126800"/>
              <a:ext cx="73200" cy="75575"/>
            </a:xfrm>
            <a:custGeom>
              <a:avLst/>
              <a:gdLst/>
              <a:ahLst/>
              <a:cxnLst/>
              <a:rect l="l" t="t" r="r" b="b"/>
              <a:pathLst>
                <a:path w="2928" h="3023" extrusionOk="0">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15" name="Google Shape;5415;p152"/>
            <p:cNvSpPr/>
            <p:nvPr/>
          </p:nvSpPr>
          <p:spPr>
            <a:xfrm>
              <a:off x="3144225" y="2126800"/>
              <a:ext cx="73225" cy="75575"/>
            </a:xfrm>
            <a:custGeom>
              <a:avLst/>
              <a:gdLst/>
              <a:ahLst/>
              <a:cxnLst/>
              <a:rect l="l" t="t" r="r" b="b"/>
              <a:pathLst>
                <a:path w="2929" h="3023" extrusionOk="0">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16" name="Google Shape;5416;p152"/>
            <p:cNvSpPr/>
            <p:nvPr/>
          </p:nvSpPr>
          <p:spPr>
            <a:xfrm>
              <a:off x="3342550" y="212680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17" name="Google Shape;5417;p152"/>
            <p:cNvSpPr/>
            <p:nvPr/>
          </p:nvSpPr>
          <p:spPr>
            <a:xfrm>
              <a:off x="3540850" y="2126800"/>
              <a:ext cx="75575" cy="75575"/>
            </a:xfrm>
            <a:custGeom>
              <a:avLst/>
              <a:gdLst/>
              <a:ahLst/>
              <a:cxnLst/>
              <a:rect l="l" t="t" r="r" b="b"/>
              <a:pathLst>
                <a:path w="3023" h="3023" extrusionOk="0">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18" name="Google Shape;5418;p152"/>
            <p:cNvSpPr/>
            <p:nvPr/>
          </p:nvSpPr>
          <p:spPr>
            <a:xfrm>
              <a:off x="3741525" y="212680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19" name="Google Shape;5419;p152"/>
            <p:cNvSpPr/>
            <p:nvPr/>
          </p:nvSpPr>
          <p:spPr>
            <a:xfrm>
              <a:off x="13523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20" name="Google Shape;5420;p152"/>
            <p:cNvSpPr/>
            <p:nvPr/>
          </p:nvSpPr>
          <p:spPr>
            <a:xfrm>
              <a:off x="1550650" y="2315675"/>
              <a:ext cx="75575" cy="75575"/>
            </a:xfrm>
            <a:custGeom>
              <a:avLst/>
              <a:gdLst/>
              <a:ahLst/>
              <a:cxnLst/>
              <a:rect l="l" t="t" r="r" b="b"/>
              <a:pathLst>
                <a:path w="3023" h="3023"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21" name="Google Shape;5421;p152"/>
            <p:cNvSpPr/>
            <p:nvPr/>
          </p:nvSpPr>
          <p:spPr>
            <a:xfrm>
              <a:off x="1751325" y="231567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22" name="Google Shape;5422;p152"/>
            <p:cNvSpPr/>
            <p:nvPr/>
          </p:nvSpPr>
          <p:spPr>
            <a:xfrm>
              <a:off x="19496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23" name="Google Shape;5423;p152"/>
            <p:cNvSpPr/>
            <p:nvPr/>
          </p:nvSpPr>
          <p:spPr>
            <a:xfrm>
              <a:off x="21479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24" name="Google Shape;5424;p152"/>
            <p:cNvSpPr/>
            <p:nvPr/>
          </p:nvSpPr>
          <p:spPr>
            <a:xfrm>
              <a:off x="2346250" y="2315675"/>
              <a:ext cx="75575" cy="75575"/>
            </a:xfrm>
            <a:custGeom>
              <a:avLst/>
              <a:gdLst/>
              <a:ahLst/>
              <a:cxnLst/>
              <a:rect l="l" t="t" r="r" b="b"/>
              <a:pathLst>
                <a:path w="3023" h="3023"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25" name="Google Shape;5425;p152"/>
            <p:cNvSpPr/>
            <p:nvPr/>
          </p:nvSpPr>
          <p:spPr>
            <a:xfrm>
              <a:off x="25469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26" name="Google Shape;5426;p152"/>
            <p:cNvSpPr/>
            <p:nvPr/>
          </p:nvSpPr>
          <p:spPr>
            <a:xfrm>
              <a:off x="27452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27" name="Google Shape;5427;p152"/>
            <p:cNvSpPr/>
            <p:nvPr/>
          </p:nvSpPr>
          <p:spPr>
            <a:xfrm>
              <a:off x="2945925" y="231567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28" name="Google Shape;5428;p152"/>
            <p:cNvSpPr/>
            <p:nvPr/>
          </p:nvSpPr>
          <p:spPr>
            <a:xfrm>
              <a:off x="3144225" y="2315675"/>
              <a:ext cx="73225" cy="75575"/>
            </a:xfrm>
            <a:custGeom>
              <a:avLst/>
              <a:gdLst/>
              <a:ahLst/>
              <a:cxnLst/>
              <a:rect l="l" t="t" r="r" b="b"/>
              <a:pathLst>
                <a:path w="2929" h="3023"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29" name="Google Shape;5429;p152"/>
            <p:cNvSpPr/>
            <p:nvPr/>
          </p:nvSpPr>
          <p:spPr>
            <a:xfrm>
              <a:off x="3342550" y="231567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30" name="Google Shape;5430;p152"/>
            <p:cNvSpPr/>
            <p:nvPr/>
          </p:nvSpPr>
          <p:spPr>
            <a:xfrm>
              <a:off x="3540850" y="2315675"/>
              <a:ext cx="75575" cy="75575"/>
            </a:xfrm>
            <a:custGeom>
              <a:avLst/>
              <a:gdLst/>
              <a:ahLst/>
              <a:cxnLst/>
              <a:rect l="l" t="t" r="r" b="b"/>
              <a:pathLst>
                <a:path w="3023" h="3023"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31" name="Google Shape;5431;p152"/>
            <p:cNvSpPr/>
            <p:nvPr/>
          </p:nvSpPr>
          <p:spPr>
            <a:xfrm>
              <a:off x="3741525" y="231567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32" name="Google Shape;5432;p152"/>
            <p:cNvSpPr/>
            <p:nvPr/>
          </p:nvSpPr>
          <p:spPr>
            <a:xfrm>
              <a:off x="1201250" y="2509250"/>
              <a:ext cx="25975" cy="68500"/>
            </a:xfrm>
            <a:custGeom>
              <a:avLst/>
              <a:gdLst/>
              <a:ahLst/>
              <a:cxnLst/>
              <a:rect l="l" t="t" r="r" b="b"/>
              <a:pathLst>
                <a:path w="1039" h="2740" extrusionOk="0">
                  <a:moveTo>
                    <a:pt x="283" y="1"/>
                  </a:moveTo>
                  <a:cubicBezTo>
                    <a:pt x="189" y="945"/>
                    <a:pt x="95" y="1795"/>
                    <a:pt x="0" y="2740"/>
                  </a:cubicBezTo>
                  <a:cubicBezTo>
                    <a:pt x="567" y="2551"/>
                    <a:pt x="1039" y="1984"/>
                    <a:pt x="1039" y="1323"/>
                  </a:cubicBezTo>
                  <a:cubicBezTo>
                    <a:pt x="1039" y="756"/>
                    <a:pt x="756" y="284"/>
                    <a:pt x="28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33" name="Google Shape;5433;p152"/>
            <p:cNvSpPr/>
            <p:nvPr/>
          </p:nvSpPr>
          <p:spPr>
            <a:xfrm>
              <a:off x="13523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34" name="Google Shape;5434;p152"/>
            <p:cNvSpPr/>
            <p:nvPr/>
          </p:nvSpPr>
          <p:spPr>
            <a:xfrm>
              <a:off x="1550650" y="2504550"/>
              <a:ext cx="75575" cy="75550"/>
            </a:xfrm>
            <a:custGeom>
              <a:avLst/>
              <a:gdLst/>
              <a:ahLst/>
              <a:cxnLst/>
              <a:rect l="l" t="t" r="r" b="b"/>
              <a:pathLst>
                <a:path w="3023" h="3022"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35" name="Google Shape;5435;p152"/>
            <p:cNvSpPr/>
            <p:nvPr/>
          </p:nvSpPr>
          <p:spPr>
            <a:xfrm>
              <a:off x="1751325" y="250455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36" name="Google Shape;5436;p152"/>
            <p:cNvSpPr/>
            <p:nvPr/>
          </p:nvSpPr>
          <p:spPr>
            <a:xfrm>
              <a:off x="19496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37" name="Google Shape;5437;p152"/>
            <p:cNvSpPr/>
            <p:nvPr/>
          </p:nvSpPr>
          <p:spPr>
            <a:xfrm>
              <a:off x="21479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38" name="Google Shape;5438;p152"/>
            <p:cNvSpPr/>
            <p:nvPr/>
          </p:nvSpPr>
          <p:spPr>
            <a:xfrm>
              <a:off x="2346250" y="2504550"/>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39" name="Google Shape;5439;p152"/>
            <p:cNvSpPr/>
            <p:nvPr/>
          </p:nvSpPr>
          <p:spPr>
            <a:xfrm>
              <a:off x="25469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40" name="Google Shape;5440;p152"/>
            <p:cNvSpPr/>
            <p:nvPr/>
          </p:nvSpPr>
          <p:spPr>
            <a:xfrm>
              <a:off x="27452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41" name="Google Shape;5441;p152"/>
            <p:cNvSpPr/>
            <p:nvPr/>
          </p:nvSpPr>
          <p:spPr>
            <a:xfrm>
              <a:off x="2945925" y="250455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42" name="Google Shape;5442;p152"/>
            <p:cNvSpPr/>
            <p:nvPr/>
          </p:nvSpPr>
          <p:spPr>
            <a:xfrm>
              <a:off x="3144225" y="2504550"/>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43" name="Google Shape;5443;p152"/>
            <p:cNvSpPr/>
            <p:nvPr/>
          </p:nvSpPr>
          <p:spPr>
            <a:xfrm>
              <a:off x="3342550" y="250455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44" name="Google Shape;5444;p152"/>
            <p:cNvSpPr/>
            <p:nvPr/>
          </p:nvSpPr>
          <p:spPr>
            <a:xfrm>
              <a:off x="3540850" y="2504550"/>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45" name="Google Shape;5445;p152"/>
            <p:cNvSpPr/>
            <p:nvPr/>
          </p:nvSpPr>
          <p:spPr>
            <a:xfrm>
              <a:off x="3741525" y="250455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46" name="Google Shape;5446;p152"/>
            <p:cNvSpPr/>
            <p:nvPr/>
          </p:nvSpPr>
          <p:spPr>
            <a:xfrm>
              <a:off x="1189450" y="2693400"/>
              <a:ext cx="37775" cy="75575"/>
            </a:xfrm>
            <a:custGeom>
              <a:avLst/>
              <a:gdLst/>
              <a:ahLst/>
              <a:cxnLst/>
              <a:rect l="l" t="t" r="r" b="b"/>
              <a:pathLst>
                <a:path w="1511" h="3023" extrusionOk="0">
                  <a:moveTo>
                    <a:pt x="94" y="1"/>
                  </a:moveTo>
                  <a:cubicBezTo>
                    <a:pt x="94" y="1040"/>
                    <a:pt x="0" y="1984"/>
                    <a:pt x="0" y="2928"/>
                  </a:cubicBezTo>
                  <a:lnTo>
                    <a:pt x="94" y="2928"/>
                  </a:lnTo>
                  <a:lnTo>
                    <a:pt x="94" y="3023"/>
                  </a:lnTo>
                  <a:cubicBezTo>
                    <a:pt x="850" y="3023"/>
                    <a:pt x="1511" y="2362"/>
                    <a:pt x="1511" y="1512"/>
                  </a:cubicBezTo>
                  <a:cubicBezTo>
                    <a:pt x="1511" y="662"/>
                    <a:pt x="944" y="1"/>
                    <a:pt x="9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47" name="Google Shape;5447;p152"/>
            <p:cNvSpPr/>
            <p:nvPr/>
          </p:nvSpPr>
          <p:spPr>
            <a:xfrm>
              <a:off x="13523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48" name="Google Shape;5448;p152"/>
            <p:cNvSpPr/>
            <p:nvPr/>
          </p:nvSpPr>
          <p:spPr>
            <a:xfrm>
              <a:off x="1550650" y="2693400"/>
              <a:ext cx="75575" cy="75575"/>
            </a:xfrm>
            <a:custGeom>
              <a:avLst/>
              <a:gdLst/>
              <a:ahLst/>
              <a:cxnLst/>
              <a:rect l="l" t="t" r="r" b="b"/>
              <a:pathLst>
                <a:path w="3023" h="3023" extrusionOk="0">
                  <a:moveTo>
                    <a:pt x="1511" y="1"/>
                  </a:moveTo>
                  <a:cubicBezTo>
                    <a:pt x="756" y="1"/>
                    <a:pt x="0"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49" name="Google Shape;5449;p152"/>
            <p:cNvSpPr/>
            <p:nvPr/>
          </p:nvSpPr>
          <p:spPr>
            <a:xfrm>
              <a:off x="1751325" y="2693400"/>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50" name="Google Shape;5450;p152"/>
            <p:cNvSpPr/>
            <p:nvPr/>
          </p:nvSpPr>
          <p:spPr>
            <a:xfrm>
              <a:off x="19496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51" name="Google Shape;5451;p152"/>
            <p:cNvSpPr/>
            <p:nvPr/>
          </p:nvSpPr>
          <p:spPr>
            <a:xfrm>
              <a:off x="21479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52" name="Google Shape;5452;p152"/>
            <p:cNvSpPr/>
            <p:nvPr/>
          </p:nvSpPr>
          <p:spPr>
            <a:xfrm>
              <a:off x="2346250" y="2693400"/>
              <a:ext cx="75575" cy="75575"/>
            </a:xfrm>
            <a:custGeom>
              <a:avLst/>
              <a:gdLst/>
              <a:ahLst/>
              <a:cxnLst/>
              <a:rect l="l" t="t" r="r" b="b"/>
              <a:pathLst>
                <a:path w="3023" h="3023" extrusionOk="0">
                  <a:moveTo>
                    <a:pt x="1512" y="1"/>
                  </a:moveTo>
                  <a:cubicBezTo>
                    <a:pt x="756" y="1"/>
                    <a:pt x="1" y="662"/>
                    <a:pt x="95" y="1512"/>
                  </a:cubicBezTo>
                  <a:cubicBezTo>
                    <a:pt x="95" y="2362"/>
                    <a:pt x="756"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53" name="Google Shape;5453;p152"/>
            <p:cNvSpPr/>
            <p:nvPr/>
          </p:nvSpPr>
          <p:spPr>
            <a:xfrm>
              <a:off x="25469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54" name="Google Shape;5454;p152"/>
            <p:cNvSpPr/>
            <p:nvPr/>
          </p:nvSpPr>
          <p:spPr>
            <a:xfrm>
              <a:off x="27452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55" name="Google Shape;5455;p152"/>
            <p:cNvSpPr/>
            <p:nvPr/>
          </p:nvSpPr>
          <p:spPr>
            <a:xfrm>
              <a:off x="2945925" y="2693400"/>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56" name="Google Shape;5456;p152"/>
            <p:cNvSpPr/>
            <p:nvPr/>
          </p:nvSpPr>
          <p:spPr>
            <a:xfrm>
              <a:off x="3144225" y="2693400"/>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57" name="Google Shape;5457;p152"/>
            <p:cNvSpPr/>
            <p:nvPr/>
          </p:nvSpPr>
          <p:spPr>
            <a:xfrm>
              <a:off x="3342550" y="2693400"/>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58" name="Google Shape;5458;p152"/>
            <p:cNvSpPr/>
            <p:nvPr/>
          </p:nvSpPr>
          <p:spPr>
            <a:xfrm>
              <a:off x="3540850" y="2693400"/>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59" name="Google Shape;5459;p152"/>
            <p:cNvSpPr/>
            <p:nvPr/>
          </p:nvSpPr>
          <p:spPr>
            <a:xfrm>
              <a:off x="3741525" y="2693400"/>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60" name="Google Shape;5460;p152"/>
            <p:cNvSpPr/>
            <p:nvPr/>
          </p:nvSpPr>
          <p:spPr>
            <a:xfrm>
              <a:off x="3342550" y="5337575"/>
              <a:ext cx="75550" cy="49600"/>
            </a:xfrm>
            <a:custGeom>
              <a:avLst/>
              <a:gdLst/>
              <a:ahLst/>
              <a:cxnLst/>
              <a:rect l="l" t="t" r="r" b="b"/>
              <a:pathLst>
                <a:path w="3022" h="1984" extrusionOk="0">
                  <a:moveTo>
                    <a:pt x="1511" y="0"/>
                  </a:moveTo>
                  <a:cubicBezTo>
                    <a:pt x="661" y="0"/>
                    <a:pt x="0" y="661"/>
                    <a:pt x="0" y="1511"/>
                  </a:cubicBezTo>
                  <a:cubicBezTo>
                    <a:pt x="0" y="1511"/>
                    <a:pt x="0" y="1511"/>
                    <a:pt x="0" y="1606"/>
                  </a:cubicBezTo>
                  <a:cubicBezTo>
                    <a:pt x="944" y="1700"/>
                    <a:pt x="1889" y="1889"/>
                    <a:pt x="2927" y="1983"/>
                  </a:cubicBezTo>
                  <a:cubicBezTo>
                    <a:pt x="2927" y="1889"/>
                    <a:pt x="3022" y="1700"/>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61" name="Google Shape;5461;p152"/>
            <p:cNvSpPr/>
            <p:nvPr/>
          </p:nvSpPr>
          <p:spPr>
            <a:xfrm>
              <a:off x="3540850" y="5337575"/>
              <a:ext cx="75575" cy="70850"/>
            </a:xfrm>
            <a:custGeom>
              <a:avLst/>
              <a:gdLst/>
              <a:ahLst/>
              <a:cxnLst/>
              <a:rect l="l" t="t" r="r" b="b"/>
              <a:pathLst>
                <a:path w="3023" h="2834" extrusionOk="0">
                  <a:moveTo>
                    <a:pt x="1511" y="0"/>
                  </a:moveTo>
                  <a:cubicBezTo>
                    <a:pt x="756" y="0"/>
                    <a:pt x="95" y="661"/>
                    <a:pt x="95" y="1511"/>
                  </a:cubicBezTo>
                  <a:lnTo>
                    <a:pt x="1" y="1511"/>
                  </a:lnTo>
                  <a:cubicBezTo>
                    <a:pt x="1" y="1983"/>
                    <a:pt x="284" y="2361"/>
                    <a:pt x="662" y="2645"/>
                  </a:cubicBezTo>
                  <a:cubicBezTo>
                    <a:pt x="1228" y="2739"/>
                    <a:pt x="1700" y="2739"/>
                    <a:pt x="2267" y="2833"/>
                  </a:cubicBezTo>
                  <a:cubicBezTo>
                    <a:pt x="2739" y="2550"/>
                    <a:pt x="3022" y="2078"/>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62" name="Google Shape;5462;p152"/>
            <p:cNvSpPr/>
            <p:nvPr/>
          </p:nvSpPr>
          <p:spPr>
            <a:xfrm>
              <a:off x="3741525" y="533757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63" name="Google Shape;5463;p152"/>
            <p:cNvSpPr/>
            <p:nvPr/>
          </p:nvSpPr>
          <p:spPr>
            <a:xfrm>
              <a:off x="2745250" y="5148700"/>
              <a:ext cx="75575" cy="73225"/>
            </a:xfrm>
            <a:custGeom>
              <a:avLst/>
              <a:gdLst/>
              <a:ahLst/>
              <a:cxnLst/>
              <a:rect l="l" t="t" r="r" b="b"/>
              <a:pathLst>
                <a:path w="3023" h="2929" extrusionOk="0">
                  <a:moveTo>
                    <a:pt x="1511" y="1"/>
                  </a:moveTo>
                  <a:cubicBezTo>
                    <a:pt x="661" y="1"/>
                    <a:pt x="0" y="662"/>
                    <a:pt x="0" y="1512"/>
                  </a:cubicBezTo>
                  <a:cubicBezTo>
                    <a:pt x="0" y="1700"/>
                    <a:pt x="95" y="1889"/>
                    <a:pt x="189" y="2078"/>
                  </a:cubicBezTo>
                  <a:cubicBezTo>
                    <a:pt x="756" y="2361"/>
                    <a:pt x="1417" y="2645"/>
                    <a:pt x="1983" y="2928"/>
                  </a:cubicBezTo>
                  <a:cubicBezTo>
                    <a:pt x="2550" y="2645"/>
                    <a:pt x="3022" y="2173"/>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64" name="Google Shape;5464;p152"/>
            <p:cNvSpPr/>
            <p:nvPr/>
          </p:nvSpPr>
          <p:spPr>
            <a:xfrm>
              <a:off x="2945925" y="5148700"/>
              <a:ext cx="73200" cy="75575"/>
            </a:xfrm>
            <a:custGeom>
              <a:avLst/>
              <a:gdLst/>
              <a:ahLst/>
              <a:cxnLst/>
              <a:rect l="l" t="t" r="r" b="b"/>
              <a:pathLst>
                <a:path w="2928" h="3023" extrusionOk="0">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65" name="Google Shape;5465;p152"/>
            <p:cNvSpPr/>
            <p:nvPr/>
          </p:nvSpPr>
          <p:spPr>
            <a:xfrm>
              <a:off x="3144225" y="5148700"/>
              <a:ext cx="73225" cy="75575"/>
            </a:xfrm>
            <a:custGeom>
              <a:avLst/>
              <a:gdLst/>
              <a:ahLst/>
              <a:cxnLst/>
              <a:rect l="l" t="t" r="r" b="b"/>
              <a:pathLst>
                <a:path w="2929" h="3023" extrusionOk="0">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66" name="Google Shape;5466;p152"/>
            <p:cNvSpPr/>
            <p:nvPr/>
          </p:nvSpPr>
          <p:spPr>
            <a:xfrm>
              <a:off x="3342550" y="5148700"/>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67" name="Google Shape;5467;p152"/>
            <p:cNvSpPr/>
            <p:nvPr/>
          </p:nvSpPr>
          <p:spPr>
            <a:xfrm>
              <a:off x="3540850" y="5148700"/>
              <a:ext cx="75575" cy="75575"/>
            </a:xfrm>
            <a:custGeom>
              <a:avLst/>
              <a:gdLst/>
              <a:ahLst/>
              <a:cxnLst/>
              <a:rect l="l" t="t" r="r" b="b"/>
              <a:pathLst>
                <a:path w="3023" h="3023" extrusionOk="0">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68" name="Google Shape;5468;p152"/>
            <p:cNvSpPr/>
            <p:nvPr/>
          </p:nvSpPr>
          <p:spPr>
            <a:xfrm>
              <a:off x="3741525" y="5148700"/>
              <a:ext cx="73200" cy="75575"/>
            </a:xfrm>
            <a:custGeom>
              <a:avLst/>
              <a:gdLst/>
              <a:ahLst/>
              <a:cxnLst/>
              <a:rect l="l" t="t" r="r" b="b"/>
              <a:pathLst>
                <a:path w="2928" h="3023" extrusionOk="0">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69" name="Google Shape;5469;p152"/>
            <p:cNvSpPr/>
            <p:nvPr/>
          </p:nvSpPr>
          <p:spPr>
            <a:xfrm>
              <a:off x="2350975" y="4959825"/>
              <a:ext cx="70850" cy="63775"/>
            </a:xfrm>
            <a:custGeom>
              <a:avLst/>
              <a:gdLst/>
              <a:ahLst/>
              <a:cxnLst/>
              <a:rect l="l" t="t" r="r" b="b"/>
              <a:pathLst>
                <a:path w="2834" h="2551" extrusionOk="0">
                  <a:moveTo>
                    <a:pt x="1323" y="1"/>
                  </a:moveTo>
                  <a:cubicBezTo>
                    <a:pt x="662" y="1"/>
                    <a:pt x="190" y="379"/>
                    <a:pt x="1" y="1040"/>
                  </a:cubicBezTo>
                  <a:cubicBezTo>
                    <a:pt x="756" y="1512"/>
                    <a:pt x="1606" y="2078"/>
                    <a:pt x="2362" y="2551"/>
                  </a:cubicBezTo>
                  <a:cubicBezTo>
                    <a:pt x="2645" y="2267"/>
                    <a:pt x="2834" y="1890"/>
                    <a:pt x="2834" y="1512"/>
                  </a:cubicBezTo>
                  <a:cubicBezTo>
                    <a:pt x="2834" y="662"/>
                    <a:pt x="2173" y="1"/>
                    <a:pt x="132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70" name="Google Shape;5470;p152"/>
            <p:cNvSpPr/>
            <p:nvPr/>
          </p:nvSpPr>
          <p:spPr>
            <a:xfrm>
              <a:off x="2546925"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71" name="Google Shape;5471;p152"/>
            <p:cNvSpPr/>
            <p:nvPr/>
          </p:nvSpPr>
          <p:spPr>
            <a:xfrm>
              <a:off x="27452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72" name="Google Shape;5472;p152"/>
            <p:cNvSpPr/>
            <p:nvPr/>
          </p:nvSpPr>
          <p:spPr>
            <a:xfrm>
              <a:off x="2945925" y="495982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73" name="Google Shape;5473;p152"/>
            <p:cNvSpPr/>
            <p:nvPr/>
          </p:nvSpPr>
          <p:spPr>
            <a:xfrm>
              <a:off x="3144225" y="4959825"/>
              <a:ext cx="73225" cy="75575"/>
            </a:xfrm>
            <a:custGeom>
              <a:avLst/>
              <a:gdLst/>
              <a:ahLst/>
              <a:cxnLst/>
              <a:rect l="l" t="t" r="r" b="b"/>
              <a:pathLst>
                <a:path w="2929" h="3023" extrusionOk="0">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74" name="Google Shape;5474;p152"/>
            <p:cNvSpPr/>
            <p:nvPr/>
          </p:nvSpPr>
          <p:spPr>
            <a:xfrm>
              <a:off x="3342550" y="495982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75" name="Google Shape;5475;p152"/>
            <p:cNvSpPr/>
            <p:nvPr/>
          </p:nvSpPr>
          <p:spPr>
            <a:xfrm>
              <a:off x="3540850" y="4959825"/>
              <a:ext cx="75575" cy="75575"/>
            </a:xfrm>
            <a:custGeom>
              <a:avLst/>
              <a:gdLst/>
              <a:ahLst/>
              <a:cxnLst/>
              <a:rect l="l" t="t" r="r" b="b"/>
              <a:pathLst>
                <a:path w="3023" h="3023" extrusionOk="0">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76" name="Google Shape;5476;p152"/>
            <p:cNvSpPr/>
            <p:nvPr/>
          </p:nvSpPr>
          <p:spPr>
            <a:xfrm>
              <a:off x="3741525" y="495982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77" name="Google Shape;5477;p152"/>
            <p:cNvSpPr/>
            <p:nvPr/>
          </p:nvSpPr>
          <p:spPr>
            <a:xfrm>
              <a:off x="21479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78" name="Google Shape;5478;p152"/>
            <p:cNvSpPr/>
            <p:nvPr/>
          </p:nvSpPr>
          <p:spPr>
            <a:xfrm>
              <a:off x="2346250" y="4770975"/>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79" name="Google Shape;5479;p152"/>
            <p:cNvSpPr/>
            <p:nvPr/>
          </p:nvSpPr>
          <p:spPr>
            <a:xfrm>
              <a:off x="2546925"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80" name="Google Shape;5480;p152"/>
            <p:cNvSpPr/>
            <p:nvPr/>
          </p:nvSpPr>
          <p:spPr>
            <a:xfrm>
              <a:off x="27452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81" name="Google Shape;5481;p152"/>
            <p:cNvSpPr/>
            <p:nvPr/>
          </p:nvSpPr>
          <p:spPr>
            <a:xfrm>
              <a:off x="2945925" y="477097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82" name="Google Shape;5482;p152"/>
            <p:cNvSpPr/>
            <p:nvPr/>
          </p:nvSpPr>
          <p:spPr>
            <a:xfrm>
              <a:off x="3144225" y="4770975"/>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83" name="Google Shape;5483;p152"/>
            <p:cNvSpPr/>
            <p:nvPr/>
          </p:nvSpPr>
          <p:spPr>
            <a:xfrm>
              <a:off x="3342550" y="47709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84" name="Google Shape;5484;p152"/>
            <p:cNvSpPr/>
            <p:nvPr/>
          </p:nvSpPr>
          <p:spPr>
            <a:xfrm>
              <a:off x="3540850" y="4770975"/>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85" name="Google Shape;5485;p152"/>
            <p:cNvSpPr/>
            <p:nvPr/>
          </p:nvSpPr>
          <p:spPr>
            <a:xfrm>
              <a:off x="3741525" y="477097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86" name="Google Shape;5486;p152"/>
            <p:cNvSpPr/>
            <p:nvPr/>
          </p:nvSpPr>
          <p:spPr>
            <a:xfrm>
              <a:off x="1949625"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87" name="Google Shape;5487;p152"/>
            <p:cNvSpPr/>
            <p:nvPr/>
          </p:nvSpPr>
          <p:spPr>
            <a:xfrm>
              <a:off x="21479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88" name="Google Shape;5488;p152"/>
            <p:cNvSpPr/>
            <p:nvPr/>
          </p:nvSpPr>
          <p:spPr>
            <a:xfrm>
              <a:off x="2346250" y="4582100"/>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89" name="Google Shape;5489;p152"/>
            <p:cNvSpPr/>
            <p:nvPr/>
          </p:nvSpPr>
          <p:spPr>
            <a:xfrm>
              <a:off x="2546925"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90" name="Google Shape;5490;p152"/>
            <p:cNvSpPr/>
            <p:nvPr/>
          </p:nvSpPr>
          <p:spPr>
            <a:xfrm>
              <a:off x="27452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91" name="Google Shape;5491;p152"/>
            <p:cNvSpPr/>
            <p:nvPr/>
          </p:nvSpPr>
          <p:spPr>
            <a:xfrm>
              <a:off x="2945925" y="4582100"/>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92" name="Google Shape;5492;p152"/>
            <p:cNvSpPr/>
            <p:nvPr/>
          </p:nvSpPr>
          <p:spPr>
            <a:xfrm>
              <a:off x="3144225" y="4582100"/>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93" name="Google Shape;5493;p152"/>
            <p:cNvSpPr/>
            <p:nvPr/>
          </p:nvSpPr>
          <p:spPr>
            <a:xfrm>
              <a:off x="3342550" y="458210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94" name="Google Shape;5494;p152"/>
            <p:cNvSpPr/>
            <p:nvPr/>
          </p:nvSpPr>
          <p:spPr>
            <a:xfrm>
              <a:off x="3540850" y="4582100"/>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95" name="Google Shape;5495;p152"/>
            <p:cNvSpPr/>
            <p:nvPr/>
          </p:nvSpPr>
          <p:spPr>
            <a:xfrm>
              <a:off x="3741525" y="458210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96" name="Google Shape;5496;p152"/>
            <p:cNvSpPr/>
            <p:nvPr/>
          </p:nvSpPr>
          <p:spPr>
            <a:xfrm>
              <a:off x="1751325" y="4393225"/>
              <a:ext cx="73200" cy="75575"/>
            </a:xfrm>
            <a:custGeom>
              <a:avLst/>
              <a:gdLst/>
              <a:ahLst/>
              <a:cxnLst/>
              <a:rect l="l" t="t" r="r" b="b"/>
              <a:pathLst>
                <a:path w="2928" h="3023" extrusionOk="0">
                  <a:moveTo>
                    <a:pt x="1417" y="1"/>
                  </a:moveTo>
                  <a:cubicBezTo>
                    <a:pt x="661" y="1"/>
                    <a:pt x="0" y="662"/>
                    <a:pt x="0" y="1512"/>
                  </a:cubicBezTo>
                  <a:cubicBezTo>
                    <a:pt x="0" y="1606"/>
                    <a:pt x="0" y="1700"/>
                    <a:pt x="0" y="1795"/>
                  </a:cubicBezTo>
                  <a:cubicBezTo>
                    <a:pt x="378" y="2173"/>
                    <a:pt x="661" y="2456"/>
                    <a:pt x="945" y="2834"/>
                  </a:cubicBezTo>
                  <a:cubicBezTo>
                    <a:pt x="1134" y="2928"/>
                    <a:pt x="1322" y="3023"/>
                    <a:pt x="1511" y="3023"/>
                  </a:cubicBezTo>
                  <a:cubicBezTo>
                    <a:pt x="2267" y="3023"/>
                    <a:pt x="2928"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97" name="Google Shape;5497;p152"/>
            <p:cNvSpPr/>
            <p:nvPr/>
          </p:nvSpPr>
          <p:spPr>
            <a:xfrm>
              <a:off x="1949625"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98" name="Google Shape;5498;p152"/>
            <p:cNvSpPr/>
            <p:nvPr/>
          </p:nvSpPr>
          <p:spPr>
            <a:xfrm>
              <a:off x="21479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99" name="Google Shape;5499;p152"/>
            <p:cNvSpPr/>
            <p:nvPr/>
          </p:nvSpPr>
          <p:spPr>
            <a:xfrm>
              <a:off x="2346250" y="4393225"/>
              <a:ext cx="75575" cy="75575"/>
            </a:xfrm>
            <a:custGeom>
              <a:avLst/>
              <a:gdLst/>
              <a:ahLst/>
              <a:cxnLst/>
              <a:rect l="l" t="t" r="r" b="b"/>
              <a:pathLst>
                <a:path w="3023" h="3023" extrusionOk="0">
                  <a:moveTo>
                    <a:pt x="1512" y="1"/>
                  </a:moveTo>
                  <a:cubicBezTo>
                    <a:pt x="756" y="1"/>
                    <a:pt x="95" y="662"/>
                    <a:pt x="95" y="1512"/>
                  </a:cubicBezTo>
                  <a:cubicBezTo>
                    <a:pt x="1" y="2361"/>
                    <a:pt x="756" y="3023"/>
                    <a:pt x="1512" y="3023"/>
                  </a:cubicBezTo>
                  <a:cubicBezTo>
                    <a:pt x="2362" y="3023"/>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00" name="Google Shape;5500;p152"/>
            <p:cNvSpPr/>
            <p:nvPr/>
          </p:nvSpPr>
          <p:spPr>
            <a:xfrm>
              <a:off x="2546925"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267" y="3023"/>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01" name="Google Shape;5501;p152"/>
            <p:cNvSpPr/>
            <p:nvPr/>
          </p:nvSpPr>
          <p:spPr>
            <a:xfrm>
              <a:off x="27452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02" name="Google Shape;5502;p152"/>
            <p:cNvSpPr/>
            <p:nvPr/>
          </p:nvSpPr>
          <p:spPr>
            <a:xfrm>
              <a:off x="2945925" y="4393225"/>
              <a:ext cx="73200" cy="75575"/>
            </a:xfrm>
            <a:custGeom>
              <a:avLst/>
              <a:gdLst/>
              <a:ahLst/>
              <a:cxnLst/>
              <a:rect l="l" t="t" r="r" b="b"/>
              <a:pathLst>
                <a:path w="2928" h="3023" extrusionOk="0">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03" name="Google Shape;5503;p152"/>
            <p:cNvSpPr/>
            <p:nvPr/>
          </p:nvSpPr>
          <p:spPr>
            <a:xfrm>
              <a:off x="3144225" y="4393225"/>
              <a:ext cx="73225" cy="75575"/>
            </a:xfrm>
            <a:custGeom>
              <a:avLst/>
              <a:gdLst/>
              <a:ahLst/>
              <a:cxnLst/>
              <a:rect l="l" t="t" r="r" b="b"/>
              <a:pathLst>
                <a:path w="2929" h="3023" extrusionOk="0">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04" name="Google Shape;5504;p152"/>
            <p:cNvSpPr/>
            <p:nvPr/>
          </p:nvSpPr>
          <p:spPr>
            <a:xfrm>
              <a:off x="3342550" y="4393225"/>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05" name="Google Shape;5505;p152"/>
            <p:cNvSpPr/>
            <p:nvPr/>
          </p:nvSpPr>
          <p:spPr>
            <a:xfrm>
              <a:off x="3540850" y="4393225"/>
              <a:ext cx="75575" cy="75575"/>
            </a:xfrm>
            <a:custGeom>
              <a:avLst/>
              <a:gdLst/>
              <a:ahLst/>
              <a:cxnLst/>
              <a:rect l="l" t="t" r="r" b="b"/>
              <a:pathLst>
                <a:path w="3023" h="3023" extrusionOk="0">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06" name="Google Shape;5506;p152"/>
            <p:cNvSpPr/>
            <p:nvPr/>
          </p:nvSpPr>
          <p:spPr>
            <a:xfrm>
              <a:off x="3741525" y="4393225"/>
              <a:ext cx="73200" cy="75575"/>
            </a:xfrm>
            <a:custGeom>
              <a:avLst/>
              <a:gdLst/>
              <a:ahLst/>
              <a:cxnLst/>
              <a:rect l="l" t="t" r="r" b="b"/>
              <a:pathLst>
                <a:path w="2928" h="3023" extrusionOk="0">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07" name="Google Shape;5507;p152"/>
            <p:cNvSpPr/>
            <p:nvPr/>
          </p:nvSpPr>
          <p:spPr>
            <a:xfrm>
              <a:off x="1751325" y="4204350"/>
              <a:ext cx="73200" cy="73225"/>
            </a:xfrm>
            <a:custGeom>
              <a:avLst/>
              <a:gdLst/>
              <a:ahLst/>
              <a:cxnLst/>
              <a:rect l="l" t="t" r="r" b="b"/>
              <a:pathLst>
                <a:path w="2928" h="2929" extrusionOk="0">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08" name="Google Shape;5508;p152"/>
            <p:cNvSpPr/>
            <p:nvPr/>
          </p:nvSpPr>
          <p:spPr>
            <a:xfrm>
              <a:off x="1949625"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09" name="Google Shape;5509;p152"/>
            <p:cNvSpPr/>
            <p:nvPr/>
          </p:nvSpPr>
          <p:spPr>
            <a:xfrm>
              <a:off x="21479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10" name="Google Shape;5510;p152"/>
            <p:cNvSpPr/>
            <p:nvPr/>
          </p:nvSpPr>
          <p:spPr>
            <a:xfrm>
              <a:off x="2346250" y="4204350"/>
              <a:ext cx="75575" cy="73225"/>
            </a:xfrm>
            <a:custGeom>
              <a:avLst/>
              <a:gdLst/>
              <a:ahLst/>
              <a:cxnLst/>
              <a:rect l="l" t="t" r="r" b="b"/>
              <a:pathLst>
                <a:path w="3023" h="2929" extrusionOk="0">
                  <a:moveTo>
                    <a:pt x="1512" y="1"/>
                  </a:moveTo>
                  <a:cubicBezTo>
                    <a:pt x="756" y="1"/>
                    <a:pt x="95" y="662"/>
                    <a:pt x="95" y="1512"/>
                  </a:cubicBezTo>
                  <a:cubicBezTo>
                    <a:pt x="1" y="2267"/>
                    <a:pt x="756" y="2928"/>
                    <a:pt x="1512" y="2928"/>
                  </a:cubicBezTo>
                  <a:cubicBezTo>
                    <a:pt x="2362" y="2928"/>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11" name="Google Shape;5511;p152"/>
            <p:cNvSpPr/>
            <p:nvPr/>
          </p:nvSpPr>
          <p:spPr>
            <a:xfrm>
              <a:off x="2546925"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267" y="2928"/>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12" name="Google Shape;5512;p152"/>
            <p:cNvSpPr/>
            <p:nvPr/>
          </p:nvSpPr>
          <p:spPr>
            <a:xfrm>
              <a:off x="27452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13" name="Google Shape;5513;p152"/>
            <p:cNvSpPr/>
            <p:nvPr/>
          </p:nvSpPr>
          <p:spPr>
            <a:xfrm>
              <a:off x="2945925" y="4204350"/>
              <a:ext cx="73200" cy="73225"/>
            </a:xfrm>
            <a:custGeom>
              <a:avLst/>
              <a:gdLst/>
              <a:ahLst/>
              <a:cxnLst/>
              <a:rect l="l" t="t" r="r" b="b"/>
              <a:pathLst>
                <a:path w="2928" h="2929" extrusionOk="0">
                  <a:moveTo>
                    <a:pt x="1417" y="1"/>
                  </a:moveTo>
                  <a:cubicBezTo>
                    <a:pt x="661" y="1"/>
                    <a:pt x="0" y="662"/>
                    <a:pt x="0" y="1512"/>
                  </a:cubicBezTo>
                  <a:cubicBezTo>
                    <a:pt x="0" y="2267"/>
                    <a:pt x="661" y="2928"/>
                    <a:pt x="1417" y="2928"/>
                  </a:cubicBezTo>
                  <a:cubicBezTo>
                    <a:pt x="2266" y="2928"/>
                    <a:pt x="2928" y="2362"/>
                    <a:pt x="2928" y="1512"/>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14" name="Google Shape;5514;p152"/>
            <p:cNvSpPr/>
            <p:nvPr/>
          </p:nvSpPr>
          <p:spPr>
            <a:xfrm>
              <a:off x="3144225" y="4204350"/>
              <a:ext cx="73225" cy="73225"/>
            </a:xfrm>
            <a:custGeom>
              <a:avLst/>
              <a:gdLst/>
              <a:ahLst/>
              <a:cxnLst/>
              <a:rect l="l" t="t" r="r" b="b"/>
              <a:pathLst>
                <a:path w="2929" h="2929" extrusionOk="0">
                  <a:moveTo>
                    <a:pt x="1417" y="1"/>
                  </a:moveTo>
                  <a:cubicBezTo>
                    <a:pt x="662" y="1"/>
                    <a:pt x="1" y="662"/>
                    <a:pt x="1" y="1512"/>
                  </a:cubicBezTo>
                  <a:cubicBezTo>
                    <a:pt x="1" y="2267"/>
                    <a:pt x="662" y="2928"/>
                    <a:pt x="1511" y="2928"/>
                  </a:cubicBezTo>
                  <a:cubicBezTo>
                    <a:pt x="2267" y="2928"/>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15" name="Google Shape;5515;p152"/>
            <p:cNvSpPr/>
            <p:nvPr/>
          </p:nvSpPr>
          <p:spPr>
            <a:xfrm>
              <a:off x="3342550" y="42043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16" name="Google Shape;5516;p152"/>
            <p:cNvSpPr/>
            <p:nvPr/>
          </p:nvSpPr>
          <p:spPr>
            <a:xfrm>
              <a:off x="3540850" y="4204350"/>
              <a:ext cx="75575" cy="73225"/>
            </a:xfrm>
            <a:custGeom>
              <a:avLst/>
              <a:gdLst/>
              <a:ahLst/>
              <a:cxnLst/>
              <a:rect l="l" t="t" r="r" b="b"/>
              <a:pathLst>
                <a:path w="3023" h="2929" extrusionOk="0">
                  <a:moveTo>
                    <a:pt x="1511" y="1"/>
                  </a:moveTo>
                  <a:cubicBezTo>
                    <a:pt x="756" y="1"/>
                    <a:pt x="95" y="662"/>
                    <a:pt x="95" y="1512"/>
                  </a:cubicBezTo>
                  <a:cubicBezTo>
                    <a:pt x="1" y="2267"/>
                    <a:pt x="756"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17" name="Google Shape;5517;p152"/>
            <p:cNvSpPr/>
            <p:nvPr/>
          </p:nvSpPr>
          <p:spPr>
            <a:xfrm>
              <a:off x="3741525" y="4204350"/>
              <a:ext cx="73200" cy="73225"/>
            </a:xfrm>
            <a:custGeom>
              <a:avLst/>
              <a:gdLst/>
              <a:ahLst/>
              <a:cxnLst/>
              <a:rect l="l" t="t" r="r" b="b"/>
              <a:pathLst>
                <a:path w="2928" h="2929" extrusionOk="0">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18" name="Google Shape;5518;p152"/>
            <p:cNvSpPr/>
            <p:nvPr/>
          </p:nvSpPr>
          <p:spPr>
            <a:xfrm>
              <a:off x="1550650" y="4015500"/>
              <a:ext cx="75575" cy="75550"/>
            </a:xfrm>
            <a:custGeom>
              <a:avLst/>
              <a:gdLst/>
              <a:ahLst/>
              <a:cxnLst/>
              <a:rect l="l" t="t" r="r" b="b"/>
              <a:pathLst>
                <a:path w="3023" h="3022"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19" name="Google Shape;5519;p152"/>
            <p:cNvSpPr/>
            <p:nvPr/>
          </p:nvSpPr>
          <p:spPr>
            <a:xfrm>
              <a:off x="1751325" y="4015500"/>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20" name="Google Shape;5520;p152"/>
            <p:cNvSpPr/>
            <p:nvPr/>
          </p:nvSpPr>
          <p:spPr>
            <a:xfrm>
              <a:off x="1949625"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21" name="Google Shape;5521;p152"/>
            <p:cNvSpPr/>
            <p:nvPr/>
          </p:nvSpPr>
          <p:spPr>
            <a:xfrm>
              <a:off x="21479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22" name="Google Shape;5522;p152"/>
            <p:cNvSpPr/>
            <p:nvPr/>
          </p:nvSpPr>
          <p:spPr>
            <a:xfrm>
              <a:off x="2346250" y="4015500"/>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23" name="Google Shape;5523;p152"/>
            <p:cNvSpPr/>
            <p:nvPr/>
          </p:nvSpPr>
          <p:spPr>
            <a:xfrm>
              <a:off x="2546925"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24" name="Google Shape;5524;p152"/>
            <p:cNvSpPr/>
            <p:nvPr/>
          </p:nvSpPr>
          <p:spPr>
            <a:xfrm>
              <a:off x="27452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25" name="Google Shape;5525;p152"/>
            <p:cNvSpPr/>
            <p:nvPr/>
          </p:nvSpPr>
          <p:spPr>
            <a:xfrm>
              <a:off x="2945925" y="401550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26" name="Google Shape;5526;p152"/>
            <p:cNvSpPr/>
            <p:nvPr/>
          </p:nvSpPr>
          <p:spPr>
            <a:xfrm>
              <a:off x="3144225" y="4015500"/>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27" name="Google Shape;5527;p152"/>
            <p:cNvSpPr/>
            <p:nvPr/>
          </p:nvSpPr>
          <p:spPr>
            <a:xfrm>
              <a:off x="3342550" y="40155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28" name="Google Shape;5528;p152"/>
            <p:cNvSpPr/>
            <p:nvPr/>
          </p:nvSpPr>
          <p:spPr>
            <a:xfrm>
              <a:off x="3540850" y="4015500"/>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29" name="Google Shape;5529;p152"/>
            <p:cNvSpPr/>
            <p:nvPr/>
          </p:nvSpPr>
          <p:spPr>
            <a:xfrm>
              <a:off x="3741525" y="4015500"/>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30" name="Google Shape;5530;p152"/>
            <p:cNvSpPr/>
            <p:nvPr/>
          </p:nvSpPr>
          <p:spPr>
            <a:xfrm>
              <a:off x="1550650" y="3826625"/>
              <a:ext cx="75575" cy="75575"/>
            </a:xfrm>
            <a:custGeom>
              <a:avLst/>
              <a:gdLst/>
              <a:ahLst/>
              <a:cxnLst/>
              <a:rect l="l" t="t" r="r" b="b"/>
              <a:pathLst>
                <a:path w="3023" h="3023"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31" name="Google Shape;5531;p152"/>
            <p:cNvSpPr/>
            <p:nvPr/>
          </p:nvSpPr>
          <p:spPr>
            <a:xfrm>
              <a:off x="1751325" y="382662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32" name="Google Shape;5532;p152"/>
            <p:cNvSpPr/>
            <p:nvPr/>
          </p:nvSpPr>
          <p:spPr>
            <a:xfrm>
              <a:off x="1949625"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33" name="Google Shape;5533;p152"/>
            <p:cNvSpPr/>
            <p:nvPr/>
          </p:nvSpPr>
          <p:spPr>
            <a:xfrm>
              <a:off x="21479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34" name="Google Shape;5534;p152"/>
            <p:cNvSpPr/>
            <p:nvPr/>
          </p:nvSpPr>
          <p:spPr>
            <a:xfrm>
              <a:off x="2346250" y="3826625"/>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35" name="Google Shape;5535;p152"/>
            <p:cNvSpPr/>
            <p:nvPr/>
          </p:nvSpPr>
          <p:spPr>
            <a:xfrm>
              <a:off x="2546925"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36" name="Google Shape;5536;p152"/>
            <p:cNvSpPr/>
            <p:nvPr/>
          </p:nvSpPr>
          <p:spPr>
            <a:xfrm>
              <a:off x="27452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37" name="Google Shape;5537;p152"/>
            <p:cNvSpPr/>
            <p:nvPr/>
          </p:nvSpPr>
          <p:spPr>
            <a:xfrm>
              <a:off x="2945925" y="382662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38" name="Google Shape;5538;p152"/>
            <p:cNvSpPr/>
            <p:nvPr/>
          </p:nvSpPr>
          <p:spPr>
            <a:xfrm>
              <a:off x="3144225" y="3826625"/>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39" name="Google Shape;5539;p152"/>
            <p:cNvSpPr/>
            <p:nvPr/>
          </p:nvSpPr>
          <p:spPr>
            <a:xfrm>
              <a:off x="3342550" y="38266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40" name="Google Shape;5540;p152"/>
            <p:cNvSpPr/>
            <p:nvPr/>
          </p:nvSpPr>
          <p:spPr>
            <a:xfrm>
              <a:off x="3540850" y="3826625"/>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41" name="Google Shape;5541;p152"/>
            <p:cNvSpPr/>
            <p:nvPr/>
          </p:nvSpPr>
          <p:spPr>
            <a:xfrm>
              <a:off x="3741525" y="382662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42" name="Google Shape;5542;p152"/>
            <p:cNvSpPr/>
            <p:nvPr/>
          </p:nvSpPr>
          <p:spPr>
            <a:xfrm>
              <a:off x="13523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43" name="Google Shape;5543;p152"/>
            <p:cNvSpPr/>
            <p:nvPr/>
          </p:nvSpPr>
          <p:spPr>
            <a:xfrm>
              <a:off x="1550650" y="3637750"/>
              <a:ext cx="75575" cy="75575"/>
            </a:xfrm>
            <a:custGeom>
              <a:avLst/>
              <a:gdLst/>
              <a:ahLst/>
              <a:cxnLst/>
              <a:rect l="l" t="t" r="r" b="b"/>
              <a:pathLst>
                <a:path w="3023" h="3023" extrusionOk="0">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44" name="Google Shape;5544;p152"/>
            <p:cNvSpPr/>
            <p:nvPr/>
          </p:nvSpPr>
          <p:spPr>
            <a:xfrm>
              <a:off x="1751325" y="3637750"/>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45" name="Google Shape;5545;p152"/>
            <p:cNvSpPr/>
            <p:nvPr/>
          </p:nvSpPr>
          <p:spPr>
            <a:xfrm>
              <a:off x="19496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46" name="Google Shape;5546;p152"/>
            <p:cNvSpPr/>
            <p:nvPr/>
          </p:nvSpPr>
          <p:spPr>
            <a:xfrm>
              <a:off x="21479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47" name="Google Shape;5547;p152"/>
            <p:cNvSpPr/>
            <p:nvPr/>
          </p:nvSpPr>
          <p:spPr>
            <a:xfrm>
              <a:off x="2346250" y="3637750"/>
              <a:ext cx="75575" cy="75575"/>
            </a:xfrm>
            <a:custGeom>
              <a:avLst/>
              <a:gdLst/>
              <a:ahLst/>
              <a:cxnLst/>
              <a:rect l="l" t="t" r="r" b="b"/>
              <a:pathLst>
                <a:path w="3023" h="3023" extrusionOk="0">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48" name="Google Shape;5548;p152"/>
            <p:cNvSpPr/>
            <p:nvPr/>
          </p:nvSpPr>
          <p:spPr>
            <a:xfrm>
              <a:off x="25469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49" name="Google Shape;5549;p152"/>
            <p:cNvSpPr/>
            <p:nvPr/>
          </p:nvSpPr>
          <p:spPr>
            <a:xfrm>
              <a:off x="27452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50" name="Google Shape;5550;p152"/>
            <p:cNvSpPr/>
            <p:nvPr/>
          </p:nvSpPr>
          <p:spPr>
            <a:xfrm>
              <a:off x="2945925" y="3637750"/>
              <a:ext cx="73200" cy="75575"/>
            </a:xfrm>
            <a:custGeom>
              <a:avLst/>
              <a:gdLst/>
              <a:ahLst/>
              <a:cxnLst/>
              <a:rect l="l" t="t" r="r" b="b"/>
              <a:pathLst>
                <a:path w="2928" h="3023" extrusionOk="0">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51" name="Google Shape;5551;p152"/>
            <p:cNvSpPr/>
            <p:nvPr/>
          </p:nvSpPr>
          <p:spPr>
            <a:xfrm>
              <a:off x="3144225" y="3637750"/>
              <a:ext cx="73225" cy="75575"/>
            </a:xfrm>
            <a:custGeom>
              <a:avLst/>
              <a:gdLst/>
              <a:ahLst/>
              <a:cxnLst/>
              <a:rect l="l" t="t" r="r" b="b"/>
              <a:pathLst>
                <a:path w="2929" h="3023" extrusionOk="0">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52" name="Google Shape;5552;p152"/>
            <p:cNvSpPr/>
            <p:nvPr/>
          </p:nvSpPr>
          <p:spPr>
            <a:xfrm>
              <a:off x="3342550" y="3637750"/>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53" name="Google Shape;5553;p152"/>
            <p:cNvSpPr/>
            <p:nvPr/>
          </p:nvSpPr>
          <p:spPr>
            <a:xfrm>
              <a:off x="3540850" y="3637750"/>
              <a:ext cx="75575" cy="75575"/>
            </a:xfrm>
            <a:custGeom>
              <a:avLst/>
              <a:gdLst/>
              <a:ahLst/>
              <a:cxnLst/>
              <a:rect l="l" t="t" r="r" b="b"/>
              <a:pathLst>
                <a:path w="3023" h="3023" extrusionOk="0">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54" name="Google Shape;5554;p152"/>
            <p:cNvSpPr/>
            <p:nvPr/>
          </p:nvSpPr>
          <p:spPr>
            <a:xfrm>
              <a:off x="3741525" y="3637750"/>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55" name="Google Shape;5555;p152"/>
            <p:cNvSpPr/>
            <p:nvPr/>
          </p:nvSpPr>
          <p:spPr>
            <a:xfrm>
              <a:off x="13523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56" name="Google Shape;5556;p152"/>
            <p:cNvSpPr/>
            <p:nvPr/>
          </p:nvSpPr>
          <p:spPr>
            <a:xfrm>
              <a:off x="1550650" y="3448875"/>
              <a:ext cx="75575" cy="75575"/>
            </a:xfrm>
            <a:custGeom>
              <a:avLst/>
              <a:gdLst/>
              <a:ahLst/>
              <a:cxnLst/>
              <a:rect l="l" t="t" r="r" b="b"/>
              <a:pathLst>
                <a:path w="3023" h="3023" extrusionOk="0">
                  <a:moveTo>
                    <a:pt x="1511" y="1"/>
                  </a:moveTo>
                  <a:cubicBezTo>
                    <a:pt x="756" y="1"/>
                    <a:pt x="95" y="662"/>
                    <a:pt x="95" y="1512"/>
                  </a:cubicBezTo>
                  <a:cubicBezTo>
                    <a:pt x="0"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57" name="Google Shape;5557;p152"/>
            <p:cNvSpPr/>
            <p:nvPr/>
          </p:nvSpPr>
          <p:spPr>
            <a:xfrm>
              <a:off x="1751325" y="344887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58" name="Google Shape;5558;p152"/>
            <p:cNvSpPr/>
            <p:nvPr/>
          </p:nvSpPr>
          <p:spPr>
            <a:xfrm>
              <a:off x="19496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59" name="Google Shape;5559;p152"/>
            <p:cNvSpPr/>
            <p:nvPr/>
          </p:nvSpPr>
          <p:spPr>
            <a:xfrm>
              <a:off x="21479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60" name="Google Shape;5560;p152"/>
            <p:cNvSpPr/>
            <p:nvPr/>
          </p:nvSpPr>
          <p:spPr>
            <a:xfrm>
              <a:off x="2346250" y="3448875"/>
              <a:ext cx="75575" cy="75575"/>
            </a:xfrm>
            <a:custGeom>
              <a:avLst/>
              <a:gdLst/>
              <a:ahLst/>
              <a:cxnLst/>
              <a:rect l="l" t="t" r="r" b="b"/>
              <a:pathLst>
                <a:path w="3023" h="3023" extrusionOk="0">
                  <a:moveTo>
                    <a:pt x="1512" y="1"/>
                  </a:moveTo>
                  <a:cubicBezTo>
                    <a:pt x="756" y="1"/>
                    <a:pt x="95" y="662"/>
                    <a:pt x="95" y="1512"/>
                  </a:cubicBezTo>
                  <a:cubicBezTo>
                    <a:pt x="1" y="2362"/>
                    <a:pt x="756"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61" name="Google Shape;5561;p152"/>
            <p:cNvSpPr/>
            <p:nvPr/>
          </p:nvSpPr>
          <p:spPr>
            <a:xfrm>
              <a:off x="25469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62" name="Google Shape;5562;p152"/>
            <p:cNvSpPr/>
            <p:nvPr/>
          </p:nvSpPr>
          <p:spPr>
            <a:xfrm>
              <a:off x="27452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63" name="Google Shape;5563;p152"/>
            <p:cNvSpPr/>
            <p:nvPr/>
          </p:nvSpPr>
          <p:spPr>
            <a:xfrm>
              <a:off x="2945925" y="344887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64" name="Google Shape;5564;p152"/>
            <p:cNvSpPr/>
            <p:nvPr/>
          </p:nvSpPr>
          <p:spPr>
            <a:xfrm>
              <a:off x="3144225" y="3448875"/>
              <a:ext cx="73225" cy="75575"/>
            </a:xfrm>
            <a:custGeom>
              <a:avLst/>
              <a:gdLst/>
              <a:ahLst/>
              <a:cxnLst/>
              <a:rect l="l" t="t" r="r" b="b"/>
              <a:pathLst>
                <a:path w="2929" h="3023" extrusionOk="0">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65" name="Google Shape;5565;p152"/>
            <p:cNvSpPr/>
            <p:nvPr/>
          </p:nvSpPr>
          <p:spPr>
            <a:xfrm>
              <a:off x="3342550" y="34488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66" name="Google Shape;5566;p152"/>
            <p:cNvSpPr/>
            <p:nvPr/>
          </p:nvSpPr>
          <p:spPr>
            <a:xfrm>
              <a:off x="3540850" y="3448875"/>
              <a:ext cx="75575" cy="75575"/>
            </a:xfrm>
            <a:custGeom>
              <a:avLst/>
              <a:gdLst/>
              <a:ahLst/>
              <a:cxnLst/>
              <a:rect l="l" t="t" r="r" b="b"/>
              <a:pathLst>
                <a:path w="3023" h="3023" extrusionOk="0">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67" name="Google Shape;5567;p152"/>
            <p:cNvSpPr/>
            <p:nvPr/>
          </p:nvSpPr>
          <p:spPr>
            <a:xfrm>
              <a:off x="3741525" y="344887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68" name="Google Shape;5568;p152"/>
            <p:cNvSpPr/>
            <p:nvPr/>
          </p:nvSpPr>
          <p:spPr>
            <a:xfrm>
              <a:off x="13523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69" name="Google Shape;5569;p152"/>
            <p:cNvSpPr/>
            <p:nvPr/>
          </p:nvSpPr>
          <p:spPr>
            <a:xfrm>
              <a:off x="1550650" y="3260025"/>
              <a:ext cx="75575" cy="75550"/>
            </a:xfrm>
            <a:custGeom>
              <a:avLst/>
              <a:gdLst/>
              <a:ahLst/>
              <a:cxnLst/>
              <a:rect l="l" t="t" r="r" b="b"/>
              <a:pathLst>
                <a:path w="3023" h="3022"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70" name="Google Shape;5570;p152"/>
            <p:cNvSpPr/>
            <p:nvPr/>
          </p:nvSpPr>
          <p:spPr>
            <a:xfrm>
              <a:off x="1751325" y="326002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71" name="Google Shape;5571;p152"/>
            <p:cNvSpPr/>
            <p:nvPr/>
          </p:nvSpPr>
          <p:spPr>
            <a:xfrm>
              <a:off x="19496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72" name="Google Shape;5572;p152"/>
            <p:cNvSpPr/>
            <p:nvPr/>
          </p:nvSpPr>
          <p:spPr>
            <a:xfrm>
              <a:off x="21479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73" name="Google Shape;5573;p152"/>
            <p:cNvSpPr/>
            <p:nvPr/>
          </p:nvSpPr>
          <p:spPr>
            <a:xfrm>
              <a:off x="2346250" y="3260025"/>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74" name="Google Shape;5574;p152"/>
            <p:cNvSpPr/>
            <p:nvPr/>
          </p:nvSpPr>
          <p:spPr>
            <a:xfrm>
              <a:off x="25469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75" name="Google Shape;5575;p152"/>
            <p:cNvSpPr/>
            <p:nvPr/>
          </p:nvSpPr>
          <p:spPr>
            <a:xfrm>
              <a:off x="27452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76" name="Google Shape;5576;p152"/>
            <p:cNvSpPr/>
            <p:nvPr/>
          </p:nvSpPr>
          <p:spPr>
            <a:xfrm>
              <a:off x="2945925" y="326002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77" name="Google Shape;5577;p152"/>
            <p:cNvSpPr/>
            <p:nvPr/>
          </p:nvSpPr>
          <p:spPr>
            <a:xfrm>
              <a:off x="3144225" y="3260025"/>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78" name="Google Shape;5578;p152"/>
            <p:cNvSpPr/>
            <p:nvPr/>
          </p:nvSpPr>
          <p:spPr>
            <a:xfrm>
              <a:off x="3342550" y="326002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79" name="Google Shape;5579;p152"/>
            <p:cNvSpPr/>
            <p:nvPr/>
          </p:nvSpPr>
          <p:spPr>
            <a:xfrm>
              <a:off x="3540850" y="3260025"/>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80" name="Google Shape;5580;p152"/>
            <p:cNvSpPr/>
            <p:nvPr/>
          </p:nvSpPr>
          <p:spPr>
            <a:xfrm>
              <a:off x="3741525" y="326002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81" name="Google Shape;5581;p152"/>
            <p:cNvSpPr/>
            <p:nvPr/>
          </p:nvSpPr>
          <p:spPr>
            <a:xfrm>
              <a:off x="1201250" y="3073500"/>
              <a:ext cx="25975" cy="68500"/>
            </a:xfrm>
            <a:custGeom>
              <a:avLst/>
              <a:gdLst/>
              <a:ahLst/>
              <a:cxnLst/>
              <a:rect l="l" t="t" r="r" b="b"/>
              <a:pathLst>
                <a:path w="1039" h="2740" extrusionOk="0">
                  <a:moveTo>
                    <a:pt x="0" y="1"/>
                  </a:moveTo>
                  <a:lnTo>
                    <a:pt x="0" y="1"/>
                  </a:lnTo>
                  <a:cubicBezTo>
                    <a:pt x="95" y="851"/>
                    <a:pt x="189" y="1795"/>
                    <a:pt x="283" y="2739"/>
                  </a:cubicBezTo>
                  <a:cubicBezTo>
                    <a:pt x="756" y="2456"/>
                    <a:pt x="1039" y="1984"/>
                    <a:pt x="1039" y="1417"/>
                  </a:cubicBezTo>
                  <a:cubicBezTo>
                    <a:pt x="1039" y="662"/>
                    <a:pt x="567" y="190"/>
                    <a:pt x="0"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82" name="Google Shape;5582;p152"/>
            <p:cNvSpPr/>
            <p:nvPr/>
          </p:nvSpPr>
          <p:spPr>
            <a:xfrm>
              <a:off x="13523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83" name="Google Shape;5583;p152"/>
            <p:cNvSpPr/>
            <p:nvPr/>
          </p:nvSpPr>
          <p:spPr>
            <a:xfrm>
              <a:off x="1550650" y="3071150"/>
              <a:ext cx="75575" cy="75575"/>
            </a:xfrm>
            <a:custGeom>
              <a:avLst/>
              <a:gdLst/>
              <a:ahLst/>
              <a:cxnLst/>
              <a:rect l="l" t="t" r="r" b="b"/>
              <a:pathLst>
                <a:path w="3023" h="3023"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84" name="Google Shape;5584;p152"/>
            <p:cNvSpPr/>
            <p:nvPr/>
          </p:nvSpPr>
          <p:spPr>
            <a:xfrm>
              <a:off x="1751325" y="307115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85" name="Google Shape;5585;p152"/>
            <p:cNvSpPr/>
            <p:nvPr/>
          </p:nvSpPr>
          <p:spPr>
            <a:xfrm>
              <a:off x="19496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86" name="Google Shape;5586;p152"/>
            <p:cNvSpPr/>
            <p:nvPr/>
          </p:nvSpPr>
          <p:spPr>
            <a:xfrm>
              <a:off x="21479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87" name="Google Shape;5587;p152"/>
            <p:cNvSpPr/>
            <p:nvPr/>
          </p:nvSpPr>
          <p:spPr>
            <a:xfrm>
              <a:off x="2346250" y="3071150"/>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88" name="Google Shape;5588;p152"/>
            <p:cNvSpPr/>
            <p:nvPr/>
          </p:nvSpPr>
          <p:spPr>
            <a:xfrm>
              <a:off x="25469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89" name="Google Shape;5589;p152"/>
            <p:cNvSpPr/>
            <p:nvPr/>
          </p:nvSpPr>
          <p:spPr>
            <a:xfrm>
              <a:off x="27452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90" name="Google Shape;5590;p152"/>
            <p:cNvSpPr/>
            <p:nvPr/>
          </p:nvSpPr>
          <p:spPr>
            <a:xfrm>
              <a:off x="2945925" y="3071150"/>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91" name="Google Shape;5591;p152"/>
            <p:cNvSpPr/>
            <p:nvPr/>
          </p:nvSpPr>
          <p:spPr>
            <a:xfrm>
              <a:off x="3144225" y="3071150"/>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92" name="Google Shape;5592;p152"/>
            <p:cNvSpPr/>
            <p:nvPr/>
          </p:nvSpPr>
          <p:spPr>
            <a:xfrm>
              <a:off x="3342550" y="307115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93" name="Google Shape;5593;p152"/>
            <p:cNvSpPr/>
            <p:nvPr/>
          </p:nvSpPr>
          <p:spPr>
            <a:xfrm>
              <a:off x="3540850" y="3071150"/>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94" name="Google Shape;5594;p152"/>
            <p:cNvSpPr/>
            <p:nvPr/>
          </p:nvSpPr>
          <p:spPr>
            <a:xfrm>
              <a:off x="3741525" y="307115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95" name="Google Shape;5595;p152"/>
            <p:cNvSpPr/>
            <p:nvPr/>
          </p:nvSpPr>
          <p:spPr>
            <a:xfrm>
              <a:off x="1189450" y="2882275"/>
              <a:ext cx="37775" cy="73225"/>
            </a:xfrm>
            <a:custGeom>
              <a:avLst/>
              <a:gdLst/>
              <a:ahLst/>
              <a:cxnLst/>
              <a:rect l="l" t="t" r="r" b="b"/>
              <a:pathLst>
                <a:path w="1511" h="2929" extrusionOk="0">
                  <a:moveTo>
                    <a:pt x="0" y="1"/>
                  </a:moveTo>
                  <a:cubicBezTo>
                    <a:pt x="0" y="1039"/>
                    <a:pt x="94" y="1984"/>
                    <a:pt x="94" y="2928"/>
                  </a:cubicBezTo>
                  <a:cubicBezTo>
                    <a:pt x="944" y="2928"/>
                    <a:pt x="1511" y="2361"/>
                    <a:pt x="1511" y="1512"/>
                  </a:cubicBezTo>
                  <a:cubicBezTo>
                    <a:pt x="1511" y="662"/>
                    <a:pt x="850" y="1"/>
                    <a:pt x="9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96" name="Google Shape;5596;p152"/>
            <p:cNvSpPr/>
            <p:nvPr/>
          </p:nvSpPr>
          <p:spPr>
            <a:xfrm>
              <a:off x="13523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97" name="Google Shape;5597;p152"/>
            <p:cNvSpPr/>
            <p:nvPr/>
          </p:nvSpPr>
          <p:spPr>
            <a:xfrm>
              <a:off x="1550650" y="2882275"/>
              <a:ext cx="75575" cy="75575"/>
            </a:xfrm>
            <a:custGeom>
              <a:avLst/>
              <a:gdLst/>
              <a:ahLst/>
              <a:cxnLst/>
              <a:rect l="l" t="t" r="r" b="b"/>
              <a:pathLst>
                <a:path w="3023" h="3023" extrusionOk="0">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98" name="Google Shape;5598;p152"/>
            <p:cNvSpPr/>
            <p:nvPr/>
          </p:nvSpPr>
          <p:spPr>
            <a:xfrm>
              <a:off x="1751325" y="2882275"/>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99" name="Google Shape;5599;p152"/>
            <p:cNvSpPr/>
            <p:nvPr/>
          </p:nvSpPr>
          <p:spPr>
            <a:xfrm>
              <a:off x="19496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600" name="Google Shape;5600;p152"/>
            <p:cNvSpPr/>
            <p:nvPr/>
          </p:nvSpPr>
          <p:spPr>
            <a:xfrm>
              <a:off x="21479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601" name="Google Shape;5601;p152"/>
            <p:cNvSpPr/>
            <p:nvPr/>
          </p:nvSpPr>
          <p:spPr>
            <a:xfrm>
              <a:off x="2346250" y="2882275"/>
              <a:ext cx="75575" cy="75575"/>
            </a:xfrm>
            <a:custGeom>
              <a:avLst/>
              <a:gdLst/>
              <a:ahLst/>
              <a:cxnLst/>
              <a:rect l="l" t="t" r="r" b="b"/>
              <a:pathLst>
                <a:path w="3023" h="3023" extrusionOk="0">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602" name="Google Shape;5602;p152"/>
            <p:cNvSpPr/>
            <p:nvPr/>
          </p:nvSpPr>
          <p:spPr>
            <a:xfrm>
              <a:off x="25469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603" name="Google Shape;5603;p152"/>
            <p:cNvSpPr/>
            <p:nvPr/>
          </p:nvSpPr>
          <p:spPr>
            <a:xfrm>
              <a:off x="27452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604" name="Google Shape;5604;p152"/>
            <p:cNvSpPr/>
            <p:nvPr/>
          </p:nvSpPr>
          <p:spPr>
            <a:xfrm>
              <a:off x="2945925" y="2882275"/>
              <a:ext cx="73200" cy="75575"/>
            </a:xfrm>
            <a:custGeom>
              <a:avLst/>
              <a:gdLst/>
              <a:ahLst/>
              <a:cxnLst/>
              <a:rect l="l" t="t" r="r" b="b"/>
              <a:pathLst>
                <a:path w="2928" h="3023" extrusionOk="0">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605" name="Google Shape;5605;p152"/>
            <p:cNvSpPr/>
            <p:nvPr/>
          </p:nvSpPr>
          <p:spPr>
            <a:xfrm>
              <a:off x="3144225" y="2882275"/>
              <a:ext cx="73225" cy="75575"/>
            </a:xfrm>
            <a:custGeom>
              <a:avLst/>
              <a:gdLst/>
              <a:ahLst/>
              <a:cxnLst/>
              <a:rect l="l" t="t" r="r" b="b"/>
              <a:pathLst>
                <a:path w="2929" h="3023" extrusionOk="0">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606" name="Google Shape;5606;p152"/>
            <p:cNvSpPr/>
            <p:nvPr/>
          </p:nvSpPr>
          <p:spPr>
            <a:xfrm>
              <a:off x="3342550" y="2882275"/>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607" name="Google Shape;5607;p152"/>
            <p:cNvSpPr/>
            <p:nvPr/>
          </p:nvSpPr>
          <p:spPr>
            <a:xfrm>
              <a:off x="3540850" y="2882275"/>
              <a:ext cx="75575" cy="75575"/>
            </a:xfrm>
            <a:custGeom>
              <a:avLst/>
              <a:gdLst/>
              <a:ahLst/>
              <a:cxnLst/>
              <a:rect l="l" t="t" r="r" b="b"/>
              <a:pathLst>
                <a:path w="3023" h="3023" extrusionOk="0">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608" name="Google Shape;5608;p152"/>
            <p:cNvSpPr/>
            <p:nvPr/>
          </p:nvSpPr>
          <p:spPr>
            <a:xfrm>
              <a:off x="3741525" y="2882275"/>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609" name="Google Shape;5609;p152"/>
            <p:cNvSpPr/>
            <p:nvPr/>
          </p:nvSpPr>
          <p:spPr>
            <a:xfrm>
              <a:off x="4138150" y="5337575"/>
              <a:ext cx="75575" cy="49600"/>
            </a:xfrm>
            <a:custGeom>
              <a:avLst/>
              <a:gdLst/>
              <a:ahLst/>
              <a:cxnLst/>
              <a:rect l="l" t="t" r="r" b="b"/>
              <a:pathLst>
                <a:path w="3023" h="1984" extrusionOk="0">
                  <a:moveTo>
                    <a:pt x="1511" y="0"/>
                  </a:moveTo>
                  <a:cubicBezTo>
                    <a:pt x="661" y="0"/>
                    <a:pt x="0" y="661"/>
                    <a:pt x="0" y="1511"/>
                  </a:cubicBezTo>
                  <a:cubicBezTo>
                    <a:pt x="0" y="1700"/>
                    <a:pt x="95" y="1889"/>
                    <a:pt x="95" y="1983"/>
                  </a:cubicBezTo>
                  <a:cubicBezTo>
                    <a:pt x="1039" y="1889"/>
                    <a:pt x="1983" y="1700"/>
                    <a:pt x="2928" y="1606"/>
                  </a:cubicBezTo>
                  <a:cubicBezTo>
                    <a:pt x="2928" y="1511"/>
                    <a:pt x="3022" y="151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610" name="Google Shape;5610;p152"/>
            <p:cNvSpPr/>
            <p:nvPr/>
          </p:nvSpPr>
          <p:spPr>
            <a:xfrm>
              <a:off x="3939825" y="5337575"/>
              <a:ext cx="73225" cy="70850"/>
            </a:xfrm>
            <a:custGeom>
              <a:avLst/>
              <a:gdLst/>
              <a:ahLst/>
              <a:cxnLst/>
              <a:rect l="l" t="t" r="r" b="b"/>
              <a:pathLst>
                <a:path w="2929" h="2834" extrusionOk="0">
                  <a:moveTo>
                    <a:pt x="1512" y="0"/>
                  </a:moveTo>
                  <a:cubicBezTo>
                    <a:pt x="662" y="0"/>
                    <a:pt x="1" y="661"/>
                    <a:pt x="1" y="1511"/>
                  </a:cubicBezTo>
                  <a:cubicBezTo>
                    <a:pt x="1" y="2078"/>
                    <a:pt x="284" y="2550"/>
                    <a:pt x="756" y="2833"/>
                  </a:cubicBezTo>
                  <a:cubicBezTo>
                    <a:pt x="1323" y="2739"/>
                    <a:pt x="1795" y="2739"/>
                    <a:pt x="2362" y="2645"/>
                  </a:cubicBezTo>
                  <a:cubicBezTo>
                    <a:pt x="2739" y="2361"/>
                    <a:pt x="2928" y="1983"/>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611" name="Google Shape;5611;p152"/>
            <p:cNvSpPr/>
            <p:nvPr/>
          </p:nvSpPr>
          <p:spPr>
            <a:xfrm>
              <a:off x="4735450" y="5148700"/>
              <a:ext cx="75575" cy="73225"/>
            </a:xfrm>
            <a:custGeom>
              <a:avLst/>
              <a:gdLst/>
              <a:ahLst/>
              <a:cxnLst/>
              <a:rect l="l" t="t" r="r" b="b"/>
              <a:pathLst>
                <a:path w="3023" h="2929" extrusionOk="0">
                  <a:moveTo>
                    <a:pt x="1511" y="1"/>
                  </a:moveTo>
                  <a:cubicBezTo>
                    <a:pt x="661" y="1"/>
                    <a:pt x="0" y="662"/>
                    <a:pt x="0" y="1512"/>
                  </a:cubicBezTo>
                  <a:cubicBezTo>
                    <a:pt x="0" y="2173"/>
                    <a:pt x="378" y="2645"/>
                    <a:pt x="1039" y="2928"/>
                  </a:cubicBezTo>
                  <a:cubicBezTo>
                    <a:pt x="1606" y="2645"/>
                    <a:pt x="2267" y="2361"/>
                    <a:pt x="2833" y="2078"/>
                  </a:cubicBezTo>
                  <a:cubicBezTo>
                    <a:pt x="2928" y="1889"/>
                    <a:pt x="3022" y="1700"/>
                    <a:pt x="3022" y="1512"/>
                  </a:cubicBezTo>
                  <a:cubicBezTo>
                    <a:pt x="3022"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612" name="Google Shape;5612;p152"/>
            <p:cNvSpPr/>
            <p:nvPr/>
          </p:nvSpPr>
          <p:spPr>
            <a:xfrm>
              <a:off x="4537125" y="5148700"/>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613" name="Google Shape;5613;p152"/>
            <p:cNvSpPr/>
            <p:nvPr/>
          </p:nvSpPr>
          <p:spPr>
            <a:xfrm>
              <a:off x="4336450" y="5148700"/>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614" name="Google Shape;5614;p152"/>
            <p:cNvSpPr/>
            <p:nvPr/>
          </p:nvSpPr>
          <p:spPr>
            <a:xfrm>
              <a:off x="4138150" y="5148700"/>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615" name="Google Shape;5615;p152"/>
            <p:cNvSpPr/>
            <p:nvPr/>
          </p:nvSpPr>
          <p:spPr>
            <a:xfrm>
              <a:off x="3939825" y="5148700"/>
              <a:ext cx="73225" cy="75575"/>
            </a:xfrm>
            <a:custGeom>
              <a:avLst/>
              <a:gdLst/>
              <a:ahLst/>
              <a:cxnLst/>
              <a:rect l="l" t="t" r="r" b="b"/>
              <a:pathLst>
                <a:path w="2929" h="3023" extrusionOk="0">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616" name="Google Shape;5616;p152"/>
            <p:cNvSpPr/>
            <p:nvPr/>
          </p:nvSpPr>
          <p:spPr>
            <a:xfrm>
              <a:off x="5134425" y="4959825"/>
              <a:ext cx="70850" cy="63775"/>
            </a:xfrm>
            <a:custGeom>
              <a:avLst/>
              <a:gdLst/>
              <a:ahLst/>
              <a:cxnLst/>
              <a:rect l="l" t="t" r="r" b="b"/>
              <a:pathLst>
                <a:path w="2834" h="2551" extrusionOk="0">
                  <a:moveTo>
                    <a:pt x="1417" y="1"/>
                  </a:moveTo>
                  <a:cubicBezTo>
                    <a:pt x="662" y="1"/>
                    <a:pt x="1" y="662"/>
                    <a:pt x="1" y="1512"/>
                  </a:cubicBezTo>
                  <a:cubicBezTo>
                    <a:pt x="1" y="1890"/>
                    <a:pt x="189" y="2267"/>
                    <a:pt x="378" y="2551"/>
                  </a:cubicBezTo>
                  <a:cubicBezTo>
                    <a:pt x="1228" y="2078"/>
                    <a:pt x="2078" y="1512"/>
                    <a:pt x="2834" y="1040"/>
                  </a:cubicBezTo>
                  <a:cubicBezTo>
                    <a:pt x="2645" y="379"/>
                    <a:pt x="2078"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617" name="Google Shape;5617;p152"/>
            <p:cNvSpPr/>
            <p:nvPr/>
          </p:nvSpPr>
          <p:spPr>
            <a:xfrm>
              <a:off x="4933750"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618" name="Google Shape;5618;p152"/>
            <p:cNvSpPr/>
            <p:nvPr/>
          </p:nvSpPr>
          <p:spPr>
            <a:xfrm>
              <a:off x="47354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619" name="Google Shape;5619;p152"/>
            <p:cNvSpPr/>
            <p:nvPr/>
          </p:nvSpPr>
          <p:spPr>
            <a:xfrm>
              <a:off x="4537125" y="495982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620" name="Google Shape;5620;p152"/>
            <p:cNvSpPr/>
            <p:nvPr/>
          </p:nvSpPr>
          <p:spPr>
            <a:xfrm>
              <a:off x="4336450"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621" name="Google Shape;5621;p152"/>
            <p:cNvSpPr/>
            <p:nvPr/>
          </p:nvSpPr>
          <p:spPr>
            <a:xfrm>
              <a:off x="41381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622" name="Google Shape;5622;p152"/>
            <p:cNvSpPr/>
            <p:nvPr/>
          </p:nvSpPr>
          <p:spPr>
            <a:xfrm>
              <a:off x="3939825" y="495982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623" name="Google Shape;5623;p152"/>
            <p:cNvSpPr/>
            <p:nvPr/>
          </p:nvSpPr>
          <p:spPr>
            <a:xfrm>
              <a:off x="5332750" y="47709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624" name="Google Shape;5624;p152"/>
            <p:cNvSpPr/>
            <p:nvPr/>
          </p:nvSpPr>
          <p:spPr>
            <a:xfrm>
              <a:off x="5134425" y="47709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625" name="Google Shape;5625;p152"/>
            <p:cNvSpPr/>
            <p:nvPr/>
          </p:nvSpPr>
          <p:spPr>
            <a:xfrm>
              <a:off x="4933750"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626" name="Google Shape;5626;p152"/>
            <p:cNvSpPr/>
            <p:nvPr/>
          </p:nvSpPr>
          <p:spPr>
            <a:xfrm>
              <a:off x="47354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627" name="Google Shape;5627;p152"/>
            <p:cNvSpPr/>
            <p:nvPr/>
          </p:nvSpPr>
          <p:spPr>
            <a:xfrm>
              <a:off x="4537125" y="47709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628" name="Google Shape;5628;p152"/>
            <p:cNvSpPr/>
            <p:nvPr/>
          </p:nvSpPr>
          <p:spPr>
            <a:xfrm>
              <a:off x="4336450"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629" name="Google Shape;5629;p152"/>
            <p:cNvSpPr/>
            <p:nvPr/>
          </p:nvSpPr>
          <p:spPr>
            <a:xfrm>
              <a:off x="41381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630" name="Google Shape;5630;p152"/>
            <p:cNvSpPr/>
            <p:nvPr/>
          </p:nvSpPr>
          <p:spPr>
            <a:xfrm>
              <a:off x="3939825" y="47709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631" name="Google Shape;5631;p152"/>
            <p:cNvSpPr/>
            <p:nvPr/>
          </p:nvSpPr>
          <p:spPr>
            <a:xfrm>
              <a:off x="55310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632" name="Google Shape;5632;p152"/>
            <p:cNvSpPr/>
            <p:nvPr/>
          </p:nvSpPr>
          <p:spPr>
            <a:xfrm>
              <a:off x="5332750" y="458210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633" name="Google Shape;5633;p152"/>
            <p:cNvSpPr/>
            <p:nvPr/>
          </p:nvSpPr>
          <p:spPr>
            <a:xfrm>
              <a:off x="5134425" y="458210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634" name="Google Shape;5634;p152"/>
            <p:cNvSpPr/>
            <p:nvPr/>
          </p:nvSpPr>
          <p:spPr>
            <a:xfrm>
              <a:off x="49337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635" name="Google Shape;5635;p152"/>
            <p:cNvSpPr/>
            <p:nvPr/>
          </p:nvSpPr>
          <p:spPr>
            <a:xfrm>
              <a:off x="47354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636" name="Google Shape;5636;p152"/>
            <p:cNvSpPr/>
            <p:nvPr/>
          </p:nvSpPr>
          <p:spPr>
            <a:xfrm>
              <a:off x="4537125" y="458210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637" name="Google Shape;5637;p152"/>
            <p:cNvSpPr/>
            <p:nvPr/>
          </p:nvSpPr>
          <p:spPr>
            <a:xfrm>
              <a:off x="43364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638" name="Google Shape;5638;p152"/>
            <p:cNvSpPr/>
            <p:nvPr/>
          </p:nvSpPr>
          <p:spPr>
            <a:xfrm>
              <a:off x="41381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639" name="Google Shape;5639;p152"/>
            <p:cNvSpPr/>
            <p:nvPr/>
          </p:nvSpPr>
          <p:spPr>
            <a:xfrm>
              <a:off x="3939825" y="458210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640" name="Google Shape;5640;p152"/>
            <p:cNvSpPr/>
            <p:nvPr/>
          </p:nvSpPr>
          <p:spPr>
            <a:xfrm>
              <a:off x="5731725" y="4393225"/>
              <a:ext cx="73200" cy="75575"/>
            </a:xfrm>
            <a:custGeom>
              <a:avLst/>
              <a:gdLst/>
              <a:ahLst/>
              <a:cxnLst/>
              <a:rect l="l" t="t" r="r" b="b"/>
              <a:pathLst>
                <a:path w="2928" h="3023" extrusionOk="0">
                  <a:moveTo>
                    <a:pt x="1417" y="1"/>
                  </a:moveTo>
                  <a:cubicBezTo>
                    <a:pt x="662" y="1"/>
                    <a:pt x="0" y="662"/>
                    <a:pt x="0" y="1512"/>
                  </a:cubicBezTo>
                  <a:cubicBezTo>
                    <a:pt x="0" y="2361"/>
                    <a:pt x="662" y="3023"/>
                    <a:pt x="1417" y="3023"/>
                  </a:cubicBezTo>
                  <a:cubicBezTo>
                    <a:pt x="1606" y="3023"/>
                    <a:pt x="1795" y="2928"/>
                    <a:pt x="1984" y="2834"/>
                  </a:cubicBezTo>
                  <a:cubicBezTo>
                    <a:pt x="2267" y="2456"/>
                    <a:pt x="2550" y="2173"/>
                    <a:pt x="2928" y="1795"/>
                  </a:cubicBezTo>
                  <a:cubicBezTo>
                    <a:pt x="2928" y="1700"/>
                    <a:pt x="2928" y="1606"/>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641" name="Google Shape;5641;p152"/>
            <p:cNvSpPr/>
            <p:nvPr/>
          </p:nvSpPr>
          <p:spPr>
            <a:xfrm>
              <a:off x="55310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1" y="3023"/>
                    <a:pt x="3022" y="2361"/>
                    <a:pt x="3022" y="1512"/>
                  </a:cubicBezTo>
                  <a:cubicBezTo>
                    <a:pt x="3022" y="662"/>
                    <a:pt x="2361"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642" name="Google Shape;5642;p152"/>
            <p:cNvSpPr/>
            <p:nvPr/>
          </p:nvSpPr>
          <p:spPr>
            <a:xfrm>
              <a:off x="5332750" y="4393225"/>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267" y="3023"/>
                    <a:pt x="3022"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643" name="Google Shape;5643;p152"/>
            <p:cNvSpPr/>
            <p:nvPr/>
          </p:nvSpPr>
          <p:spPr>
            <a:xfrm>
              <a:off x="5134425" y="4393225"/>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644" name="Google Shape;5644;p152"/>
            <p:cNvSpPr/>
            <p:nvPr/>
          </p:nvSpPr>
          <p:spPr>
            <a:xfrm>
              <a:off x="49337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645" name="Google Shape;5645;p152"/>
            <p:cNvSpPr/>
            <p:nvPr/>
          </p:nvSpPr>
          <p:spPr>
            <a:xfrm>
              <a:off x="47354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646" name="Google Shape;5646;p152"/>
            <p:cNvSpPr/>
            <p:nvPr/>
          </p:nvSpPr>
          <p:spPr>
            <a:xfrm>
              <a:off x="4537125" y="4393225"/>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647" name="Google Shape;5647;p152"/>
            <p:cNvSpPr/>
            <p:nvPr/>
          </p:nvSpPr>
          <p:spPr>
            <a:xfrm>
              <a:off x="43364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648" name="Google Shape;5648;p152"/>
            <p:cNvSpPr/>
            <p:nvPr/>
          </p:nvSpPr>
          <p:spPr>
            <a:xfrm>
              <a:off x="41381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649" name="Google Shape;5649;p152"/>
            <p:cNvSpPr/>
            <p:nvPr/>
          </p:nvSpPr>
          <p:spPr>
            <a:xfrm>
              <a:off x="3939825" y="4393225"/>
              <a:ext cx="73225" cy="75575"/>
            </a:xfrm>
            <a:custGeom>
              <a:avLst/>
              <a:gdLst/>
              <a:ahLst/>
              <a:cxnLst/>
              <a:rect l="l" t="t" r="r" b="b"/>
              <a:pathLst>
                <a:path w="2929" h="3023" extrusionOk="0">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650" name="Google Shape;5650;p152"/>
            <p:cNvSpPr/>
            <p:nvPr/>
          </p:nvSpPr>
          <p:spPr>
            <a:xfrm>
              <a:off x="5731725" y="4204350"/>
              <a:ext cx="73200" cy="73225"/>
            </a:xfrm>
            <a:custGeom>
              <a:avLst/>
              <a:gdLst/>
              <a:ahLst/>
              <a:cxnLst/>
              <a:rect l="l" t="t" r="r" b="b"/>
              <a:pathLst>
                <a:path w="2928" h="2929" extrusionOk="0">
                  <a:moveTo>
                    <a:pt x="1417" y="1"/>
                  </a:moveTo>
                  <a:cubicBezTo>
                    <a:pt x="662" y="1"/>
                    <a:pt x="0" y="662"/>
                    <a:pt x="0" y="1512"/>
                  </a:cubicBezTo>
                  <a:cubicBezTo>
                    <a:pt x="0" y="2267"/>
                    <a:pt x="662" y="2928"/>
                    <a:pt x="1417" y="2928"/>
                  </a:cubicBezTo>
                  <a:cubicBezTo>
                    <a:pt x="2267" y="2928"/>
                    <a:pt x="2928" y="2267"/>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651" name="Google Shape;5651;p152"/>
            <p:cNvSpPr/>
            <p:nvPr/>
          </p:nvSpPr>
          <p:spPr>
            <a:xfrm>
              <a:off x="55310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1" y="2928"/>
                    <a:pt x="3022" y="2267"/>
                    <a:pt x="3022" y="1512"/>
                  </a:cubicBezTo>
                  <a:cubicBezTo>
                    <a:pt x="3022" y="662"/>
                    <a:pt x="2361"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652" name="Google Shape;5652;p152"/>
            <p:cNvSpPr/>
            <p:nvPr/>
          </p:nvSpPr>
          <p:spPr>
            <a:xfrm>
              <a:off x="5332750" y="42043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267" y="2928"/>
                    <a:pt x="3022" y="2267"/>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653" name="Google Shape;5653;p152"/>
            <p:cNvSpPr/>
            <p:nvPr/>
          </p:nvSpPr>
          <p:spPr>
            <a:xfrm>
              <a:off x="5134425" y="42043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267"/>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654" name="Google Shape;5654;p152"/>
            <p:cNvSpPr/>
            <p:nvPr/>
          </p:nvSpPr>
          <p:spPr>
            <a:xfrm>
              <a:off x="49337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655" name="Google Shape;5655;p152"/>
            <p:cNvSpPr/>
            <p:nvPr/>
          </p:nvSpPr>
          <p:spPr>
            <a:xfrm>
              <a:off x="47354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656" name="Google Shape;5656;p152"/>
            <p:cNvSpPr/>
            <p:nvPr/>
          </p:nvSpPr>
          <p:spPr>
            <a:xfrm>
              <a:off x="4537125" y="42043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267"/>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657" name="Google Shape;5657;p152"/>
            <p:cNvSpPr/>
            <p:nvPr/>
          </p:nvSpPr>
          <p:spPr>
            <a:xfrm>
              <a:off x="43364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658" name="Google Shape;5658;p152"/>
            <p:cNvSpPr/>
            <p:nvPr/>
          </p:nvSpPr>
          <p:spPr>
            <a:xfrm>
              <a:off x="41381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659" name="Google Shape;5659;p152"/>
            <p:cNvSpPr/>
            <p:nvPr/>
          </p:nvSpPr>
          <p:spPr>
            <a:xfrm>
              <a:off x="3939825" y="4204350"/>
              <a:ext cx="73225" cy="73225"/>
            </a:xfrm>
            <a:custGeom>
              <a:avLst/>
              <a:gdLst/>
              <a:ahLst/>
              <a:cxnLst/>
              <a:rect l="l" t="t" r="r" b="b"/>
              <a:pathLst>
                <a:path w="2929" h="2929" extrusionOk="0">
                  <a:moveTo>
                    <a:pt x="1512" y="1"/>
                  </a:moveTo>
                  <a:cubicBezTo>
                    <a:pt x="662" y="1"/>
                    <a:pt x="1" y="662"/>
                    <a:pt x="1" y="1512"/>
                  </a:cubicBezTo>
                  <a:cubicBezTo>
                    <a:pt x="1" y="2267"/>
                    <a:pt x="662" y="2928"/>
                    <a:pt x="1512" y="2928"/>
                  </a:cubicBezTo>
                  <a:cubicBezTo>
                    <a:pt x="2267" y="2928"/>
                    <a:pt x="2928" y="2267"/>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660" name="Google Shape;5660;p152"/>
            <p:cNvSpPr/>
            <p:nvPr/>
          </p:nvSpPr>
          <p:spPr>
            <a:xfrm>
              <a:off x="5930025" y="40155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661" name="Google Shape;5661;p152"/>
            <p:cNvSpPr/>
            <p:nvPr/>
          </p:nvSpPr>
          <p:spPr>
            <a:xfrm>
              <a:off x="5731725" y="4015500"/>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662" name="Google Shape;5662;p152"/>
            <p:cNvSpPr/>
            <p:nvPr/>
          </p:nvSpPr>
          <p:spPr>
            <a:xfrm>
              <a:off x="55310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663" name="Google Shape;5663;p152"/>
            <p:cNvSpPr/>
            <p:nvPr/>
          </p:nvSpPr>
          <p:spPr>
            <a:xfrm>
              <a:off x="5332750" y="40155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664" name="Google Shape;5664;p152"/>
            <p:cNvSpPr/>
            <p:nvPr/>
          </p:nvSpPr>
          <p:spPr>
            <a:xfrm>
              <a:off x="5134425" y="40155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665" name="Google Shape;5665;p152"/>
            <p:cNvSpPr/>
            <p:nvPr/>
          </p:nvSpPr>
          <p:spPr>
            <a:xfrm>
              <a:off x="49337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666" name="Google Shape;5666;p152"/>
            <p:cNvSpPr/>
            <p:nvPr/>
          </p:nvSpPr>
          <p:spPr>
            <a:xfrm>
              <a:off x="47354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667" name="Google Shape;5667;p152"/>
            <p:cNvSpPr/>
            <p:nvPr/>
          </p:nvSpPr>
          <p:spPr>
            <a:xfrm>
              <a:off x="4537125" y="40155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668" name="Google Shape;5668;p152"/>
            <p:cNvSpPr/>
            <p:nvPr/>
          </p:nvSpPr>
          <p:spPr>
            <a:xfrm>
              <a:off x="43364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669" name="Google Shape;5669;p152"/>
            <p:cNvSpPr/>
            <p:nvPr/>
          </p:nvSpPr>
          <p:spPr>
            <a:xfrm>
              <a:off x="41381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670" name="Google Shape;5670;p152"/>
            <p:cNvSpPr/>
            <p:nvPr/>
          </p:nvSpPr>
          <p:spPr>
            <a:xfrm>
              <a:off x="3939825" y="40155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671" name="Google Shape;5671;p152"/>
            <p:cNvSpPr/>
            <p:nvPr/>
          </p:nvSpPr>
          <p:spPr>
            <a:xfrm>
              <a:off x="5930025" y="38266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672" name="Google Shape;5672;p152"/>
            <p:cNvSpPr/>
            <p:nvPr/>
          </p:nvSpPr>
          <p:spPr>
            <a:xfrm>
              <a:off x="5731725" y="3826625"/>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673" name="Google Shape;5673;p152"/>
            <p:cNvSpPr/>
            <p:nvPr/>
          </p:nvSpPr>
          <p:spPr>
            <a:xfrm>
              <a:off x="55310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674" name="Google Shape;5674;p152"/>
            <p:cNvSpPr/>
            <p:nvPr/>
          </p:nvSpPr>
          <p:spPr>
            <a:xfrm>
              <a:off x="5332750" y="38266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675" name="Google Shape;5675;p152"/>
            <p:cNvSpPr/>
            <p:nvPr/>
          </p:nvSpPr>
          <p:spPr>
            <a:xfrm>
              <a:off x="5134425" y="38266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676" name="Google Shape;5676;p152"/>
            <p:cNvSpPr/>
            <p:nvPr/>
          </p:nvSpPr>
          <p:spPr>
            <a:xfrm>
              <a:off x="49337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677" name="Google Shape;5677;p152"/>
            <p:cNvSpPr/>
            <p:nvPr/>
          </p:nvSpPr>
          <p:spPr>
            <a:xfrm>
              <a:off x="47354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678" name="Google Shape;5678;p152"/>
            <p:cNvSpPr/>
            <p:nvPr/>
          </p:nvSpPr>
          <p:spPr>
            <a:xfrm>
              <a:off x="4537125" y="38266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679" name="Google Shape;5679;p152"/>
            <p:cNvSpPr/>
            <p:nvPr/>
          </p:nvSpPr>
          <p:spPr>
            <a:xfrm>
              <a:off x="43364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680" name="Google Shape;5680;p152"/>
            <p:cNvSpPr/>
            <p:nvPr/>
          </p:nvSpPr>
          <p:spPr>
            <a:xfrm>
              <a:off x="41381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681" name="Google Shape;5681;p152"/>
            <p:cNvSpPr/>
            <p:nvPr/>
          </p:nvSpPr>
          <p:spPr>
            <a:xfrm>
              <a:off x="3939825" y="38266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682" name="Google Shape;5682;p152"/>
            <p:cNvSpPr/>
            <p:nvPr/>
          </p:nvSpPr>
          <p:spPr>
            <a:xfrm>
              <a:off x="61283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683" name="Google Shape;5683;p152"/>
            <p:cNvSpPr/>
            <p:nvPr/>
          </p:nvSpPr>
          <p:spPr>
            <a:xfrm>
              <a:off x="5930025" y="3637750"/>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684" name="Google Shape;5684;p152"/>
            <p:cNvSpPr/>
            <p:nvPr/>
          </p:nvSpPr>
          <p:spPr>
            <a:xfrm>
              <a:off x="5731725" y="3637750"/>
              <a:ext cx="73200" cy="75575"/>
            </a:xfrm>
            <a:custGeom>
              <a:avLst/>
              <a:gdLst/>
              <a:ahLst/>
              <a:cxnLst/>
              <a:rect l="l" t="t" r="r" b="b"/>
              <a:pathLst>
                <a:path w="2928" h="3023" extrusionOk="0">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685" name="Google Shape;5685;p152"/>
            <p:cNvSpPr/>
            <p:nvPr/>
          </p:nvSpPr>
          <p:spPr>
            <a:xfrm>
              <a:off x="55310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686" name="Google Shape;5686;p152"/>
            <p:cNvSpPr/>
            <p:nvPr/>
          </p:nvSpPr>
          <p:spPr>
            <a:xfrm>
              <a:off x="5332750" y="3637750"/>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687" name="Google Shape;5687;p152"/>
            <p:cNvSpPr/>
            <p:nvPr/>
          </p:nvSpPr>
          <p:spPr>
            <a:xfrm>
              <a:off x="5134425" y="3637750"/>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688" name="Google Shape;5688;p152"/>
            <p:cNvSpPr/>
            <p:nvPr/>
          </p:nvSpPr>
          <p:spPr>
            <a:xfrm>
              <a:off x="49337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689" name="Google Shape;5689;p152"/>
            <p:cNvSpPr/>
            <p:nvPr/>
          </p:nvSpPr>
          <p:spPr>
            <a:xfrm>
              <a:off x="47354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690" name="Google Shape;5690;p152"/>
            <p:cNvSpPr/>
            <p:nvPr/>
          </p:nvSpPr>
          <p:spPr>
            <a:xfrm>
              <a:off x="4537125" y="3637750"/>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691" name="Google Shape;5691;p152"/>
            <p:cNvSpPr/>
            <p:nvPr/>
          </p:nvSpPr>
          <p:spPr>
            <a:xfrm>
              <a:off x="43364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692" name="Google Shape;5692;p152"/>
            <p:cNvSpPr/>
            <p:nvPr/>
          </p:nvSpPr>
          <p:spPr>
            <a:xfrm>
              <a:off x="41381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693" name="Google Shape;5693;p152"/>
            <p:cNvSpPr/>
            <p:nvPr/>
          </p:nvSpPr>
          <p:spPr>
            <a:xfrm>
              <a:off x="3939825" y="3637750"/>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694" name="Google Shape;5694;p152"/>
            <p:cNvSpPr/>
            <p:nvPr/>
          </p:nvSpPr>
          <p:spPr>
            <a:xfrm>
              <a:off x="61283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695" name="Google Shape;5695;p152"/>
            <p:cNvSpPr/>
            <p:nvPr/>
          </p:nvSpPr>
          <p:spPr>
            <a:xfrm>
              <a:off x="5930025" y="34488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696" name="Google Shape;5696;p152"/>
            <p:cNvSpPr/>
            <p:nvPr/>
          </p:nvSpPr>
          <p:spPr>
            <a:xfrm>
              <a:off x="5731725" y="3448875"/>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697" name="Google Shape;5697;p152"/>
            <p:cNvSpPr/>
            <p:nvPr/>
          </p:nvSpPr>
          <p:spPr>
            <a:xfrm>
              <a:off x="55310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698" name="Google Shape;5698;p152"/>
            <p:cNvSpPr/>
            <p:nvPr/>
          </p:nvSpPr>
          <p:spPr>
            <a:xfrm>
              <a:off x="5332750" y="34488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267" y="3023"/>
                    <a:pt x="3022"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699" name="Google Shape;5699;p152"/>
            <p:cNvSpPr/>
            <p:nvPr/>
          </p:nvSpPr>
          <p:spPr>
            <a:xfrm>
              <a:off x="5134425" y="34488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700" name="Google Shape;5700;p152"/>
            <p:cNvSpPr/>
            <p:nvPr/>
          </p:nvSpPr>
          <p:spPr>
            <a:xfrm>
              <a:off x="49337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701" name="Google Shape;5701;p152"/>
            <p:cNvSpPr/>
            <p:nvPr/>
          </p:nvSpPr>
          <p:spPr>
            <a:xfrm>
              <a:off x="47354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702" name="Google Shape;5702;p152"/>
            <p:cNvSpPr/>
            <p:nvPr/>
          </p:nvSpPr>
          <p:spPr>
            <a:xfrm>
              <a:off x="4537125" y="34488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703" name="Google Shape;5703;p152"/>
            <p:cNvSpPr/>
            <p:nvPr/>
          </p:nvSpPr>
          <p:spPr>
            <a:xfrm>
              <a:off x="43364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704" name="Google Shape;5704;p152"/>
            <p:cNvSpPr/>
            <p:nvPr/>
          </p:nvSpPr>
          <p:spPr>
            <a:xfrm>
              <a:off x="41381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705" name="Google Shape;5705;p152"/>
            <p:cNvSpPr/>
            <p:nvPr/>
          </p:nvSpPr>
          <p:spPr>
            <a:xfrm>
              <a:off x="3939825" y="34488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706" name="Google Shape;5706;p152"/>
            <p:cNvSpPr/>
            <p:nvPr/>
          </p:nvSpPr>
          <p:spPr>
            <a:xfrm>
              <a:off x="61283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707" name="Google Shape;5707;p152"/>
            <p:cNvSpPr/>
            <p:nvPr/>
          </p:nvSpPr>
          <p:spPr>
            <a:xfrm>
              <a:off x="5930025" y="326002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708" name="Google Shape;5708;p152"/>
            <p:cNvSpPr/>
            <p:nvPr/>
          </p:nvSpPr>
          <p:spPr>
            <a:xfrm>
              <a:off x="5731725" y="3260025"/>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709" name="Google Shape;5709;p152"/>
            <p:cNvSpPr/>
            <p:nvPr/>
          </p:nvSpPr>
          <p:spPr>
            <a:xfrm>
              <a:off x="55310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710" name="Google Shape;5710;p152"/>
            <p:cNvSpPr/>
            <p:nvPr/>
          </p:nvSpPr>
          <p:spPr>
            <a:xfrm>
              <a:off x="5332750" y="326002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711" name="Google Shape;5711;p152"/>
            <p:cNvSpPr/>
            <p:nvPr/>
          </p:nvSpPr>
          <p:spPr>
            <a:xfrm>
              <a:off x="5134425" y="326002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712" name="Google Shape;5712;p152"/>
            <p:cNvSpPr/>
            <p:nvPr/>
          </p:nvSpPr>
          <p:spPr>
            <a:xfrm>
              <a:off x="49337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713" name="Google Shape;5713;p152"/>
            <p:cNvSpPr/>
            <p:nvPr/>
          </p:nvSpPr>
          <p:spPr>
            <a:xfrm>
              <a:off x="47354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714" name="Google Shape;5714;p152"/>
            <p:cNvSpPr/>
            <p:nvPr/>
          </p:nvSpPr>
          <p:spPr>
            <a:xfrm>
              <a:off x="4537125" y="326002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715" name="Google Shape;5715;p152"/>
            <p:cNvSpPr/>
            <p:nvPr/>
          </p:nvSpPr>
          <p:spPr>
            <a:xfrm>
              <a:off x="43364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716" name="Google Shape;5716;p152"/>
            <p:cNvSpPr/>
            <p:nvPr/>
          </p:nvSpPr>
          <p:spPr>
            <a:xfrm>
              <a:off x="41381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717" name="Google Shape;5717;p152"/>
            <p:cNvSpPr/>
            <p:nvPr/>
          </p:nvSpPr>
          <p:spPr>
            <a:xfrm>
              <a:off x="3939825" y="326002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718" name="Google Shape;5718;p152"/>
            <p:cNvSpPr/>
            <p:nvPr/>
          </p:nvSpPr>
          <p:spPr>
            <a:xfrm>
              <a:off x="6326650" y="3073500"/>
              <a:ext cx="28375" cy="68500"/>
            </a:xfrm>
            <a:custGeom>
              <a:avLst/>
              <a:gdLst/>
              <a:ahLst/>
              <a:cxnLst/>
              <a:rect l="l" t="t" r="r" b="b"/>
              <a:pathLst>
                <a:path w="1135" h="2740" extrusionOk="0">
                  <a:moveTo>
                    <a:pt x="1134" y="1"/>
                  </a:moveTo>
                  <a:lnTo>
                    <a:pt x="1134" y="1"/>
                  </a:lnTo>
                  <a:cubicBezTo>
                    <a:pt x="473" y="190"/>
                    <a:pt x="1" y="662"/>
                    <a:pt x="1" y="1417"/>
                  </a:cubicBezTo>
                  <a:cubicBezTo>
                    <a:pt x="1" y="1984"/>
                    <a:pt x="379" y="2456"/>
                    <a:pt x="851" y="2739"/>
                  </a:cubicBezTo>
                  <a:cubicBezTo>
                    <a:pt x="945" y="1795"/>
                    <a:pt x="1040" y="851"/>
                    <a:pt x="113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719" name="Google Shape;5719;p152"/>
            <p:cNvSpPr/>
            <p:nvPr/>
          </p:nvSpPr>
          <p:spPr>
            <a:xfrm>
              <a:off x="61283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720" name="Google Shape;5720;p152"/>
            <p:cNvSpPr/>
            <p:nvPr/>
          </p:nvSpPr>
          <p:spPr>
            <a:xfrm>
              <a:off x="5930025" y="307115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721" name="Google Shape;5721;p152"/>
            <p:cNvSpPr/>
            <p:nvPr/>
          </p:nvSpPr>
          <p:spPr>
            <a:xfrm>
              <a:off x="5731725" y="3071150"/>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722" name="Google Shape;5722;p152"/>
            <p:cNvSpPr/>
            <p:nvPr/>
          </p:nvSpPr>
          <p:spPr>
            <a:xfrm>
              <a:off x="55310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723" name="Google Shape;5723;p152"/>
            <p:cNvSpPr/>
            <p:nvPr/>
          </p:nvSpPr>
          <p:spPr>
            <a:xfrm>
              <a:off x="5332750" y="307115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724" name="Google Shape;5724;p152"/>
            <p:cNvSpPr/>
            <p:nvPr/>
          </p:nvSpPr>
          <p:spPr>
            <a:xfrm>
              <a:off x="5134425" y="307115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725" name="Google Shape;5725;p152"/>
            <p:cNvSpPr/>
            <p:nvPr/>
          </p:nvSpPr>
          <p:spPr>
            <a:xfrm>
              <a:off x="49337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726" name="Google Shape;5726;p152"/>
            <p:cNvSpPr/>
            <p:nvPr/>
          </p:nvSpPr>
          <p:spPr>
            <a:xfrm>
              <a:off x="47354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727" name="Google Shape;5727;p152"/>
            <p:cNvSpPr/>
            <p:nvPr/>
          </p:nvSpPr>
          <p:spPr>
            <a:xfrm>
              <a:off x="4537125" y="307115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728" name="Google Shape;5728;p152"/>
            <p:cNvSpPr/>
            <p:nvPr/>
          </p:nvSpPr>
          <p:spPr>
            <a:xfrm>
              <a:off x="43364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729" name="Google Shape;5729;p152"/>
            <p:cNvSpPr/>
            <p:nvPr/>
          </p:nvSpPr>
          <p:spPr>
            <a:xfrm>
              <a:off x="41381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730" name="Google Shape;5730;p152"/>
            <p:cNvSpPr/>
            <p:nvPr/>
          </p:nvSpPr>
          <p:spPr>
            <a:xfrm>
              <a:off x="3939825" y="307115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731" name="Google Shape;5731;p152"/>
            <p:cNvSpPr/>
            <p:nvPr/>
          </p:nvSpPr>
          <p:spPr>
            <a:xfrm>
              <a:off x="6326650" y="2882275"/>
              <a:ext cx="40175" cy="73225"/>
            </a:xfrm>
            <a:custGeom>
              <a:avLst/>
              <a:gdLst/>
              <a:ahLst/>
              <a:cxnLst/>
              <a:rect l="l" t="t" r="r" b="b"/>
              <a:pathLst>
                <a:path w="1607" h="2929" extrusionOk="0">
                  <a:moveTo>
                    <a:pt x="1512" y="1"/>
                  </a:moveTo>
                  <a:cubicBezTo>
                    <a:pt x="662" y="1"/>
                    <a:pt x="1" y="662"/>
                    <a:pt x="1" y="1512"/>
                  </a:cubicBezTo>
                  <a:cubicBezTo>
                    <a:pt x="1" y="2361"/>
                    <a:pt x="662" y="2928"/>
                    <a:pt x="1512" y="2928"/>
                  </a:cubicBezTo>
                  <a:cubicBezTo>
                    <a:pt x="1512" y="1984"/>
                    <a:pt x="1606" y="1039"/>
                    <a:pt x="1606"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732" name="Google Shape;5732;p152"/>
            <p:cNvSpPr/>
            <p:nvPr/>
          </p:nvSpPr>
          <p:spPr>
            <a:xfrm>
              <a:off x="61283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733" name="Google Shape;5733;p152"/>
            <p:cNvSpPr/>
            <p:nvPr/>
          </p:nvSpPr>
          <p:spPr>
            <a:xfrm>
              <a:off x="5930025" y="2882275"/>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734" name="Google Shape;5734;p152"/>
            <p:cNvSpPr/>
            <p:nvPr/>
          </p:nvSpPr>
          <p:spPr>
            <a:xfrm>
              <a:off x="5731725" y="2882275"/>
              <a:ext cx="73200" cy="75575"/>
            </a:xfrm>
            <a:custGeom>
              <a:avLst/>
              <a:gdLst/>
              <a:ahLst/>
              <a:cxnLst/>
              <a:rect l="l" t="t" r="r" b="b"/>
              <a:pathLst>
                <a:path w="2928" h="3023" extrusionOk="0">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735" name="Google Shape;5735;p152"/>
            <p:cNvSpPr/>
            <p:nvPr/>
          </p:nvSpPr>
          <p:spPr>
            <a:xfrm>
              <a:off x="55310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736" name="Google Shape;5736;p152"/>
            <p:cNvSpPr/>
            <p:nvPr/>
          </p:nvSpPr>
          <p:spPr>
            <a:xfrm>
              <a:off x="5332750" y="2882275"/>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737" name="Google Shape;5737;p152"/>
            <p:cNvSpPr/>
            <p:nvPr/>
          </p:nvSpPr>
          <p:spPr>
            <a:xfrm>
              <a:off x="5134425" y="2882275"/>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738" name="Google Shape;5738;p152"/>
            <p:cNvSpPr/>
            <p:nvPr/>
          </p:nvSpPr>
          <p:spPr>
            <a:xfrm>
              <a:off x="49337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739" name="Google Shape;5739;p152"/>
            <p:cNvSpPr/>
            <p:nvPr/>
          </p:nvSpPr>
          <p:spPr>
            <a:xfrm>
              <a:off x="47354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740" name="Google Shape;5740;p152"/>
            <p:cNvSpPr/>
            <p:nvPr/>
          </p:nvSpPr>
          <p:spPr>
            <a:xfrm>
              <a:off x="4537125" y="2882275"/>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741" name="Google Shape;5741;p152"/>
            <p:cNvSpPr/>
            <p:nvPr/>
          </p:nvSpPr>
          <p:spPr>
            <a:xfrm>
              <a:off x="43364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742" name="Google Shape;5742;p152"/>
            <p:cNvSpPr/>
            <p:nvPr/>
          </p:nvSpPr>
          <p:spPr>
            <a:xfrm>
              <a:off x="41381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743" name="Google Shape;5743;p152"/>
            <p:cNvSpPr/>
            <p:nvPr/>
          </p:nvSpPr>
          <p:spPr>
            <a:xfrm>
              <a:off x="3939825" y="2882275"/>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744" name="Google Shape;5744;p152"/>
            <p:cNvSpPr/>
            <p:nvPr/>
          </p:nvSpPr>
          <p:spPr>
            <a:xfrm>
              <a:off x="4138150" y="261725"/>
              <a:ext cx="75575" cy="51950"/>
            </a:xfrm>
            <a:custGeom>
              <a:avLst/>
              <a:gdLst/>
              <a:ahLst/>
              <a:cxnLst/>
              <a:rect l="l" t="t" r="r" b="b"/>
              <a:pathLst>
                <a:path w="3023" h="2078" extrusionOk="0">
                  <a:moveTo>
                    <a:pt x="95" y="0"/>
                  </a:moveTo>
                  <a:cubicBezTo>
                    <a:pt x="95" y="189"/>
                    <a:pt x="0" y="378"/>
                    <a:pt x="0" y="567"/>
                  </a:cubicBezTo>
                  <a:cubicBezTo>
                    <a:pt x="0" y="1417"/>
                    <a:pt x="661" y="2078"/>
                    <a:pt x="1511" y="2078"/>
                  </a:cubicBezTo>
                  <a:cubicBezTo>
                    <a:pt x="2361" y="2078"/>
                    <a:pt x="3022" y="1417"/>
                    <a:pt x="3022" y="567"/>
                  </a:cubicBezTo>
                  <a:cubicBezTo>
                    <a:pt x="3022" y="473"/>
                    <a:pt x="2928" y="473"/>
                    <a:pt x="2928" y="473"/>
                  </a:cubicBezTo>
                  <a:cubicBezTo>
                    <a:pt x="1983" y="284"/>
                    <a:pt x="1039" y="189"/>
                    <a:pt x="9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745" name="Google Shape;5745;p152"/>
            <p:cNvSpPr/>
            <p:nvPr/>
          </p:nvSpPr>
          <p:spPr>
            <a:xfrm>
              <a:off x="3939825" y="242825"/>
              <a:ext cx="73225" cy="70850"/>
            </a:xfrm>
            <a:custGeom>
              <a:avLst/>
              <a:gdLst/>
              <a:ahLst/>
              <a:cxnLst/>
              <a:rect l="l" t="t" r="r" b="b"/>
              <a:pathLst>
                <a:path w="2929" h="2834" extrusionOk="0">
                  <a:moveTo>
                    <a:pt x="756" y="1"/>
                  </a:moveTo>
                  <a:cubicBezTo>
                    <a:pt x="284" y="284"/>
                    <a:pt x="1" y="756"/>
                    <a:pt x="1" y="1323"/>
                  </a:cubicBezTo>
                  <a:cubicBezTo>
                    <a:pt x="1" y="2173"/>
                    <a:pt x="662" y="2834"/>
                    <a:pt x="1512" y="2834"/>
                  </a:cubicBezTo>
                  <a:cubicBezTo>
                    <a:pt x="2267" y="2834"/>
                    <a:pt x="2928" y="2173"/>
                    <a:pt x="2928" y="1323"/>
                  </a:cubicBezTo>
                  <a:cubicBezTo>
                    <a:pt x="2928" y="756"/>
                    <a:pt x="2739" y="379"/>
                    <a:pt x="2362" y="95"/>
                  </a:cubicBezTo>
                  <a:cubicBezTo>
                    <a:pt x="1795" y="95"/>
                    <a:pt x="1323" y="1"/>
                    <a:pt x="756"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746" name="Google Shape;5746;p152"/>
            <p:cNvSpPr/>
            <p:nvPr/>
          </p:nvSpPr>
          <p:spPr>
            <a:xfrm>
              <a:off x="4735450" y="429350"/>
              <a:ext cx="75575" cy="73200"/>
            </a:xfrm>
            <a:custGeom>
              <a:avLst/>
              <a:gdLst/>
              <a:ahLst/>
              <a:cxnLst/>
              <a:rect l="l" t="t" r="r" b="b"/>
              <a:pathLst>
                <a:path w="3023" h="2928" extrusionOk="0">
                  <a:moveTo>
                    <a:pt x="1039" y="0"/>
                  </a:moveTo>
                  <a:cubicBezTo>
                    <a:pt x="378" y="189"/>
                    <a:pt x="0" y="756"/>
                    <a:pt x="0" y="1417"/>
                  </a:cubicBezTo>
                  <a:cubicBezTo>
                    <a:pt x="0" y="2267"/>
                    <a:pt x="661" y="2928"/>
                    <a:pt x="1511" y="2928"/>
                  </a:cubicBezTo>
                  <a:lnTo>
                    <a:pt x="1511" y="2833"/>
                  </a:lnTo>
                  <a:cubicBezTo>
                    <a:pt x="2267" y="2833"/>
                    <a:pt x="3022" y="2267"/>
                    <a:pt x="3022" y="1417"/>
                  </a:cubicBezTo>
                  <a:cubicBezTo>
                    <a:pt x="3022" y="1133"/>
                    <a:pt x="2928" y="945"/>
                    <a:pt x="2833" y="756"/>
                  </a:cubicBezTo>
                  <a:cubicBezTo>
                    <a:pt x="2267" y="567"/>
                    <a:pt x="1606" y="283"/>
                    <a:pt x="1039"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747" name="Google Shape;5747;p152"/>
            <p:cNvSpPr/>
            <p:nvPr/>
          </p:nvSpPr>
          <p:spPr>
            <a:xfrm>
              <a:off x="4537125" y="4269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748" name="Google Shape;5748;p152"/>
            <p:cNvSpPr/>
            <p:nvPr/>
          </p:nvSpPr>
          <p:spPr>
            <a:xfrm>
              <a:off x="4336450" y="4269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749" name="Google Shape;5749;p152"/>
            <p:cNvSpPr/>
            <p:nvPr/>
          </p:nvSpPr>
          <p:spPr>
            <a:xfrm>
              <a:off x="4138150" y="4269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750" name="Google Shape;5750;p152"/>
            <p:cNvSpPr/>
            <p:nvPr/>
          </p:nvSpPr>
          <p:spPr>
            <a:xfrm>
              <a:off x="3939825" y="4269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751" name="Google Shape;5751;p152"/>
            <p:cNvSpPr/>
            <p:nvPr/>
          </p:nvSpPr>
          <p:spPr>
            <a:xfrm>
              <a:off x="5134425" y="627650"/>
              <a:ext cx="70850" cy="63775"/>
            </a:xfrm>
            <a:custGeom>
              <a:avLst/>
              <a:gdLst/>
              <a:ahLst/>
              <a:cxnLst/>
              <a:rect l="l" t="t" r="r" b="b"/>
              <a:pathLst>
                <a:path w="2834" h="2551" extrusionOk="0">
                  <a:moveTo>
                    <a:pt x="378" y="1"/>
                  </a:moveTo>
                  <a:cubicBezTo>
                    <a:pt x="189" y="190"/>
                    <a:pt x="1" y="567"/>
                    <a:pt x="1" y="1039"/>
                  </a:cubicBezTo>
                  <a:cubicBezTo>
                    <a:pt x="1" y="1889"/>
                    <a:pt x="662" y="2550"/>
                    <a:pt x="1417" y="2550"/>
                  </a:cubicBezTo>
                  <a:lnTo>
                    <a:pt x="1512" y="2550"/>
                  </a:lnTo>
                  <a:cubicBezTo>
                    <a:pt x="2078" y="2550"/>
                    <a:pt x="2645" y="2078"/>
                    <a:pt x="2834" y="1512"/>
                  </a:cubicBezTo>
                  <a:cubicBezTo>
                    <a:pt x="2078" y="945"/>
                    <a:pt x="1228" y="473"/>
                    <a:pt x="378"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752" name="Google Shape;5752;p152"/>
            <p:cNvSpPr/>
            <p:nvPr/>
          </p:nvSpPr>
          <p:spPr>
            <a:xfrm>
              <a:off x="4933750"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753" name="Google Shape;5753;p152"/>
            <p:cNvSpPr/>
            <p:nvPr/>
          </p:nvSpPr>
          <p:spPr>
            <a:xfrm>
              <a:off x="47354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754" name="Google Shape;5754;p152"/>
            <p:cNvSpPr/>
            <p:nvPr/>
          </p:nvSpPr>
          <p:spPr>
            <a:xfrm>
              <a:off x="4537125" y="61585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755" name="Google Shape;5755;p152"/>
            <p:cNvSpPr/>
            <p:nvPr/>
          </p:nvSpPr>
          <p:spPr>
            <a:xfrm>
              <a:off x="4336450"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756" name="Google Shape;5756;p152"/>
            <p:cNvSpPr/>
            <p:nvPr/>
          </p:nvSpPr>
          <p:spPr>
            <a:xfrm>
              <a:off x="41381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757" name="Google Shape;5757;p152"/>
            <p:cNvSpPr/>
            <p:nvPr/>
          </p:nvSpPr>
          <p:spPr>
            <a:xfrm>
              <a:off x="3939825" y="61585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758" name="Google Shape;5758;p152"/>
            <p:cNvSpPr/>
            <p:nvPr/>
          </p:nvSpPr>
          <p:spPr>
            <a:xfrm>
              <a:off x="5332750" y="8047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759" name="Google Shape;5759;p152"/>
            <p:cNvSpPr/>
            <p:nvPr/>
          </p:nvSpPr>
          <p:spPr>
            <a:xfrm>
              <a:off x="5134425" y="8047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760" name="Google Shape;5760;p152"/>
            <p:cNvSpPr/>
            <p:nvPr/>
          </p:nvSpPr>
          <p:spPr>
            <a:xfrm>
              <a:off x="4933750"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761" name="Google Shape;5761;p152"/>
            <p:cNvSpPr/>
            <p:nvPr/>
          </p:nvSpPr>
          <p:spPr>
            <a:xfrm>
              <a:off x="47354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762" name="Google Shape;5762;p152"/>
            <p:cNvSpPr/>
            <p:nvPr/>
          </p:nvSpPr>
          <p:spPr>
            <a:xfrm>
              <a:off x="4537125" y="8047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763" name="Google Shape;5763;p152"/>
            <p:cNvSpPr/>
            <p:nvPr/>
          </p:nvSpPr>
          <p:spPr>
            <a:xfrm>
              <a:off x="4336450"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764" name="Google Shape;5764;p152"/>
            <p:cNvSpPr/>
            <p:nvPr/>
          </p:nvSpPr>
          <p:spPr>
            <a:xfrm>
              <a:off x="41381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765" name="Google Shape;5765;p152"/>
            <p:cNvSpPr/>
            <p:nvPr/>
          </p:nvSpPr>
          <p:spPr>
            <a:xfrm>
              <a:off x="3939825" y="8047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766" name="Google Shape;5766;p152"/>
            <p:cNvSpPr/>
            <p:nvPr/>
          </p:nvSpPr>
          <p:spPr>
            <a:xfrm>
              <a:off x="55310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767" name="Google Shape;5767;p152"/>
            <p:cNvSpPr/>
            <p:nvPr/>
          </p:nvSpPr>
          <p:spPr>
            <a:xfrm>
              <a:off x="5332750" y="9936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768" name="Google Shape;5768;p152"/>
            <p:cNvSpPr/>
            <p:nvPr/>
          </p:nvSpPr>
          <p:spPr>
            <a:xfrm>
              <a:off x="5134425" y="9936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769" name="Google Shape;5769;p152"/>
            <p:cNvSpPr/>
            <p:nvPr/>
          </p:nvSpPr>
          <p:spPr>
            <a:xfrm>
              <a:off x="49337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770" name="Google Shape;5770;p152"/>
            <p:cNvSpPr/>
            <p:nvPr/>
          </p:nvSpPr>
          <p:spPr>
            <a:xfrm>
              <a:off x="47354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771" name="Google Shape;5771;p152"/>
            <p:cNvSpPr/>
            <p:nvPr/>
          </p:nvSpPr>
          <p:spPr>
            <a:xfrm>
              <a:off x="4537125" y="9936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772" name="Google Shape;5772;p152"/>
            <p:cNvSpPr/>
            <p:nvPr/>
          </p:nvSpPr>
          <p:spPr>
            <a:xfrm>
              <a:off x="43364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773" name="Google Shape;5773;p152"/>
            <p:cNvSpPr/>
            <p:nvPr/>
          </p:nvSpPr>
          <p:spPr>
            <a:xfrm>
              <a:off x="41381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774" name="Google Shape;5774;p152"/>
            <p:cNvSpPr/>
            <p:nvPr/>
          </p:nvSpPr>
          <p:spPr>
            <a:xfrm>
              <a:off x="3939825" y="9936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775" name="Google Shape;5775;p152"/>
            <p:cNvSpPr/>
            <p:nvPr/>
          </p:nvSpPr>
          <p:spPr>
            <a:xfrm>
              <a:off x="5731725" y="1182450"/>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1417"/>
                    <a:pt x="2928" y="1323"/>
                    <a:pt x="2928" y="1228"/>
                  </a:cubicBezTo>
                  <a:cubicBezTo>
                    <a:pt x="2550" y="851"/>
                    <a:pt x="2267" y="473"/>
                    <a:pt x="1984" y="95"/>
                  </a:cubicBezTo>
                  <a:cubicBezTo>
                    <a:pt x="1795" y="95"/>
                    <a:pt x="160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776" name="Google Shape;5776;p152"/>
            <p:cNvSpPr/>
            <p:nvPr/>
          </p:nvSpPr>
          <p:spPr>
            <a:xfrm>
              <a:off x="55310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1" y="2928"/>
                    <a:pt x="3022" y="2362"/>
                    <a:pt x="3022" y="1512"/>
                  </a:cubicBezTo>
                  <a:cubicBezTo>
                    <a:pt x="3022" y="662"/>
                    <a:pt x="2361"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777" name="Google Shape;5777;p152"/>
            <p:cNvSpPr/>
            <p:nvPr/>
          </p:nvSpPr>
          <p:spPr>
            <a:xfrm>
              <a:off x="5332750" y="11824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267" y="2928"/>
                    <a:pt x="2928" y="2362"/>
                    <a:pt x="2928" y="1512"/>
                  </a:cubicBezTo>
                  <a:cubicBezTo>
                    <a:pt x="3022"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778" name="Google Shape;5778;p152"/>
            <p:cNvSpPr/>
            <p:nvPr/>
          </p:nvSpPr>
          <p:spPr>
            <a:xfrm>
              <a:off x="5134425" y="11824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362"/>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779" name="Google Shape;5779;p152"/>
            <p:cNvSpPr/>
            <p:nvPr/>
          </p:nvSpPr>
          <p:spPr>
            <a:xfrm>
              <a:off x="49337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780" name="Google Shape;5780;p152"/>
            <p:cNvSpPr/>
            <p:nvPr/>
          </p:nvSpPr>
          <p:spPr>
            <a:xfrm>
              <a:off x="4735450" y="11824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781" name="Google Shape;5781;p152"/>
            <p:cNvSpPr/>
            <p:nvPr/>
          </p:nvSpPr>
          <p:spPr>
            <a:xfrm>
              <a:off x="4537125" y="11824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lnTo>
                    <a:pt x="1512" y="2928"/>
                  </a:lnTo>
                  <a:cubicBezTo>
                    <a:pt x="2267" y="2928"/>
                    <a:pt x="2928" y="2362"/>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782" name="Google Shape;5782;p152"/>
            <p:cNvSpPr/>
            <p:nvPr/>
          </p:nvSpPr>
          <p:spPr>
            <a:xfrm>
              <a:off x="43364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783" name="Google Shape;5783;p152"/>
            <p:cNvSpPr/>
            <p:nvPr/>
          </p:nvSpPr>
          <p:spPr>
            <a:xfrm>
              <a:off x="4138150" y="11824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784" name="Google Shape;5784;p152"/>
            <p:cNvSpPr/>
            <p:nvPr/>
          </p:nvSpPr>
          <p:spPr>
            <a:xfrm>
              <a:off x="3939825" y="1182450"/>
              <a:ext cx="73225" cy="73225"/>
            </a:xfrm>
            <a:custGeom>
              <a:avLst/>
              <a:gdLst/>
              <a:ahLst/>
              <a:cxnLst/>
              <a:rect l="l" t="t" r="r" b="b"/>
              <a:pathLst>
                <a:path w="2929" h="2929" extrusionOk="0">
                  <a:moveTo>
                    <a:pt x="1512" y="1"/>
                  </a:moveTo>
                  <a:cubicBezTo>
                    <a:pt x="662" y="1"/>
                    <a:pt x="1" y="662"/>
                    <a:pt x="1" y="1512"/>
                  </a:cubicBezTo>
                  <a:cubicBezTo>
                    <a:pt x="1" y="2267"/>
                    <a:pt x="662" y="2928"/>
                    <a:pt x="1512" y="2928"/>
                  </a:cubicBezTo>
                  <a:cubicBezTo>
                    <a:pt x="2267" y="2928"/>
                    <a:pt x="2928" y="2362"/>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785" name="Google Shape;5785;p152"/>
            <p:cNvSpPr/>
            <p:nvPr/>
          </p:nvSpPr>
          <p:spPr>
            <a:xfrm>
              <a:off x="5731725" y="1371325"/>
              <a:ext cx="73200" cy="73200"/>
            </a:xfrm>
            <a:custGeom>
              <a:avLst/>
              <a:gdLst/>
              <a:ahLst/>
              <a:cxnLst/>
              <a:rect l="l" t="t" r="r" b="b"/>
              <a:pathLst>
                <a:path w="2928" h="2928" extrusionOk="0">
                  <a:moveTo>
                    <a:pt x="1417" y="1"/>
                  </a:moveTo>
                  <a:cubicBezTo>
                    <a:pt x="662" y="1"/>
                    <a:pt x="0" y="662"/>
                    <a:pt x="0" y="1511"/>
                  </a:cubicBezTo>
                  <a:cubicBezTo>
                    <a:pt x="0" y="2267"/>
                    <a:pt x="662" y="2928"/>
                    <a:pt x="1417" y="2928"/>
                  </a:cubicBezTo>
                  <a:cubicBezTo>
                    <a:pt x="2267" y="2928"/>
                    <a:pt x="2928" y="2361"/>
                    <a:pt x="2928" y="1511"/>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786" name="Google Shape;5786;p152"/>
            <p:cNvSpPr/>
            <p:nvPr/>
          </p:nvSpPr>
          <p:spPr>
            <a:xfrm>
              <a:off x="55310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1" y="2928"/>
                    <a:pt x="3022" y="2361"/>
                    <a:pt x="3022" y="1511"/>
                  </a:cubicBezTo>
                  <a:cubicBezTo>
                    <a:pt x="3022" y="662"/>
                    <a:pt x="2361"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787" name="Google Shape;5787;p152"/>
            <p:cNvSpPr/>
            <p:nvPr/>
          </p:nvSpPr>
          <p:spPr>
            <a:xfrm>
              <a:off x="5332750" y="1371325"/>
              <a:ext cx="75550" cy="73200"/>
            </a:xfrm>
            <a:custGeom>
              <a:avLst/>
              <a:gdLst/>
              <a:ahLst/>
              <a:cxnLst/>
              <a:rect l="l" t="t" r="r" b="b"/>
              <a:pathLst>
                <a:path w="3022" h="2928" extrusionOk="0">
                  <a:moveTo>
                    <a:pt x="1511" y="1"/>
                  </a:moveTo>
                  <a:cubicBezTo>
                    <a:pt x="661" y="1"/>
                    <a:pt x="0" y="662"/>
                    <a:pt x="0" y="1511"/>
                  </a:cubicBezTo>
                  <a:cubicBezTo>
                    <a:pt x="0" y="2267"/>
                    <a:pt x="661" y="2928"/>
                    <a:pt x="1511" y="2928"/>
                  </a:cubicBezTo>
                  <a:cubicBezTo>
                    <a:pt x="2267" y="2928"/>
                    <a:pt x="2928" y="2361"/>
                    <a:pt x="2928" y="1511"/>
                  </a:cubicBezTo>
                  <a:cubicBezTo>
                    <a:pt x="3022"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788" name="Google Shape;5788;p152"/>
            <p:cNvSpPr/>
            <p:nvPr/>
          </p:nvSpPr>
          <p:spPr>
            <a:xfrm>
              <a:off x="5134425" y="1371325"/>
              <a:ext cx="73225" cy="73200"/>
            </a:xfrm>
            <a:custGeom>
              <a:avLst/>
              <a:gdLst/>
              <a:ahLst/>
              <a:cxnLst/>
              <a:rect l="l" t="t" r="r" b="b"/>
              <a:pathLst>
                <a:path w="2929" h="2928" extrusionOk="0">
                  <a:moveTo>
                    <a:pt x="1417" y="1"/>
                  </a:moveTo>
                  <a:cubicBezTo>
                    <a:pt x="662" y="1"/>
                    <a:pt x="1" y="662"/>
                    <a:pt x="1" y="1511"/>
                  </a:cubicBezTo>
                  <a:cubicBezTo>
                    <a:pt x="1" y="2267"/>
                    <a:pt x="662" y="2928"/>
                    <a:pt x="1417" y="2928"/>
                  </a:cubicBezTo>
                  <a:cubicBezTo>
                    <a:pt x="2267" y="2928"/>
                    <a:pt x="2928" y="2361"/>
                    <a:pt x="2928" y="1511"/>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789" name="Google Shape;5789;p152"/>
            <p:cNvSpPr/>
            <p:nvPr/>
          </p:nvSpPr>
          <p:spPr>
            <a:xfrm>
              <a:off x="49337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790" name="Google Shape;5790;p152"/>
            <p:cNvSpPr/>
            <p:nvPr/>
          </p:nvSpPr>
          <p:spPr>
            <a:xfrm>
              <a:off x="4735450" y="1371325"/>
              <a:ext cx="75575" cy="73200"/>
            </a:xfrm>
            <a:custGeom>
              <a:avLst/>
              <a:gdLst/>
              <a:ahLst/>
              <a:cxnLst/>
              <a:rect l="l" t="t" r="r" b="b"/>
              <a:pathLst>
                <a:path w="3023" h="2928" extrusionOk="0">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791" name="Google Shape;5791;p152"/>
            <p:cNvSpPr/>
            <p:nvPr/>
          </p:nvSpPr>
          <p:spPr>
            <a:xfrm>
              <a:off x="4537125" y="1371325"/>
              <a:ext cx="73225" cy="73200"/>
            </a:xfrm>
            <a:custGeom>
              <a:avLst/>
              <a:gdLst/>
              <a:ahLst/>
              <a:cxnLst/>
              <a:rect l="l" t="t" r="r" b="b"/>
              <a:pathLst>
                <a:path w="2929" h="2928" extrusionOk="0">
                  <a:moveTo>
                    <a:pt x="1417" y="1"/>
                  </a:moveTo>
                  <a:cubicBezTo>
                    <a:pt x="662" y="1"/>
                    <a:pt x="1" y="662"/>
                    <a:pt x="1" y="1511"/>
                  </a:cubicBezTo>
                  <a:cubicBezTo>
                    <a:pt x="1" y="2267"/>
                    <a:pt x="662" y="2928"/>
                    <a:pt x="1417" y="2928"/>
                  </a:cubicBezTo>
                  <a:lnTo>
                    <a:pt x="1512" y="2928"/>
                  </a:lnTo>
                  <a:cubicBezTo>
                    <a:pt x="2267" y="2928"/>
                    <a:pt x="2928" y="2361"/>
                    <a:pt x="2928" y="1511"/>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792" name="Google Shape;5792;p152"/>
            <p:cNvSpPr/>
            <p:nvPr/>
          </p:nvSpPr>
          <p:spPr>
            <a:xfrm>
              <a:off x="43364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793" name="Google Shape;5793;p152"/>
            <p:cNvSpPr/>
            <p:nvPr/>
          </p:nvSpPr>
          <p:spPr>
            <a:xfrm>
              <a:off x="4138150" y="1371325"/>
              <a:ext cx="75575" cy="73200"/>
            </a:xfrm>
            <a:custGeom>
              <a:avLst/>
              <a:gdLst/>
              <a:ahLst/>
              <a:cxnLst/>
              <a:rect l="l" t="t" r="r" b="b"/>
              <a:pathLst>
                <a:path w="3023" h="2928" extrusionOk="0">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794" name="Google Shape;5794;p152"/>
            <p:cNvSpPr/>
            <p:nvPr/>
          </p:nvSpPr>
          <p:spPr>
            <a:xfrm>
              <a:off x="3939825" y="1371325"/>
              <a:ext cx="73225" cy="73200"/>
            </a:xfrm>
            <a:custGeom>
              <a:avLst/>
              <a:gdLst/>
              <a:ahLst/>
              <a:cxnLst/>
              <a:rect l="l" t="t" r="r" b="b"/>
              <a:pathLst>
                <a:path w="2929" h="2928" extrusionOk="0">
                  <a:moveTo>
                    <a:pt x="1512" y="1"/>
                  </a:moveTo>
                  <a:cubicBezTo>
                    <a:pt x="662" y="1"/>
                    <a:pt x="1" y="662"/>
                    <a:pt x="1" y="1511"/>
                  </a:cubicBezTo>
                  <a:cubicBezTo>
                    <a:pt x="1" y="2267"/>
                    <a:pt x="662" y="2928"/>
                    <a:pt x="1512" y="2928"/>
                  </a:cubicBezTo>
                  <a:cubicBezTo>
                    <a:pt x="2267" y="2928"/>
                    <a:pt x="2928" y="2361"/>
                    <a:pt x="2928" y="1511"/>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795" name="Google Shape;5795;p152"/>
            <p:cNvSpPr/>
            <p:nvPr/>
          </p:nvSpPr>
          <p:spPr>
            <a:xfrm>
              <a:off x="5930025" y="1560200"/>
              <a:ext cx="73225" cy="73200"/>
            </a:xfrm>
            <a:custGeom>
              <a:avLst/>
              <a:gdLst/>
              <a:ahLst/>
              <a:cxnLst/>
              <a:rect l="l" t="t" r="r" b="b"/>
              <a:pathLst>
                <a:path w="2929" h="2928" extrusionOk="0">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796" name="Google Shape;5796;p152"/>
            <p:cNvSpPr/>
            <p:nvPr/>
          </p:nvSpPr>
          <p:spPr>
            <a:xfrm>
              <a:off x="5731725" y="1560200"/>
              <a:ext cx="73200" cy="73200"/>
            </a:xfrm>
            <a:custGeom>
              <a:avLst/>
              <a:gdLst/>
              <a:ahLst/>
              <a:cxnLst/>
              <a:rect l="l" t="t" r="r" b="b"/>
              <a:pathLst>
                <a:path w="2928" h="2928" extrusionOk="0">
                  <a:moveTo>
                    <a:pt x="1417" y="0"/>
                  </a:moveTo>
                  <a:cubicBezTo>
                    <a:pt x="662" y="0"/>
                    <a:pt x="0" y="661"/>
                    <a:pt x="0" y="1511"/>
                  </a:cubicBezTo>
                  <a:cubicBezTo>
                    <a:pt x="0" y="2267"/>
                    <a:pt x="662" y="2928"/>
                    <a:pt x="1417" y="2928"/>
                  </a:cubicBezTo>
                  <a:cubicBezTo>
                    <a:pt x="2267" y="2928"/>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797" name="Google Shape;5797;p152"/>
            <p:cNvSpPr/>
            <p:nvPr/>
          </p:nvSpPr>
          <p:spPr>
            <a:xfrm>
              <a:off x="55310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1" y="2928"/>
                    <a:pt x="3022" y="2361"/>
                    <a:pt x="3022" y="1511"/>
                  </a:cubicBezTo>
                  <a:cubicBezTo>
                    <a:pt x="3022" y="661"/>
                    <a:pt x="2361"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798" name="Google Shape;5798;p152"/>
            <p:cNvSpPr/>
            <p:nvPr/>
          </p:nvSpPr>
          <p:spPr>
            <a:xfrm>
              <a:off x="5332750" y="1560200"/>
              <a:ext cx="75550" cy="73200"/>
            </a:xfrm>
            <a:custGeom>
              <a:avLst/>
              <a:gdLst/>
              <a:ahLst/>
              <a:cxnLst/>
              <a:rect l="l" t="t" r="r" b="b"/>
              <a:pathLst>
                <a:path w="3022" h="2928" extrusionOk="0">
                  <a:moveTo>
                    <a:pt x="1511" y="0"/>
                  </a:moveTo>
                  <a:cubicBezTo>
                    <a:pt x="661" y="0"/>
                    <a:pt x="0" y="661"/>
                    <a:pt x="0" y="1511"/>
                  </a:cubicBezTo>
                  <a:cubicBezTo>
                    <a:pt x="0" y="2267"/>
                    <a:pt x="661" y="2928"/>
                    <a:pt x="1511" y="2928"/>
                  </a:cubicBezTo>
                  <a:cubicBezTo>
                    <a:pt x="2267" y="2928"/>
                    <a:pt x="2928" y="2361"/>
                    <a:pt x="2928" y="1511"/>
                  </a:cubicBezTo>
                  <a:cubicBezTo>
                    <a:pt x="3022"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799" name="Google Shape;5799;p152"/>
            <p:cNvSpPr/>
            <p:nvPr/>
          </p:nvSpPr>
          <p:spPr>
            <a:xfrm>
              <a:off x="5134425" y="1560200"/>
              <a:ext cx="73225" cy="73200"/>
            </a:xfrm>
            <a:custGeom>
              <a:avLst/>
              <a:gdLst/>
              <a:ahLst/>
              <a:cxnLst/>
              <a:rect l="l" t="t" r="r" b="b"/>
              <a:pathLst>
                <a:path w="2929" h="2928" extrusionOk="0">
                  <a:moveTo>
                    <a:pt x="1417" y="0"/>
                  </a:moveTo>
                  <a:cubicBezTo>
                    <a:pt x="662" y="0"/>
                    <a:pt x="1" y="661"/>
                    <a:pt x="1" y="1511"/>
                  </a:cubicBezTo>
                  <a:cubicBezTo>
                    <a:pt x="1" y="2267"/>
                    <a:pt x="662" y="2928"/>
                    <a:pt x="1417" y="2928"/>
                  </a:cubicBezTo>
                  <a:cubicBezTo>
                    <a:pt x="2267" y="2928"/>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800" name="Google Shape;5800;p152"/>
            <p:cNvSpPr/>
            <p:nvPr/>
          </p:nvSpPr>
          <p:spPr>
            <a:xfrm>
              <a:off x="49337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801" name="Google Shape;5801;p152"/>
            <p:cNvSpPr/>
            <p:nvPr/>
          </p:nvSpPr>
          <p:spPr>
            <a:xfrm>
              <a:off x="4735450" y="1560200"/>
              <a:ext cx="75575" cy="73200"/>
            </a:xfrm>
            <a:custGeom>
              <a:avLst/>
              <a:gdLst/>
              <a:ahLst/>
              <a:cxnLst/>
              <a:rect l="l" t="t" r="r" b="b"/>
              <a:pathLst>
                <a:path w="3023" h="2928" extrusionOk="0">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802" name="Google Shape;5802;p152"/>
            <p:cNvSpPr/>
            <p:nvPr/>
          </p:nvSpPr>
          <p:spPr>
            <a:xfrm>
              <a:off x="4537125" y="1560200"/>
              <a:ext cx="73225" cy="73200"/>
            </a:xfrm>
            <a:custGeom>
              <a:avLst/>
              <a:gdLst/>
              <a:ahLst/>
              <a:cxnLst/>
              <a:rect l="l" t="t" r="r" b="b"/>
              <a:pathLst>
                <a:path w="2929" h="2928" extrusionOk="0">
                  <a:moveTo>
                    <a:pt x="1417" y="0"/>
                  </a:moveTo>
                  <a:cubicBezTo>
                    <a:pt x="662" y="0"/>
                    <a:pt x="1" y="661"/>
                    <a:pt x="1" y="1511"/>
                  </a:cubicBezTo>
                  <a:cubicBezTo>
                    <a:pt x="1" y="2267"/>
                    <a:pt x="662" y="2928"/>
                    <a:pt x="1417" y="2928"/>
                  </a:cubicBezTo>
                  <a:lnTo>
                    <a:pt x="1512" y="2928"/>
                  </a:lnTo>
                  <a:cubicBezTo>
                    <a:pt x="2267" y="2928"/>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803" name="Google Shape;5803;p152"/>
            <p:cNvSpPr/>
            <p:nvPr/>
          </p:nvSpPr>
          <p:spPr>
            <a:xfrm>
              <a:off x="43364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804" name="Google Shape;5804;p152"/>
            <p:cNvSpPr/>
            <p:nvPr/>
          </p:nvSpPr>
          <p:spPr>
            <a:xfrm>
              <a:off x="4138150" y="1560200"/>
              <a:ext cx="75575" cy="73200"/>
            </a:xfrm>
            <a:custGeom>
              <a:avLst/>
              <a:gdLst/>
              <a:ahLst/>
              <a:cxnLst/>
              <a:rect l="l" t="t" r="r" b="b"/>
              <a:pathLst>
                <a:path w="3023" h="2928" extrusionOk="0">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805" name="Google Shape;5805;p152"/>
            <p:cNvSpPr/>
            <p:nvPr/>
          </p:nvSpPr>
          <p:spPr>
            <a:xfrm>
              <a:off x="3939825" y="1560200"/>
              <a:ext cx="73225" cy="73200"/>
            </a:xfrm>
            <a:custGeom>
              <a:avLst/>
              <a:gdLst/>
              <a:ahLst/>
              <a:cxnLst/>
              <a:rect l="l" t="t" r="r" b="b"/>
              <a:pathLst>
                <a:path w="2929" h="2928" extrusionOk="0">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806" name="Google Shape;5806;p152"/>
            <p:cNvSpPr/>
            <p:nvPr/>
          </p:nvSpPr>
          <p:spPr>
            <a:xfrm>
              <a:off x="5930025" y="17490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807" name="Google Shape;5807;p152"/>
            <p:cNvSpPr/>
            <p:nvPr/>
          </p:nvSpPr>
          <p:spPr>
            <a:xfrm>
              <a:off x="5731725" y="1749075"/>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808" name="Google Shape;5808;p152"/>
            <p:cNvSpPr/>
            <p:nvPr/>
          </p:nvSpPr>
          <p:spPr>
            <a:xfrm>
              <a:off x="55310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809" name="Google Shape;5809;p152"/>
            <p:cNvSpPr/>
            <p:nvPr/>
          </p:nvSpPr>
          <p:spPr>
            <a:xfrm>
              <a:off x="5332750" y="17490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810" name="Google Shape;5810;p152"/>
            <p:cNvSpPr/>
            <p:nvPr/>
          </p:nvSpPr>
          <p:spPr>
            <a:xfrm>
              <a:off x="5134425" y="17490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811" name="Google Shape;5811;p152"/>
            <p:cNvSpPr/>
            <p:nvPr/>
          </p:nvSpPr>
          <p:spPr>
            <a:xfrm>
              <a:off x="49337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812" name="Google Shape;5812;p152"/>
            <p:cNvSpPr/>
            <p:nvPr/>
          </p:nvSpPr>
          <p:spPr>
            <a:xfrm>
              <a:off x="47354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813" name="Google Shape;5813;p152"/>
            <p:cNvSpPr/>
            <p:nvPr/>
          </p:nvSpPr>
          <p:spPr>
            <a:xfrm>
              <a:off x="4537125" y="17490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814" name="Google Shape;5814;p152"/>
            <p:cNvSpPr/>
            <p:nvPr/>
          </p:nvSpPr>
          <p:spPr>
            <a:xfrm>
              <a:off x="43364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815" name="Google Shape;5815;p152"/>
            <p:cNvSpPr/>
            <p:nvPr/>
          </p:nvSpPr>
          <p:spPr>
            <a:xfrm>
              <a:off x="41381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816" name="Google Shape;5816;p152"/>
            <p:cNvSpPr/>
            <p:nvPr/>
          </p:nvSpPr>
          <p:spPr>
            <a:xfrm>
              <a:off x="3939825" y="17490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817" name="Google Shape;5817;p152"/>
            <p:cNvSpPr/>
            <p:nvPr/>
          </p:nvSpPr>
          <p:spPr>
            <a:xfrm>
              <a:off x="61283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818" name="Google Shape;5818;p152"/>
            <p:cNvSpPr/>
            <p:nvPr/>
          </p:nvSpPr>
          <p:spPr>
            <a:xfrm>
              <a:off x="5930025" y="1937925"/>
              <a:ext cx="73225" cy="75575"/>
            </a:xfrm>
            <a:custGeom>
              <a:avLst/>
              <a:gdLst/>
              <a:ahLst/>
              <a:cxnLst/>
              <a:rect l="l" t="t" r="r" b="b"/>
              <a:pathLst>
                <a:path w="2929" h="3023" extrusionOk="0">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819" name="Google Shape;5819;p152"/>
            <p:cNvSpPr/>
            <p:nvPr/>
          </p:nvSpPr>
          <p:spPr>
            <a:xfrm>
              <a:off x="5731725" y="1937925"/>
              <a:ext cx="73200" cy="75575"/>
            </a:xfrm>
            <a:custGeom>
              <a:avLst/>
              <a:gdLst/>
              <a:ahLst/>
              <a:cxnLst/>
              <a:rect l="l" t="t" r="r" b="b"/>
              <a:pathLst>
                <a:path w="2928" h="3023" extrusionOk="0">
                  <a:moveTo>
                    <a:pt x="1417" y="1"/>
                  </a:moveTo>
                  <a:cubicBezTo>
                    <a:pt x="662" y="1"/>
                    <a:pt x="0" y="662"/>
                    <a:pt x="0" y="1512"/>
                  </a:cubicBezTo>
                  <a:cubicBezTo>
                    <a:pt x="0" y="2267"/>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820" name="Google Shape;5820;p152"/>
            <p:cNvSpPr/>
            <p:nvPr/>
          </p:nvSpPr>
          <p:spPr>
            <a:xfrm>
              <a:off x="55310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1" y="3023"/>
                    <a:pt x="3022" y="2362"/>
                    <a:pt x="3022" y="1512"/>
                  </a:cubicBezTo>
                  <a:cubicBezTo>
                    <a:pt x="3022" y="662"/>
                    <a:pt x="2361"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821" name="Google Shape;5821;p152"/>
            <p:cNvSpPr/>
            <p:nvPr/>
          </p:nvSpPr>
          <p:spPr>
            <a:xfrm>
              <a:off x="5332750" y="1937925"/>
              <a:ext cx="75550" cy="75575"/>
            </a:xfrm>
            <a:custGeom>
              <a:avLst/>
              <a:gdLst/>
              <a:ahLst/>
              <a:cxnLst/>
              <a:rect l="l" t="t" r="r" b="b"/>
              <a:pathLst>
                <a:path w="3022" h="3023" extrusionOk="0">
                  <a:moveTo>
                    <a:pt x="1511" y="1"/>
                  </a:moveTo>
                  <a:cubicBezTo>
                    <a:pt x="661" y="1"/>
                    <a:pt x="0" y="662"/>
                    <a:pt x="0" y="1512"/>
                  </a:cubicBezTo>
                  <a:cubicBezTo>
                    <a:pt x="0" y="2267"/>
                    <a:pt x="661" y="3023"/>
                    <a:pt x="1511" y="3023"/>
                  </a:cubicBezTo>
                  <a:cubicBezTo>
                    <a:pt x="2267" y="3023"/>
                    <a:pt x="2928" y="2362"/>
                    <a:pt x="2928" y="1512"/>
                  </a:cubicBezTo>
                  <a:cubicBezTo>
                    <a:pt x="3022"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822" name="Google Shape;5822;p152"/>
            <p:cNvSpPr/>
            <p:nvPr/>
          </p:nvSpPr>
          <p:spPr>
            <a:xfrm>
              <a:off x="5134425" y="1937925"/>
              <a:ext cx="73225" cy="75575"/>
            </a:xfrm>
            <a:custGeom>
              <a:avLst/>
              <a:gdLst/>
              <a:ahLst/>
              <a:cxnLst/>
              <a:rect l="l" t="t" r="r" b="b"/>
              <a:pathLst>
                <a:path w="2929" h="3023" extrusionOk="0">
                  <a:moveTo>
                    <a:pt x="1417" y="1"/>
                  </a:moveTo>
                  <a:cubicBezTo>
                    <a:pt x="662" y="1"/>
                    <a:pt x="1" y="662"/>
                    <a:pt x="1" y="1512"/>
                  </a:cubicBezTo>
                  <a:cubicBezTo>
                    <a:pt x="1" y="2267"/>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823" name="Google Shape;5823;p152"/>
            <p:cNvSpPr/>
            <p:nvPr/>
          </p:nvSpPr>
          <p:spPr>
            <a:xfrm>
              <a:off x="49337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824" name="Google Shape;5824;p152"/>
            <p:cNvSpPr/>
            <p:nvPr/>
          </p:nvSpPr>
          <p:spPr>
            <a:xfrm>
              <a:off x="47354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825" name="Google Shape;5825;p152"/>
            <p:cNvSpPr/>
            <p:nvPr/>
          </p:nvSpPr>
          <p:spPr>
            <a:xfrm>
              <a:off x="4537125" y="1937925"/>
              <a:ext cx="73225" cy="75575"/>
            </a:xfrm>
            <a:custGeom>
              <a:avLst/>
              <a:gdLst/>
              <a:ahLst/>
              <a:cxnLst/>
              <a:rect l="l" t="t" r="r" b="b"/>
              <a:pathLst>
                <a:path w="2929" h="3023" extrusionOk="0">
                  <a:moveTo>
                    <a:pt x="1417" y="1"/>
                  </a:moveTo>
                  <a:cubicBezTo>
                    <a:pt x="662" y="1"/>
                    <a:pt x="1" y="662"/>
                    <a:pt x="1" y="1512"/>
                  </a:cubicBezTo>
                  <a:cubicBezTo>
                    <a:pt x="1" y="2267"/>
                    <a:pt x="662" y="3023"/>
                    <a:pt x="1417" y="3023"/>
                  </a:cubicBezTo>
                  <a:lnTo>
                    <a:pt x="1512" y="3023"/>
                  </a:lnTo>
                  <a:cubicBezTo>
                    <a:pt x="2267" y="3023"/>
                    <a:pt x="2928" y="2362"/>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826" name="Google Shape;5826;p152"/>
            <p:cNvSpPr/>
            <p:nvPr/>
          </p:nvSpPr>
          <p:spPr>
            <a:xfrm>
              <a:off x="43364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827" name="Google Shape;5827;p152"/>
            <p:cNvSpPr/>
            <p:nvPr/>
          </p:nvSpPr>
          <p:spPr>
            <a:xfrm>
              <a:off x="41381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828" name="Google Shape;5828;p152"/>
            <p:cNvSpPr/>
            <p:nvPr/>
          </p:nvSpPr>
          <p:spPr>
            <a:xfrm>
              <a:off x="3939825" y="1937925"/>
              <a:ext cx="73225" cy="75575"/>
            </a:xfrm>
            <a:custGeom>
              <a:avLst/>
              <a:gdLst/>
              <a:ahLst/>
              <a:cxnLst/>
              <a:rect l="l" t="t" r="r" b="b"/>
              <a:pathLst>
                <a:path w="2929" h="3023" extrusionOk="0">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829" name="Google Shape;5829;p152"/>
            <p:cNvSpPr/>
            <p:nvPr/>
          </p:nvSpPr>
          <p:spPr>
            <a:xfrm>
              <a:off x="61283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830" name="Google Shape;5830;p152"/>
            <p:cNvSpPr/>
            <p:nvPr/>
          </p:nvSpPr>
          <p:spPr>
            <a:xfrm>
              <a:off x="5930025" y="212680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831" name="Google Shape;5831;p152"/>
            <p:cNvSpPr/>
            <p:nvPr/>
          </p:nvSpPr>
          <p:spPr>
            <a:xfrm>
              <a:off x="5731725" y="2126800"/>
              <a:ext cx="73200" cy="75575"/>
            </a:xfrm>
            <a:custGeom>
              <a:avLst/>
              <a:gdLst/>
              <a:ahLst/>
              <a:cxnLst/>
              <a:rect l="l" t="t" r="r" b="b"/>
              <a:pathLst>
                <a:path w="2928" h="3023" extrusionOk="0">
                  <a:moveTo>
                    <a:pt x="1417" y="1"/>
                  </a:moveTo>
                  <a:cubicBezTo>
                    <a:pt x="662" y="1"/>
                    <a:pt x="0" y="662"/>
                    <a:pt x="0" y="1511"/>
                  </a:cubicBezTo>
                  <a:cubicBezTo>
                    <a:pt x="0" y="2361"/>
                    <a:pt x="662" y="3022"/>
                    <a:pt x="1417" y="3022"/>
                  </a:cubicBezTo>
                  <a:cubicBezTo>
                    <a:pt x="2267" y="3022"/>
                    <a:pt x="2928" y="2361"/>
                    <a:pt x="2928" y="1511"/>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832" name="Google Shape;5832;p152"/>
            <p:cNvSpPr/>
            <p:nvPr/>
          </p:nvSpPr>
          <p:spPr>
            <a:xfrm>
              <a:off x="55310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1" y="3022"/>
                    <a:pt x="3022" y="2361"/>
                    <a:pt x="3022" y="1511"/>
                  </a:cubicBezTo>
                  <a:cubicBezTo>
                    <a:pt x="3022" y="662"/>
                    <a:pt x="2361"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833" name="Google Shape;5833;p152"/>
            <p:cNvSpPr/>
            <p:nvPr/>
          </p:nvSpPr>
          <p:spPr>
            <a:xfrm>
              <a:off x="5332750" y="212680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267" y="3022"/>
                    <a:pt x="2928" y="2361"/>
                    <a:pt x="2928" y="1511"/>
                  </a:cubicBezTo>
                  <a:cubicBezTo>
                    <a:pt x="3022"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834" name="Google Shape;5834;p152"/>
            <p:cNvSpPr/>
            <p:nvPr/>
          </p:nvSpPr>
          <p:spPr>
            <a:xfrm>
              <a:off x="5134425" y="212680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cubicBezTo>
                    <a:pt x="2267" y="3022"/>
                    <a:pt x="2928" y="2361"/>
                    <a:pt x="2928" y="1511"/>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835" name="Google Shape;5835;p152"/>
            <p:cNvSpPr/>
            <p:nvPr/>
          </p:nvSpPr>
          <p:spPr>
            <a:xfrm>
              <a:off x="49337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836" name="Google Shape;5836;p152"/>
            <p:cNvSpPr/>
            <p:nvPr/>
          </p:nvSpPr>
          <p:spPr>
            <a:xfrm>
              <a:off x="47354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837" name="Google Shape;5837;p152"/>
            <p:cNvSpPr/>
            <p:nvPr/>
          </p:nvSpPr>
          <p:spPr>
            <a:xfrm>
              <a:off x="4537125" y="212680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838" name="Google Shape;5838;p152"/>
            <p:cNvSpPr/>
            <p:nvPr/>
          </p:nvSpPr>
          <p:spPr>
            <a:xfrm>
              <a:off x="43364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839" name="Google Shape;5839;p152"/>
            <p:cNvSpPr/>
            <p:nvPr/>
          </p:nvSpPr>
          <p:spPr>
            <a:xfrm>
              <a:off x="41381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840" name="Google Shape;5840;p152"/>
            <p:cNvSpPr/>
            <p:nvPr/>
          </p:nvSpPr>
          <p:spPr>
            <a:xfrm>
              <a:off x="3939825" y="212680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841" name="Google Shape;5841;p152"/>
            <p:cNvSpPr/>
            <p:nvPr/>
          </p:nvSpPr>
          <p:spPr>
            <a:xfrm>
              <a:off x="61283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842" name="Google Shape;5842;p152"/>
            <p:cNvSpPr/>
            <p:nvPr/>
          </p:nvSpPr>
          <p:spPr>
            <a:xfrm>
              <a:off x="5930025" y="231567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843" name="Google Shape;5843;p152"/>
            <p:cNvSpPr/>
            <p:nvPr/>
          </p:nvSpPr>
          <p:spPr>
            <a:xfrm>
              <a:off x="5731725" y="2315675"/>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844" name="Google Shape;5844;p152"/>
            <p:cNvSpPr/>
            <p:nvPr/>
          </p:nvSpPr>
          <p:spPr>
            <a:xfrm>
              <a:off x="55310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845" name="Google Shape;5845;p152"/>
            <p:cNvSpPr/>
            <p:nvPr/>
          </p:nvSpPr>
          <p:spPr>
            <a:xfrm>
              <a:off x="5332750" y="231567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846" name="Google Shape;5846;p152"/>
            <p:cNvSpPr/>
            <p:nvPr/>
          </p:nvSpPr>
          <p:spPr>
            <a:xfrm>
              <a:off x="5134425" y="231567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847" name="Google Shape;5847;p152"/>
            <p:cNvSpPr/>
            <p:nvPr/>
          </p:nvSpPr>
          <p:spPr>
            <a:xfrm>
              <a:off x="49337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848" name="Google Shape;5848;p152"/>
            <p:cNvSpPr/>
            <p:nvPr/>
          </p:nvSpPr>
          <p:spPr>
            <a:xfrm>
              <a:off x="47354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849" name="Google Shape;5849;p152"/>
            <p:cNvSpPr/>
            <p:nvPr/>
          </p:nvSpPr>
          <p:spPr>
            <a:xfrm>
              <a:off x="4537125" y="231567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850" name="Google Shape;5850;p152"/>
            <p:cNvSpPr/>
            <p:nvPr/>
          </p:nvSpPr>
          <p:spPr>
            <a:xfrm>
              <a:off x="43364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851" name="Google Shape;5851;p152"/>
            <p:cNvSpPr/>
            <p:nvPr/>
          </p:nvSpPr>
          <p:spPr>
            <a:xfrm>
              <a:off x="41381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852" name="Google Shape;5852;p152"/>
            <p:cNvSpPr/>
            <p:nvPr/>
          </p:nvSpPr>
          <p:spPr>
            <a:xfrm>
              <a:off x="3939825" y="231567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853" name="Google Shape;5853;p152"/>
            <p:cNvSpPr/>
            <p:nvPr/>
          </p:nvSpPr>
          <p:spPr>
            <a:xfrm>
              <a:off x="6326650" y="2509250"/>
              <a:ext cx="28375" cy="68500"/>
            </a:xfrm>
            <a:custGeom>
              <a:avLst/>
              <a:gdLst/>
              <a:ahLst/>
              <a:cxnLst/>
              <a:rect l="l" t="t" r="r" b="b"/>
              <a:pathLst>
                <a:path w="1135" h="2740" extrusionOk="0">
                  <a:moveTo>
                    <a:pt x="851" y="1"/>
                  </a:moveTo>
                  <a:cubicBezTo>
                    <a:pt x="379" y="284"/>
                    <a:pt x="1" y="756"/>
                    <a:pt x="1" y="1323"/>
                  </a:cubicBezTo>
                  <a:cubicBezTo>
                    <a:pt x="1" y="1984"/>
                    <a:pt x="473" y="2551"/>
                    <a:pt x="1134" y="2740"/>
                  </a:cubicBezTo>
                  <a:cubicBezTo>
                    <a:pt x="1040" y="1795"/>
                    <a:pt x="945" y="945"/>
                    <a:pt x="85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854" name="Google Shape;5854;p152"/>
            <p:cNvSpPr/>
            <p:nvPr/>
          </p:nvSpPr>
          <p:spPr>
            <a:xfrm>
              <a:off x="61283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855" name="Google Shape;5855;p152"/>
            <p:cNvSpPr/>
            <p:nvPr/>
          </p:nvSpPr>
          <p:spPr>
            <a:xfrm>
              <a:off x="5930025" y="250455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856" name="Google Shape;5856;p152"/>
            <p:cNvSpPr/>
            <p:nvPr/>
          </p:nvSpPr>
          <p:spPr>
            <a:xfrm>
              <a:off x="5731725" y="2504550"/>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857" name="Google Shape;5857;p152"/>
            <p:cNvSpPr/>
            <p:nvPr/>
          </p:nvSpPr>
          <p:spPr>
            <a:xfrm>
              <a:off x="55310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858" name="Google Shape;5858;p152"/>
            <p:cNvSpPr/>
            <p:nvPr/>
          </p:nvSpPr>
          <p:spPr>
            <a:xfrm>
              <a:off x="5332750" y="250455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859" name="Google Shape;5859;p152"/>
            <p:cNvSpPr/>
            <p:nvPr/>
          </p:nvSpPr>
          <p:spPr>
            <a:xfrm>
              <a:off x="5134425" y="250455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860" name="Google Shape;5860;p152"/>
            <p:cNvSpPr/>
            <p:nvPr/>
          </p:nvSpPr>
          <p:spPr>
            <a:xfrm>
              <a:off x="49337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861" name="Google Shape;5861;p152"/>
            <p:cNvSpPr/>
            <p:nvPr/>
          </p:nvSpPr>
          <p:spPr>
            <a:xfrm>
              <a:off x="47354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862" name="Google Shape;5862;p152"/>
            <p:cNvSpPr/>
            <p:nvPr/>
          </p:nvSpPr>
          <p:spPr>
            <a:xfrm>
              <a:off x="4537125" y="250455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863" name="Google Shape;5863;p152"/>
            <p:cNvSpPr/>
            <p:nvPr/>
          </p:nvSpPr>
          <p:spPr>
            <a:xfrm>
              <a:off x="43364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864" name="Google Shape;5864;p152"/>
            <p:cNvSpPr/>
            <p:nvPr/>
          </p:nvSpPr>
          <p:spPr>
            <a:xfrm>
              <a:off x="41381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865" name="Google Shape;5865;p152"/>
            <p:cNvSpPr/>
            <p:nvPr/>
          </p:nvSpPr>
          <p:spPr>
            <a:xfrm>
              <a:off x="3939825" y="250455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866" name="Google Shape;5866;p152"/>
            <p:cNvSpPr/>
            <p:nvPr/>
          </p:nvSpPr>
          <p:spPr>
            <a:xfrm>
              <a:off x="6326650" y="2693400"/>
              <a:ext cx="40175" cy="75575"/>
            </a:xfrm>
            <a:custGeom>
              <a:avLst/>
              <a:gdLst/>
              <a:ahLst/>
              <a:cxnLst/>
              <a:rect l="l" t="t" r="r" b="b"/>
              <a:pathLst>
                <a:path w="1607" h="3023" extrusionOk="0">
                  <a:moveTo>
                    <a:pt x="1512" y="1"/>
                  </a:moveTo>
                  <a:cubicBezTo>
                    <a:pt x="662" y="1"/>
                    <a:pt x="1" y="662"/>
                    <a:pt x="1" y="1512"/>
                  </a:cubicBezTo>
                  <a:cubicBezTo>
                    <a:pt x="1" y="2362"/>
                    <a:pt x="662" y="3023"/>
                    <a:pt x="1512" y="3023"/>
                  </a:cubicBezTo>
                  <a:lnTo>
                    <a:pt x="1512" y="2928"/>
                  </a:lnTo>
                  <a:lnTo>
                    <a:pt x="1606" y="2928"/>
                  </a:lnTo>
                  <a:cubicBezTo>
                    <a:pt x="1606" y="1984"/>
                    <a:pt x="1512" y="1040"/>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867" name="Google Shape;5867;p152"/>
            <p:cNvSpPr/>
            <p:nvPr/>
          </p:nvSpPr>
          <p:spPr>
            <a:xfrm>
              <a:off x="61283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868" name="Google Shape;5868;p152"/>
            <p:cNvSpPr/>
            <p:nvPr/>
          </p:nvSpPr>
          <p:spPr>
            <a:xfrm>
              <a:off x="5930025" y="2693400"/>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869" name="Google Shape;5869;p152"/>
            <p:cNvSpPr/>
            <p:nvPr/>
          </p:nvSpPr>
          <p:spPr>
            <a:xfrm>
              <a:off x="5731725" y="2693400"/>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870" name="Google Shape;5870;p152"/>
            <p:cNvSpPr/>
            <p:nvPr/>
          </p:nvSpPr>
          <p:spPr>
            <a:xfrm>
              <a:off x="55310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871" name="Google Shape;5871;p152"/>
            <p:cNvSpPr/>
            <p:nvPr/>
          </p:nvSpPr>
          <p:spPr>
            <a:xfrm>
              <a:off x="5332750" y="2693400"/>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267" y="3023"/>
                    <a:pt x="2928" y="2362"/>
                    <a:pt x="2928" y="1512"/>
                  </a:cubicBezTo>
                  <a:cubicBezTo>
                    <a:pt x="3022"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872" name="Google Shape;5872;p152"/>
            <p:cNvSpPr/>
            <p:nvPr/>
          </p:nvSpPr>
          <p:spPr>
            <a:xfrm>
              <a:off x="5134425" y="2693400"/>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873" name="Google Shape;5873;p152"/>
            <p:cNvSpPr/>
            <p:nvPr/>
          </p:nvSpPr>
          <p:spPr>
            <a:xfrm>
              <a:off x="49337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874" name="Google Shape;5874;p152"/>
            <p:cNvSpPr/>
            <p:nvPr/>
          </p:nvSpPr>
          <p:spPr>
            <a:xfrm>
              <a:off x="47354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875" name="Google Shape;5875;p152"/>
            <p:cNvSpPr/>
            <p:nvPr/>
          </p:nvSpPr>
          <p:spPr>
            <a:xfrm>
              <a:off x="4537125" y="2693400"/>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876" name="Google Shape;5876;p152"/>
            <p:cNvSpPr/>
            <p:nvPr/>
          </p:nvSpPr>
          <p:spPr>
            <a:xfrm>
              <a:off x="43364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877" name="Google Shape;5877;p152"/>
            <p:cNvSpPr/>
            <p:nvPr/>
          </p:nvSpPr>
          <p:spPr>
            <a:xfrm>
              <a:off x="41381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878" name="Google Shape;5878;p152"/>
            <p:cNvSpPr/>
            <p:nvPr/>
          </p:nvSpPr>
          <p:spPr>
            <a:xfrm>
              <a:off x="3939825" y="2693400"/>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sp>
        <p:nvSpPr>
          <p:cNvPr id="5879" name="Google Shape;5879;p152"/>
          <p:cNvSpPr txBox="1"/>
          <p:nvPr/>
        </p:nvSpPr>
        <p:spPr>
          <a:xfrm>
            <a:off x="4094275" y="4765501"/>
            <a:ext cx="1315500" cy="292313"/>
          </a:xfrm>
          <a:prstGeom prst="rect">
            <a:avLst/>
          </a:prstGeom>
          <a:noFill/>
          <a:ln>
            <a:noFill/>
          </a:ln>
        </p:spPr>
        <p:txBody>
          <a:bodyPr spcFirstLastPara="1" wrap="square" lIns="91400" tIns="91400" rIns="91400" bIns="91400"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matchingName="Shapes &amp; Imgs, title and lead-in left">
  <p:cSld name="Shapes &amp; Imgs, title and lead-in left">
    <p:spTree>
      <p:nvGrpSpPr>
        <p:cNvPr id="1" name="Shape 5880"/>
        <p:cNvGrpSpPr/>
        <p:nvPr/>
      </p:nvGrpSpPr>
      <p:grpSpPr>
        <a:xfrm>
          <a:off x="0" y="0"/>
          <a:ext cx="0" cy="0"/>
          <a:chOff x="0" y="0"/>
          <a:chExt cx="0" cy="0"/>
        </a:xfrm>
      </p:grpSpPr>
      <p:sp>
        <p:nvSpPr>
          <p:cNvPr id="5881" name="Google Shape;5881;p153"/>
          <p:cNvSpPr/>
          <p:nvPr/>
        </p:nvSpPr>
        <p:spPr>
          <a:xfrm>
            <a:off x="5715000" y="0"/>
            <a:ext cx="1714500" cy="3429000"/>
          </a:xfrm>
          <a:prstGeom prst="rect">
            <a:avLst/>
          </a:prstGeom>
          <a:solidFill>
            <a:schemeClr val="dk1"/>
          </a:solidFill>
          <a:ln>
            <a:noFill/>
          </a:ln>
        </p:spPr>
        <p:txBody>
          <a:bodyPr spcFirstLastPara="1" wrap="square" lIns="91400" tIns="91400" rIns="91400" bIns="91400"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882" name="Google Shape;5882;p153"/>
          <p:cNvSpPr/>
          <p:nvPr/>
        </p:nvSpPr>
        <p:spPr>
          <a:xfrm>
            <a:off x="5715000" y="3429000"/>
            <a:ext cx="1714500" cy="1714500"/>
          </a:xfrm>
          <a:prstGeom prst="rect">
            <a:avLst/>
          </a:prstGeom>
          <a:solidFill>
            <a:schemeClr val="accent3"/>
          </a:solidFill>
          <a:ln>
            <a:noFill/>
          </a:ln>
        </p:spPr>
        <p:txBody>
          <a:bodyPr spcFirstLastPara="1" wrap="square" lIns="91400" tIns="91400" rIns="91400" bIns="91400"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883" name="Google Shape;5883;p153"/>
          <p:cNvSpPr/>
          <p:nvPr/>
        </p:nvSpPr>
        <p:spPr>
          <a:xfrm>
            <a:off x="7429500" y="3429000"/>
            <a:ext cx="1714500" cy="1714500"/>
          </a:xfrm>
          <a:prstGeom prst="rect">
            <a:avLst/>
          </a:prstGeom>
          <a:solidFill>
            <a:schemeClr val="accent6"/>
          </a:solidFill>
          <a:ln>
            <a:noFill/>
          </a:ln>
        </p:spPr>
        <p:txBody>
          <a:bodyPr spcFirstLastPara="1" wrap="square" lIns="91400" tIns="91400" rIns="91400" bIns="91400"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884" name="Google Shape;5884;p153"/>
          <p:cNvSpPr txBox="1">
            <a:spLocks noGrp="1"/>
          </p:cNvSpPr>
          <p:nvPr>
            <p:ph type="title"/>
          </p:nvPr>
        </p:nvSpPr>
        <p:spPr>
          <a:xfrm>
            <a:off x="609453" y="1292040"/>
            <a:ext cx="4366500" cy="11463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800"/>
              <a:buNone/>
              <a:defRPr sz="2799"/>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5885" name="Google Shape;5885;p153"/>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5886" name="Google Shape;5886;p153"/>
          <p:cNvSpPr/>
          <p:nvPr/>
        </p:nvSpPr>
        <p:spPr>
          <a:xfrm>
            <a:off x="7429500" y="0"/>
            <a:ext cx="1714500" cy="1714500"/>
          </a:xfrm>
          <a:prstGeom prst="rect">
            <a:avLst/>
          </a:prstGeom>
          <a:solidFill>
            <a:schemeClr val="accent2"/>
          </a:solidFill>
          <a:ln>
            <a:noFill/>
          </a:ln>
        </p:spPr>
        <p:txBody>
          <a:bodyPr spcFirstLastPara="1" wrap="square" lIns="91400" tIns="91400" rIns="91400" bIns="91400"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887" name="Google Shape;5887;p153"/>
          <p:cNvSpPr txBox="1">
            <a:spLocks noGrp="1"/>
          </p:cNvSpPr>
          <p:nvPr>
            <p:ph type="subTitle" idx="1"/>
          </p:nvPr>
        </p:nvSpPr>
        <p:spPr>
          <a:xfrm>
            <a:off x="609352" y="2743065"/>
            <a:ext cx="4366500" cy="1044600"/>
          </a:xfrm>
          <a:prstGeom prst="rect">
            <a:avLst/>
          </a:prstGeom>
          <a:noFill/>
          <a:ln>
            <a:noFill/>
          </a:ln>
        </p:spPr>
        <p:txBody>
          <a:bodyPr spcFirstLastPara="1" wrap="square" lIns="91425" tIns="91425" rIns="91425" bIns="91425" anchor="t" anchorCtr="0">
            <a:normAutofit/>
          </a:bodyPr>
          <a:lstStyle>
            <a:lvl1pPr lvl="0" algn="l">
              <a:lnSpc>
                <a:spcPct val="115000"/>
              </a:lnSpc>
              <a:spcBef>
                <a:spcPts val="0"/>
              </a:spcBef>
              <a:spcAft>
                <a:spcPts val="0"/>
              </a:spcAft>
              <a:buSzPts val="1600"/>
              <a:buNone/>
              <a:defRPr/>
            </a:lvl1pPr>
            <a:lvl2pPr lvl="1" algn="l">
              <a:lnSpc>
                <a:spcPct val="115000"/>
              </a:lnSpc>
              <a:spcBef>
                <a:spcPts val="0"/>
              </a:spcBef>
              <a:spcAft>
                <a:spcPts val="0"/>
              </a:spcAft>
              <a:buSzPts val="1400"/>
              <a:buNone/>
              <a:defRPr/>
            </a:lvl2pPr>
            <a:lvl3pPr lvl="2" algn="l">
              <a:lnSpc>
                <a:spcPct val="115000"/>
              </a:lnSpc>
              <a:spcBef>
                <a:spcPts val="0"/>
              </a:spcBef>
              <a:spcAft>
                <a:spcPts val="0"/>
              </a:spcAft>
              <a:buSzPts val="1200"/>
              <a:buNone/>
              <a:defRPr/>
            </a:lvl3pPr>
            <a:lvl4pPr lvl="3" algn="l">
              <a:lnSpc>
                <a:spcPct val="115000"/>
              </a:lnSpc>
              <a:spcBef>
                <a:spcPts val="0"/>
              </a:spcBef>
              <a:spcAft>
                <a:spcPts val="0"/>
              </a:spcAft>
              <a:buSzPts val="1200"/>
              <a:buNone/>
              <a:defRPr/>
            </a:lvl4pPr>
            <a:lvl5pPr lvl="4" algn="l">
              <a:lnSpc>
                <a:spcPct val="115000"/>
              </a:lnSpc>
              <a:spcBef>
                <a:spcPts val="0"/>
              </a:spcBef>
              <a:spcAft>
                <a:spcPts val="0"/>
              </a:spcAft>
              <a:buSzPts val="1000"/>
              <a:buNone/>
              <a:defRPr/>
            </a:lvl5pPr>
            <a:lvl6pPr lvl="5" algn="l">
              <a:lnSpc>
                <a:spcPct val="115000"/>
              </a:lnSpc>
              <a:spcBef>
                <a:spcPts val="0"/>
              </a:spcBef>
              <a:spcAft>
                <a:spcPts val="0"/>
              </a:spcAft>
              <a:buSzPts val="1000"/>
              <a:buNone/>
              <a:defRPr/>
            </a:lvl6pPr>
            <a:lvl7pPr lvl="6" algn="l">
              <a:lnSpc>
                <a:spcPct val="115000"/>
              </a:lnSpc>
              <a:spcBef>
                <a:spcPts val="0"/>
              </a:spcBef>
              <a:spcAft>
                <a:spcPts val="0"/>
              </a:spcAft>
              <a:buSzPts val="1000"/>
              <a:buNone/>
              <a:defRPr/>
            </a:lvl7pPr>
            <a:lvl8pPr lvl="7" algn="l">
              <a:lnSpc>
                <a:spcPct val="115000"/>
              </a:lnSpc>
              <a:spcBef>
                <a:spcPts val="0"/>
              </a:spcBef>
              <a:spcAft>
                <a:spcPts val="0"/>
              </a:spcAft>
              <a:buSzPts val="900"/>
              <a:buNone/>
              <a:defRPr/>
            </a:lvl8pPr>
            <a:lvl9pPr lvl="8" algn="l">
              <a:lnSpc>
                <a:spcPct val="115000"/>
              </a:lnSpc>
              <a:spcBef>
                <a:spcPts val="0"/>
              </a:spcBef>
              <a:spcAft>
                <a:spcPts val="0"/>
              </a:spcAft>
              <a:buSzPts val="900"/>
              <a:buNone/>
              <a:defRPr/>
            </a:lvl9pPr>
          </a:lstStyle>
          <a:p>
            <a:endParaRPr/>
          </a:p>
        </p:txBody>
      </p:sp>
      <p:pic>
        <p:nvPicPr>
          <p:cNvPr id="5888" name="Google Shape;5888;p153"/>
          <p:cNvPicPr preferRelativeResize="0"/>
          <p:nvPr/>
        </p:nvPicPr>
        <p:blipFill rotWithShape="1">
          <a:blip r:embed="rId2">
            <a:alphaModFix/>
          </a:blip>
          <a:srcRect b="33253"/>
          <a:stretch/>
        </p:blipFill>
        <p:spPr>
          <a:xfrm>
            <a:off x="7429488" y="1715001"/>
            <a:ext cx="1714500" cy="1714500"/>
          </a:xfrm>
          <a:prstGeom prst="rect">
            <a:avLst/>
          </a:prstGeom>
          <a:noFill/>
          <a:ln>
            <a:noFill/>
          </a:ln>
        </p:spPr>
      </p:pic>
      <p:pic>
        <p:nvPicPr>
          <p:cNvPr id="5889" name="Google Shape;5889;p153"/>
          <p:cNvPicPr preferRelativeResize="0"/>
          <p:nvPr/>
        </p:nvPicPr>
        <p:blipFill rotWithShape="1">
          <a:blip r:embed="rId3">
            <a:alphaModFix/>
          </a:blip>
          <a:srcRect/>
          <a:stretch/>
        </p:blipFill>
        <p:spPr>
          <a:xfrm>
            <a:off x="5714925" y="-7953"/>
            <a:ext cx="1714650" cy="3436618"/>
          </a:xfrm>
          <a:prstGeom prst="rect">
            <a:avLst/>
          </a:prstGeom>
          <a:noFill/>
          <a:ln>
            <a:noFill/>
          </a:ln>
        </p:spPr>
      </p:pic>
      <p:pic>
        <p:nvPicPr>
          <p:cNvPr id="5890" name="Google Shape;5890;p153"/>
          <p:cNvPicPr preferRelativeResize="0"/>
          <p:nvPr/>
        </p:nvPicPr>
        <p:blipFill rotWithShape="1">
          <a:blip r:embed="rId4">
            <a:alphaModFix/>
          </a:blip>
          <a:srcRect l="9561" r="15683"/>
          <a:stretch/>
        </p:blipFill>
        <p:spPr>
          <a:xfrm>
            <a:off x="5715000" y="3429000"/>
            <a:ext cx="1714500" cy="1714500"/>
          </a:xfrm>
          <a:prstGeom prst="ellipse">
            <a:avLst/>
          </a:prstGeom>
          <a:noFill/>
          <a:ln>
            <a:noFill/>
          </a:ln>
        </p:spPr>
      </p:pic>
      <p:grpSp>
        <p:nvGrpSpPr>
          <p:cNvPr id="5891" name="Google Shape;5891;p153"/>
          <p:cNvGrpSpPr/>
          <p:nvPr/>
        </p:nvGrpSpPr>
        <p:grpSpPr>
          <a:xfrm>
            <a:off x="8041174" y="4778597"/>
            <a:ext cx="598277" cy="170409"/>
            <a:chOff x="238125" y="1822850"/>
            <a:chExt cx="7080200" cy="2016675"/>
          </a:xfrm>
        </p:grpSpPr>
        <p:sp>
          <p:nvSpPr>
            <p:cNvPr id="5892" name="Google Shape;5892;p153"/>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893" name="Google Shape;5893;p153"/>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894" name="Google Shape;5894;p153"/>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895" name="Google Shape;5895;p153"/>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896" name="Google Shape;5896;p153"/>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897" name="Google Shape;5897;p153"/>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898" name="Google Shape;5898;p153"/>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grpSp>
        <p:nvGrpSpPr>
          <p:cNvPr id="5899" name="Google Shape;5899;p153"/>
          <p:cNvGrpSpPr/>
          <p:nvPr/>
        </p:nvGrpSpPr>
        <p:grpSpPr>
          <a:xfrm>
            <a:off x="7429557" y="273"/>
            <a:ext cx="1714747" cy="1713968"/>
            <a:chOff x="1189450" y="238125"/>
            <a:chExt cx="5177375" cy="5175025"/>
          </a:xfrm>
        </p:grpSpPr>
        <p:sp>
          <p:nvSpPr>
            <p:cNvPr id="5900" name="Google Shape;5900;p153"/>
            <p:cNvSpPr/>
            <p:nvPr/>
          </p:nvSpPr>
          <p:spPr>
            <a:xfrm>
              <a:off x="3342550" y="261725"/>
              <a:ext cx="75550" cy="51950"/>
            </a:xfrm>
            <a:custGeom>
              <a:avLst/>
              <a:gdLst/>
              <a:ahLst/>
              <a:cxnLst/>
              <a:rect l="l" t="t" r="r" b="b"/>
              <a:pathLst>
                <a:path w="3022" h="2078" extrusionOk="0">
                  <a:moveTo>
                    <a:pt x="2927" y="0"/>
                  </a:moveTo>
                  <a:cubicBezTo>
                    <a:pt x="1889" y="189"/>
                    <a:pt x="944" y="284"/>
                    <a:pt x="0" y="473"/>
                  </a:cubicBezTo>
                  <a:cubicBezTo>
                    <a:pt x="0" y="473"/>
                    <a:pt x="0" y="473"/>
                    <a:pt x="0" y="567"/>
                  </a:cubicBezTo>
                  <a:cubicBezTo>
                    <a:pt x="0" y="1417"/>
                    <a:pt x="661" y="2078"/>
                    <a:pt x="1511" y="2078"/>
                  </a:cubicBezTo>
                  <a:cubicBezTo>
                    <a:pt x="2361" y="2078"/>
                    <a:pt x="3022" y="1417"/>
                    <a:pt x="3022" y="567"/>
                  </a:cubicBezTo>
                  <a:cubicBezTo>
                    <a:pt x="3022" y="378"/>
                    <a:pt x="2927" y="189"/>
                    <a:pt x="292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01" name="Google Shape;5901;p153"/>
            <p:cNvSpPr/>
            <p:nvPr/>
          </p:nvSpPr>
          <p:spPr>
            <a:xfrm>
              <a:off x="3540850" y="242825"/>
              <a:ext cx="75575" cy="70850"/>
            </a:xfrm>
            <a:custGeom>
              <a:avLst/>
              <a:gdLst/>
              <a:ahLst/>
              <a:cxnLst/>
              <a:rect l="l" t="t" r="r" b="b"/>
              <a:pathLst>
                <a:path w="3023" h="2834" extrusionOk="0">
                  <a:moveTo>
                    <a:pt x="2267" y="1"/>
                  </a:moveTo>
                  <a:cubicBezTo>
                    <a:pt x="1700" y="1"/>
                    <a:pt x="1228" y="95"/>
                    <a:pt x="662" y="95"/>
                  </a:cubicBezTo>
                  <a:cubicBezTo>
                    <a:pt x="284" y="379"/>
                    <a:pt x="1" y="756"/>
                    <a:pt x="1" y="1323"/>
                  </a:cubicBezTo>
                  <a:lnTo>
                    <a:pt x="95" y="1323"/>
                  </a:lnTo>
                  <a:cubicBezTo>
                    <a:pt x="95" y="2173"/>
                    <a:pt x="756" y="2834"/>
                    <a:pt x="1511" y="2834"/>
                  </a:cubicBezTo>
                  <a:cubicBezTo>
                    <a:pt x="2361" y="2834"/>
                    <a:pt x="3022" y="2173"/>
                    <a:pt x="3022" y="1323"/>
                  </a:cubicBezTo>
                  <a:cubicBezTo>
                    <a:pt x="3022" y="756"/>
                    <a:pt x="2739" y="284"/>
                    <a:pt x="226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02" name="Google Shape;5902;p153"/>
            <p:cNvSpPr/>
            <p:nvPr/>
          </p:nvSpPr>
          <p:spPr>
            <a:xfrm>
              <a:off x="3741525" y="23812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03" name="Google Shape;5903;p153"/>
            <p:cNvSpPr/>
            <p:nvPr/>
          </p:nvSpPr>
          <p:spPr>
            <a:xfrm>
              <a:off x="2745250" y="429350"/>
              <a:ext cx="75575" cy="73200"/>
            </a:xfrm>
            <a:custGeom>
              <a:avLst/>
              <a:gdLst/>
              <a:ahLst/>
              <a:cxnLst/>
              <a:rect l="l" t="t" r="r" b="b"/>
              <a:pathLst>
                <a:path w="3023" h="2928" extrusionOk="0">
                  <a:moveTo>
                    <a:pt x="1983" y="0"/>
                  </a:moveTo>
                  <a:cubicBezTo>
                    <a:pt x="1417" y="283"/>
                    <a:pt x="756" y="567"/>
                    <a:pt x="189" y="756"/>
                  </a:cubicBezTo>
                  <a:cubicBezTo>
                    <a:pt x="95" y="945"/>
                    <a:pt x="0" y="1133"/>
                    <a:pt x="0" y="1417"/>
                  </a:cubicBezTo>
                  <a:cubicBezTo>
                    <a:pt x="0" y="2267"/>
                    <a:pt x="661" y="2833"/>
                    <a:pt x="1511" y="2833"/>
                  </a:cubicBezTo>
                  <a:lnTo>
                    <a:pt x="1511" y="2928"/>
                  </a:lnTo>
                  <a:cubicBezTo>
                    <a:pt x="2361" y="2928"/>
                    <a:pt x="3022" y="2267"/>
                    <a:pt x="3022" y="1417"/>
                  </a:cubicBezTo>
                  <a:cubicBezTo>
                    <a:pt x="3022" y="756"/>
                    <a:pt x="2550" y="189"/>
                    <a:pt x="1983"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04" name="Google Shape;5904;p153"/>
            <p:cNvSpPr/>
            <p:nvPr/>
          </p:nvSpPr>
          <p:spPr>
            <a:xfrm>
              <a:off x="2945925" y="42697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05" name="Google Shape;5905;p153"/>
            <p:cNvSpPr/>
            <p:nvPr/>
          </p:nvSpPr>
          <p:spPr>
            <a:xfrm>
              <a:off x="3144225" y="426975"/>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06" name="Google Shape;5906;p153"/>
            <p:cNvSpPr/>
            <p:nvPr/>
          </p:nvSpPr>
          <p:spPr>
            <a:xfrm>
              <a:off x="3342550" y="4269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07" name="Google Shape;5907;p153"/>
            <p:cNvSpPr/>
            <p:nvPr/>
          </p:nvSpPr>
          <p:spPr>
            <a:xfrm>
              <a:off x="3540850" y="426975"/>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08" name="Google Shape;5908;p153"/>
            <p:cNvSpPr/>
            <p:nvPr/>
          </p:nvSpPr>
          <p:spPr>
            <a:xfrm>
              <a:off x="3741525" y="42697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09" name="Google Shape;5909;p153"/>
            <p:cNvSpPr/>
            <p:nvPr/>
          </p:nvSpPr>
          <p:spPr>
            <a:xfrm>
              <a:off x="2350975" y="627650"/>
              <a:ext cx="70850" cy="63775"/>
            </a:xfrm>
            <a:custGeom>
              <a:avLst/>
              <a:gdLst/>
              <a:ahLst/>
              <a:cxnLst/>
              <a:rect l="l" t="t" r="r" b="b"/>
              <a:pathLst>
                <a:path w="2834" h="2551" extrusionOk="0">
                  <a:moveTo>
                    <a:pt x="2362" y="1"/>
                  </a:moveTo>
                  <a:cubicBezTo>
                    <a:pt x="1606" y="473"/>
                    <a:pt x="756" y="945"/>
                    <a:pt x="1" y="1512"/>
                  </a:cubicBezTo>
                  <a:cubicBezTo>
                    <a:pt x="190" y="2078"/>
                    <a:pt x="662" y="2550"/>
                    <a:pt x="1323" y="2550"/>
                  </a:cubicBezTo>
                  <a:cubicBezTo>
                    <a:pt x="2173" y="2550"/>
                    <a:pt x="2834" y="1889"/>
                    <a:pt x="2834" y="1039"/>
                  </a:cubicBezTo>
                  <a:cubicBezTo>
                    <a:pt x="2834" y="567"/>
                    <a:pt x="2645" y="190"/>
                    <a:pt x="236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10" name="Google Shape;5910;p153"/>
            <p:cNvSpPr/>
            <p:nvPr/>
          </p:nvSpPr>
          <p:spPr>
            <a:xfrm>
              <a:off x="2546925"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11" name="Google Shape;5911;p153"/>
            <p:cNvSpPr/>
            <p:nvPr/>
          </p:nvSpPr>
          <p:spPr>
            <a:xfrm>
              <a:off x="27452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12" name="Google Shape;5912;p153"/>
            <p:cNvSpPr/>
            <p:nvPr/>
          </p:nvSpPr>
          <p:spPr>
            <a:xfrm>
              <a:off x="2945925" y="615850"/>
              <a:ext cx="73200" cy="75575"/>
            </a:xfrm>
            <a:custGeom>
              <a:avLst/>
              <a:gdLst/>
              <a:ahLst/>
              <a:cxnLst/>
              <a:rect l="l" t="t" r="r" b="b"/>
              <a:pathLst>
                <a:path w="2928" h="3023" extrusionOk="0">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13" name="Google Shape;5913;p153"/>
            <p:cNvSpPr/>
            <p:nvPr/>
          </p:nvSpPr>
          <p:spPr>
            <a:xfrm>
              <a:off x="3144225" y="615850"/>
              <a:ext cx="73225" cy="75575"/>
            </a:xfrm>
            <a:custGeom>
              <a:avLst/>
              <a:gdLst/>
              <a:ahLst/>
              <a:cxnLst/>
              <a:rect l="l" t="t" r="r" b="b"/>
              <a:pathLst>
                <a:path w="2929" h="3023" extrusionOk="0">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14" name="Google Shape;5914;p153"/>
            <p:cNvSpPr/>
            <p:nvPr/>
          </p:nvSpPr>
          <p:spPr>
            <a:xfrm>
              <a:off x="3342550" y="61585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15" name="Google Shape;5915;p153"/>
            <p:cNvSpPr/>
            <p:nvPr/>
          </p:nvSpPr>
          <p:spPr>
            <a:xfrm>
              <a:off x="3540850" y="615850"/>
              <a:ext cx="75575" cy="75575"/>
            </a:xfrm>
            <a:custGeom>
              <a:avLst/>
              <a:gdLst/>
              <a:ahLst/>
              <a:cxnLst/>
              <a:rect l="l" t="t" r="r" b="b"/>
              <a:pathLst>
                <a:path w="3023" h="3023" extrusionOk="0">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16" name="Google Shape;5916;p153"/>
            <p:cNvSpPr/>
            <p:nvPr/>
          </p:nvSpPr>
          <p:spPr>
            <a:xfrm>
              <a:off x="3741525" y="61585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17" name="Google Shape;5917;p153"/>
            <p:cNvSpPr/>
            <p:nvPr/>
          </p:nvSpPr>
          <p:spPr>
            <a:xfrm>
              <a:off x="21479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18" name="Google Shape;5918;p153"/>
            <p:cNvSpPr/>
            <p:nvPr/>
          </p:nvSpPr>
          <p:spPr>
            <a:xfrm>
              <a:off x="2346250" y="804725"/>
              <a:ext cx="75575" cy="75575"/>
            </a:xfrm>
            <a:custGeom>
              <a:avLst/>
              <a:gdLst/>
              <a:ahLst/>
              <a:cxnLst/>
              <a:rect l="l" t="t" r="r" b="b"/>
              <a:pathLst>
                <a:path w="3023" h="3023"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19" name="Google Shape;5919;p153"/>
            <p:cNvSpPr/>
            <p:nvPr/>
          </p:nvSpPr>
          <p:spPr>
            <a:xfrm>
              <a:off x="2546925"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20" name="Google Shape;5920;p153"/>
            <p:cNvSpPr/>
            <p:nvPr/>
          </p:nvSpPr>
          <p:spPr>
            <a:xfrm>
              <a:off x="27452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21" name="Google Shape;5921;p153"/>
            <p:cNvSpPr/>
            <p:nvPr/>
          </p:nvSpPr>
          <p:spPr>
            <a:xfrm>
              <a:off x="2945925" y="80472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22" name="Google Shape;5922;p153"/>
            <p:cNvSpPr/>
            <p:nvPr/>
          </p:nvSpPr>
          <p:spPr>
            <a:xfrm>
              <a:off x="3144225" y="804725"/>
              <a:ext cx="73225" cy="75575"/>
            </a:xfrm>
            <a:custGeom>
              <a:avLst/>
              <a:gdLst/>
              <a:ahLst/>
              <a:cxnLst/>
              <a:rect l="l" t="t" r="r" b="b"/>
              <a:pathLst>
                <a:path w="2929" h="3023"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23" name="Google Shape;5923;p153"/>
            <p:cNvSpPr/>
            <p:nvPr/>
          </p:nvSpPr>
          <p:spPr>
            <a:xfrm>
              <a:off x="3342550" y="8047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24" name="Google Shape;5924;p153"/>
            <p:cNvSpPr/>
            <p:nvPr/>
          </p:nvSpPr>
          <p:spPr>
            <a:xfrm>
              <a:off x="3540850" y="804725"/>
              <a:ext cx="75575" cy="75575"/>
            </a:xfrm>
            <a:custGeom>
              <a:avLst/>
              <a:gdLst/>
              <a:ahLst/>
              <a:cxnLst/>
              <a:rect l="l" t="t" r="r" b="b"/>
              <a:pathLst>
                <a:path w="3023" h="3023"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25" name="Google Shape;5925;p153"/>
            <p:cNvSpPr/>
            <p:nvPr/>
          </p:nvSpPr>
          <p:spPr>
            <a:xfrm>
              <a:off x="3741525" y="80472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26" name="Google Shape;5926;p153"/>
            <p:cNvSpPr/>
            <p:nvPr/>
          </p:nvSpPr>
          <p:spPr>
            <a:xfrm>
              <a:off x="1949625"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27" name="Google Shape;5927;p153"/>
            <p:cNvSpPr/>
            <p:nvPr/>
          </p:nvSpPr>
          <p:spPr>
            <a:xfrm>
              <a:off x="21479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28" name="Google Shape;5928;p153"/>
            <p:cNvSpPr/>
            <p:nvPr/>
          </p:nvSpPr>
          <p:spPr>
            <a:xfrm>
              <a:off x="2346250" y="993600"/>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29" name="Google Shape;5929;p153"/>
            <p:cNvSpPr/>
            <p:nvPr/>
          </p:nvSpPr>
          <p:spPr>
            <a:xfrm>
              <a:off x="2546925"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30" name="Google Shape;5930;p153"/>
            <p:cNvSpPr/>
            <p:nvPr/>
          </p:nvSpPr>
          <p:spPr>
            <a:xfrm>
              <a:off x="27452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31" name="Google Shape;5931;p153"/>
            <p:cNvSpPr/>
            <p:nvPr/>
          </p:nvSpPr>
          <p:spPr>
            <a:xfrm>
              <a:off x="2945925" y="99360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32" name="Google Shape;5932;p153"/>
            <p:cNvSpPr/>
            <p:nvPr/>
          </p:nvSpPr>
          <p:spPr>
            <a:xfrm>
              <a:off x="3144225" y="993600"/>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33" name="Google Shape;5933;p153"/>
            <p:cNvSpPr/>
            <p:nvPr/>
          </p:nvSpPr>
          <p:spPr>
            <a:xfrm>
              <a:off x="3342550" y="9936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34" name="Google Shape;5934;p153"/>
            <p:cNvSpPr/>
            <p:nvPr/>
          </p:nvSpPr>
          <p:spPr>
            <a:xfrm>
              <a:off x="3540850" y="993600"/>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35" name="Google Shape;5935;p153"/>
            <p:cNvSpPr/>
            <p:nvPr/>
          </p:nvSpPr>
          <p:spPr>
            <a:xfrm>
              <a:off x="3741525" y="99360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36" name="Google Shape;5936;p153"/>
            <p:cNvSpPr/>
            <p:nvPr/>
          </p:nvSpPr>
          <p:spPr>
            <a:xfrm>
              <a:off x="1751325" y="1182450"/>
              <a:ext cx="73200" cy="75575"/>
            </a:xfrm>
            <a:custGeom>
              <a:avLst/>
              <a:gdLst/>
              <a:ahLst/>
              <a:cxnLst/>
              <a:rect l="l" t="t" r="r" b="b"/>
              <a:pathLst>
                <a:path w="2928" h="3023" extrusionOk="0">
                  <a:moveTo>
                    <a:pt x="1511" y="1"/>
                  </a:moveTo>
                  <a:cubicBezTo>
                    <a:pt x="1322" y="1"/>
                    <a:pt x="1134" y="95"/>
                    <a:pt x="945" y="95"/>
                  </a:cubicBezTo>
                  <a:cubicBezTo>
                    <a:pt x="661" y="473"/>
                    <a:pt x="378" y="851"/>
                    <a:pt x="0" y="1228"/>
                  </a:cubicBezTo>
                  <a:cubicBezTo>
                    <a:pt x="0" y="1323"/>
                    <a:pt x="0" y="1417"/>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37" name="Google Shape;5937;p153"/>
            <p:cNvSpPr/>
            <p:nvPr/>
          </p:nvSpPr>
          <p:spPr>
            <a:xfrm>
              <a:off x="1949625" y="1182450"/>
              <a:ext cx="75575" cy="73225"/>
            </a:xfrm>
            <a:custGeom>
              <a:avLst/>
              <a:gdLst/>
              <a:ahLst/>
              <a:cxnLst/>
              <a:rect l="l" t="t" r="r" b="b"/>
              <a:pathLst>
                <a:path w="3023" h="2929" extrusionOk="0">
                  <a:moveTo>
                    <a:pt x="1512" y="1"/>
                  </a:moveTo>
                  <a:cubicBezTo>
                    <a:pt x="662" y="1"/>
                    <a:pt x="1" y="662"/>
                    <a:pt x="1" y="1512"/>
                  </a:cubicBezTo>
                  <a:cubicBezTo>
                    <a:pt x="1" y="2362"/>
                    <a:pt x="662" y="2928"/>
                    <a:pt x="1512" y="2928"/>
                  </a:cubicBezTo>
                  <a:cubicBezTo>
                    <a:pt x="2362" y="2928"/>
                    <a:pt x="3023" y="2267"/>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38" name="Google Shape;5938;p153"/>
            <p:cNvSpPr/>
            <p:nvPr/>
          </p:nvSpPr>
          <p:spPr>
            <a:xfrm>
              <a:off x="2147950" y="1182450"/>
              <a:ext cx="75575" cy="73225"/>
            </a:xfrm>
            <a:custGeom>
              <a:avLst/>
              <a:gdLst/>
              <a:ahLst/>
              <a:cxnLst/>
              <a:rect l="l" t="t" r="r" b="b"/>
              <a:pathLst>
                <a:path w="3023"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39" name="Google Shape;5939;p153"/>
            <p:cNvSpPr/>
            <p:nvPr/>
          </p:nvSpPr>
          <p:spPr>
            <a:xfrm>
              <a:off x="2346250" y="1182450"/>
              <a:ext cx="75575" cy="73225"/>
            </a:xfrm>
            <a:custGeom>
              <a:avLst/>
              <a:gdLst/>
              <a:ahLst/>
              <a:cxnLst/>
              <a:rect l="l" t="t" r="r" b="b"/>
              <a:pathLst>
                <a:path w="3023" h="2929" extrusionOk="0">
                  <a:moveTo>
                    <a:pt x="1512" y="1"/>
                  </a:moveTo>
                  <a:cubicBezTo>
                    <a:pt x="756" y="1"/>
                    <a:pt x="1" y="662"/>
                    <a:pt x="95" y="1512"/>
                  </a:cubicBezTo>
                  <a:cubicBezTo>
                    <a:pt x="95" y="2362"/>
                    <a:pt x="756" y="2928"/>
                    <a:pt x="1512" y="2928"/>
                  </a:cubicBezTo>
                  <a:cubicBezTo>
                    <a:pt x="2362" y="2928"/>
                    <a:pt x="3023" y="2267"/>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40" name="Google Shape;5940;p153"/>
            <p:cNvSpPr/>
            <p:nvPr/>
          </p:nvSpPr>
          <p:spPr>
            <a:xfrm>
              <a:off x="2546925" y="1182450"/>
              <a:ext cx="75575" cy="73225"/>
            </a:xfrm>
            <a:custGeom>
              <a:avLst/>
              <a:gdLst/>
              <a:ahLst/>
              <a:cxnLst/>
              <a:rect l="l" t="t" r="r" b="b"/>
              <a:pathLst>
                <a:path w="3023" h="2929" extrusionOk="0">
                  <a:moveTo>
                    <a:pt x="1512" y="1"/>
                  </a:moveTo>
                  <a:cubicBezTo>
                    <a:pt x="662" y="1"/>
                    <a:pt x="1" y="662"/>
                    <a:pt x="1" y="1512"/>
                  </a:cubicBezTo>
                  <a:cubicBezTo>
                    <a:pt x="1" y="2362"/>
                    <a:pt x="662" y="2928"/>
                    <a:pt x="1512" y="2928"/>
                  </a:cubicBezTo>
                  <a:cubicBezTo>
                    <a:pt x="2362" y="2928"/>
                    <a:pt x="3023" y="2267"/>
                    <a:pt x="3023" y="1512"/>
                  </a:cubicBezTo>
                  <a:cubicBezTo>
                    <a:pt x="3023"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41" name="Google Shape;5941;p153"/>
            <p:cNvSpPr/>
            <p:nvPr/>
          </p:nvSpPr>
          <p:spPr>
            <a:xfrm>
              <a:off x="2745250" y="1182450"/>
              <a:ext cx="75575" cy="73225"/>
            </a:xfrm>
            <a:custGeom>
              <a:avLst/>
              <a:gdLst/>
              <a:ahLst/>
              <a:cxnLst/>
              <a:rect l="l" t="t" r="r" b="b"/>
              <a:pathLst>
                <a:path w="3023"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42" name="Google Shape;5942;p153"/>
            <p:cNvSpPr/>
            <p:nvPr/>
          </p:nvSpPr>
          <p:spPr>
            <a:xfrm>
              <a:off x="2945925" y="1182450"/>
              <a:ext cx="73200" cy="73225"/>
            </a:xfrm>
            <a:custGeom>
              <a:avLst/>
              <a:gdLst/>
              <a:ahLst/>
              <a:cxnLst/>
              <a:rect l="l" t="t" r="r" b="b"/>
              <a:pathLst>
                <a:path w="2928" h="2929" extrusionOk="0">
                  <a:moveTo>
                    <a:pt x="1417" y="1"/>
                  </a:moveTo>
                  <a:cubicBezTo>
                    <a:pt x="661" y="1"/>
                    <a:pt x="0" y="662"/>
                    <a:pt x="0" y="1512"/>
                  </a:cubicBezTo>
                  <a:cubicBezTo>
                    <a:pt x="0" y="2362"/>
                    <a:pt x="661" y="2928"/>
                    <a:pt x="1417" y="2928"/>
                  </a:cubicBezTo>
                  <a:cubicBezTo>
                    <a:pt x="2266" y="2928"/>
                    <a:pt x="2928" y="2267"/>
                    <a:pt x="2928" y="1512"/>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43" name="Google Shape;5943;p153"/>
            <p:cNvSpPr/>
            <p:nvPr/>
          </p:nvSpPr>
          <p:spPr>
            <a:xfrm>
              <a:off x="3144225" y="1182450"/>
              <a:ext cx="73225" cy="73225"/>
            </a:xfrm>
            <a:custGeom>
              <a:avLst/>
              <a:gdLst/>
              <a:ahLst/>
              <a:cxnLst/>
              <a:rect l="l" t="t" r="r" b="b"/>
              <a:pathLst>
                <a:path w="2929" h="2929" extrusionOk="0">
                  <a:moveTo>
                    <a:pt x="1511" y="1"/>
                  </a:moveTo>
                  <a:cubicBezTo>
                    <a:pt x="662" y="1"/>
                    <a:pt x="1" y="662"/>
                    <a:pt x="1" y="1512"/>
                  </a:cubicBezTo>
                  <a:cubicBezTo>
                    <a:pt x="1" y="2362"/>
                    <a:pt x="662" y="2928"/>
                    <a:pt x="1417" y="2928"/>
                  </a:cubicBezTo>
                  <a:lnTo>
                    <a:pt x="1511" y="2928"/>
                  </a:lnTo>
                  <a:cubicBezTo>
                    <a:pt x="2267" y="2928"/>
                    <a:pt x="2928" y="2267"/>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44" name="Google Shape;5944;p153"/>
            <p:cNvSpPr/>
            <p:nvPr/>
          </p:nvSpPr>
          <p:spPr>
            <a:xfrm>
              <a:off x="3342550" y="1182450"/>
              <a:ext cx="75550" cy="73225"/>
            </a:xfrm>
            <a:custGeom>
              <a:avLst/>
              <a:gdLst/>
              <a:ahLst/>
              <a:cxnLst/>
              <a:rect l="l" t="t" r="r" b="b"/>
              <a:pathLst>
                <a:path w="3022"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45" name="Google Shape;5945;p153"/>
            <p:cNvSpPr/>
            <p:nvPr/>
          </p:nvSpPr>
          <p:spPr>
            <a:xfrm>
              <a:off x="3540850" y="1182450"/>
              <a:ext cx="75575" cy="73225"/>
            </a:xfrm>
            <a:custGeom>
              <a:avLst/>
              <a:gdLst/>
              <a:ahLst/>
              <a:cxnLst/>
              <a:rect l="l" t="t" r="r" b="b"/>
              <a:pathLst>
                <a:path w="3023" h="2929" extrusionOk="0">
                  <a:moveTo>
                    <a:pt x="1511" y="1"/>
                  </a:moveTo>
                  <a:cubicBezTo>
                    <a:pt x="756" y="1"/>
                    <a:pt x="1" y="662"/>
                    <a:pt x="95" y="1512"/>
                  </a:cubicBezTo>
                  <a:cubicBezTo>
                    <a:pt x="95" y="2362"/>
                    <a:pt x="756"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46" name="Google Shape;5946;p153"/>
            <p:cNvSpPr/>
            <p:nvPr/>
          </p:nvSpPr>
          <p:spPr>
            <a:xfrm>
              <a:off x="3741525" y="1182450"/>
              <a:ext cx="73200" cy="73225"/>
            </a:xfrm>
            <a:custGeom>
              <a:avLst/>
              <a:gdLst/>
              <a:ahLst/>
              <a:cxnLst/>
              <a:rect l="l" t="t" r="r" b="b"/>
              <a:pathLst>
                <a:path w="2928" h="2929" extrusionOk="0">
                  <a:moveTo>
                    <a:pt x="1511" y="1"/>
                  </a:moveTo>
                  <a:cubicBezTo>
                    <a:pt x="661" y="1"/>
                    <a:pt x="0" y="662"/>
                    <a:pt x="0" y="1512"/>
                  </a:cubicBezTo>
                  <a:cubicBezTo>
                    <a:pt x="0" y="2362"/>
                    <a:pt x="661" y="2928"/>
                    <a:pt x="1417" y="2928"/>
                  </a:cubicBezTo>
                  <a:lnTo>
                    <a:pt x="1511" y="2928"/>
                  </a:lnTo>
                  <a:cubicBezTo>
                    <a:pt x="2267" y="2928"/>
                    <a:pt x="2928" y="2267"/>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47" name="Google Shape;5947;p153"/>
            <p:cNvSpPr/>
            <p:nvPr/>
          </p:nvSpPr>
          <p:spPr>
            <a:xfrm>
              <a:off x="1751325" y="1371325"/>
              <a:ext cx="73200" cy="73200"/>
            </a:xfrm>
            <a:custGeom>
              <a:avLst/>
              <a:gdLst/>
              <a:ahLst/>
              <a:cxnLst/>
              <a:rect l="l" t="t" r="r" b="b"/>
              <a:pathLst>
                <a:path w="2928" h="2928" extrusionOk="0">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48" name="Google Shape;5948;p153"/>
            <p:cNvSpPr/>
            <p:nvPr/>
          </p:nvSpPr>
          <p:spPr>
            <a:xfrm>
              <a:off x="1949625" y="1371325"/>
              <a:ext cx="75575" cy="73200"/>
            </a:xfrm>
            <a:custGeom>
              <a:avLst/>
              <a:gdLst/>
              <a:ahLst/>
              <a:cxnLst/>
              <a:rect l="l" t="t" r="r" b="b"/>
              <a:pathLst>
                <a:path w="3023" h="2928" extrusionOk="0">
                  <a:moveTo>
                    <a:pt x="1512" y="1"/>
                  </a:moveTo>
                  <a:cubicBezTo>
                    <a:pt x="662" y="1"/>
                    <a:pt x="1" y="662"/>
                    <a:pt x="1" y="1511"/>
                  </a:cubicBezTo>
                  <a:cubicBezTo>
                    <a:pt x="1" y="2361"/>
                    <a:pt x="662" y="2928"/>
                    <a:pt x="1512" y="2928"/>
                  </a:cubicBezTo>
                  <a:cubicBezTo>
                    <a:pt x="2362" y="2928"/>
                    <a:pt x="3023" y="2267"/>
                    <a:pt x="3023" y="1511"/>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49" name="Google Shape;5949;p153"/>
            <p:cNvSpPr/>
            <p:nvPr/>
          </p:nvSpPr>
          <p:spPr>
            <a:xfrm>
              <a:off x="2147950" y="1371325"/>
              <a:ext cx="75575" cy="73200"/>
            </a:xfrm>
            <a:custGeom>
              <a:avLst/>
              <a:gdLst/>
              <a:ahLst/>
              <a:cxnLst/>
              <a:rect l="l" t="t" r="r" b="b"/>
              <a:pathLst>
                <a:path w="3023"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50" name="Google Shape;5950;p153"/>
            <p:cNvSpPr/>
            <p:nvPr/>
          </p:nvSpPr>
          <p:spPr>
            <a:xfrm>
              <a:off x="2346250" y="1371325"/>
              <a:ext cx="75575" cy="73200"/>
            </a:xfrm>
            <a:custGeom>
              <a:avLst/>
              <a:gdLst/>
              <a:ahLst/>
              <a:cxnLst/>
              <a:rect l="l" t="t" r="r" b="b"/>
              <a:pathLst>
                <a:path w="3023" h="2928" extrusionOk="0">
                  <a:moveTo>
                    <a:pt x="1512" y="1"/>
                  </a:moveTo>
                  <a:cubicBezTo>
                    <a:pt x="756" y="1"/>
                    <a:pt x="1" y="662"/>
                    <a:pt x="95" y="1511"/>
                  </a:cubicBezTo>
                  <a:cubicBezTo>
                    <a:pt x="95" y="2361"/>
                    <a:pt x="756" y="2928"/>
                    <a:pt x="1512" y="2928"/>
                  </a:cubicBezTo>
                  <a:cubicBezTo>
                    <a:pt x="2362" y="2928"/>
                    <a:pt x="3023" y="2267"/>
                    <a:pt x="3023" y="1511"/>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51" name="Google Shape;5951;p153"/>
            <p:cNvSpPr/>
            <p:nvPr/>
          </p:nvSpPr>
          <p:spPr>
            <a:xfrm>
              <a:off x="2546925" y="1371325"/>
              <a:ext cx="75575" cy="73200"/>
            </a:xfrm>
            <a:custGeom>
              <a:avLst/>
              <a:gdLst/>
              <a:ahLst/>
              <a:cxnLst/>
              <a:rect l="l" t="t" r="r" b="b"/>
              <a:pathLst>
                <a:path w="3023" h="2928" extrusionOk="0">
                  <a:moveTo>
                    <a:pt x="1512" y="1"/>
                  </a:moveTo>
                  <a:cubicBezTo>
                    <a:pt x="662" y="1"/>
                    <a:pt x="1" y="662"/>
                    <a:pt x="1" y="1511"/>
                  </a:cubicBezTo>
                  <a:cubicBezTo>
                    <a:pt x="1" y="2361"/>
                    <a:pt x="662" y="2928"/>
                    <a:pt x="1512" y="2928"/>
                  </a:cubicBezTo>
                  <a:cubicBezTo>
                    <a:pt x="2362" y="2928"/>
                    <a:pt x="3023" y="2267"/>
                    <a:pt x="3023" y="1511"/>
                  </a:cubicBezTo>
                  <a:cubicBezTo>
                    <a:pt x="3023"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52" name="Google Shape;5952;p153"/>
            <p:cNvSpPr/>
            <p:nvPr/>
          </p:nvSpPr>
          <p:spPr>
            <a:xfrm>
              <a:off x="2745250" y="1371325"/>
              <a:ext cx="75575" cy="73200"/>
            </a:xfrm>
            <a:custGeom>
              <a:avLst/>
              <a:gdLst/>
              <a:ahLst/>
              <a:cxnLst/>
              <a:rect l="l" t="t" r="r" b="b"/>
              <a:pathLst>
                <a:path w="3023"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53" name="Google Shape;5953;p153"/>
            <p:cNvSpPr/>
            <p:nvPr/>
          </p:nvSpPr>
          <p:spPr>
            <a:xfrm>
              <a:off x="2945925" y="1371325"/>
              <a:ext cx="73200" cy="73200"/>
            </a:xfrm>
            <a:custGeom>
              <a:avLst/>
              <a:gdLst/>
              <a:ahLst/>
              <a:cxnLst/>
              <a:rect l="l" t="t" r="r" b="b"/>
              <a:pathLst>
                <a:path w="2928" h="2928" extrusionOk="0">
                  <a:moveTo>
                    <a:pt x="1417" y="1"/>
                  </a:moveTo>
                  <a:cubicBezTo>
                    <a:pt x="661" y="1"/>
                    <a:pt x="0" y="662"/>
                    <a:pt x="0" y="1511"/>
                  </a:cubicBezTo>
                  <a:cubicBezTo>
                    <a:pt x="0" y="2361"/>
                    <a:pt x="661" y="2928"/>
                    <a:pt x="1417" y="2928"/>
                  </a:cubicBezTo>
                  <a:cubicBezTo>
                    <a:pt x="2266" y="2928"/>
                    <a:pt x="2928" y="2267"/>
                    <a:pt x="2928" y="1511"/>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54" name="Google Shape;5954;p153"/>
            <p:cNvSpPr/>
            <p:nvPr/>
          </p:nvSpPr>
          <p:spPr>
            <a:xfrm>
              <a:off x="3144225" y="1371325"/>
              <a:ext cx="73225" cy="73200"/>
            </a:xfrm>
            <a:custGeom>
              <a:avLst/>
              <a:gdLst/>
              <a:ahLst/>
              <a:cxnLst/>
              <a:rect l="l" t="t" r="r" b="b"/>
              <a:pathLst>
                <a:path w="2929" h="2928" extrusionOk="0">
                  <a:moveTo>
                    <a:pt x="1511" y="1"/>
                  </a:moveTo>
                  <a:cubicBezTo>
                    <a:pt x="662" y="1"/>
                    <a:pt x="1" y="662"/>
                    <a:pt x="1" y="1511"/>
                  </a:cubicBezTo>
                  <a:cubicBezTo>
                    <a:pt x="1" y="2361"/>
                    <a:pt x="662" y="2928"/>
                    <a:pt x="1417" y="2928"/>
                  </a:cubicBezTo>
                  <a:lnTo>
                    <a:pt x="1511" y="2928"/>
                  </a:lnTo>
                  <a:cubicBezTo>
                    <a:pt x="2267" y="2928"/>
                    <a:pt x="2928" y="2267"/>
                    <a:pt x="2928" y="1511"/>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55" name="Google Shape;5955;p153"/>
            <p:cNvSpPr/>
            <p:nvPr/>
          </p:nvSpPr>
          <p:spPr>
            <a:xfrm>
              <a:off x="3342550" y="1371325"/>
              <a:ext cx="75550" cy="73200"/>
            </a:xfrm>
            <a:custGeom>
              <a:avLst/>
              <a:gdLst/>
              <a:ahLst/>
              <a:cxnLst/>
              <a:rect l="l" t="t" r="r" b="b"/>
              <a:pathLst>
                <a:path w="3022"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56" name="Google Shape;5956;p153"/>
            <p:cNvSpPr/>
            <p:nvPr/>
          </p:nvSpPr>
          <p:spPr>
            <a:xfrm>
              <a:off x="3540850" y="1371325"/>
              <a:ext cx="75575" cy="73200"/>
            </a:xfrm>
            <a:custGeom>
              <a:avLst/>
              <a:gdLst/>
              <a:ahLst/>
              <a:cxnLst/>
              <a:rect l="l" t="t" r="r" b="b"/>
              <a:pathLst>
                <a:path w="3023" h="2928" extrusionOk="0">
                  <a:moveTo>
                    <a:pt x="1511" y="1"/>
                  </a:moveTo>
                  <a:cubicBezTo>
                    <a:pt x="756" y="1"/>
                    <a:pt x="1" y="662"/>
                    <a:pt x="95" y="1511"/>
                  </a:cubicBezTo>
                  <a:cubicBezTo>
                    <a:pt x="95" y="2361"/>
                    <a:pt x="756" y="2928"/>
                    <a:pt x="1511" y="2928"/>
                  </a:cubicBezTo>
                  <a:cubicBezTo>
                    <a:pt x="2361" y="2928"/>
                    <a:pt x="3022" y="2267"/>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57" name="Google Shape;5957;p153"/>
            <p:cNvSpPr/>
            <p:nvPr/>
          </p:nvSpPr>
          <p:spPr>
            <a:xfrm>
              <a:off x="3741525" y="1371325"/>
              <a:ext cx="73200" cy="73200"/>
            </a:xfrm>
            <a:custGeom>
              <a:avLst/>
              <a:gdLst/>
              <a:ahLst/>
              <a:cxnLst/>
              <a:rect l="l" t="t" r="r" b="b"/>
              <a:pathLst>
                <a:path w="2928" h="2928" extrusionOk="0">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58" name="Google Shape;5958;p153"/>
            <p:cNvSpPr/>
            <p:nvPr/>
          </p:nvSpPr>
          <p:spPr>
            <a:xfrm>
              <a:off x="1550650" y="1560200"/>
              <a:ext cx="75575" cy="73200"/>
            </a:xfrm>
            <a:custGeom>
              <a:avLst/>
              <a:gdLst/>
              <a:ahLst/>
              <a:cxnLst/>
              <a:rect l="l" t="t" r="r" b="b"/>
              <a:pathLst>
                <a:path w="3023" h="2928" extrusionOk="0">
                  <a:moveTo>
                    <a:pt x="1511" y="0"/>
                  </a:moveTo>
                  <a:cubicBezTo>
                    <a:pt x="756" y="0"/>
                    <a:pt x="0"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59" name="Google Shape;5959;p153"/>
            <p:cNvSpPr/>
            <p:nvPr/>
          </p:nvSpPr>
          <p:spPr>
            <a:xfrm>
              <a:off x="1751325" y="1560200"/>
              <a:ext cx="73200" cy="73200"/>
            </a:xfrm>
            <a:custGeom>
              <a:avLst/>
              <a:gdLst/>
              <a:ahLst/>
              <a:cxnLst/>
              <a:rect l="l" t="t" r="r" b="b"/>
              <a:pathLst>
                <a:path w="2928" h="2928" extrusionOk="0">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60" name="Google Shape;5960;p153"/>
            <p:cNvSpPr/>
            <p:nvPr/>
          </p:nvSpPr>
          <p:spPr>
            <a:xfrm>
              <a:off x="1949625" y="1560200"/>
              <a:ext cx="75575" cy="73200"/>
            </a:xfrm>
            <a:custGeom>
              <a:avLst/>
              <a:gdLst/>
              <a:ahLst/>
              <a:cxnLst/>
              <a:rect l="l" t="t" r="r" b="b"/>
              <a:pathLst>
                <a:path w="3023" h="2928" extrusionOk="0">
                  <a:moveTo>
                    <a:pt x="1512" y="0"/>
                  </a:moveTo>
                  <a:cubicBezTo>
                    <a:pt x="662" y="0"/>
                    <a:pt x="1" y="661"/>
                    <a:pt x="1" y="1511"/>
                  </a:cubicBezTo>
                  <a:cubicBezTo>
                    <a:pt x="1" y="2361"/>
                    <a:pt x="662" y="2928"/>
                    <a:pt x="1512" y="2928"/>
                  </a:cubicBezTo>
                  <a:cubicBezTo>
                    <a:pt x="2362" y="2928"/>
                    <a:pt x="3023" y="2267"/>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61" name="Google Shape;5961;p153"/>
            <p:cNvSpPr/>
            <p:nvPr/>
          </p:nvSpPr>
          <p:spPr>
            <a:xfrm>
              <a:off x="2147950" y="1560200"/>
              <a:ext cx="75575" cy="73200"/>
            </a:xfrm>
            <a:custGeom>
              <a:avLst/>
              <a:gdLst/>
              <a:ahLst/>
              <a:cxnLst/>
              <a:rect l="l" t="t" r="r" b="b"/>
              <a:pathLst>
                <a:path w="3023"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62" name="Google Shape;5962;p153"/>
            <p:cNvSpPr/>
            <p:nvPr/>
          </p:nvSpPr>
          <p:spPr>
            <a:xfrm>
              <a:off x="2346250" y="1560200"/>
              <a:ext cx="75575" cy="73200"/>
            </a:xfrm>
            <a:custGeom>
              <a:avLst/>
              <a:gdLst/>
              <a:ahLst/>
              <a:cxnLst/>
              <a:rect l="l" t="t" r="r" b="b"/>
              <a:pathLst>
                <a:path w="3023" h="2928" extrusionOk="0">
                  <a:moveTo>
                    <a:pt x="1512" y="0"/>
                  </a:moveTo>
                  <a:cubicBezTo>
                    <a:pt x="756" y="0"/>
                    <a:pt x="1" y="661"/>
                    <a:pt x="95" y="1511"/>
                  </a:cubicBezTo>
                  <a:cubicBezTo>
                    <a:pt x="95" y="2361"/>
                    <a:pt x="756" y="2928"/>
                    <a:pt x="1512" y="2928"/>
                  </a:cubicBezTo>
                  <a:cubicBezTo>
                    <a:pt x="2362" y="2928"/>
                    <a:pt x="3023" y="2267"/>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63" name="Google Shape;5963;p153"/>
            <p:cNvSpPr/>
            <p:nvPr/>
          </p:nvSpPr>
          <p:spPr>
            <a:xfrm>
              <a:off x="2546925" y="1560200"/>
              <a:ext cx="75575" cy="73200"/>
            </a:xfrm>
            <a:custGeom>
              <a:avLst/>
              <a:gdLst/>
              <a:ahLst/>
              <a:cxnLst/>
              <a:rect l="l" t="t" r="r" b="b"/>
              <a:pathLst>
                <a:path w="3023" h="2928" extrusionOk="0">
                  <a:moveTo>
                    <a:pt x="1512" y="0"/>
                  </a:moveTo>
                  <a:cubicBezTo>
                    <a:pt x="662" y="0"/>
                    <a:pt x="1" y="661"/>
                    <a:pt x="1" y="1511"/>
                  </a:cubicBezTo>
                  <a:cubicBezTo>
                    <a:pt x="1" y="2361"/>
                    <a:pt x="662" y="2928"/>
                    <a:pt x="1512" y="2928"/>
                  </a:cubicBezTo>
                  <a:cubicBezTo>
                    <a:pt x="2362" y="2928"/>
                    <a:pt x="3023" y="2267"/>
                    <a:pt x="3023" y="1511"/>
                  </a:cubicBezTo>
                  <a:cubicBezTo>
                    <a:pt x="3023"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64" name="Google Shape;5964;p153"/>
            <p:cNvSpPr/>
            <p:nvPr/>
          </p:nvSpPr>
          <p:spPr>
            <a:xfrm>
              <a:off x="2745250" y="1560200"/>
              <a:ext cx="75575" cy="73200"/>
            </a:xfrm>
            <a:custGeom>
              <a:avLst/>
              <a:gdLst/>
              <a:ahLst/>
              <a:cxnLst/>
              <a:rect l="l" t="t" r="r" b="b"/>
              <a:pathLst>
                <a:path w="3023"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65" name="Google Shape;5965;p153"/>
            <p:cNvSpPr/>
            <p:nvPr/>
          </p:nvSpPr>
          <p:spPr>
            <a:xfrm>
              <a:off x="2945925" y="1560200"/>
              <a:ext cx="73200" cy="73200"/>
            </a:xfrm>
            <a:custGeom>
              <a:avLst/>
              <a:gdLst/>
              <a:ahLst/>
              <a:cxnLst/>
              <a:rect l="l" t="t" r="r" b="b"/>
              <a:pathLst>
                <a:path w="2928" h="2928" extrusionOk="0">
                  <a:moveTo>
                    <a:pt x="1417" y="0"/>
                  </a:moveTo>
                  <a:cubicBezTo>
                    <a:pt x="661" y="0"/>
                    <a:pt x="0" y="661"/>
                    <a:pt x="0" y="1511"/>
                  </a:cubicBezTo>
                  <a:cubicBezTo>
                    <a:pt x="0" y="2361"/>
                    <a:pt x="661" y="2928"/>
                    <a:pt x="1417" y="2928"/>
                  </a:cubicBezTo>
                  <a:cubicBezTo>
                    <a:pt x="2266" y="2928"/>
                    <a:pt x="2928" y="2267"/>
                    <a:pt x="2928" y="1511"/>
                  </a:cubicBezTo>
                  <a:cubicBezTo>
                    <a:pt x="2928" y="661"/>
                    <a:pt x="2266"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66" name="Google Shape;5966;p153"/>
            <p:cNvSpPr/>
            <p:nvPr/>
          </p:nvSpPr>
          <p:spPr>
            <a:xfrm>
              <a:off x="3144225" y="1560200"/>
              <a:ext cx="73225" cy="73200"/>
            </a:xfrm>
            <a:custGeom>
              <a:avLst/>
              <a:gdLst/>
              <a:ahLst/>
              <a:cxnLst/>
              <a:rect l="l" t="t" r="r" b="b"/>
              <a:pathLst>
                <a:path w="2929" h="2928" extrusionOk="0">
                  <a:moveTo>
                    <a:pt x="1511" y="0"/>
                  </a:moveTo>
                  <a:cubicBezTo>
                    <a:pt x="662" y="0"/>
                    <a:pt x="1" y="661"/>
                    <a:pt x="1" y="1511"/>
                  </a:cubicBezTo>
                  <a:cubicBezTo>
                    <a:pt x="1" y="2361"/>
                    <a:pt x="662" y="2928"/>
                    <a:pt x="1417" y="2928"/>
                  </a:cubicBezTo>
                  <a:lnTo>
                    <a:pt x="1511" y="2928"/>
                  </a:lnTo>
                  <a:cubicBezTo>
                    <a:pt x="2267" y="2928"/>
                    <a:pt x="2928" y="2267"/>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67" name="Google Shape;5967;p153"/>
            <p:cNvSpPr/>
            <p:nvPr/>
          </p:nvSpPr>
          <p:spPr>
            <a:xfrm>
              <a:off x="3342550" y="1560200"/>
              <a:ext cx="75550" cy="73200"/>
            </a:xfrm>
            <a:custGeom>
              <a:avLst/>
              <a:gdLst/>
              <a:ahLst/>
              <a:cxnLst/>
              <a:rect l="l" t="t" r="r" b="b"/>
              <a:pathLst>
                <a:path w="3022"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68" name="Google Shape;5968;p153"/>
            <p:cNvSpPr/>
            <p:nvPr/>
          </p:nvSpPr>
          <p:spPr>
            <a:xfrm>
              <a:off x="3540850" y="1560200"/>
              <a:ext cx="75575" cy="73200"/>
            </a:xfrm>
            <a:custGeom>
              <a:avLst/>
              <a:gdLst/>
              <a:ahLst/>
              <a:cxnLst/>
              <a:rect l="l" t="t" r="r" b="b"/>
              <a:pathLst>
                <a:path w="3023" h="2928" extrusionOk="0">
                  <a:moveTo>
                    <a:pt x="1511" y="0"/>
                  </a:moveTo>
                  <a:cubicBezTo>
                    <a:pt x="756" y="0"/>
                    <a:pt x="1"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69" name="Google Shape;5969;p153"/>
            <p:cNvSpPr/>
            <p:nvPr/>
          </p:nvSpPr>
          <p:spPr>
            <a:xfrm>
              <a:off x="3741525" y="1560200"/>
              <a:ext cx="73200" cy="73200"/>
            </a:xfrm>
            <a:custGeom>
              <a:avLst/>
              <a:gdLst/>
              <a:ahLst/>
              <a:cxnLst/>
              <a:rect l="l" t="t" r="r" b="b"/>
              <a:pathLst>
                <a:path w="2928" h="2928" extrusionOk="0">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70" name="Google Shape;5970;p153"/>
            <p:cNvSpPr/>
            <p:nvPr/>
          </p:nvSpPr>
          <p:spPr>
            <a:xfrm>
              <a:off x="1550650" y="1749075"/>
              <a:ext cx="75575" cy="75550"/>
            </a:xfrm>
            <a:custGeom>
              <a:avLst/>
              <a:gdLst/>
              <a:ahLst/>
              <a:cxnLst/>
              <a:rect l="l" t="t" r="r" b="b"/>
              <a:pathLst>
                <a:path w="3023" h="3022"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71" name="Google Shape;5971;p153"/>
            <p:cNvSpPr/>
            <p:nvPr/>
          </p:nvSpPr>
          <p:spPr>
            <a:xfrm>
              <a:off x="1751325" y="174907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72" name="Google Shape;5972;p153"/>
            <p:cNvSpPr/>
            <p:nvPr/>
          </p:nvSpPr>
          <p:spPr>
            <a:xfrm>
              <a:off x="1949625"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73" name="Google Shape;5973;p153"/>
            <p:cNvSpPr/>
            <p:nvPr/>
          </p:nvSpPr>
          <p:spPr>
            <a:xfrm>
              <a:off x="21479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74" name="Google Shape;5974;p153"/>
            <p:cNvSpPr/>
            <p:nvPr/>
          </p:nvSpPr>
          <p:spPr>
            <a:xfrm>
              <a:off x="2346250" y="1749075"/>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75" name="Google Shape;5975;p153"/>
            <p:cNvSpPr/>
            <p:nvPr/>
          </p:nvSpPr>
          <p:spPr>
            <a:xfrm>
              <a:off x="2546925"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76" name="Google Shape;5976;p153"/>
            <p:cNvSpPr/>
            <p:nvPr/>
          </p:nvSpPr>
          <p:spPr>
            <a:xfrm>
              <a:off x="27452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77" name="Google Shape;5977;p153"/>
            <p:cNvSpPr/>
            <p:nvPr/>
          </p:nvSpPr>
          <p:spPr>
            <a:xfrm>
              <a:off x="2945925" y="174907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78" name="Google Shape;5978;p153"/>
            <p:cNvSpPr/>
            <p:nvPr/>
          </p:nvSpPr>
          <p:spPr>
            <a:xfrm>
              <a:off x="3144225" y="1749075"/>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79" name="Google Shape;5979;p153"/>
            <p:cNvSpPr/>
            <p:nvPr/>
          </p:nvSpPr>
          <p:spPr>
            <a:xfrm>
              <a:off x="3342550" y="17490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80" name="Google Shape;5980;p153"/>
            <p:cNvSpPr/>
            <p:nvPr/>
          </p:nvSpPr>
          <p:spPr>
            <a:xfrm>
              <a:off x="3540850" y="1749075"/>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81" name="Google Shape;5981;p153"/>
            <p:cNvSpPr/>
            <p:nvPr/>
          </p:nvSpPr>
          <p:spPr>
            <a:xfrm>
              <a:off x="3741525" y="174907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82" name="Google Shape;5982;p153"/>
            <p:cNvSpPr/>
            <p:nvPr/>
          </p:nvSpPr>
          <p:spPr>
            <a:xfrm>
              <a:off x="13523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83" name="Google Shape;5983;p153"/>
            <p:cNvSpPr/>
            <p:nvPr/>
          </p:nvSpPr>
          <p:spPr>
            <a:xfrm>
              <a:off x="1550650" y="1937925"/>
              <a:ext cx="75575" cy="75575"/>
            </a:xfrm>
            <a:custGeom>
              <a:avLst/>
              <a:gdLst/>
              <a:ahLst/>
              <a:cxnLst/>
              <a:rect l="l" t="t" r="r" b="b"/>
              <a:pathLst>
                <a:path w="3023" h="3023" extrusionOk="0">
                  <a:moveTo>
                    <a:pt x="1511" y="1"/>
                  </a:moveTo>
                  <a:cubicBezTo>
                    <a:pt x="756" y="1"/>
                    <a:pt x="0"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84" name="Google Shape;5984;p153"/>
            <p:cNvSpPr/>
            <p:nvPr/>
          </p:nvSpPr>
          <p:spPr>
            <a:xfrm>
              <a:off x="1751325" y="193792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85" name="Google Shape;5985;p153"/>
            <p:cNvSpPr/>
            <p:nvPr/>
          </p:nvSpPr>
          <p:spPr>
            <a:xfrm>
              <a:off x="19496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86" name="Google Shape;5986;p153"/>
            <p:cNvSpPr/>
            <p:nvPr/>
          </p:nvSpPr>
          <p:spPr>
            <a:xfrm>
              <a:off x="2147950" y="19379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87" name="Google Shape;5987;p153"/>
            <p:cNvSpPr/>
            <p:nvPr/>
          </p:nvSpPr>
          <p:spPr>
            <a:xfrm>
              <a:off x="2346250" y="1937925"/>
              <a:ext cx="75575" cy="75575"/>
            </a:xfrm>
            <a:custGeom>
              <a:avLst/>
              <a:gdLst/>
              <a:ahLst/>
              <a:cxnLst/>
              <a:rect l="l" t="t" r="r" b="b"/>
              <a:pathLst>
                <a:path w="3023" h="3023" extrusionOk="0">
                  <a:moveTo>
                    <a:pt x="1512" y="1"/>
                  </a:moveTo>
                  <a:cubicBezTo>
                    <a:pt x="756" y="1"/>
                    <a:pt x="1" y="662"/>
                    <a:pt x="95" y="1512"/>
                  </a:cubicBezTo>
                  <a:cubicBezTo>
                    <a:pt x="95" y="2362"/>
                    <a:pt x="756" y="3023"/>
                    <a:pt x="1512" y="3023"/>
                  </a:cubicBezTo>
                  <a:cubicBezTo>
                    <a:pt x="2362" y="3023"/>
                    <a:pt x="3023" y="2267"/>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88" name="Google Shape;5988;p153"/>
            <p:cNvSpPr/>
            <p:nvPr/>
          </p:nvSpPr>
          <p:spPr>
            <a:xfrm>
              <a:off x="25469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89" name="Google Shape;5989;p153"/>
            <p:cNvSpPr/>
            <p:nvPr/>
          </p:nvSpPr>
          <p:spPr>
            <a:xfrm>
              <a:off x="2745250" y="19379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90" name="Google Shape;5990;p153"/>
            <p:cNvSpPr/>
            <p:nvPr/>
          </p:nvSpPr>
          <p:spPr>
            <a:xfrm>
              <a:off x="2945925" y="193792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267"/>
                    <a:pt x="2928" y="1512"/>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91" name="Google Shape;5991;p153"/>
            <p:cNvSpPr/>
            <p:nvPr/>
          </p:nvSpPr>
          <p:spPr>
            <a:xfrm>
              <a:off x="3144225" y="1937925"/>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267"/>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92" name="Google Shape;5992;p153"/>
            <p:cNvSpPr/>
            <p:nvPr/>
          </p:nvSpPr>
          <p:spPr>
            <a:xfrm>
              <a:off x="3342550" y="193792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93" name="Google Shape;5993;p153"/>
            <p:cNvSpPr/>
            <p:nvPr/>
          </p:nvSpPr>
          <p:spPr>
            <a:xfrm>
              <a:off x="3540850" y="1937925"/>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94" name="Google Shape;5994;p153"/>
            <p:cNvSpPr/>
            <p:nvPr/>
          </p:nvSpPr>
          <p:spPr>
            <a:xfrm>
              <a:off x="3741525" y="193792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95" name="Google Shape;5995;p153"/>
            <p:cNvSpPr/>
            <p:nvPr/>
          </p:nvSpPr>
          <p:spPr>
            <a:xfrm>
              <a:off x="13523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96" name="Google Shape;5996;p153"/>
            <p:cNvSpPr/>
            <p:nvPr/>
          </p:nvSpPr>
          <p:spPr>
            <a:xfrm>
              <a:off x="1550650" y="2126800"/>
              <a:ext cx="75575" cy="75575"/>
            </a:xfrm>
            <a:custGeom>
              <a:avLst/>
              <a:gdLst/>
              <a:ahLst/>
              <a:cxnLst/>
              <a:rect l="l" t="t" r="r" b="b"/>
              <a:pathLst>
                <a:path w="3023" h="3023" extrusionOk="0">
                  <a:moveTo>
                    <a:pt x="1511" y="1"/>
                  </a:moveTo>
                  <a:cubicBezTo>
                    <a:pt x="756" y="1"/>
                    <a:pt x="0"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97" name="Google Shape;5997;p153"/>
            <p:cNvSpPr/>
            <p:nvPr/>
          </p:nvSpPr>
          <p:spPr>
            <a:xfrm>
              <a:off x="1751325" y="212680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98" name="Google Shape;5998;p153"/>
            <p:cNvSpPr/>
            <p:nvPr/>
          </p:nvSpPr>
          <p:spPr>
            <a:xfrm>
              <a:off x="19496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99" name="Google Shape;5999;p153"/>
            <p:cNvSpPr/>
            <p:nvPr/>
          </p:nvSpPr>
          <p:spPr>
            <a:xfrm>
              <a:off x="21479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00" name="Google Shape;6000;p153"/>
            <p:cNvSpPr/>
            <p:nvPr/>
          </p:nvSpPr>
          <p:spPr>
            <a:xfrm>
              <a:off x="2346250" y="2126800"/>
              <a:ext cx="75575" cy="75575"/>
            </a:xfrm>
            <a:custGeom>
              <a:avLst/>
              <a:gdLst/>
              <a:ahLst/>
              <a:cxnLst/>
              <a:rect l="l" t="t" r="r" b="b"/>
              <a:pathLst>
                <a:path w="3023" h="3023" extrusionOk="0">
                  <a:moveTo>
                    <a:pt x="1512" y="1"/>
                  </a:moveTo>
                  <a:cubicBezTo>
                    <a:pt x="756" y="1"/>
                    <a:pt x="1" y="662"/>
                    <a:pt x="95" y="1511"/>
                  </a:cubicBezTo>
                  <a:cubicBezTo>
                    <a:pt x="95" y="2361"/>
                    <a:pt x="756"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01" name="Google Shape;6001;p153"/>
            <p:cNvSpPr/>
            <p:nvPr/>
          </p:nvSpPr>
          <p:spPr>
            <a:xfrm>
              <a:off x="25469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02" name="Google Shape;6002;p153"/>
            <p:cNvSpPr/>
            <p:nvPr/>
          </p:nvSpPr>
          <p:spPr>
            <a:xfrm>
              <a:off x="27452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03" name="Google Shape;6003;p153"/>
            <p:cNvSpPr/>
            <p:nvPr/>
          </p:nvSpPr>
          <p:spPr>
            <a:xfrm>
              <a:off x="2945925" y="2126800"/>
              <a:ext cx="73200" cy="75575"/>
            </a:xfrm>
            <a:custGeom>
              <a:avLst/>
              <a:gdLst/>
              <a:ahLst/>
              <a:cxnLst/>
              <a:rect l="l" t="t" r="r" b="b"/>
              <a:pathLst>
                <a:path w="2928" h="3023" extrusionOk="0">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04" name="Google Shape;6004;p153"/>
            <p:cNvSpPr/>
            <p:nvPr/>
          </p:nvSpPr>
          <p:spPr>
            <a:xfrm>
              <a:off x="3144225" y="2126800"/>
              <a:ext cx="73225" cy="75575"/>
            </a:xfrm>
            <a:custGeom>
              <a:avLst/>
              <a:gdLst/>
              <a:ahLst/>
              <a:cxnLst/>
              <a:rect l="l" t="t" r="r" b="b"/>
              <a:pathLst>
                <a:path w="2929" h="3023" extrusionOk="0">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05" name="Google Shape;6005;p153"/>
            <p:cNvSpPr/>
            <p:nvPr/>
          </p:nvSpPr>
          <p:spPr>
            <a:xfrm>
              <a:off x="3342550" y="212680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06" name="Google Shape;6006;p153"/>
            <p:cNvSpPr/>
            <p:nvPr/>
          </p:nvSpPr>
          <p:spPr>
            <a:xfrm>
              <a:off x="3540850" y="2126800"/>
              <a:ext cx="75575" cy="75575"/>
            </a:xfrm>
            <a:custGeom>
              <a:avLst/>
              <a:gdLst/>
              <a:ahLst/>
              <a:cxnLst/>
              <a:rect l="l" t="t" r="r" b="b"/>
              <a:pathLst>
                <a:path w="3023" h="3023" extrusionOk="0">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07" name="Google Shape;6007;p153"/>
            <p:cNvSpPr/>
            <p:nvPr/>
          </p:nvSpPr>
          <p:spPr>
            <a:xfrm>
              <a:off x="3741525" y="212680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08" name="Google Shape;6008;p153"/>
            <p:cNvSpPr/>
            <p:nvPr/>
          </p:nvSpPr>
          <p:spPr>
            <a:xfrm>
              <a:off x="13523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09" name="Google Shape;6009;p153"/>
            <p:cNvSpPr/>
            <p:nvPr/>
          </p:nvSpPr>
          <p:spPr>
            <a:xfrm>
              <a:off x="1550650" y="2315675"/>
              <a:ext cx="75575" cy="75575"/>
            </a:xfrm>
            <a:custGeom>
              <a:avLst/>
              <a:gdLst/>
              <a:ahLst/>
              <a:cxnLst/>
              <a:rect l="l" t="t" r="r" b="b"/>
              <a:pathLst>
                <a:path w="3023" h="3023"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10" name="Google Shape;6010;p153"/>
            <p:cNvSpPr/>
            <p:nvPr/>
          </p:nvSpPr>
          <p:spPr>
            <a:xfrm>
              <a:off x="1751325" y="231567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11" name="Google Shape;6011;p153"/>
            <p:cNvSpPr/>
            <p:nvPr/>
          </p:nvSpPr>
          <p:spPr>
            <a:xfrm>
              <a:off x="19496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12" name="Google Shape;6012;p153"/>
            <p:cNvSpPr/>
            <p:nvPr/>
          </p:nvSpPr>
          <p:spPr>
            <a:xfrm>
              <a:off x="21479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13" name="Google Shape;6013;p153"/>
            <p:cNvSpPr/>
            <p:nvPr/>
          </p:nvSpPr>
          <p:spPr>
            <a:xfrm>
              <a:off x="2346250" y="2315675"/>
              <a:ext cx="75575" cy="75575"/>
            </a:xfrm>
            <a:custGeom>
              <a:avLst/>
              <a:gdLst/>
              <a:ahLst/>
              <a:cxnLst/>
              <a:rect l="l" t="t" r="r" b="b"/>
              <a:pathLst>
                <a:path w="3023" h="3023"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14" name="Google Shape;6014;p153"/>
            <p:cNvSpPr/>
            <p:nvPr/>
          </p:nvSpPr>
          <p:spPr>
            <a:xfrm>
              <a:off x="25469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15" name="Google Shape;6015;p153"/>
            <p:cNvSpPr/>
            <p:nvPr/>
          </p:nvSpPr>
          <p:spPr>
            <a:xfrm>
              <a:off x="27452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16" name="Google Shape;6016;p153"/>
            <p:cNvSpPr/>
            <p:nvPr/>
          </p:nvSpPr>
          <p:spPr>
            <a:xfrm>
              <a:off x="2945925" y="231567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17" name="Google Shape;6017;p153"/>
            <p:cNvSpPr/>
            <p:nvPr/>
          </p:nvSpPr>
          <p:spPr>
            <a:xfrm>
              <a:off x="3144225" y="2315675"/>
              <a:ext cx="73225" cy="75575"/>
            </a:xfrm>
            <a:custGeom>
              <a:avLst/>
              <a:gdLst/>
              <a:ahLst/>
              <a:cxnLst/>
              <a:rect l="l" t="t" r="r" b="b"/>
              <a:pathLst>
                <a:path w="2929" h="3023"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18" name="Google Shape;6018;p153"/>
            <p:cNvSpPr/>
            <p:nvPr/>
          </p:nvSpPr>
          <p:spPr>
            <a:xfrm>
              <a:off x="3342550" y="231567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19" name="Google Shape;6019;p153"/>
            <p:cNvSpPr/>
            <p:nvPr/>
          </p:nvSpPr>
          <p:spPr>
            <a:xfrm>
              <a:off x="3540850" y="2315675"/>
              <a:ext cx="75575" cy="75575"/>
            </a:xfrm>
            <a:custGeom>
              <a:avLst/>
              <a:gdLst/>
              <a:ahLst/>
              <a:cxnLst/>
              <a:rect l="l" t="t" r="r" b="b"/>
              <a:pathLst>
                <a:path w="3023" h="3023"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20" name="Google Shape;6020;p153"/>
            <p:cNvSpPr/>
            <p:nvPr/>
          </p:nvSpPr>
          <p:spPr>
            <a:xfrm>
              <a:off x="3741525" y="231567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21" name="Google Shape;6021;p153"/>
            <p:cNvSpPr/>
            <p:nvPr/>
          </p:nvSpPr>
          <p:spPr>
            <a:xfrm>
              <a:off x="1201250" y="2509250"/>
              <a:ext cx="25975" cy="68500"/>
            </a:xfrm>
            <a:custGeom>
              <a:avLst/>
              <a:gdLst/>
              <a:ahLst/>
              <a:cxnLst/>
              <a:rect l="l" t="t" r="r" b="b"/>
              <a:pathLst>
                <a:path w="1039" h="2740" extrusionOk="0">
                  <a:moveTo>
                    <a:pt x="283" y="1"/>
                  </a:moveTo>
                  <a:cubicBezTo>
                    <a:pt x="189" y="945"/>
                    <a:pt x="95" y="1795"/>
                    <a:pt x="0" y="2740"/>
                  </a:cubicBezTo>
                  <a:cubicBezTo>
                    <a:pt x="567" y="2551"/>
                    <a:pt x="1039" y="1984"/>
                    <a:pt x="1039" y="1323"/>
                  </a:cubicBezTo>
                  <a:cubicBezTo>
                    <a:pt x="1039" y="756"/>
                    <a:pt x="756" y="284"/>
                    <a:pt x="283"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22" name="Google Shape;6022;p153"/>
            <p:cNvSpPr/>
            <p:nvPr/>
          </p:nvSpPr>
          <p:spPr>
            <a:xfrm>
              <a:off x="13523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23" name="Google Shape;6023;p153"/>
            <p:cNvSpPr/>
            <p:nvPr/>
          </p:nvSpPr>
          <p:spPr>
            <a:xfrm>
              <a:off x="1550650" y="2504550"/>
              <a:ext cx="75575" cy="75550"/>
            </a:xfrm>
            <a:custGeom>
              <a:avLst/>
              <a:gdLst/>
              <a:ahLst/>
              <a:cxnLst/>
              <a:rect l="l" t="t" r="r" b="b"/>
              <a:pathLst>
                <a:path w="3023" h="3022"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24" name="Google Shape;6024;p153"/>
            <p:cNvSpPr/>
            <p:nvPr/>
          </p:nvSpPr>
          <p:spPr>
            <a:xfrm>
              <a:off x="1751325" y="250455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25" name="Google Shape;6025;p153"/>
            <p:cNvSpPr/>
            <p:nvPr/>
          </p:nvSpPr>
          <p:spPr>
            <a:xfrm>
              <a:off x="19496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26" name="Google Shape;6026;p153"/>
            <p:cNvSpPr/>
            <p:nvPr/>
          </p:nvSpPr>
          <p:spPr>
            <a:xfrm>
              <a:off x="21479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27" name="Google Shape;6027;p153"/>
            <p:cNvSpPr/>
            <p:nvPr/>
          </p:nvSpPr>
          <p:spPr>
            <a:xfrm>
              <a:off x="2346250" y="2504550"/>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28" name="Google Shape;6028;p153"/>
            <p:cNvSpPr/>
            <p:nvPr/>
          </p:nvSpPr>
          <p:spPr>
            <a:xfrm>
              <a:off x="25469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29" name="Google Shape;6029;p153"/>
            <p:cNvSpPr/>
            <p:nvPr/>
          </p:nvSpPr>
          <p:spPr>
            <a:xfrm>
              <a:off x="27452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30" name="Google Shape;6030;p153"/>
            <p:cNvSpPr/>
            <p:nvPr/>
          </p:nvSpPr>
          <p:spPr>
            <a:xfrm>
              <a:off x="2945925" y="250455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31" name="Google Shape;6031;p153"/>
            <p:cNvSpPr/>
            <p:nvPr/>
          </p:nvSpPr>
          <p:spPr>
            <a:xfrm>
              <a:off x="3144225" y="2504550"/>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32" name="Google Shape;6032;p153"/>
            <p:cNvSpPr/>
            <p:nvPr/>
          </p:nvSpPr>
          <p:spPr>
            <a:xfrm>
              <a:off x="3342550" y="250455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33" name="Google Shape;6033;p153"/>
            <p:cNvSpPr/>
            <p:nvPr/>
          </p:nvSpPr>
          <p:spPr>
            <a:xfrm>
              <a:off x="3540850" y="2504550"/>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34" name="Google Shape;6034;p153"/>
            <p:cNvSpPr/>
            <p:nvPr/>
          </p:nvSpPr>
          <p:spPr>
            <a:xfrm>
              <a:off x="3741525" y="250455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35" name="Google Shape;6035;p153"/>
            <p:cNvSpPr/>
            <p:nvPr/>
          </p:nvSpPr>
          <p:spPr>
            <a:xfrm>
              <a:off x="1189450" y="2693400"/>
              <a:ext cx="37775" cy="75575"/>
            </a:xfrm>
            <a:custGeom>
              <a:avLst/>
              <a:gdLst/>
              <a:ahLst/>
              <a:cxnLst/>
              <a:rect l="l" t="t" r="r" b="b"/>
              <a:pathLst>
                <a:path w="1511" h="3023" extrusionOk="0">
                  <a:moveTo>
                    <a:pt x="94" y="1"/>
                  </a:moveTo>
                  <a:cubicBezTo>
                    <a:pt x="94" y="1040"/>
                    <a:pt x="0" y="1984"/>
                    <a:pt x="0" y="2928"/>
                  </a:cubicBezTo>
                  <a:lnTo>
                    <a:pt x="94" y="2928"/>
                  </a:lnTo>
                  <a:lnTo>
                    <a:pt x="94" y="3023"/>
                  </a:lnTo>
                  <a:cubicBezTo>
                    <a:pt x="850" y="3023"/>
                    <a:pt x="1511" y="2362"/>
                    <a:pt x="1511" y="1512"/>
                  </a:cubicBezTo>
                  <a:cubicBezTo>
                    <a:pt x="1511" y="662"/>
                    <a:pt x="944" y="1"/>
                    <a:pt x="94"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36" name="Google Shape;6036;p153"/>
            <p:cNvSpPr/>
            <p:nvPr/>
          </p:nvSpPr>
          <p:spPr>
            <a:xfrm>
              <a:off x="13523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37" name="Google Shape;6037;p153"/>
            <p:cNvSpPr/>
            <p:nvPr/>
          </p:nvSpPr>
          <p:spPr>
            <a:xfrm>
              <a:off x="1550650" y="2693400"/>
              <a:ext cx="75575" cy="75575"/>
            </a:xfrm>
            <a:custGeom>
              <a:avLst/>
              <a:gdLst/>
              <a:ahLst/>
              <a:cxnLst/>
              <a:rect l="l" t="t" r="r" b="b"/>
              <a:pathLst>
                <a:path w="3023" h="3023" extrusionOk="0">
                  <a:moveTo>
                    <a:pt x="1511" y="1"/>
                  </a:moveTo>
                  <a:cubicBezTo>
                    <a:pt x="756" y="1"/>
                    <a:pt x="0"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38" name="Google Shape;6038;p153"/>
            <p:cNvSpPr/>
            <p:nvPr/>
          </p:nvSpPr>
          <p:spPr>
            <a:xfrm>
              <a:off x="1751325" y="2693400"/>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39" name="Google Shape;6039;p153"/>
            <p:cNvSpPr/>
            <p:nvPr/>
          </p:nvSpPr>
          <p:spPr>
            <a:xfrm>
              <a:off x="19496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40" name="Google Shape;6040;p153"/>
            <p:cNvSpPr/>
            <p:nvPr/>
          </p:nvSpPr>
          <p:spPr>
            <a:xfrm>
              <a:off x="21479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41" name="Google Shape;6041;p153"/>
            <p:cNvSpPr/>
            <p:nvPr/>
          </p:nvSpPr>
          <p:spPr>
            <a:xfrm>
              <a:off x="2346250" y="2693400"/>
              <a:ext cx="75575" cy="75575"/>
            </a:xfrm>
            <a:custGeom>
              <a:avLst/>
              <a:gdLst/>
              <a:ahLst/>
              <a:cxnLst/>
              <a:rect l="l" t="t" r="r" b="b"/>
              <a:pathLst>
                <a:path w="3023" h="3023" extrusionOk="0">
                  <a:moveTo>
                    <a:pt x="1512" y="1"/>
                  </a:moveTo>
                  <a:cubicBezTo>
                    <a:pt x="756" y="1"/>
                    <a:pt x="1" y="662"/>
                    <a:pt x="95" y="1512"/>
                  </a:cubicBezTo>
                  <a:cubicBezTo>
                    <a:pt x="95" y="2362"/>
                    <a:pt x="756"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42" name="Google Shape;6042;p153"/>
            <p:cNvSpPr/>
            <p:nvPr/>
          </p:nvSpPr>
          <p:spPr>
            <a:xfrm>
              <a:off x="25469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43" name="Google Shape;6043;p153"/>
            <p:cNvSpPr/>
            <p:nvPr/>
          </p:nvSpPr>
          <p:spPr>
            <a:xfrm>
              <a:off x="27452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44" name="Google Shape;6044;p153"/>
            <p:cNvSpPr/>
            <p:nvPr/>
          </p:nvSpPr>
          <p:spPr>
            <a:xfrm>
              <a:off x="2945925" y="2693400"/>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45" name="Google Shape;6045;p153"/>
            <p:cNvSpPr/>
            <p:nvPr/>
          </p:nvSpPr>
          <p:spPr>
            <a:xfrm>
              <a:off x="3144225" y="2693400"/>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46" name="Google Shape;6046;p153"/>
            <p:cNvSpPr/>
            <p:nvPr/>
          </p:nvSpPr>
          <p:spPr>
            <a:xfrm>
              <a:off x="3342550" y="2693400"/>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47" name="Google Shape;6047;p153"/>
            <p:cNvSpPr/>
            <p:nvPr/>
          </p:nvSpPr>
          <p:spPr>
            <a:xfrm>
              <a:off x="3540850" y="2693400"/>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48" name="Google Shape;6048;p153"/>
            <p:cNvSpPr/>
            <p:nvPr/>
          </p:nvSpPr>
          <p:spPr>
            <a:xfrm>
              <a:off x="3741525" y="2693400"/>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49" name="Google Shape;6049;p153"/>
            <p:cNvSpPr/>
            <p:nvPr/>
          </p:nvSpPr>
          <p:spPr>
            <a:xfrm>
              <a:off x="3342550" y="5337575"/>
              <a:ext cx="75550" cy="49600"/>
            </a:xfrm>
            <a:custGeom>
              <a:avLst/>
              <a:gdLst/>
              <a:ahLst/>
              <a:cxnLst/>
              <a:rect l="l" t="t" r="r" b="b"/>
              <a:pathLst>
                <a:path w="3022" h="1984" extrusionOk="0">
                  <a:moveTo>
                    <a:pt x="1511" y="0"/>
                  </a:moveTo>
                  <a:cubicBezTo>
                    <a:pt x="661" y="0"/>
                    <a:pt x="0" y="661"/>
                    <a:pt x="0" y="1511"/>
                  </a:cubicBezTo>
                  <a:cubicBezTo>
                    <a:pt x="0" y="1511"/>
                    <a:pt x="0" y="1511"/>
                    <a:pt x="0" y="1606"/>
                  </a:cubicBezTo>
                  <a:cubicBezTo>
                    <a:pt x="944" y="1700"/>
                    <a:pt x="1889" y="1889"/>
                    <a:pt x="2927" y="1983"/>
                  </a:cubicBezTo>
                  <a:cubicBezTo>
                    <a:pt x="2927" y="1889"/>
                    <a:pt x="3022" y="1700"/>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50" name="Google Shape;6050;p153"/>
            <p:cNvSpPr/>
            <p:nvPr/>
          </p:nvSpPr>
          <p:spPr>
            <a:xfrm>
              <a:off x="3540850" y="5337575"/>
              <a:ext cx="75575" cy="70850"/>
            </a:xfrm>
            <a:custGeom>
              <a:avLst/>
              <a:gdLst/>
              <a:ahLst/>
              <a:cxnLst/>
              <a:rect l="l" t="t" r="r" b="b"/>
              <a:pathLst>
                <a:path w="3023" h="2834" extrusionOk="0">
                  <a:moveTo>
                    <a:pt x="1511" y="0"/>
                  </a:moveTo>
                  <a:cubicBezTo>
                    <a:pt x="756" y="0"/>
                    <a:pt x="95" y="661"/>
                    <a:pt x="95" y="1511"/>
                  </a:cubicBezTo>
                  <a:lnTo>
                    <a:pt x="1" y="1511"/>
                  </a:lnTo>
                  <a:cubicBezTo>
                    <a:pt x="1" y="1983"/>
                    <a:pt x="284" y="2361"/>
                    <a:pt x="662" y="2645"/>
                  </a:cubicBezTo>
                  <a:cubicBezTo>
                    <a:pt x="1228" y="2739"/>
                    <a:pt x="1700" y="2739"/>
                    <a:pt x="2267" y="2833"/>
                  </a:cubicBezTo>
                  <a:cubicBezTo>
                    <a:pt x="2739" y="2550"/>
                    <a:pt x="3022" y="2078"/>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51" name="Google Shape;6051;p153"/>
            <p:cNvSpPr/>
            <p:nvPr/>
          </p:nvSpPr>
          <p:spPr>
            <a:xfrm>
              <a:off x="3741525" y="533757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52" name="Google Shape;6052;p153"/>
            <p:cNvSpPr/>
            <p:nvPr/>
          </p:nvSpPr>
          <p:spPr>
            <a:xfrm>
              <a:off x="2745250" y="5148700"/>
              <a:ext cx="75575" cy="73225"/>
            </a:xfrm>
            <a:custGeom>
              <a:avLst/>
              <a:gdLst/>
              <a:ahLst/>
              <a:cxnLst/>
              <a:rect l="l" t="t" r="r" b="b"/>
              <a:pathLst>
                <a:path w="3023" h="2929" extrusionOk="0">
                  <a:moveTo>
                    <a:pt x="1511" y="1"/>
                  </a:moveTo>
                  <a:cubicBezTo>
                    <a:pt x="661" y="1"/>
                    <a:pt x="0" y="662"/>
                    <a:pt x="0" y="1512"/>
                  </a:cubicBezTo>
                  <a:cubicBezTo>
                    <a:pt x="0" y="1700"/>
                    <a:pt x="95" y="1889"/>
                    <a:pt x="189" y="2078"/>
                  </a:cubicBezTo>
                  <a:cubicBezTo>
                    <a:pt x="756" y="2361"/>
                    <a:pt x="1417" y="2645"/>
                    <a:pt x="1983" y="2928"/>
                  </a:cubicBezTo>
                  <a:cubicBezTo>
                    <a:pt x="2550" y="2645"/>
                    <a:pt x="3022" y="2173"/>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53" name="Google Shape;6053;p153"/>
            <p:cNvSpPr/>
            <p:nvPr/>
          </p:nvSpPr>
          <p:spPr>
            <a:xfrm>
              <a:off x="2945925" y="5148700"/>
              <a:ext cx="73200" cy="75575"/>
            </a:xfrm>
            <a:custGeom>
              <a:avLst/>
              <a:gdLst/>
              <a:ahLst/>
              <a:cxnLst/>
              <a:rect l="l" t="t" r="r" b="b"/>
              <a:pathLst>
                <a:path w="2928" h="3023" extrusionOk="0">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54" name="Google Shape;6054;p153"/>
            <p:cNvSpPr/>
            <p:nvPr/>
          </p:nvSpPr>
          <p:spPr>
            <a:xfrm>
              <a:off x="3144225" y="5148700"/>
              <a:ext cx="73225" cy="75575"/>
            </a:xfrm>
            <a:custGeom>
              <a:avLst/>
              <a:gdLst/>
              <a:ahLst/>
              <a:cxnLst/>
              <a:rect l="l" t="t" r="r" b="b"/>
              <a:pathLst>
                <a:path w="2929" h="3023" extrusionOk="0">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55" name="Google Shape;6055;p153"/>
            <p:cNvSpPr/>
            <p:nvPr/>
          </p:nvSpPr>
          <p:spPr>
            <a:xfrm>
              <a:off x="3342550" y="5148700"/>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56" name="Google Shape;6056;p153"/>
            <p:cNvSpPr/>
            <p:nvPr/>
          </p:nvSpPr>
          <p:spPr>
            <a:xfrm>
              <a:off x="3540850" y="5148700"/>
              <a:ext cx="75575" cy="75575"/>
            </a:xfrm>
            <a:custGeom>
              <a:avLst/>
              <a:gdLst/>
              <a:ahLst/>
              <a:cxnLst/>
              <a:rect l="l" t="t" r="r" b="b"/>
              <a:pathLst>
                <a:path w="3023" h="3023" extrusionOk="0">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57" name="Google Shape;6057;p153"/>
            <p:cNvSpPr/>
            <p:nvPr/>
          </p:nvSpPr>
          <p:spPr>
            <a:xfrm>
              <a:off x="3741525" y="5148700"/>
              <a:ext cx="73200" cy="75575"/>
            </a:xfrm>
            <a:custGeom>
              <a:avLst/>
              <a:gdLst/>
              <a:ahLst/>
              <a:cxnLst/>
              <a:rect l="l" t="t" r="r" b="b"/>
              <a:pathLst>
                <a:path w="2928" h="3023" extrusionOk="0">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58" name="Google Shape;6058;p153"/>
            <p:cNvSpPr/>
            <p:nvPr/>
          </p:nvSpPr>
          <p:spPr>
            <a:xfrm>
              <a:off x="2350975" y="4959825"/>
              <a:ext cx="70850" cy="63775"/>
            </a:xfrm>
            <a:custGeom>
              <a:avLst/>
              <a:gdLst/>
              <a:ahLst/>
              <a:cxnLst/>
              <a:rect l="l" t="t" r="r" b="b"/>
              <a:pathLst>
                <a:path w="2834" h="2551" extrusionOk="0">
                  <a:moveTo>
                    <a:pt x="1323" y="1"/>
                  </a:moveTo>
                  <a:cubicBezTo>
                    <a:pt x="662" y="1"/>
                    <a:pt x="190" y="379"/>
                    <a:pt x="1" y="1040"/>
                  </a:cubicBezTo>
                  <a:cubicBezTo>
                    <a:pt x="756" y="1512"/>
                    <a:pt x="1606" y="2078"/>
                    <a:pt x="2362" y="2551"/>
                  </a:cubicBezTo>
                  <a:cubicBezTo>
                    <a:pt x="2645" y="2267"/>
                    <a:pt x="2834" y="1890"/>
                    <a:pt x="2834" y="1512"/>
                  </a:cubicBezTo>
                  <a:cubicBezTo>
                    <a:pt x="2834" y="662"/>
                    <a:pt x="2173" y="1"/>
                    <a:pt x="1323"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59" name="Google Shape;6059;p153"/>
            <p:cNvSpPr/>
            <p:nvPr/>
          </p:nvSpPr>
          <p:spPr>
            <a:xfrm>
              <a:off x="2546925"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60" name="Google Shape;6060;p153"/>
            <p:cNvSpPr/>
            <p:nvPr/>
          </p:nvSpPr>
          <p:spPr>
            <a:xfrm>
              <a:off x="27452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61" name="Google Shape;6061;p153"/>
            <p:cNvSpPr/>
            <p:nvPr/>
          </p:nvSpPr>
          <p:spPr>
            <a:xfrm>
              <a:off x="2945925" y="495982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62" name="Google Shape;6062;p153"/>
            <p:cNvSpPr/>
            <p:nvPr/>
          </p:nvSpPr>
          <p:spPr>
            <a:xfrm>
              <a:off x="3144225" y="4959825"/>
              <a:ext cx="73225" cy="75575"/>
            </a:xfrm>
            <a:custGeom>
              <a:avLst/>
              <a:gdLst/>
              <a:ahLst/>
              <a:cxnLst/>
              <a:rect l="l" t="t" r="r" b="b"/>
              <a:pathLst>
                <a:path w="2929" h="3023" extrusionOk="0">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63" name="Google Shape;6063;p153"/>
            <p:cNvSpPr/>
            <p:nvPr/>
          </p:nvSpPr>
          <p:spPr>
            <a:xfrm>
              <a:off x="3342550" y="495982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64" name="Google Shape;6064;p153"/>
            <p:cNvSpPr/>
            <p:nvPr/>
          </p:nvSpPr>
          <p:spPr>
            <a:xfrm>
              <a:off x="3540850" y="4959825"/>
              <a:ext cx="75575" cy="75575"/>
            </a:xfrm>
            <a:custGeom>
              <a:avLst/>
              <a:gdLst/>
              <a:ahLst/>
              <a:cxnLst/>
              <a:rect l="l" t="t" r="r" b="b"/>
              <a:pathLst>
                <a:path w="3023" h="3023" extrusionOk="0">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65" name="Google Shape;6065;p153"/>
            <p:cNvSpPr/>
            <p:nvPr/>
          </p:nvSpPr>
          <p:spPr>
            <a:xfrm>
              <a:off x="3741525" y="495982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66" name="Google Shape;6066;p153"/>
            <p:cNvSpPr/>
            <p:nvPr/>
          </p:nvSpPr>
          <p:spPr>
            <a:xfrm>
              <a:off x="21479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67" name="Google Shape;6067;p153"/>
            <p:cNvSpPr/>
            <p:nvPr/>
          </p:nvSpPr>
          <p:spPr>
            <a:xfrm>
              <a:off x="2346250" y="4770975"/>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68" name="Google Shape;6068;p153"/>
            <p:cNvSpPr/>
            <p:nvPr/>
          </p:nvSpPr>
          <p:spPr>
            <a:xfrm>
              <a:off x="2546925"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69" name="Google Shape;6069;p153"/>
            <p:cNvSpPr/>
            <p:nvPr/>
          </p:nvSpPr>
          <p:spPr>
            <a:xfrm>
              <a:off x="27452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70" name="Google Shape;6070;p153"/>
            <p:cNvSpPr/>
            <p:nvPr/>
          </p:nvSpPr>
          <p:spPr>
            <a:xfrm>
              <a:off x="2945925" y="477097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71" name="Google Shape;6071;p153"/>
            <p:cNvSpPr/>
            <p:nvPr/>
          </p:nvSpPr>
          <p:spPr>
            <a:xfrm>
              <a:off x="3144225" y="4770975"/>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72" name="Google Shape;6072;p153"/>
            <p:cNvSpPr/>
            <p:nvPr/>
          </p:nvSpPr>
          <p:spPr>
            <a:xfrm>
              <a:off x="3342550" y="47709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73" name="Google Shape;6073;p153"/>
            <p:cNvSpPr/>
            <p:nvPr/>
          </p:nvSpPr>
          <p:spPr>
            <a:xfrm>
              <a:off x="3540850" y="4770975"/>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74" name="Google Shape;6074;p153"/>
            <p:cNvSpPr/>
            <p:nvPr/>
          </p:nvSpPr>
          <p:spPr>
            <a:xfrm>
              <a:off x="3741525" y="477097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75" name="Google Shape;6075;p153"/>
            <p:cNvSpPr/>
            <p:nvPr/>
          </p:nvSpPr>
          <p:spPr>
            <a:xfrm>
              <a:off x="1949625"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76" name="Google Shape;6076;p153"/>
            <p:cNvSpPr/>
            <p:nvPr/>
          </p:nvSpPr>
          <p:spPr>
            <a:xfrm>
              <a:off x="21479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77" name="Google Shape;6077;p153"/>
            <p:cNvSpPr/>
            <p:nvPr/>
          </p:nvSpPr>
          <p:spPr>
            <a:xfrm>
              <a:off x="2346250" y="4582100"/>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78" name="Google Shape;6078;p153"/>
            <p:cNvSpPr/>
            <p:nvPr/>
          </p:nvSpPr>
          <p:spPr>
            <a:xfrm>
              <a:off x="2546925"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79" name="Google Shape;6079;p153"/>
            <p:cNvSpPr/>
            <p:nvPr/>
          </p:nvSpPr>
          <p:spPr>
            <a:xfrm>
              <a:off x="27452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80" name="Google Shape;6080;p153"/>
            <p:cNvSpPr/>
            <p:nvPr/>
          </p:nvSpPr>
          <p:spPr>
            <a:xfrm>
              <a:off x="2945925" y="4582100"/>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81" name="Google Shape;6081;p153"/>
            <p:cNvSpPr/>
            <p:nvPr/>
          </p:nvSpPr>
          <p:spPr>
            <a:xfrm>
              <a:off x="3144225" y="4582100"/>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82" name="Google Shape;6082;p153"/>
            <p:cNvSpPr/>
            <p:nvPr/>
          </p:nvSpPr>
          <p:spPr>
            <a:xfrm>
              <a:off x="3342550" y="458210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83" name="Google Shape;6083;p153"/>
            <p:cNvSpPr/>
            <p:nvPr/>
          </p:nvSpPr>
          <p:spPr>
            <a:xfrm>
              <a:off x="3540850" y="4582100"/>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84" name="Google Shape;6084;p153"/>
            <p:cNvSpPr/>
            <p:nvPr/>
          </p:nvSpPr>
          <p:spPr>
            <a:xfrm>
              <a:off x="3741525" y="458210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85" name="Google Shape;6085;p153"/>
            <p:cNvSpPr/>
            <p:nvPr/>
          </p:nvSpPr>
          <p:spPr>
            <a:xfrm>
              <a:off x="1751325" y="4393225"/>
              <a:ext cx="73200" cy="75575"/>
            </a:xfrm>
            <a:custGeom>
              <a:avLst/>
              <a:gdLst/>
              <a:ahLst/>
              <a:cxnLst/>
              <a:rect l="l" t="t" r="r" b="b"/>
              <a:pathLst>
                <a:path w="2928" h="3023" extrusionOk="0">
                  <a:moveTo>
                    <a:pt x="1417" y="1"/>
                  </a:moveTo>
                  <a:cubicBezTo>
                    <a:pt x="661" y="1"/>
                    <a:pt x="0" y="662"/>
                    <a:pt x="0" y="1512"/>
                  </a:cubicBezTo>
                  <a:cubicBezTo>
                    <a:pt x="0" y="1606"/>
                    <a:pt x="0" y="1700"/>
                    <a:pt x="0" y="1795"/>
                  </a:cubicBezTo>
                  <a:cubicBezTo>
                    <a:pt x="378" y="2173"/>
                    <a:pt x="661" y="2456"/>
                    <a:pt x="945" y="2834"/>
                  </a:cubicBezTo>
                  <a:cubicBezTo>
                    <a:pt x="1134" y="2928"/>
                    <a:pt x="1322" y="3023"/>
                    <a:pt x="1511" y="3023"/>
                  </a:cubicBezTo>
                  <a:cubicBezTo>
                    <a:pt x="2267" y="3023"/>
                    <a:pt x="2928"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86" name="Google Shape;6086;p153"/>
            <p:cNvSpPr/>
            <p:nvPr/>
          </p:nvSpPr>
          <p:spPr>
            <a:xfrm>
              <a:off x="1949625"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87" name="Google Shape;6087;p153"/>
            <p:cNvSpPr/>
            <p:nvPr/>
          </p:nvSpPr>
          <p:spPr>
            <a:xfrm>
              <a:off x="21479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88" name="Google Shape;6088;p153"/>
            <p:cNvSpPr/>
            <p:nvPr/>
          </p:nvSpPr>
          <p:spPr>
            <a:xfrm>
              <a:off x="2346250" y="4393225"/>
              <a:ext cx="75575" cy="75575"/>
            </a:xfrm>
            <a:custGeom>
              <a:avLst/>
              <a:gdLst/>
              <a:ahLst/>
              <a:cxnLst/>
              <a:rect l="l" t="t" r="r" b="b"/>
              <a:pathLst>
                <a:path w="3023" h="3023" extrusionOk="0">
                  <a:moveTo>
                    <a:pt x="1512" y="1"/>
                  </a:moveTo>
                  <a:cubicBezTo>
                    <a:pt x="756" y="1"/>
                    <a:pt x="95" y="662"/>
                    <a:pt x="95" y="1512"/>
                  </a:cubicBezTo>
                  <a:cubicBezTo>
                    <a:pt x="1" y="2361"/>
                    <a:pt x="756" y="3023"/>
                    <a:pt x="1512" y="3023"/>
                  </a:cubicBezTo>
                  <a:cubicBezTo>
                    <a:pt x="2362" y="3023"/>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89" name="Google Shape;6089;p153"/>
            <p:cNvSpPr/>
            <p:nvPr/>
          </p:nvSpPr>
          <p:spPr>
            <a:xfrm>
              <a:off x="2546925"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267" y="3023"/>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90" name="Google Shape;6090;p153"/>
            <p:cNvSpPr/>
            <p:nvPr/>
          </p:nvSpPr>
          <p:spPr>
            <a:xfrm>
              <a:off x="27452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91" name="Google Shape;6091;p153"/>
            <p:cNvSpPr/>
            <p:nvPr/>
          </p:nvSpPr>
          <p:spPr>
            <a:xfrm>
              <a:off x="2945925" y="4393225"/>
              <a:ext cx="73200" cy="75575"/>
            </a:xfrm>
            <a:custGeom>
              <a:avLst/>
              <a:gdLst/>
              <a:ahLst/>
              <a:cxnLst/>
              <a:rect l="l" t="t" r="r" b="b"/>
              <a:pathLst>
                <a:path w="2928" h="3023" extrusionOk="0">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92" name="Google Shape;6092;p153"/>
            <p:cNvSpPr/>
            <p:nvPr/>
          </p:nvSpPr>
          <p:spPr>
            <a:xfrm>
              <a:off x="3144225" y="4393225"/>
              <a:ext cx="73225" cy="75575"/>
            </a:xfrm>
            <a:custGeom>
              <a:avLst/>
              <a:gdLst/>
              <a:ahLst/>
              <a:cxnLst/>
              <a:rect l="l" t="t" r="r" b="b"/>
              <a:pathLst>
                <a:path w="2929" h="3023" extrusionOk="0">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93" name="Google Shape;6093;p153"/>
            <p:cNvSpPr/>
            <p:nvPr/>
          </p:nvSpPr>
          <p:spPr>
            <a:xfrm>
              <a:off x="3342550" y="4393225"/>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94" name="Google Shape;6094;p153"/>
            <p:cNvSpPr/>
            <p:nvPr/>
          </p:nvSpPr>
          <p:spPr>
            <a:xfrm>
              <a:off x="3540850" y="4393225"/>
              <a:ext cx="75575" cy="75575"/>
            </a:xfrm>
            <a:custGeom>
              <a:avLst/>
              <a:gdLst/>
              <a:ahLst/>
              <a:cxnLst/>
              <a:rect l="l" t="t" r="r" b="b"/>
              <a:pathLst>
                <a:path w="3023" h="3023" extrusionOk="0">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95" name="Google Shape;6095;p153"/>
            <p:cNvSpPr/>
            <p:nvPr/>
          </p:nvSpPr>
          <p:spPr>
            <a:xfrm>
              <a:off x="3741525" y="4393225"/>
              <a:ext cx="73200" cy="75575"/>
            </a:xfrm>
            <a:custGeom>
              <a:avLst/>
              <a:gdLst/>
              <a:ahLst/>
              <a:cxnLst/>
              <a:rect l="l" t="t" r="r" b="b"/>
              <a:pathLst>
                <a:path w="2928" h="3023" extrusionOk="0">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96" name="Google Shape;6096;p153"/>
            <p:cNvSpPr/>
            <p:nvPr/>
          </p:nvSpPr>
          <p:spPr>
            <a:xfrm>
              <a:off x="1751325" y="4204350"/>
              <a:ext cx="73200" cy="73225"/>
            </a:xfrm>
            <a:custGeom>
              <a:avLst/>
              <a:gdLst/>
              <a:ahLst/>
              <a:cxnLst/>
              <a:rect l="l" t="t" r="r" b="b"/>
              <a:pathLst>
                <a:path w="2928" h="2929" extrusionOk="0">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97" name="Google Shape;6097;p153"/>
            <p:cNvSpPr/>
            <p:nvPr/>
          </p:nvSpPr>
          <p:spPr>
            <a:xfrm>
              <a:off x="1949625"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98" name="Google Shape;6098;p153"/>
            <p:cNvSpPr/>
            <p:nvPr/>
          </p:nvSpPr>
          <p:spPr>
            <a:xfrm>
              <a:off x="21479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99" name="Google Shape;6099;p153"/>
            <p:cNvSpPr/>
            <p:nvPr/>
          </p:nvSpPr>
          <p:spPr>
            <a:xfrm>
              <a:off x="2346250" y="4204350"/>
              <a:ext cx="75575" cy="73225"/>
            </a:xfrm>
            <a:custGeom>
              <a:avLst/>
              <a:gdLst/>
              <a:ahLst/>
              <a:cxnLst/>
              <a:rect l="l" t="t" r="r" b="b"/>
              <a:pathLst>
                <a:path w="3023" h="2929" extrusionOk="0">
                  <a:moveTo>
                    <a:pt x="1512" y="1"/>
                  </a:moveTo>
                  <a:cubicBezTo>
                    <a:pt x="756" y="1"/>
                    <a:pt x="95" y="662"/>
                    <a:pt x="95" y="1512"/>
                  </a:cubicBezTo>
                  <a:cubicBezTo>
                    <a:pt x="1" y="2267"/>
                    <a:pt x="756" y="2928"/>
                    <a:pt x="1512" y="2928"/>
                  </a:cubicBezTo>
                  <a:cubicBezTo>
                    <a:pt x="2362" y="2928"/>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00" name="Google Shape;6100;p153"/>
            <p:cNvSpPr/>
            <p:nvPr/>
          </p:nvSpPr>
          <p:spPr>
            <a:xfrm>
              <a:off x="2546925"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267" y="2928"/>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01" name="Google Shape;6101;p153"/>
            <p:cNvSpPr/>
            <p:nvPr/>
          </p:nvSpPr>
          <p:spPr>
            <a:xfrm>
              <a:off x="27452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02" name="Google Shape;6102;p153"/>
            <p:cNvSpPr/>
            <p:nvPr/>
          </p:nvSpPr>
          <p:spPr>
            <a:xfrm>
              <a:off x="2945925" y="4204350"/>
              <a:ext cx="73200" cy="73225"/>
            </a:xfrm>
            <a:custGeom>
              <a:avLst/>
              <a:gdLst/>
              <a:ahLst/>
              <a:cxnLst/>
              <a:rect l="l" t="t" r="r" b="b"/>
              <a:pathLst>
                <a:path w="2928" h="2929" extrusionOk="0">
                  <a:moveTo>
                    <a:pt x="1417" y="1"/>
                  </a:moveTo>
                  <a:cubicBezTo>
                    <a:pt x="661" y="1"/>
                    <a:pt x="0" y="662"/>
                    <a:pt x="0" y="1512"/>
                  </a:cubicBezTo>
                  <a:cubicBezTo>
                    <a:pt x="0" y="2267"/>
                    <a:pt x="661" y="2928"/>
                    <a:pt x="1417" y="2928"/>
                  </a:cubicBezTo>
                  <a:cubicBezTo>
                    <a:pt x="2266" y="2928"/>
                    <a:pt x="2928" y="2362"/>
                    <a:pt x="2928" y="1512"/>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03" name="Google Shape;6103;p153"/>
            <p:cNvSpPr/>
            <p:nvPr/>
          </p:nvSpPr>
          <p:spPr>
            <a:xfrm>
              <a:off x="3144225" y="4204350"/>
              <a:ext cx="73225" cy="73225"/>
            </a:xfrm>
            <a:custGeom>
              <a:avLst/>
              <a:gdLst/>
              <a:ahLst/>
              <a:cxnLst/>
              <a:rect l="l" t="t" r="r" b="b"/>
              <a:pathLst>
                <a:path w="2929" h="2929" extrusionOk="0">
                  <a:moveTo>
                    <a:pt x="1417" y="1"/>
                  </a:moveTo>
                  <a:cubicBezTo>
                    <a:pt x="662" y="1"/>
                    <a:pt x="1" y="662"/>
                    <a:pt x="1" y="1512"/>
                  </a:cubicBezTo>
                  <a:cubicBezTo>
                    <a:pt x="1" y="2267"/>
                    <a:pt x="662" y="2928"/>
                    <a:pt x="1511" y="2928"/>
                  </a:cubicBezTo>
                  <a:cubicBezTo>
                    <a:pt x="2267" y="2928"/>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04" name="Google Shape;6104;p153"/>
            <p:cNvSpPr/>
            <p:nvPr/>
          </p:nvSpPr>
          <p:spPr>
            <a:xfrm>
              <a:off x="3342550" y="42043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05" name="Google Shape;6105;p153"/>
            <p:cNvSpPr/>
            <p:nvPr/>
          </p:nvSpPr>
          <p:spPr>
            <a:xfrm>
              <a:off x="3540850" y="4204350"/>
              <a:ext cx="75575" cy="73225"/>
            </a:xfrm>
            <a:custGeom>
              <a:avLst/>
              <a:gdLst/>
              <a:ahLst/>
              <a:cxnLst/>
              <a:rect l="l" t="t" r="r" b="b"/>
              <a:pathLst>
                <a:path w="3023" h="2929" extrusionOk="0">
                  <a:moveTo>
                    <a:pt x="1511" y="1"/>
                  </a:moveTo>
                  <a:cubicBezTo>
                    <a:pt x="756" y="1"/>
                    <a:pt x="95" y="662"/>
                    <a:pt x="95" y="1512"/>
                  </a:cubicBezTo>
                  <a:cubicBezTo>
                    <a:pt x="1" y="2267"/>
                    <a:pt x="756"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06" name="Google Shape;6106;p153"/>
            <p:cNvSpPr/>
            <p:nvPr/>
          </p:nvSpPr>
          <p:spPr>
            <a:xfrm>
              <a:off x="3741525" y="4204350"/>
              <a:ext cx="73200" cy="73225"/>
            </a:xfrm>
            <a:custGeom>
              <a:avLst/>
              <a:gdLst/>
              <a:ahLst/>
              <a:cxnLst/>
              <a:rect l="l" t="t" r="r" b="b"/>
              <a:pathLst>
                <a:path w="2928" h="2929" extrusionOk="0">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07" name="Google Shape;6107;p153"/>
            <p:cNvSpPr/>
            <p:nvPr/>
          </p:nvSpPr>
          <p:spPr>
            <a:xfrm>
              <a:off x="1550650" y="4015500"/>
              <a:ext cx="75575" cy="75550"/>
            </a:xfrm>
            <a:custGeom>
              <a:avLst/>
              <a:gdLst/>
              <a:ahLst/>
              <a:cxnLst/>
              <a:rect l="l" t="t" r="r" b="b"/>
              <a:pathLst>
                <a:path w="3023" h="3022"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08" name="Google Shape;6108;p153"/>
            <p:cNvSpPr/>
            <p:nvPr/>
          </p:nvSpPr>
          <p:spPr>
            <a:xfrm>
              <a:off x="1751325" y="4015500"/>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09" name="Google Shape;6109;p153"/>
            <p:cNvSpPr/>
            <p:nvPr/>
          </p:nvSpPr>
          <p:spPr>
            <a:xfrm>
              <a:off x="1949625"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10" name="Google Shape;6110;p153"/>
            <p:cNvSpPr/>
            <p:nvPr/>
          </p:nvSpPr>
          <p:spPr>
            <a:xfrm>
              <a:off x="21479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11" name="Google Shape;6111;p153"/>
            <p:cNvSpPr/>
            <p:nvPr/>
          </p:nvSpPr>
          <p:spPr>
            <a:xfrm>
              <a:off x="2346250" y="4015500"/>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12" name="Google Shape;6112;p153"/>
            <p:cNvSpPr/>
            <p:nvPr/>
          </p:nvSpPr>
          <p:spPr>
            <a:xfrm>
              <a:off x="2546925"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13" name="Google Shape;6113;p153"/>
            <p:cNvSpPr/>
            <p:nvPr/>
          </p:nvSpPr>
          <p:spPr>
            <a:xfrm>
              <a:off x="27452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14" name="Google Shape;6114;p153"/>
            <p:cNvSpPr/>
            <p:nvPr/>
          </p:nvSpPr>
          <p:spPr>
            <a:xfrm>
              <a:off x="2945925" y="401550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15" name="Google Shape;6115;p153"/>
            <p:cNvSpPr/>
            <p:nvPr/>
          </p:nvSpPr>
          <p:spPr>
            <a:xfrm>
              <a:off x="3144225" y="4015500"/>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16" name="Google Shape;6116;p153"/>
            <p:cNvSpPr/>
            <p:nvPr/>
          </p:nvSpPr>
          <p:spPr>
            <a:xfrm>
              <a:off x="3342550" y="40155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17" name="Google Shape;6117;p153"/>
            <p:cNvSpPr/>
            <p:nvPr/>
          </p:nvSpPr>
          <p:spPr>
            <a:xfrm>
              <a:off x="3540850" y="4015500"/>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18" name="Google Shape;6118;p153"/>
            <p:cNvSpPr/>
            <p:nvPr/>
          </p:nvSpPr>
          <p:spPr>
            <a:xfrm>
              <a:off x="3741525" y="4015500"/>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19" name="Google Shape;6119;p153"/>
            <p:cNvSpPr/>
            <p:nvPr/>
          </p:nvSpPr>
          <p:spPr>
            <a:xfrm>
              <a:off x="1550650" y="3826625"/>
              <a:ext cx="75575" cy="75575"/>
            </a:xfrm>
            <a:custGeom>
              <a:avLst/>
              <a:gdLst/>
              <a:ahLst/>
              <a:cxnLst/>
              <a:rect l="l" t="t" r="r" b="b"/>
              <a:pathLst>
                <a:path w="3023" h="3023"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20" name="Google Shape;6120;p153"/>
            <p:cNvSpPr/>
            <p:nvPr/>
          </p:nvSpPr>
          <p:spPr>
            <a:xfrm>
              <a:off x="1751325" y="382662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21" name="Google Shape;6121;p153"/>
            <p:cNvSpPr/>
            <p:nvPr/>
          </p:nvSpPr>
          <p:spPr>
            <a:xfrm>
              <a:off x="1949625"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22" name="Google Shape;6122;p153"/>
            <p:cNvSpPr/>
            <p:nvPr/>
          </p:nvSpPr>
          <p:spPr>
            <a:xfrm>
              <a:off x="21479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23" name="Google Shape;6123;p153"/>
            <p:cNvSpPr/>
            <p:nvPr/>
          </p:nvSpPr>
          <p:spPr>
            <a:xfrm>
              <a:off x="2346250" y="3826625"/>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24" name="Google Shape;6124;p153"/>
            <p:cNvSpPr/>
            <p:nvPr/>
          </p:nvSpPr>
          <p:spPr>
            <a:xfrm>
              <a:off x="2546925"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25" name="Google Shape;6125;p153"/>
            <p:cNvSpPr/>
            <p:nvPr/>
          </p:nvSpPr>
          <p:spPr>
            <a:xfrm>
              <a:off x="27452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26" name="Google Shape;6126;p153"/>
            <p:cNvSpPr/>
            <p:nvPr/>
          </p:nvSpPr>
          <p:spPr>
            <a:xfrm>
              <a:off x="2945925" y="382662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27" name="Google Shape;6127;p153"/>
            <p:cNvSpPr/>
            <p:nvPr/>
          </p:nvSpPr>
          <p:spPr>
            <a:xfrm>
              <a:off x="3144225" y="3826625"/>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28" name="Google Shape;6128;p153"/>
            <p:cNvSpPr/>
            <p:nvPr/>
          </p:nvSpPr>
          <p:spPr>
            <a:xfrm>
              <a:off x="3342550" y="38266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29" name="Google Shape;6129;p153"/>
            <p:cNvSpPr/>
            <p:nvPr/>
          </p:nvSpPr>
          <p:spPr>
            <a:xfrm>
              <a:off x="3540850" y="3826625"/>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30" name="Google Shape;6130;p153"/>
            <p:cNvSpPr/>
            <p:nvPr/>
          </p:nvSpPr>
          <p:spPr>
            <a:xfrm>
              <a:off x="3741525" y="382662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31" name="Google Shape;6131;p153"/>
            <p:cNvSpPr/>
            <p:nvPr/>
          </p:nvSpPr>
          <p:spPr>
            <a:xfrm>
              <a:off x="13523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32" name="Google Shape;6132;p153"/>
            <p:cNvSpPr/>
            <p:nvPr/>
          </p:nvSpPr>
          <p:spPr>
            <a:xfrm>
              <a:off x="1550650" y="3637750"/>
              <a:ext cx="75575" cy="75575"/>
            </a:xfrm>
            <a:custGeom>
              <a:avLst/>
              <a:gdLst/>
              <a:ahLst/>
              <a:cxnLst/>
              <a:rect l="l" t="t" r="r" b="b"/>
              <a:pathLst>
                <a:path w="3023" h="3023" extrusionOk="0">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33" name="Google Shape;6133;p153"/>
            <p:cNvSpPr/>
            <p:nvPr/>
          </p:nvSpPr>
          <p:spPr>
            <a:xfrm>
              <a:off x="1751325" y="3637750"/>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34" name="Google Shape;6134;p153"/>
            <p:cNvSpPr/>
            <p:nvPr/>
          </p:nvSpPr>
          <p:spPr>
            <a:xfrm>
              <a:off x="19496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35" name="Google Shape;6135;p153"/>
            <p:cNvSpPr/>
            <p:nvPr/>
          </p:nvSpPr>
          <p:spPr>
            <a:xfrm>
              <a:off x="21479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36" name="Google Shape;6136;p153"/>
            <p:cNvSpPr/>
            <p:nvPr/>
          </p:nvSpPr>
          <p:spPr>
            <a:xfrm>
              <a:off x="2346250" y="3637750"/>
              <a:ext cx="75575" cy="75575"/>
            </a:xfrm>
            <a:custGeom>
              <a:avLst/>
              <a:gdLst/>
              <a:ahLst/>
              <a:cxnLst/>
              <a:rect l="l" t="t" r="r" b="b"/>
              <a:pathLst>
                <a:path w="3023" h="3023" extrusionOk="0">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37" name="Google Shape;6137;p153"/>
            <p:cNvSpPr/>
            <p:nvPr/>
          </p:nvSpPr>
          <p:spPr>
            <a:xfrm>
              <a:off x="25469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38" name="Google Shape;6138;p153"/>
            <p:cNvSpPr/>
            <p:nvPr/>
          </p:nvSpPr>
          <p:spPr>
            <a:xfrm>
              <a:off x="27452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39" name="Google Shape;6139;p153"/>
            <p:cNvSpPr/>
            <p:nvPr/>
          </p:nvSpPr>
          <p:spPr>
            <a:xfrm>
              <a:off x="2945925" y="3637750"/>
              <a:ext cx="73200" cy="75575"/>
            </a:xfrm>
            <a:custGeom>
              <a:avLst/>
              <a:gdLst/>
              <a:ahLst/>
              <a:cxnLst/>
              <a:rect l="l" t="t" r="r" b="b"/>
              <a:pathLst>
                <a:path w="2928" h="3023" extrusionOk="0">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40" name="Google Shape;6140;p153"/>
            <p:cNvSpPr/>
            <p:nvPr/>
          </p:nvSpPr>
          <p:spPr>
            <a:xfrm>
              <a:off x="3144225" y="3637750"/>
              <a:ext cx="73225" cy="75575"/>
            </a:xfrm>
            <a:custGeom>
              <a:avLst/>
              <a:gdLst/>
              <a:ahLst/>
              <a:cxnLst/>
              <a:rect l="l" t="t" r="r" b="b"/>
              <a:pathLst>
                <a:path w="2929" h="3023" extrusionOk="0">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41" name="Google Shape;6141;p153"/>
            <p:cNvSpPr/>
            <p:nvPr/>
          </p:nvSpPr>
          <p:spPr>
            <a:xfrm>
              <a:off x="3342550" y="3637750"/>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42" name="Google Shape;6142;p153"/>
            <p:cNvSpPr/>
            <p:nvPr/>
          </p:nvSpPr>
          <p:spPr>
            <a:xfrm>
              <a:off x="3540850" y="3637750"/>
              <a:ext cx="75575" cy="75575"/>
            </a:xfrm>
            <a:custGeom>
              <a:avLst/>
              <a:gdLst/>
              <a:ahLst/>
              <a:cxnLst/>
              <a:rect l="l" t="t" r="r" b="b"/>
              <a:pathLst>
                <a:path w="3023" h="3023" extrusionOk="0">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43" name="Google Shape;6143;p153"/>
            <p:cNvSpPr/>
            <p:nvPr/>
          </p:nvSpPr>
          <p:spPr>
            <a:xfrm>
              <a:off x="3741525" y="3637750"/>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44" name="Google Shape;6144;p153"/>
            <p:cNvSpPr/>
            <p:nvPr/>
          </p:nvSpPr>
          <p:spPr>
            <a:xfrm>
              <a:off x="13523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45" name="Google Shape;6145;p153"/>
            <p:cNvSpPr/>
            <p:nvPr/>
          </p:nvSpPr>
          <p:spPr>
            <a:xfrm>
              <a:off x="1550650" y="3448875"/>
              <a:ext cx="75575" cy="75575"/>
            </a:xfrm>
            <a:custGeom>
              <a:avLst/>
              <a:gdLst/>
              <a:ahLst/>
              <a:cxnLst/>
              <a:rect l="l" t="t" r="r" b="b"/>
              <a:pathLst>
                <a:path w="3023" h="3023" extrusionOk="0">
                  <a:moveTo>
                    <a:pt x="1511" y="1"/>
                  </a:moveTo>
                  <a:cubicBezTo>
                    <a:pt x="756" y="1"/>
                    <a:pt x="95" y="662"/>
                    <a:pt x="95" y="1512"/>
                  </a:cubicBezTo>
                  <a:cubicBezTo>
                    <a:pt x="0"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46" name="Google Shape;6146;p153"/>
            <p:cNvSpPr/>
            <p:nvPr/>
          </p:nvSpPr>
          <p:spPr>
            <a:xfrm>
              <a:off x="1751325" y="344887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47" name="Google Shape;6147;p153"/>
            <p:cNvSpPr/>
            <p:nvPr/>
          </p:nvSpPr>
          <p:spPr>
            <a:xfrm>
              <a:off x="19496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48" name="Google Shape;6148;p153"/>
            <p:cNvSpPr/>
            <p:nvPr/>
          </p:nvSpPr>
          <p:spPr>
            <a:xfrm>
              <a:off x="21479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49" name="Google Shape;6149;p153"/>
            <p:cNvSpPr/>
            <p:nvPr/>
          </p:nvSpPr>
          <p:spPr>
            <a:xfrm>
              <a:off x="2346250" y="3448875"/>
              <a:ext cx="75575" cy="75575"/>
            </a:xfrm>
            <a:custGeom>
              <a:avLst/>
              <a:gdLst/>
              <a:ahLst/>
              <a:cxnLst/>
              <a:rect l="l" t="t" r="r" b="b"/>
              <a:pathLst>
                <a:path w="3023" h="3023" extrusionOk="0">
                  <a:moveTo>
                    <a:pt x="1512" y="1"/>
                  </a:moveTo>
                  <a:cubicBezTo>
                    <a:pt x="756" y="1"/>
                    <a:pt x="95" y="662"/>
                    <a:pt x="95" y="1512"/>
                  </a:cubicBezTo>
                  <a:cubicBezTo>
                    <a:pt x="1" y="2362"/>
                    <a:pt x="756"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50" name="Google Shape;6150;p153"/>
            <p:cNvSpPr/>
            <p:nvPr/>
          </p:nvSpPr>
          <p:spPr>
            <a:xfrm>
              <a:off x="25469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51" name="Google Shape;6151;p153"/>
            <p:cNvSpPr/>
            <p:nvPr/>
          </p:nvSpPr>
          <p:spPr>
            <a:xfrm>
              <a:off x="27452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52" name="Google Shape;6152;p153"/>
            <p:cNvSpPr/>
            <p:nvPr/>
          </p:nvSpPr>
          <p:spPr>
            <a:xfrm>
              <a:off x="2945925" y="344887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53" name="Google Shape;6153;p153"/>
            <p:cNvSpPr/>
            <p:nvPr/>
          </p:nvSpPr>
          <p:spPr>
            <a:xfrm>
              <a:off x="3144225" y="3448875"/>
              <a:ext cx="73225" cy="75575"/>
            </a:xfrm>
            <a:custGeom>
              <a:avLst/>
              <a:gdLst/>
              <a:ahLst/>
              <a:cxnLst/>
              <a:rect l="l" t="t" r="r" b="b"/>
              <a:pathLst>
                <a:path w="2929" h="3023" extrusionOk="0">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54" name="Google Shape;6154;p153"/>
            <p:cNvSpPr/>
            <p:nvPr/>
          </p:nvSpPr>
          <p:spPr>
            <a:xfrm>
              <a:off x="3342550" y="34488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55" name="Google Shape;6155;p153"/>
            <p:cNvSpPr/>
            <p:nvPr/>
          </p:nvSpPr>
          <p:spPr>
            <a:xfrm>
              <a:off x="3540850" y="3448875"/>
              <a:ext cx="75575" cy="75575"/>
            </a:xfrm>
            <a:custGeom>
              <a:avLst/>
              <a:gdLst/>
              <a:ahLst/>
              <a:cxnLst/>
              <a:rect l="l" t="t" r="r" b="b"/>
              <a:pathLst>
                <a:path w="3023" h="3023" extrusionOk="0">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56" name="Google Shape;6156;p153"/>
            <p:cNvSpPr/>
            <p:nvPr/>
          </p:nvSpPr>
          <p:spPr>
            <a:xfrm>
              <a:off x="3741525" y="344887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57" name="Google Shape;6157;p153"/>
            <p:cNvSpPr/>
            <p:nvPr/>
          </p:nvSpPr>
          <p:spPr>
            <a:xfrm>
              <a:off x="13523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58" name="Google Shape;6158;p153"/>
            <p:cNvSpPr/>
            <p:nvPr/>
          </p:nvSpPr>
          <p:spPr>
            <a:xfrm>
              <a:off x="1550650" y="3260025"/>
              <a:ext cx="75575" cy="75550"/>
            </a:xfrm>
            <a:custGeom>
              <a:avLst/>
              <a:gdLst/>
              <a:ahLst/>
              <a:cxnLst/>
              <a:rect l="l" t="t" r="r" b="b"/>
              <a:pathLst>
                <a:path w="3023" h="3022"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59" name="Google Shape;6159;p153"/>
            <p:cNvSpPr/>
            <p:nvPr/>
          </p:nvSpPr>
          <p:spPr>
            <a:xfrm>
              <a:off x="1751325" y="326002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60" name="Google Shape;6160;p153"/>
            <p:cNvSpPr/>
            <p:nvPr/>
          </p:nvSpPr>
          <p:spPr>
            <a:xfrm>
              <a:off x="19496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61" name="Google Shape;6161;p153"/>
            <p:cNvSpPr/>
            <p:nvPr/>
          </p:nvSpPr>
          <p:spPr>
            <a:xfrm>
              <a:off x="21479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62" name="Google Shape;6162;p153"/>
            <p:cNvSpPr/>
            <p:nvPr/>
          </p:nvSpPr>
          <p:spPr>
            <a:xfrm>
              <a:off x="2346250" y="3260025"/>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63" name="Google Shape;6163;p153"/>
            <p:cNvSpPr/>
            <p:nvPr/>
          </p:nvSpPr>
          <p:spPr>
            <a:xfrm>
              <a:off x="25469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64" name="Google Shape;6164;p153"/>
            <p:cNvSpPr/>
            <p:nvPr/>
          </p:nvSpPr>
          <p:spPr>
            <a:xfrm>
              <a:off x="27452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65" name="Google Shape;6165;p153"/>
            <p:cNvSpPr/>
            <p:nvPr/>
          </p:nvSpPr>
          <p:spPr>
            <a:xfrm>
              <a:off x="2945925" y="326002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66" name="Google Shape;6166;p153"/>
            <p:cNvSpPr/>
            <p:nvPr/>
          </p:nvSpPr>
          <p:spPr>
            <a:xfrm>
              <a:off x="3144225" y="3260025"/>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67" name="Google Shape;6167;p153"/>
            <p:cNvSpPr/>
            <p:nvPr/>
          </p:nvSpPr>
          <p:spPr>
            <a:xfrm>
              <a:off x="3342550" y="326002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68" name="Google Shape;6168;p153"/>
            <p:cNvSpPr/>
            <p:nvPr/>
          </p:nvSpPr>
          <p:spPr>
            <a:xfrm>
              <a:off x="3540850" y="3260025"/>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69" name="Google Shape;6169;p153"/>
            <p:cNvSpPr/>
            <p:nvPr/>
          </p:nvSpPr>
          <p:spPr>
            <a:xfrm>
              <a:off x="3741525" y="326002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70" name="Google Shape;6170;p153"/>
            <p:cNvSpPr/>
            <p:nvPr/>
          </p:nvSpPr>
          <p:spPr>
            <a:xfrm>
              <a:off x="1201250" y="3073500"/>
              <a:ext cx="25975" cy="68500"/>
            </a:xfrm>
            <a:custGeom>
              <a:avLst/>
              <a:gdLst/>
              <a:ahLst/>
              <a:cxnLst/>
              <a:rect l="l" t="t" r="r" b="b"/>
              <a:pathLst>
                <a:path w="1039" h="2740" extrusionOk="0">
                  <a:moveTo>
                    <a:pt x="0" y="1"/>
                  </a:moveTo>
                  <a:lnTo>
                    <a:pt x="0" y="1"/>
                  </a:lnTo>
                  <a:cubicBezTo>
                    <a:pt x="95" y="851"/>
                    <a:pt x="189" y="1795"/>
                    <a:pt x="283" y="2739"/>
                  </a:cubicBezTo>
                  <a:cubicBezTo>
                    <a:pt x="756" y="2456"/>
                    <a:pt x="1039" y="1984"/>
                    <a:pt x="1039" y="1417"/>
                  </a:cubicBezTo>
                  <a:cubicBezTo>
                    <a:pt x="1039" y="662"/>
                    <a:pt x="567" y="190"/>
                    <a:pt x="0"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71" name="Google Shape;6171;p153"/>
            <p:cNvSpPr/>
            <p:nvPr/>
          </p:nvSpPr>
          <p:spPr>
            <a:xfrm>
              <a:off x="13523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72" name="Google Shape;6172;p153"/>
            <p:cNvSpPr/>
            <p:nvPr/>
          </p:nvSpPr>
          <p:spPr>
            <a:xfrm>
              <a:off x="1550650" y="3071150"/>
              <a:ext cx="75575" cy="75575"/>
            </a:xfrm>
            <a:custGeom>
              <a:avLst/>
              <a:gdLst/>
              <a:ahLst/>
              <a:cxnLst/>
              <a:rect l="l" t="t" r="r" b="b"/>
              <a:pathLst>
                <a:path w="3023" h="3023"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73" name="Google Shape;6173;p153"/>
            <p:cNvSpPr/>
            <p:nvPr/>
          </p:nvSpPr>
          <p:spPr>
            <a:xfrm>
              <a:off x="1751325" y="307115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74" name="Google Shape;6174;p153"/>
            <p:cNvSpPr/>
            <p:nvPr/>
          </p:nvSpPr>
          <p:spPr>
            <a:xfrm>
              <a:off x="19496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75" name="Google Shape;6175;p153"/>
            <p:cNvSpPr/>
            <p:nvPr/>
          </p:nvSpPr>
          <p:spPr>
            <a:xfrm>
              <a:off x="21479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76" name="Google Shape;6176;p153"/>
            <p:cNvSpPr/>
            <p:nvPr/>
          </p:nvSpPr>
          <p:spPr>
            <a:xfrm>
              <a:off x="2346250" y="3071150"/>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77" name="Google Shape;6177;p153"/>
            <p:cNvSpPr/>
            <p:nvPr/>
          </p:nvSpPr>
          <p:spPr>
            <a:xfrm>
              <a:off x="25469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78" name="Google Shape;6178;p153"/>
            <p:cNvSpPr/>
            <p:nvPr/>
          </p:nvSpPr>
          <p:spPr>
            <a:xfrm>
              <a:off x="27452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79" name="Google Shape;6179;p153"/>
            <p:cNvSpPr/>
            <p:nvPr/>
          </p:nvSpPr>
          <p:spPr>
            <a:xfrm>
              <a:off x="2945925" y="3071150"/>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80" name="Google Shape;6180;p153"/>
            <p:cNvSpPr/>
            <p:nvPr/>
          </p:nvSpPr>
          <p:spPr>
            <a:xfrm>
              <a:off x="3144225" y="3071150"/>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81" name="Google Shape;6181;p153"/>
            <p:cNvSpPr/>
            <p:nvPr/>
          </p:nvSpPr>
          <p:spPr>
            <a:xfrm>
              <a:off x="3342550" y="307115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82" name="Google Shape;6182;p153"/>
            <p:cNvSpPr/>
            <p:nvPr/>
          </p:nvSpPr>
          <p:spPr>
            <a:xfrm>
              <a:off x="3540850" y="3071150"/>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83" name="Google Shape;6183;p153"/>
            <p:cNvSpPr/>
            <p:nvPr/>
          </p:nvSpPr>
          <p:spPr>
            <a:xfrm>
              <a:off x="3741525" y="307115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84" name="Google Shape;6184;p153"/>
            <p:cNvSpPr/>
            <p:nvPr/>
          </p:nvSpPr>
          <p:spPr>
            <a:xfrm>
              <a:off x="1189450" y="2882275"/>
              <a:ext cx="37775" cy="73225"/>
            </a:xfrm>
            <a:custGeom>
              <a:avLst/>
              <a:gdLst/>
              <a:ahLst/>
              <a:cxnLst/>
              <a:rect l="l" t="t" r="r" b="b"/>
              <a:pathLst>
                <a:path w="1511" h="2929" extrusionOk="0">
                  <a:moveTo>
                    <a:pt x="0" y="1"/>
                  </a:moveTo>
                  <a:cubicBezTo>
                    <a:pt x="0" y="1039"/>
                    <a:pt x="94" y="1984"/>
                    <a:pt x="94" y="2928"/>
                  </a:cubicBezTo>
                  <a:cubicBezTo>
                    <a:pt x="944" y="2928"/>
                    <a:pt x="1511" y="2361"/>
                    <a:pt x="1511" y="1512"/>
                  </a:cubicBezTo>
                  <a:cubicBezTo>
                    <a:pt x="1511" y="662"/>
                    <a:pt x="850" y="1"/>
                    <a:pt x="94"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85" name="Google Shape;6185;p153"/>
            <p:cNvSpPr/>
            <p:nvPr/>
          </p:nvSpPr>
          <p:spPr>
            <a:xfrm>
              <a:off x="13523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86" name="Google Shape;6186;p153"/>
            <p:cNvSpPr/>
            <p:nvPr/>
          </p:nvSpPr>
          <p:spPr>
            <a:xfrm>
              <a:off x="1550650" y="2882275"/>
              <a:ext cx="75575" cy="75575"/>
            </a:xfrm>
            <a:custGeom>
              <a:avLst/>
              <a:gdLst/>
              <a:ahLst/>
              <a:cxnLst/>
              <a:rect l="l" t="t" r="r" b="b"/>
              <a:pathLst>
                <a:path w="3023" h="3023" extrusionOk="0">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87" name="Google Shape;6187;p153"/>
            <p:cNvSpPr/>
            <p:nvPr/>
          </p:nvSpPr>
          <p:spPr>
            <a:xfrm>
              <a:off x="1751325" y="2882275"/>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88" name="Google Shape;6188;p153"/>
            <p:cNvSpPr/>
            <p:nvPr/>
          </p:nvSpPr>
          <p:spPr>
            <a:xfrm>
              <a:off x="19496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89" name="Google Shape;6189;p153"/>
            <p:cNvSpPr/>
            <p:nvPr/>
          </p:nvSpPr>
          <p:spPr>
            <a:xfrm>
              <a:off x="21479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90" name="Google Shape;6190;p153"/>
            <p:cNvSpPr/>
            <p:nvPr/>
          </p:nvSpPr>
          <p:spPr>
            <a:xfrm>
              <a:off x="2346250" y="2882275"/>
              <a:ext cx="75575" cy="75575"/>
            </a:xfrm>
            <a:custGeom>
              <a:avLst/>
              <a:gdLst/>
              <a:ahLst/>
              <a:cxnLst/>
              <a:rect l="l" t="t" r="r" b="b"/>
              <a:pathLst>
                <a:path w="3023" h="3023" extrusionOk="0">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91" name="Google Shape;6191;p153"/>
            <p:cNvSpPr/>
            <p:nvPr/>
          </p:nvSpPr>
          <p:spPr>
            <a:xfrm>
              <a:off x="25469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92" name="Google Shape;6192;p153"/>
            <p:cNvSpPr/>
            <p:nvPr/>
          </p:nvSpPr>
          <p:spPr>
            <a:xfrm>
              <a:off x="27452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93" name="Google Shape;6193;p153"/>
            <p:cNvSpPr/>
            <p:nvPr/>
          </p:nvSpPr>
          <p:spPr>
            <a:xfrm>
              <a:off x="2945925" y="2882275"/>
              <a:ext cx="73200" cy="75575"/>
            </a:xfrm>
            <a:custGeom>
              <a:avLst/>
              <a:gdLst/>
              <a:ahLst/>
              <a:cxnLst/>
              <a:rect l="l" t="t" r="r" b="b"/>
              <a:pathLst>
                <a:path w="2928" h="3023" extrusionOk="0">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94" name="Google Shape;6194;p153"/>
            <p:cNvSpPr/>
            <p:nvPr/>
          </p:nvSpPr>
          <p:spPr>
            <a:xfrm>
              <a:off x="3144225" y="2882275"/>
              <a:ext cx="73225" cy="75575"/>
            </a:xfrm>
            <a:custGeom>
              <a:avLst/>
              <a:gdLst/>
              <a:ahLst/>
              <a:cxnLst/>
              <a:rect l="l" t="t" r="r" b="b"/>
              <a:pathLst>
                <a:path w="2929" h="3023" extrusionOk="0">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95" name="Google Shape;6195;p153"/>
            <p:cNvSpPr/>
            <p:nvPr/>
          </p:nvSpPr>
          <p:spPr>
            <a:xfrm>
              <a:off x="3342550" y="2882275"/>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96" name="Google Shape;6196;p153"/>
            <p:cNvSpPr/>
            <p:nvPr/>
          </p:nvSpPr>
          <p:spPr>
            <a:xfrm>
              <a:off x="3540850" y="2882275"/>
              <a:ext cx="75575" cy="75575"/>
            </a:xfrm>
            <a:custGeom>
              <a:avLst/>
              <a:gdLst/>
              <a:ahLst/>
              <a:cxnLst/>
              <a:rect l="l" t="t" r="r" b="b"/>
              <a:pathLst>
                <a:path w="3023" h="3023" extrusionOk="0">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97" name="Google Shape;6197;p153"/>
            <p:cNvSpPr/>
            <p:nvPr/>
          </p:nvSpPr>
          <p:spPr>
            <a:xfrm>
              <a:off x="3741525" y="2882275"/>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98" name="Google Shape;6198;p153"/>
            <p:cNvSpPr/>
            <p:nvPr/>
          </p:nvSpPr>
          <p:spPr>
            <a:xfrm>
              <a:off x="4138150" y="5337575"/>
              <a:ext cx="75575" cy="49600"/>
            </a:xfrm>
            <a:custGeom>
              <a:avLst/>
              <a:gdLst/>
              <a:ahLst/>
              <a:cxnLst/>
              <a:rect l="l" t="t" r="r" b="b"/>
              <a:pathLst>
                <a:path w="3023" h="1984" extrusionOk="0">
                  <a:moveTo>
                    <a:pt x="1511" y="0"/>
                  </a:moveTo>
                  <a:cubicBezTo>
                    <a:pt x="661" y="0"/>
                    <a:pt x="0" y="661"/>
                    <a:pt x="0" y="1511"/>
                  </a:cubicBezTo>
                  <a:cubicBezTo>
                    <a:pt x="0" y="1700"/>
                    <a:pt x="95" y="1889"/>
                    <a:pt x="95" y="1983"/>
                  </a:cubicBezTo>
                  <a:cubicBezTo>
                    <a:pt x="1039" y="1889"/>
                    <a:pt x="1983" y="1700"/>
                    <a:pt x="2928" y="1606"/>
                  </a:cubicBezTo>
                  <a:cubicBezTo>
                    <a:pt x="2928" y="1511"/>
                    <a:pt x="3022" y="151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99" name="Google Shape;6199;p153"/>
            <p:cNvSpPr/>
            <p:nvPr/>
          </p:nvSpPr>
          <p:spPr>
            <a:xfrm>
              <a:off x="3939825" y="5337575"/>
              <a:ext cx="73225" cy="70850"/>
            </a:xfrm>
            <a:custGeom>
              <a:avLst/>
              <a:gdLst/>
              <a:ahLst/>
              <a:cxnLst/>
              <a:rect l="l" t="t" r="r" b="b"/>
              <a:pathLst>
                <a:path w="2929" h="2834" extrusionOk="0">
                  <a:moveTo>
                    <a:pt x="1512" y="0"/>
                  </a:moveTo>
                  <a:cubicBezTo>
                    <a:pt x="662" y="0"/>
                    <a:pt x="1" y="661"/>
                    <a:pt x="1" y="1511"/>
                  </a:cubicBezTo>
                  <a:cubicBezTo>
                    <a:pt x="1" y="2078"/>
                    <a:pt x="284" y="2550"/>
                    <a:pt x="756" y="2833"/>
                  </a:cubicBezTo>
                  <a:cubicBezTo>
                    <a:pt x="1323" y="2739"/>
                    <a:pt x="1795" y="2739"/>
                    <a:pt x="2362" y="2645"/>
                  </a:cubicBezTo>
                  <a:cubicBezTo>
                    <a:pt x="2739" y="2361"/>
                    <a:pt x="2928" y="1983"/>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00" name="Google Shape;6200;p153"/>
            <p:cNvSpPr/>
            <p:nvPr/>
          </p:nvSpPr>
          <p:spPr>
            <a:xfrm>
              <a:off x="4735450" y="5148700"/>
              <a:ext cx="75575" cy="73225"/>
            </a:xfrm>
            <a:custGeom>
              <a:avLst/>
              <a:gdLst/>
              <a:ahLst/>
              <a:cxnLst/>
              <a:rect l="l" t="t" r="r" b="b"/>
              <a:pathLst>
                <a:path w="3023" h="2929" extrusionOk="0">
                  <a:moveTo>
                    <a:pt x="1511" y="1"/>
                  </a:moveTo>
                  <a:cubicBezTo>
                    <a:pt x="661" y="1"/>
                    <a:pt x="0" y="662"/>
                    <a:pt x="0" y="1512"/>
                  </a:cubicBezTo>
                  <a:cubicBezTo>
                    <a:pt x="0" y="2173"/>
                    <a:pt x="378" y="2645"/>
                    <a:pt x="1039" y="2928"/>
                  </a:cubicBezTo>
                  <a:cubicBezTo>
                    <a:pt x="1606" y="2645"/>
                    <a:pt x="2267" y="2361"/>
                    <a:pt x="2833" y="2078"/>
                  </a:cubicBezTo>
                  <a:cubicBezTo>
                    <a:pt x="2928" y="1889"/>
                    <a:pt x="3022" y="1700"/>
                    <a:pt x="3022" y="1512"/>
                  </a:cubicBezTo>
                  <a:cubicBezTo>
                    <a:pt x="3022"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01" name="Google Shape;6201;p153"/>
            <p:cNvSpPr/>
            <p:nvPr/>
          </p:nvSpPr>
          <p:spPr>
            <a:xfrm>
              <a:off x="4537125" y="5148700"/>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02" name="Google Shape;6202;p153"/>
            <p:cNvSpPr/>
            <p:nvPr/>
          </p:nvSpPr>
          <p:spPr>
            <a:xfrm>
              <a:off x="4336450" y="5148700"/>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03" name="Google Shape;6203;p153"/>
            <p:cNvSpPr/>
            <p:nvPr/>
          </p:nvSpPr>
          <p:spPr>
            <a:xfrm>
              <a:off x="4138150" y="5148700"/>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04" name="Google Shape;6204;p153"/>
            <p:cNvSpPr/>
            <p:nvPr/>
          </p:nvSpPr>
          <p:spPr>
            <a:xfrm>
              <a:off x="3939825" y="5148700"/>
              <a:ext cx="73225" cy="75575"/>
            </a:xfrm>
            <a:custGeom>
              <a:avLst/>
              <a:gdLst/>
              <a:ahLst/>
              <a:cxnLst/>
              <a:rect l="l" t="t" r="r" b="b"/>
              <a:pathLst>
                <a:path w="2929" h="3023" extrusionOk="0">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05" name="Google Shape;6205;p153"/>
            <p:cNvSpPr/>
            <p:nvPr/>
          </p:nvSpPr>
          <p:spPr>
            <a:xfrm>
              <a:off x="5134425" y="4959825"/>
              <a:ext cx="70850" cy="63775"/>
            </a:xfrm>
            <a:custGeom>
              <a:avLst/>
              <a:gdLst/>
              <a:ahLst/>
              <a:cxnLst/>
              <a:rect l="l" t="t" r="r" b="b"/>
              <a:pathLst>
                <a:path w="2834" h="2551" extrusionOk="0">
                  <a:moveTo>
                    <a:pt x="1417" y="1"/>
                  </a:moveTo>
                  <a:cubicBezTo>
                    <a:pt x="662" y="1"/>
                    <a:pt x="1" y="662"/>
                    <a:pt x="1" y="1512"/>
                  </a:cubicBezTo>
                  <a:cubicBezTo>
                    <a:pt x="1" y="1890"/>
                    <a:pt x="189" y="2267"/>
                    <a:pt x="378" y="2551"/>
                  </a:cubicBezTo>
                  <a:cubicBezTo>
                    <a:pt x="1228" y="2078"/>
                    <a:pt x="2078" y="1512"/>
                    <a:pt x="2834" y="1040"/>
                  </a:cubicBezTo>
                  <a:cubicBezTo>
                    <a:pt x="2645" y="379"/>
                    <a:pt x="2078"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06" name="Google Shape;6206;p153"/>
            <p:cNvSpPr/>
            <p:nvPr/>
          </p:nvSpPr>
          <p:spPr>
            <a:xfrm>
              <a:off x="4933750"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07" name="Google Shape;6207;p153"/>
            <p:cNvSpPr/>
            <p:nvPr/>
          </p:nvSpPr>
          <p:spPr>
            <a:xfrm>
              <a:off x="47354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08" name="Google Shape;6208;p153"/>
            <p:cNvSpPr/>
            <p:nvPr/>
          </p:nvSpPr>
          <p:spPr>
            <a:xfrm>
              <a:off x="4537125" y="495982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09" name="Google Shape;6209;p153"/>
            <p:cNvSpPr/>
            <p:nvPr/>
          </p:nvSpPr>
          <p:spPr>
            <a:xfrm>
              <a:off x="4336450"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10" name="Google Shape;6210;p153"/>
            <p:cNvSpPr/>
            <p:nvPr/>
          </p:nvSpPr>
          <p:spPr>
            <a:xfrm>
              <a:off x="41381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11" name="Google Shape;6211;p153"/>
            <p:cNvSpPr/>
            <p:nvPr/>
          </p:nvSpPr>
          <p:spPr>
            <a:xfrm>
              <a:off x="3939825" y="495982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12" name="Google Shape;6212;p153"/>
            <p:cNvSpPr/>
            <p:nvPr/>
          </p:nvSpPr>
          <p:spPr>
            <a:xfrm>
              <a:off x="5332750" y="47709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13" name="Google Shape;6213;p153"/>
            <p:cNvSpPr/>
            <p:nvPr/>
          </p:nvSpPr>
          <p:spPr>
            <a:xfrm>
              <a:off x="5134425" y="47709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14" name="Google Shape;6214;p153"/>
            <p:cNvSpPr/>
            <p:nvPr/>
          </p:nvSpPr>
          <p:spPr>
            <a:xfrm>
              <a:off x="4933750"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15" name="Google Shape;6215;p153"/>
            <p:cNvSpPr/>
            <p:nvPr/>
          </p:nvSpPr>
          <p:spPr>
            <a:xfrm>
              <a:off x="47354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16" name="Google Shape;6216;p153"/>
            <p:cNvSpPr/>
            <p:nvPr/>
          </p:nvSpPr>
          <p:spPr>
            <a:xfrm>
              <a:off x="4537125" y="47709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17" name="Google Shape;6217;p153"/>
            <p:cNvSpPr/>
            <p:nvPr/>
          </p:nvSpPr>
          <p:spPr>
            <a:xfrm>
              <a:off x="4336450"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18" name="Google Shape;6218;p153"/>
            <p:cNvSpPr/>
            <p:nvPr/>
          </p:nvSpPr>
          <p:spPr>
            <a:xfrm>
              <a:off x="41381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19" name="Google Shape;6219;p153"/>
            <p:cNvSpPr/>
            <p:nvPr/>
          </p:nvSpPr>
          <p:spPr>
            <a:xfrm>
              <a:off x="3939825" y="47709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20" name="Google Shape;6220;p153"/>
            <p:cNvSpPr/>
            <p:nvPr/>
          </p:nvSpPr>
          <p:spPr>
            <a:xfrm>
              <a:off x="55310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21" name="Google Shape;6221;p153"/>
            <p:cNvSpPr/>
            <p:nvPr/>
          </p:nvSpPr>
          <p:spPr>
            <a:xfrm>
              <a:off x="5332750" y="458210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22" name="Google Shape;6222;p153"/>
            <p:cNvSpPr/>
            <p:nvPr/>
          </p:nvSpPr>
          <p:spPr>
            <a:xfrm>
              <a:off x="5134425" y="458210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23" name="Google Shape;6223;p153"/>
            <p:cNvSpPr/>
            <p:nvPr/>
          </p:nvSpPr>
          <p:spPr>
            <a:xfrm>
              <a:off x="49337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24" name="Google Shape;6224;p153"/>
            <p:cNvSpPr/>
            <p:nvPr/>
          </p:nvSpPr>
          <p:spPr>
            <a:xfrm>
              <a:off x="47354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25" name="Google Shape;6225;p153"/>
            <p:cNvSpPr/>
            <p:nvPr/>
          </p:nvSpPr>
          <p:spPr>
            <a:xfrm>
              <a:off x="4537125" y="458210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26" name="Google Shape;6226;p153"/>
            <p:cNvSpPr/>
            <p:nvPr/>
          </p:nvSpPr>
          <p:spPr>
            <a:xfrm>
              <a:off x="43364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27" name="Google Shape;6227;p153"/>
            <p:cNvSpPr/>
            <p:nvPr/>
          </p:nvSpPr>
          <p:spPr>
            <a:xfrm>
              <a:off x="41381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28" name="Google Shape;6228;p153"/>
            <p:cNvSpPr/>
            <p:nvPr/>
          </p:nvSpPr>
          <p:spPr>
            <a:xfrm>
              <a:off x="3939825" y="458210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29" name="Google Shape;6229;p153"/>
            <p:cNvSpPr/>
            <p:nvPr/>
          </p:nvSpPr>
          <p:spPr>
            <a:xfrm>
              <a:off x="5731725" y="4393225"/>
              <a:ext cx="73200" cy="75575"/>
            </a:xfrm>
            <a:custGeom>
              <a:avLst/>
              <a:gdLst/>
              <a:ahLst/>
              <a:cxnLst/>
              <a:rect l="l" t="t" r="r" b="b"/>
              <a:pathLst>
                <a:path w="2928" h="3023" extrusionOk="0">
                  <a:moveTo>
                    <a:pt x="1417" y="1"/>
                  </a:moveTo>
                  <a:cubicBezTo>
                    <a:pt x="662" y="1"/>
                    <a:pt x="0" y="662"/>
                    <a:pt x="0" y="1512"/>
                  </a:cubicBezTo>
                  <a:cubicBezTo>
                    <a:pt x="0" y="2361"/>
                    <a:pt x="662" y="3023"/>
                    <a:pt x="1417" y="3023"/>
                  </a:cubicBezTo>
                  <a:cubicBezTo>
                    <a:pt x="1606" y="3023"/>
                    <a:pt x="1795" y="2928"/>
                    <a:pt x="1984" y="2834"/>
                  </a:cubicBezTo>
                  <a:cubicBezTo>
                    <a:pt x="2267" y="2456"/>
                    <a:pt x="2550" y="2173"/>
                    <a:pt x="2928" y="1795"/>
                  </a:cubicBezTo>
                  <a:cubicBezTo>
                    <a:pt x="2928" y="1700"/>
                    <a:pt x="2928" y="1606"/>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30" name="Google Shape;6230;p153"/>
            <p:cNvSpPr/>
            <p:nvPr/>
          </p:nvSpPr>
          <p:spPr>
            <a:xfrm>
              <a:off x="55310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1" y="3023"/>
                    <a:pt x="3022" y="2361"/>
                    <a:pt x="3022" y="1512"/>
                  </a:cubicBezTo>
                  <a:cubicBezTo>
                    <a:pt x="3022" y="662"/>
                    <a:pt x="2361"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31" name="Google Shape;6231;p153"/>
            <p:cNvSpPr/>
            <p:nvPr/>
          </p:nvSpPr>
          <p:spPr>
            <a:xfrm>
              <a:off x="5332750" y="4393225"/>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267" y="3023"/>
                    <a:pt x="3022"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32" name="Google Shape;6232;p153"/>
            <p:cNvSpPr/>
            <p:nvPr/>
          </p:nvSpPr>
          <p:spPr>
            <a:xfrm>
              <a:off x="5134425" y="4393225"/>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33" name="Google Shape;6233;p153"/>
            <p:cNvSpPr/>
            <p:nvPr/>
          </p:nvSpPr>
          <p:spPr>
            <a:xfrm>
              <a:off x="49337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34" name="Google Shape;6234;p153"/>
            <p:cNvSpPr/>
            <p:nvPr/>
          </p:nvSpPr>
          <p:spPr>
            <a:xfrm>
              <a:off x="47354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35" name="Google Shape;6235;p153"/>
            <p:cNvSpPr/>
            <p:nvPr/>
          </p:nvSpPr>
          <p:spPr>
            <a:xfrm>
              <a:off x="4537125" y="4393225"/>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36" name="Google Shape;6236;p153"/>
            <p:cNvSpPr/>
            <p:nvPr/>
          </p:nvSpPr>
          <p:spPr>
            <a:xfrm>
              <a:off x="43364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37" name="Google Shape;6237;p153"/>
            <p:cNvSpPr/>
            <p:nvPr/>
          </p:nvSpPr>
          <p:spPr>
            <a:xfrm>
              <a:off x="41381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38" name="Google Shape;6238;p153"/>
            <p:cNvSpPr/>
            <p:nvPr/>
          </p:nvSpPr>
          <p:spPr>
            <a:xfrm>
              <a:off x="3939825" y="4393225"/>
              <a:ext cx="73225" cy="75575"/>
            </a:xfrm>
            <a:custGeom>
              <a:avLst/>
              <a:gdLst/>
              <a:ahLst/>
              <a:cxnLst/>
              <a:rect l="l" t="t" r="r" b="b"/>
              <a:pathLst>
                <a:path w="2929" h="3023" extrusionOk="0">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39" name="Google Shape;6239;p153"/>
            <p:cNvSpPr/>
            <p:nvPr/>
          </p:nvSpPr>
          <p:spPr>
            <a:xfrm>
              <a:off x="5731725" y="4204350"/>
              <a:ext cx="73200" cy="73225"/>
            </a:xfrm>
            <a:custGeom>
              <a:avLst/>
              <a:gdLst/>
              <a:ahLst/>
              <a:cxnLst/>
              <a:rect l="l" t="t" r="r" b="b"/>
              <a:pathLst>
                <a:path w="2928" h="2929" extrusionOk="0">
                  <a:moveTo>
                    <a:pt x="1417" y="1"/>
                  </a:moveTo>
                  <a:cubicBezTo>
                    <a:pt x="662" y="1"/>
                    <a:pt x="0" y="662"/>
                    <a:pt x="0" y="1512"/>
                  </a:cubicBezTo>
                  <a:cubicBezTo>
                    <a:pt x="0" y="2267"/>
                    <a:pt x="662" y="2928"/>
                    <a:pt x="1417" y="2928"/>
                  </a:cubicBezTo>
                  <a:cubicBezTo>
                    <a:pt x="2267" y="2928"/>
                    <a:pt x="2928" y="2267"/>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40" name="Google Shape;6240;p153"/>
            <p:cNvSpPr/>
            <p:nvPr/>
          </p:nvSpPr>
          <p:spPr>
            <a:xfrm>
              <a:off x="55310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1" y="2928"/>
                    <a:pt x="3022" y="2267"/>
                    <a:pt x="3022" y="1512"/>
                  </a:cubicBezTo>
                  <a:cubicBezTo>
                    <a:pt x="3022" y="662"/>
                    <a:pt x="2361"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41" name="Google Shape;6241;p153"/>
            <p:cNvSpPr/>
            <p:nvPr/>
          </p:nvSpPr>
          <p:spPr>
            <a:xfrm>
              <a:off x="5332750" y="42043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267" y="2928"/>
                    <a:pt x="3022" y="2267"/>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42" name="Google Shape;6242;p153"/>
            <p:cNvSpPr/>
            <p:nvPr/>
          </p:nvSpPr>
          <p:spPr>
            <a:xfrm>
              <a:off x="5134425" y="42043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267"/>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43" name="Google Shape;6243;p153"/>
            <p:cNvSpPr/>
            <p:nvPr/>
          </p:nvSpPr>
          <p:spPr>
            <a:xfrm>
              <a:off x="49337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44" name="Google Shape;6244;p153"/>
            <p:cNvSpPr/>
            <p:nvPr/>
          </p:nvSpPr>
          <p:spPr>
            <a:xfrm>
              <a:off x="47354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45" name="Google Shape;6245;p153"/>
            <p:cNvSpPr/>
            <p:nvPr/>
          </p:nvSpPr>
          <p:spPr>
            <a:xfrm>
              <a:off x="4537125" y="42043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267"/>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46" name="Google Shape;6246;p153"/>
            <p:cNvSpPr/>
            <p:nvPr/>
          </p:nvSpPr>
          <p:spPr>
            <a:xfrm>
              <a:off x="43364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47" name="Google Shape;6247;p153"/>
            <p:cNvSpPr/>
            <p:nvPr/>
          </p:nvSpPr>
          <p:spPr>
            <a:xfrm>
              <a:off x="41381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48" name="Google Shape;6248;p153"/>
            <p:cNvSpPr/>
            <p:nvPr/>
          </p:nvSpPr>
          <p:spPr>
            <a:xfrm>
              <a:off x="3939825" y="4204350"/>
              <a:ext cx="73225" cy="73225"/>
            </a:xfrm>
            <a:custGeom>
              <a:avLst/>
              <a:gdLst/>
              <a:ahLst/>
              <a:cxnLst/>
              <a:rect l="l" t="t" r="r" b="b"/>
              <a:pathLst>
                <a:path w="2929" h="2929" extrusionOk="0">
                  <a:moveTo>
                    <a:pt x="1512" y="1"/>
                  </a:moveTo>
                  <a:cubicBezTo>
                    <a:pt x="662" y="1"/>
                    <a:pt x="1" y="662"/>
                    <a:pt x="1" y="1512"/>
                  </a:cubicBezTo>
                  <a:cubicBezTo>
                    <a:pt x="1" y="2267"/>
                    <a:pt x="662" y="2928"/>
                    <a:pt x="1512" y="2928"/>
                  </a:cubicBezTo>
                  <a:cubicBezTo>
                    <a:pt x="2267" y="2928"/>
                    <a:pt x="2928" y="2267"/>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49" name="Google Shape;6249;p153"/>
            <p:cNvSpPr/>
            <p:nvPr/>
          </p:nvSpPr>
          <p:spPr>
            <a:xfrm>
              <a:off x="5930025" y="40155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50" name="Google Shape;6250;p153"/>
            <p:cNvSpPr/>
            <p:nvPr/>
          </p:nvSpPr>
          <p:spPr>
            <a:xfrm>
              <a:off x="5731725" y="4015500"/>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51" name="Google Shape;6251;p153"/>
            <p:cNvSpPr/>
            <p:nvPr/>
          </p:nvSpPr>
          <p:spPr>
            <a:xfrm>
              <a:off x="55310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52" name="Google Shape;6252;p153"/>
            <p:cNvSpPr/>
            <p:nvPr/>
          </p:nvSpPr>
          <p:spPr>
            <a:xfrm>
              <a:off x="5332750" y="40155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53" name="Google Shape;6253;p153"/>
            <p:cNvSpPr/>
            <p:nvPr/>
          </p:nvSpPr>
          <p:spPr>
            <a:xfrm>
              <a:off x="5134425" y="40155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54" name="Google Shape;6254;p153"/>
            <p:cNvSpPr/>
            <p:nvPr/>
          </p:nvSpPr>
          <p:spPr>
            <a:xfrm>
              <a:off x="49337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55" name="Google Shape;6255;p153"/>
            <p:cNvSpPr/>
            <p:nvPr/>
          </p:nvSpPr>
          <p:spPr>
            <a:xfrm>
              <a:off x="47354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56" name="Google Shape;6256;p153"/>
            <p:cNvSpPr/>
            <p:nvPr/>
          </p:nvSpPr>
          <p:spPr>
            <a:xfrm>
              <a:off x="4537125" y="40155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57" name="Google Shape;6257;p153"/>
            <p:cNvSpPr/>
            <p:nvPr/>
          </p:nvSpPr>
          <p:spPr>
            <a:xfrm>
              <a:off x="43364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58" name="Google Shape;6258;p153"/>
            <p:cNvSpPr/>
            <p:nvPr/>
          </p:nvSpPr>
          <p:spPr>
            <a:xfrm>
              <a:off x="41381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59" name="Google Shape;6259;p153"/>
            <p:cNvSpPr/>
            <p:nvPr/>
          </p:nvSpPr>
          <p:spPr>
            <a:xfrm>
              <a:off x="3939825" y="40155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60" name="Google Shape;6260;p153"/>
            <p:cNvSpPr/>
            <p:nvPr/>
          </p:nvSpPr>
          <p:spPr>
            <a:xfrm>
              <a:off x="5930025" y="38266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61" name="Google Shape;6261;p153"/>
            <p:cNvSpPr/>
            <p:nvPr/>
          </p:nvSpPr>
          <p:spPr>
            <a:xfrm>
              <a:off x="5731725" y="3826625"/>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62" name="Google Shape;6262;p153"/>
            <p:cNvSpPr/>
            <p:nvPr/>
          </p:nvSpPr>
          <p:spPr>
            <a:xfrm>
              <a:off x="55310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63" name="Google Shape;6263;p153"/>
            <p:cNvSpPr/>
            <p:nvPr/>
          </p:nvSpPr>
          <p:spPr>
            <a:xfrm>
              <a:off x="5332750" y="38266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64" name="Google Shape;6264;p153"/>
            <p:cNvSpPr/>
            <p:nvPr/>
          </p:nvSpPr>
          <p:spPr>
            <a:xfrm>
              <a:off x="5134425" y="38266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65" name="Google Shape;6265;p153"/>
            <p:cNvSpPr/>
            <p:nvPr/>
          </p:nvSpPr>
          <p:spPr>
            <a:xfrm>
              <a:off x="49337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66" name="Google Shape;6266;p153"/>
            <p:cNvSpPr/>
            <p:nvPr/>
          </p:nvSpPr>
          <p:spPr>
            <a:xfrm>
              <a:off x="47354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67" name="Google Shape;6267;p153"/>
            <p:cNvSpPr/>
            <p:nvPr/>
          </p:nvSpPr>
          <p:spPr>
            <a:xfrm>
              <a:off x="4537125" y="38266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68" name="Google Shape;6268;p153"/>
            <p:cNvSpPr/>
            <p:nvPr/>
          </p:nvSpPr>
          <p:spPr>
            <a:xfrm>
              <a:off x="43364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69" name="Google Shape;6269;p153"/>
            <p:cNvSpPr/>
            <p:nvPr/>
          </p:nvSpPr>
          <p:spPr>
            <a:xfrm>
              <a:off x="41381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70" name="Google Shape;6270;p153"/>
            <p:cNvSpPr/>
            <p:nvPr/>
          </p:nvSpPr>
          <p:spPr>
            <a:xfrm>
              <a:off x="3939825" y="38266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71" name="Google Shape;6271;p153"/>
            <p:cNvSpPr/>
            <p:nvPr/>
          </p:nvSpPr>
          <p:spPr>
            <a:xfrm>
              <a:off x="61283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72" name="Google Shape;6272;p153"/>
            <p:cNvSpPr/>
            <p:nvPr/>
          </p:nvSpPr>
          <p:spPr>
            <a:xfrm>
              <a:off x="5930025" y="3637750"/>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73" name="Google Shape;6273;p153"/>
            <p:cNvSpPr/>
            <p:nvPr/>
          </p:nvSpPr>
          <p:spPr>
            <a:xfrm>
              <a:off x="5731725" y="3637750"/>
              <a:ext cx="73200" cy="75575"/>
            </a:xfrm>
            <a:custGeom>
              <a:avLst/>
              <a:gdLst/>
              <a:ahLst/>
              <a:cxnLst/>
              <a:rect l="l" t="t" r="r" b="b"/>
              <a:pathLst>
                <a:path w="2928" h="3023" extrusionOk="0">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74" name="Google Shape;6274;p153"/>
            <p:cNvSpPr/>
            <p:nvPr/>
          </p:nvSpPr>
          <p:spPr>
            <a:xfrm>
              <a:off x="55310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75" name="Google Shape;6275;p153"/>
            <p:cNvSpPr/>
            <p:nvPr/>
          </p:nvSpPr>
          <p:spPr>
            <a:xfrm>
              <a:off x="5332750" y="3637750"/>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76" name="Google Shape;6276;p153"/>
            <p:cNvSpPr/>
            <p:nvPr/>
          </p:nvSpPr>
          <p:spPr>
            <a:xfrm>
              <a:off x="5134425" y="3637750"/>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77" name="Google Shape;6277;p153"/>
            <p:cNvSpPr/>
            <p:nvPr/>
          </p:nvSpPr>
          <p:spPr>
            <a:xfrm>
              <a:off x="49337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78" name="Google Shape;6278;p153"/>
            <p:cNvSpPr/>
            <p:nvPr/>
          </p:nvSpPr>
          <p:spPr>
            <a:xfrm>
              <a:off x="47354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79" name="Google Shape;6279;p153"/>
            <p:cNvSpPr/>
            <p:nvPr/>
          </p:nvSpPr>
          <p:spPr>
            <a:xfrm>
              <a:off x="4537125" y="3637750"/>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80" name="Google Shape;6280;p153"/>
            <p:cNvSpPr/>
            <p:nvPr/>
          </p:nvSpPr>
          <p:spPr>
            <a:xfrm>
              <a:off x="43364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81" name="Google Shape;6281;p153"/>
            <p:cNvSpPr/>
            <p:nvPr/>
          </p:nvSpPr>
          <p:spPr>
            <a:xfrm>
              <a:off x="41381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82" name="Google Shape;6282;p153"/>
            <p:cNvSpPr/>
            <p:nvPr/>
          </p:nvSpPr>
          <p:spPr>
            <a:xfrm>
              <a:off x="3939825" y="3637750"/>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83" name="Google Shape;6283;p153"/>
            <p:cNvSpPr/>
            <p:nvPr/>
          </p:nvSpPr>
          <p:spPr>
            <a:xfrm>
              <a:off x="61283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84" name="Google Shape;6284;p153"/>
            <p:cNvSpPr/>
            <p:nvPr/>
          </p:nvSpPr>
          <p:spPr>
            <a:xfrm>
              <a:off x="5930025" y="34488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85" name="Google Shape;6285;p153"/>
            <p:cNvSpPr/>
            <p:nvPr/>
          </p:nvSpPr>
          <p:spPr>
            <a:xfrm>
              <a:off x="5731725" y="3448875"/>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86" name="Google Shape;6286;p153"/>
            <p:cNvSpPr/>
            <p:nvPr/>
          </p:nvSpPr>
          <p:spPr>
            <a:xfrm>
              <a:off x="55310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87" name="Google Shape;6287;p153"/>
            <p:cNvSpPr/>
            <p:nvPr/>
          </p:nvSpPr>
          <p:spPr>
            <a:xfrm>
              <a:off x="5332750" y="34488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267" y="3023"/>
                    <a:pt x="3022"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88" name="Google Shape;6288;p153"/>
            <p:cNvSpPr/>
            <p:nvPr/>
          </p:nvSpPr>
          <p:spPr>
            <a:xfrm>
              <a:off x="5134425" y="34488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89" name="Google Shape;6289;p153"/>
            <p:cNvSpPr/>
            <p:nvPr/>
          </p:nvSpPr>
          <p:spPr>
            <a:xfrm>
              <a:off x="49337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90" name="Google Shape;6290;p153"/>
            <p:cNvSpPr/>
            <p:nvPr/>
          </p:nvSpPr>
          <p:spPr>
            <a:xfrm>
              <a:off x="47354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91" name="Google Shape;6291;p153"/>
            <p:cNvSpPr/>
            <p:nvPr/>
          </p:nvSpPr>
          <p:spPr>
            <a:xfrm>
              <a:off x="4537125" y="34488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92" name="Google Shape;6292;p153"/>
            <p:cNvSpPr/>
            <p:nvPr/>
          </p:nvSpPr>
          <p:spPr>
            <a:xfrm>
              <a:off x="43364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93" name="Google Shape;6293;p153"/>
            <p:cNvSpPr/>
            <p:nvPr/>
          </p:nvSpPr>
          <p:spPr>
            <a:xfrm>
              <a:off x="41381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94" name="Google Shape;6294;p153"/>
            <p:cNvSpPr/>
            <p:nvPr/>
          </p:nvSpPr>
          <p:spPr>
            <a:xfrm>
              <a:off x="3939825" y="34488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95" name="Google Shape;6295;p153"/>
            <p:cNvSpPr/>
            <p:nvPr/>
          </p:nvSpPr>
          <p:spPr>
            <a:xfrm>
              <a:off x="61283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96" name="Google Shape;6296;p153"/>
            <p:cNvSpPr/>
            <p:nvPr/>
          </p:nvSpPr>
          <p:spPr>
            <a:xfrm>
              <a:off x="5930025" y="326002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97" name="Google Shape;6297;p153"/>
            <p:cNvSpPr/>
            <p:nvPr/>
          </p:nvSpPr>
          <p:spPr>
            <a:xfrm>
              <a:off x="5731725" y="3260025"/>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98" name="Google Shape;6298;p153"/>
            <p:cNvSpPr/>
            <p:nvPr/>
          </p:nvSpPr>
          <p:spPr>
            <a:xfrm>
              <a:off x="55310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99" name="Google Shape;6299;p153"/>
            <p:cNvSpPr/>
            <p:nvPr/>
          </p:nvSpPr>
          <p:spPr>
            <a:xfrm>
              <a:off x="5332750" y="326002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00" name="Google Shape;6300;p153"/>
            <p:cNvSpPr/>
            <p:nvPr/>
          </p:nvSpPr>
          <p:spPr>
            <a:xfrm>
              <a:off x="5134425" y="326002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01" name="Google Shape;6301;p153"/>
            <p:cNvSpPr/>
            <p:nvPr/>
          </p:nvSpPr>
          <p:spPr>
            <a:xfrm>
              <a:off x="49337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02" name="Google Shape;6302;p153"/>
            <p:cNvSpPr/>
            <p:nvPr/>
          </p:nvSpPr>
          <p:spPr>
            <a:xfrm>
              <a:off x="47354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03" name="Google Shape;6303;p153"/>
            <p:cNvSpPr/>
            <p:nvPr/>
          </p:nvSpPr>
          <p:spPr>
            <a:xfrm>
              <a:off x="4537125" y="326002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04" name="Google Shape;6304;p153"/>
            <p:cNvSpPr/>
            <p:nvPr/>
          </p:nvSpPr>
          <p:spPr>
            <a:xfrm>
              <a:off x="43364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05" name="Google Shape;6305;p153"/>
            <p:cNvSpPr/>
            <p:nvPr/>
          </p:nvSpPr>
          <p:spPr>
            <a:xfrm>
              <a:off x="41381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06" name="Google Shape;6306;p153"/>
            <p:cNvSpPr/>
            <p:nvPr/>
          </p:nvSpPr>
          <p:spPr>
            <a:xfrm>
              <a:off x="3939825" y="326002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07" name="Google Shape;6307;p153"/>
            <p:cNvSpPr/>
            <p:nvPr/>
          </p:nvSpPr>
          <p:spPr>
            <a:xfrm>
              <a:off x="6326650" y="3073500"/>
              <a:ext cx="28375" cy="68500"/>
            </a:xfrm>
            <a:custGeom>
              <a:avLst/>
              <a:gdLst/>
              <a:ahLst/>
              <a:cxnLst/>
              <a:rect l="l" t="t" r="r" b="b"/>
              <a:pathLst>
                <a:path w="1135" h="2740" extrusionOk="0">
                  <a:moveTo>
                    <a:pt x="1134" y="1"/>
                  </a:moveTo>
                  <a:lnTo>
                    <a:pt x="1134" y="1"/>
                  </a:lnTo>
                  <a:cubicBezTo>
                    <a:pt x="473" y="190"/>
                    <a:pt x="1" y="662"/>
                    <a:pt x="1" y="1417"/>
                  </a:cubicBezTo>
                  <a:cubicBezTo>
                    <a:pt x="1" y="1984"/>
                    <a:pt x="379" y="2456"/>
                    <a:pt x="851" y="2739"/>
                  </a:cubicBezTo>
                  <a:cubicBezTo>
                    <a:pt x="945" y="1795"/>
                    <a:pt x="1040" y="851"/>
                    <a:pt x="1134"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08" name="Google Shape;6308;p153"/>
            <p:cNvSpPr/>
            <p:nvPr/>
          </p:nvSpPr>
          <p:spPr>
            <a:xfrm>
              <a:off x="61283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09" name="Google Shape;6309;p153"/>
            <p:cNvSpPr/>
            <p:nvPr/>
          </p:nvSpPr>
          <p:spPr>
            <a:xfrm>
              <a:off x="5930025" y="307115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10" name="Google Shape;6310;p153"/>
            <p:cNvSpPr/>
            <p:nvPr/>
          </p:nvSpPr>
          <p:spPr>
            <a:xfrm>
              <a:off x="5731725" y="3071150"/>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11" name="Google Shape;6311;p153"/>
            <p:cNvSpPr/>
            <p:nvPr/>
          </p:nvSpPr>
          <p:spPr>
            <a:xfrm>
              <a:off x="55310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12" name="Google Shape;6312;p153"/>
            <p:cNvSpPr/>
            <p:nvPr/>
          </p:nvSpPr>
          <p:spPr>
            <a:xfrm>
              <a:off x="5332750" y="307115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13" name="Google Shape;6313;p153"/>
            <p:cNvSpPr/>
            <p:nvPr/>
          </p:nvSpPr>
          <p:spPr>
            <a:xfrm>
              <a:off x="5134425" y="307115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14" name="Google Shape;6314;p153"/>
            <p:cNvSpPr/>
            <p:nvPr/>
          </p:nvSpPr>
          <p:spPr>
            <a:xfrm>
              <a:off x="49337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15" name="Google Shape;6315;p153"/>
            <p:cNvSpPr/>
            <p:nvPr/>
          </p:nvSpPr>
          <p:spPr>
            <a:xfrm>
              <a:off x="47354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16" name="Google Shape;6316;p153"/>
            <p:cNvSpPr/>
            <p:nvPr/>
          </p:nvSpPr>
          <p:spPr>
            <a:xfrm>
              <a:off x="4537125" y="307115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17" name="Google Shape;6317;p153"/>
            <p:cNvSpPr/>
            <p:nvPr/>
          </p:nvSpPr>
          <p:spPr>
            <a:xfrm>
              <a:off x="43364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18" name="Google Shape;6318;p153"/>
            <p:cNvSpPr/>
            <p:nvPr/>
          </p:nvSpPr>
          <p:spPr>
            <a:xfrm>
              <a:off x="41381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19" name="Google Shape;6319;p153"/>
            <p:cNvSpPr/>
            <p:nvPr/>
          </p:nvSpPr>
          <p:spPr>
            <a:xfrm>
              <a:off x="3939825" y="307115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20" name="Google Shape;6320;p153"/>
            <p:cNvSpPr/>
            <p:nvPr/>
          </p:nvSpPr>
          <p:spPr>
            <a:xfrm>
              <a:off x="6326650" y="2882275"/>
              <a:ext cx="40175" cy="73225"/>
            </a:xfrm>
            <a:custGeom>
              <a:avLst/>
              <a:gdLst/>
              <a:ahLst/>
              <a:cxnLst/>
              <a:rect l="l" t="t" r="r" b="b"/>
              <a:pathLst>
                <a:path w="1607" h="2929" extrusionOk="0">
                  <a:moveTo>
                    <a:pt x="1512" y="1"/>
                  </a:moveTo>
                  <a:cubicBezTo>
                    <a:pt x="662" y="1"/>
                    <a:pt x="1" y="662"/>
                    <a:pt x="1" y="1512"/>
                  </a:cubicBezTo>
                  <a:cubicBezTo>
                    <a:pt x="1" y="2361"/>
                    <a:pt x="662" y="2928"/>
                    <a:pt x="1512" y="2928"/>
                  </a:cubicBezTo>
                  <a:cubicBezTo>
                    <a:pt x="1512" y="1984"/>
                    <a:pt x="1606" y="1039"/>
                    <a:pt x="1606"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21" name="Google Shape;6321;p153"/>
            <p:cNvSpPr/>
            <p:nvPr/>
          </p:nvSpPr>
          <p:spPr>
            <a:xfrm>
              <a:off x="61283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22" name="Google Shape;6322;p153"/>
            <p:cNvSpPr/>
            <p:nvPr/>
          </p:nvSpPr>
          <p:spPr>
            <a:xfrm>
              <a:off x="5930025" y="2882275"/>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23" name="Google Shape;6323;p153"/>
            <p:cNvSpPr/>
            <p:nvPr/>
          </p:nvSpPr>
          <p:spPr>
            <a:xfrm>
              <a:off x="5731725" y="2882275"/>
              <a:ext cx="73200" cy="75575"/>
            </a:xfrm>
            <a:custGeom>
              <a:avLst/>
              <a:gdLst/>
              <a:ahLst/>
              <a:cxnLst/>
              <a:rect l="l" t="t" r="r" b="b"/>
              <a:pathLst>
                <a:path w="2928" h="3023" extrusionOk="0">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24" name="Google Shape;6324;p153"/>
            <p:cNvSpPr/>
            <p:nvPr/>
          </p:nvSpPr>
          <p:spPr>
            <a:xfrm>
              <a:off x="55310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25" name="Google Shape;6325;p153"/>
            <p:cNvSpPr/>
            <p:nvPr/>
          </p:nvSpPr>
          <p:spPr>
            <a:xfrm>
              <a:off x="5332750" y="2882275"/>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26" name="Google Shape;6326;p153"/>
            <p:cNvSpPr/>
            <p:nvPr/>
          </p:nvSpPr>
          <p:spPr>
            <a:xfrm>
              <a:off x="5134425" y="2882275"/>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27" name="Google Shape;6327;p153"/>
            <p:cNvSpPr/>
            <p:nvPr/>
          </p:nvSpPr>
          <p:spPr>
            <a:xfrm>
              <a:off x="49337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28" name="Google Shape;6328;p153"/>
            <p:cNvSpPr/>
            <p:nvPr/>
          </p:nvSpPr>
          <p:spPr>
            <a:xfrm>
              <a:off x="47354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29" name="Google Shape;6329;p153"/>
            <p:cNvSpPr/>
            <p:nvPr/>
          </p:nvSpPr>
          <p:spPr>
            <a:xfrm>
              <a:off x="4537125" y="2882275"/>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30" name="Google Shape;6330;p153"/>
            <p:cNvSpPr/>
            <p:nvPr/>
          </p:nvSpPr>
          <p:spPr>
            <a:xfrm>
              <a:off x="43364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31" name="Google Shape;6331;p153"/>
            <p:cNvSpPr/>
            <p:nvPr/>
          </p:nvSpPr>
          <p:spPr>
            <a:xfrm>
              <a:off x="41381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32" name="Google Shape;6332;p153"/>
            <p:cNvSpPr/>
            <p:nvPr/>
          </p:nvSpPr>
          <p:spPr>
            <a:xfrm>
              <a:off x="3939825" y="2882275"/>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33" name="Google Shape;6333;p153"/>
            <p:cNvSpPr/>
            <p:nvPr/>
          </p:nvSpPr>
          <p:spPr>
            <a:xfrm>
              <a:off x="4138150" y="261725"/>
              <a:ext cx="75575" cy="51950"/>
            </a:xfrm>
            <a:custGeom>
              <a:avLst/>
              <a:gdLst/>
              <a:ahLst/>
              <a:cxnLst/>
              <a:rect l="l" t="t" r="r" b="b"/>
              <a:pathLst>
                <a:path w="3023" h="2078" extrusionOk="0">
                  <a:moveTo>
                    <a:pt x="95" y="0"/>
                  </a:moveTo>
                  <a:cubicBezTo>
                    <a:pt x="95" y="189"/>
                    <a:pt x="0" y="378"/>
                    <a:pt x="0" y="567"/>
                  </a:cubicBezTo>
                  <a:cubicBezTo>
                    <a:pt x="0" y="1417"/>
                    <a:pt x="661" y="2078"/>
                    <a:pt x="1511" y="2078"/>
                  </a:cubicBezTo>
                  <a:cubicBezTo>
                    <a:pt x="2361" y="2078"/>
                    <a:pt x="3022" y="1417"/>
                    <a:pt x="3022" y="567"/>
                  </a:cubicBezTo>
                  <a:cubicBezTo>
                    <a:pt x="3022" y="473"/>
                    <a:pt x="2928" y="473"/>
                    <a:pt x="2928" y="473"/>
                  </a:cubicBezTo>
                  <a:cubicBezTo>
                    <a:pt x="1983" y="284"/>
                    <a:pt x="1039" y="189"/>
                    <a:pt x="95"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34" name="Google Shape;6334;p153"/>
            <p:cNvSpPr/>
            <p:nvPr/>
          </p:nvSpPr>
          <p:spPr>
            <a:xfrm>
              <a:off x="3939825" y="242825"/>
              <a:ext cx="73225" cy="70850"/>
            </a:xfrm>
            <a:custGeom>
              <a:avLst/>
              <a:gdLst/>
              <a:ahLst/>
              <a:cxnLst/>
              <a:rect l="l" t="t" r="r" b="b"/>
              <a:pathLst>
                <a:path w="2929" h="2834" extrusionOk="0">
                  <a:moveTo>
                    <a:pt x="756" y="1"/>
                  </a:moveTo>
                  <a:cubicBezTo>
                    <a:pt x="284" y="284"/>
                    <a:pt x="1" y="756"/>
                    <a:pt x="1" y="1323"/>
                  </a:cubicBezTo>
                  <a:cubicBezTo>
                    <a:pt x="1" y="2173"/>
                    <a:pt x="662" y="2834"/>
                    <a:pt x="1512" y="2834"/>
                  </a:cubicBezTo>
                  <a:cubicBezTo>
                    <a:pt x="2267" y="2834"/>
                    <a:pt x="2928" y="2173"/>
                    <a:pt x="2928" y="1323"/>
                  </a:cubicBezTo>
                  <a:cubicBezTo>
                    <a:pt x="2928" y="756"/>
                    <a:pt x="2739" y="379"/>
                    <a:pt x="2362" y="95"/>
                  </a:cubicBezTo>
                  <a:cubicBezTo>
                    <a:pt x="1795" y="95"/>
                    <a:pt x="1323" y="1"/>
                    <a:pt x="756"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35" name="Google Shape;6335;p153"/>
            <p:cNvSpPr/>
            <p:nvPr/>
          </p:nvSpPr>
          <p:spPr>
            <a:xfrm>
              <a:off x="4735450" y="429350"/>
              <a:ext cx="75575" cy="73200"/>
            </a:xfrm>
            <a:custGeom>
              <a:avLst/>
              <a:gdLst/>
              <a:ahLst/>
              <a:cxnLst/>
              <a:rect l="l" t="t" r="r" b="b"/>
              <a:pathLst>
                <a:path w="3023" h="2928" extrusionOk="0">
                  <a:moveTo>
                    <a:pt x="1039" y="0"/>
                  </a:moveTo>
                  <a:cubicBezTo>
                    <a:pt x="378" y="189"/>
                    <a:pt x="0" y="756"/>
                    <a:pt x="0" y="1417"/>
                  </a:cubicBezTo>
                  <a:cubicBezTo>
                    <a:pt x="0" y="2267"/>
                    <a:pt x="661" y="2928"/>
                    <a:pt x="1511" y="2928"/>
                  </a:cubicBezTo>
                  <a:lnTo>
                    <a:pt x="1511" y="2833"/>
                  </a:lnTo>
                  <a:cubicBezTo>
                    <a:pt x="2267" y="2833"/>
                    <a:pt x="3022" y="2267"/>
                    <a:pt x="3022" y="1417"/>
                  </a:cubicBezTo>
                  <a:cubicBezTo>
                    <a:pt x="3022" y="1133"/>
                    <a:pt x="2928" y="945"/>
                    <a:pt x="2833" y="756"/>
                  </a:cubicBezTo>
                  <a:cubicBezTo>
                    <a:pt x="2267" y="567"/>
                    <a:pt x="1606" y="283"/>
                    <a:pt x="103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36" name="Google Shape;6336;p153"/>
            <p:cNvSpPr/>
            <p:nvPr/>
          </p:nvSpPr>
          <p:spPr>
            <a:xfrm>
              <a:off x="4537125" y="4269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37" name="Google Shape;6337;p153"/>
            <p:cNvSpPr/>
            <p:nvPr/>
          </p:nvSpPr>
          <p:spPr>
            <a:xfrm>
              <a:off x="4336450" y="4269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38" name="Google Shape;6338;p153"/>
            <p:cNvSpPr/>
            <p:nvPr/>
          </p:nvSpPr>
          <p:spPr>
            <a:xfrm>
              <a:off x="4138150" y="4269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39" name="Google Shape;6339;p153"/>
            <p:cNvSpPr/>
            <p:nvPr/>
          </p:nvSpPr>
          <p:spPr>
            <a:xfrm>
              <a:off x="3939825" y="4269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40" name="Google Shape;6340;p153"/>
            <p:cNvSpPr/>
            <p:nvPr/>
          </p:nvSpPr>
          <p:spPr>
            <a:xfrm>
              <a:off x="5134425" y="627650"/>
              <a:ext cx="70850" cy="63775"/>
            </a:xfrm>
            <a:custGeom>
              <a:avLst/>
              <a:gdLst/>
              <a:ahLst/>
              <a:cxnLst/>
              <a:rect l="l" t="t" r="r" b="b"/>
              <a:pathLst>
                <a:path w="2834" h="2551" extrusionOk="0">
                  <a:moveTo>
                    <a:pt x="378" y="1"/>
                  </a:moveTo>
                  <a:cubicBezTo>
                    <a:pt x="189" y="190"/>
                    <a:pt x="1" y="567"/>
                    <a:pt x="1" y="1039"/>
                  </a:cubicBezTo>
                  <a:cubicBezTo>
                    <a:pt x="1" y="1889"/>
                    <a:pt x="662" y="2550"/>
                    <a:pt x="1417" y="2550"/>
                  </a:cubicBezTo>
                  <a:lnTo>
                    <a:pt x="1512" y="2550"/>
                  </a:lnTo>
                  <a:cubicBezTo>
                    <a:pt x="2078" y="2550"/>
                    <a:pt x="2645" y="2078"/>
                    <a:pt x="2834" y="1512"/>
                  </a:cubicBezTo>
                  <a:cubicBezTo>
                    <a:pt x="2078" y="945"/>
                    <a:pt x="1228" y="473"/>
                    <a:pt x="378"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41" name="Google Shape;6341;p153"/>
            <p:cNvSpPr/>
            <p:nvPr/>
          </p:nvSpPr>
          <p:spPr>
            <a:xfrm>
              <a:off x="4933750"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42" name="Google Shape;6342;p153"/>
            <p:cNvSpPr/>
            <p:nvPr/>
          </p:nvSpPr>
          <p:spPr>
            <a:xfrm>
              <a:off x="47354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43" name="Google Shape;6343;p153"/>
            <p:cNvSpPr/>
            <p:nvPr/>
          </p:nvSpPr>
          <p:spPr>
            <a:xfrm>
              <a:off x="4537125" y="61585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44" name="Google Shape;6344;p153"/>
            <p:cNvSpPr/>
            <p:nvPr/>
          </p:nvSpPr>
          <p:spPr>
            <a:xfrm>
              <a:off x="4336450"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45" name="Google Shape;6345;p153"/>
            <p:cNvSpPr/>
            <p:nvPr/>
          </p:nvSpPr>
          <p:spPr>
            <a:xfrm>
              <a:off x="41381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46" name="Google Shape;6346;p153"/>
            <p:cNvSpPr/>
            <p:nvPr/>
          </p:nvSpPr>
          <p:spPr>
            <a:xfrm>
              <a:off x="3939825" y="61585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47" name="Google Shape;6347;p153"/>
            <p:cNvSpPr/>
            <p:nvPr/>
          </p:nvSpPr>
          <p:spPr>
            <a:xfrm>
              <a:off x="5332750" y="8047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48" name="Google Shape;6348;p153"/>
            <p:cNvSpPr/>
            <p:nvPr/>
          </p:nvSpPr>
          <p:spPr>
            <a:xfrm>
              <a:off x="5134425" y="8047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49" name="Google Shape;6349;p153"/>
            <p:cNvSpPr/>
            <p:nvPr/>
          </p:nvSpPr>
          <p:spPr>
            <a:xfrm>
              <a:off x="4933750"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50" name="Google Shape;6350;p153"/>
            <p:cNvSpPr/>
            <p:nvPr/>
          </p:nvSpPr>
          <p:spPr>
            <a:xfrm>
              <a:off x="47354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51" name="Google Shape;6351;p153"/>
            <p:cNvSpPr/>
            <p:nvPr/>
          </p:nvSpPr>
          <p:spPr>
            <a:xfrm>
              <a:off x="4537125" y="8047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52" name="Google Shape;6352;p153"/>
            <p:cNvSpPr/>
            <p:nvPr/>
          </p:nvSpPr>
          <p:spPr>
            <a:xfrm>
              <a:off x="4336450"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53" name="Google Shape;6353;p153"/>
            <p:cNvSpPr/>
            <p:nvPr/>
          </p:nvSpPr>
          <p:spPr>
            <a:xfrm>
              <a:off x="41381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54" name="Google Shape;6354;p153"/>
            <p:cNvSpPr/>
            <p:nvPr/>
          </p:nvSpPr>
          <p:spPr>
            <a:xfrm>
              <a:off x="3939825" y="8047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55" name="Google Shape;6355;p153"/>
            <p:cNvSpPr/>
            <p:nvPr/>
          </p:nvSpPr>
          <p:spPr>
            <a:xfrm>
              <a:off x="55310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56" name="Google Shape;6356;p153"/>
            <p:cNvSpPr/>
            <p:nvPr/>
          </p:nvSpPr>
          <p:spPr>
            <a:xfrm>
              <a:off x="5332750" y="9936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57" name="Google Shape;6357;p153"/>
            <p:cNvSpPr/>
            <p:nvPr/>
          </p:nvSpPr>
          <p:spPr>
            <a:xfrm>
              <a:off x="5134425" y="9936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58" name="Google Shape;6358;p153"/>
            <p:cNvSpPr/>
            <p:nvPr/>
          </p:nvSpPr>
          <p:spPr>
            <a:xfrm>
              <a:off x="49337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59" name="Google Shape;6359;p153"/>
            <p:cNvSpPr/>
            <p:nvPr/>
          </p:nvSpPr>
          <p:spPr>
            <a:xfrm>
              <a:off x="47354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60" name="Google Shape;6360;p153"/>
            <p:cNvSpPr/>
            <p:nvPr/>
          </p:nvSpPr>
          <p:spPr>
            <a:xfrm>
              <a:off x="4537125" y="9936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61" name="Google Shape;6361;p153"/>
            <p:cNvSpPr/>
            <p:nvPr/>
          </p:nvSpPr>
          <p:spPr>
            <a:xfrm>
              <a:off x="43364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62" name="Google Shape;6362;p153"/>
            <p:cNvSpPr/>
            <p:nvPr/>
          </p:nvSpPr>
          <p:spPr>
            <a:xfrm>
              <a:off x="41381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63" name="Google Shape;6363;p153"/>
            <p:cNvSpPr/>
            <p:nvPr/>
          </p:nvSpPr>
          <p:spPr>
            <a:xfrm>
              <a:off x="3939825" y="9936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64" name="Google Shape;6364;p153"/>
            <p:cNvSpPr/>
            <p:nvPr/>
          </p:nvSpPr>
          <p:spPr>
            <a:xfrm>
              <a:off x="5731725" y="1182450"/>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1417"/>
                    <a:pt x="2928" y="1323"/>
                    <a:pt x="2928" y="1228"/>
                  </a:cubicBezTo>
                  <a:cubicBezTo>
                    <a:pt x="2550" y="851"/>
                    <a:pt x="2267" y="473"/>
                    <a:pt x="1984" y="95"/>
                  </a:cubicBezTo>
                  <a:cubicBezTo>
                    <a:pt x="1795" y="95"/>
                    <a:pt x="160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65" name="Google Shape;6365;p153"/>
            <p:cNvSpPr/>
            <p:nvPr/>
          </p:nvSpPr>
          <p:spPr>
            <a:xfrm>
              <a:off x="55310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1" y="2928"/>
                    <a:pt x="3022" y="2362"/>
                    <a:pt x="3022" y="1512"/>
                  </a:cubicBezTo>
                  <a:cubicBezTo>
                    <a:pt x="3022" y="662"/>
                    <a:pt x="2361"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66" name="Google Shape;6366;p153"/>
            <p:cNvSpPr/>
            <p:nvPr/>
          </p:nvSpPr>
          <p:spPr>
            <a:xfrm>
              <a:off x="5332750" y="11824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267" y="2928"/>
                    <a:pt x="2928" y="2362"/>
                    <a:pt x="2928" y="1512"/>
                  </a:cubicBezTo>
                  <a:cubicBezTo>
                    <a:pt x="3022"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67" name="Google Shape;6367;p153"/>
            <p:cNvSpPr/>
            <p:nvPr/>
          </p:nvSpPr>
          <p:spPr>
            <a:xfrm>
              <a:off x="5134425" y="11824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362"/>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68" name="Google Shape;6368;p153"/>
            <p:cNvSpPr/>
            <p:nvPr/>
          </p:nvSpPr>
          <p:spPr>
            <a:xfrm>
              <a:off x="49337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69" name="Google Shape;6369;p153"/>
            <p:cNvSpPr/>
            <p:nvPr/>
          </p:nvSpPr>
          <p:spPr>
            <a:xfrm>
              <a:off x="4735450" y="11824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70" name="Google Shape;6370;p153"/>
            <p:cNvSpPr/>
            <p:nvPr/>
          </p:nvSpPr>
          <p:spPr>
            <a:xfrm>
              <a:off x="4537125" y="11824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lnTo>
                    <a:pt x="1512" y="2928"/>
                  </a:lnTo>
                  <a:cubicBezTo>
                    <a:pt x="2267" y="2928"/>
                    <a:pt x="2928" y="2362"/>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71" name="Google Shape;6371;p153"/>
            <p:cNvSpPr/>
            <p:nvPr/>
          </p:nvSpPr>
          <p:spPr>
            <a:xfrm>
              <a:off x="43364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72" name="Google Shape;6372;p153"/>
            <p:cNvSpPr/>
            <p:nvPr/>
          </p:nvSpPr>
          <p:spPr>
            <a:xfrm>
              <a:off x="4138150" y="11824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73" name="Google Shape;6373;p153"/>
            <p:cNvSpPr/>
            <p:nvPr/>
          </p:nvSpPr>
          <p:spPr>
            <a:xfrm>
              <a:off x="3939825" y="1182450"/>
              <a:ext cx="73225" cy="73225"/>
            </a:xfrm>
            <a:custGeom>
              <a:avLst/>
              <a:gdLst/>
              <a:ahLst/>
              <a:cxnLst/>
              <a:rect l="l" t="t" r="r" b="b"/>
              <a:pathLst>
                <a:path w="2929" h="2929" extrusionOk="0">
                  <a:moveTo>
                    <a:pt x="1512" y="1"/>
                  </a:moveTo>
                  <a:cubicBezTo>
                    <a:pt x="662" y="1"/>
                    <a:pt x="1" y="662"/>
                    <a:pt x="1" y="1512"/>
                  </a:cubicBezTo>
                  <a:cubicBezTo>
                    <a:pt x="1" y="2267"/>
                    <a:pt x="662" y="2928"/>
                    <a:pt x="1512" y="2928"/>
                  </a:cubicBezTo>
                  <a:cubicBezTo>
                    <a:pt x="2267" y="2928"/>
                    <a:pt x="2928" y="2362"/>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74" name="Google Shape;6374;p153"/>
            <p:cNvSpPr/>
            <p:nvPr/>
          </p:nvSpPr>
          <p:spPr>
            <a:xfrm>
              <a:off x="5731725" y="1371325"/>
              <a:ext cx="73200" cy="73200"/>
            </a:xfrm>
            <a:custGeom>
              <a:avLst/>
              <a:gdLst/>
              <a:ahLst/>
              <a:cxnLst/>
              <a:rect l="l" t="t" r="r" b="b"/>
              <a:pathLst>
                <a:path w="2928" h="2928" extrusionOk="0">
                  <a:moveTo>
                    <a:pt x="1417" y="1"/>
                  </a:moveTo>
                  <a:cubicBezTo>
                    <a:pt x="662" y="1"/>
                    <a:pt x="0" y="662"/>
                    <a:pt x="0" y="1511"/>
                  </a:cubicBezTo>
                  <a:cubicBezTo>
                    <a:pt x="0" y="2267"/>
                    <a:pt x="662" y="2928"/>
                    <a:pt x="1417" y="2928"/>
                  </a:cubicBezTo>
                  <a:cubicBezTo>
                    <a:pt x="2267" y="2928"/>
                    <a:pt x="2928" y="2361"/>
                    <a:pt x="2928" y="1511"/>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75" name="Google Shape;6375;p153"/>
            <p:cNvSpPr/>
            <p:nvPr/>
          </p:nvSpPr>
          <p:spPr>
            <a:xfrm>
              <a:off x="55310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1" y="2928"/>
                    <a:pt x="3022" y="2361"/>
                    <a:pt x="3022" y="1511"/>
                  </a:cubicBezTo>
                  <a:cubicBezTo>
                    <a:pt x="3022" y="662"/>
                    <a:pt x="2361"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76" name="Google Shape;6376;p153"/>
            <p:cNvSpPr/>
            <p:nvPr/>
          </p:nvSpPr>
          <p:spPr>
            <a:xfrm>
              <a:off x="5332750" y="1371325"/>
              <a:ext cx="75550" cy="73200"/>
            </a:xfrm>
            <a:custGeom>
              <a:avLst/>
              <a:gdLst/>
              <a:ahLst/>
              <a:cxnLst/>
              <a:rect l="l" t="t" r="r" b="b"/>
              <a:pathLst>
                <a:path w="3022" h="2928" extrusionOk="0">
                  <a:moveTo>
                    <a:pt x="1511" y="1"/>
                  </a:moveTo>
                  <a:cubicBezTo>
                    <a:pt x="661" y="1"/>
                    <a:pt x="0" y="662"/>
                    <a:pt x="0" y="1511"/>
                  </a:cubicBezTo>
                  <a:cubicBezTo>
                    <a:pt x="0" y="2267"/>
                    <a:pt x="661" y="2928"/>
                    <a:pt x="1511" y="2928"/>
                  </a:cubicBezTo>
                  <a:cubicBezTo>
                    <a:pt x="2267" y="2928"/>
                    <a:pt x="2928" y="2361"/>
                    <a:pt x="2928" y="1511"/>
                  </a:cubicBezTo>
                  <a:cubicBezTo>
                    <a:pt x="3022"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77" name="Google Shape;6377;p153"/>
            <p:cNvSpPr/>
            <p:nvPr/>
          </p:nvSpPr>
          <p:spPr>
            <a:xfrm>
              <a:off x="5134425" y="1371325"/>
              <a:ext cx="73225" cy="73200"/>
            </a:xfrm>
            <a:custGeom>
              <a:avLst/>
              <a:gdLst/>
              <a:ahLst/>
              <a:cxnLst/>
              <a:rect l="l" t="t" r="r" b="b"/>
              <a:pathLst>
                <a:path w="2929" h="2928" extrusionOk="0">
                  <a:moveTo>
                    <a:pt x="1417" y="1"/>
                  </a:moveTo>
                  <a:cubicBezTo>
                    <a:pt x="662" y="1"/>
                    <a:pt x="1" y="662"/>
                    <a:pt x="1" y="1511"/>
                  </a:cubicBezTo>
                  <a:cubicBezTo>
                    <a:pt x="1" y="2267"/>
                    <a:pt x="662" y="2928"/>
                    <a:pt x="1417" y="2928"/>
                  </a:cubicBezTo>
                  <a:cubicBezTo>
                    <a:pt x="2267" y="2928"/>
                    <a:pt x="2928" y="2361"/>
                    <a:pt x="2928" y="1511"/>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78" name="Google Shape;6378;p153"/>
            <p:cNvSpPr/>
            <p:nvPr/>
          </p:nvSpPr>
          <p:spPr>
            <a:xfrm>
              <a:off x="49337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79" name="Google Shape;6379;p153"/>
            <p:cNvSpPr/>
            <p:nvPr/>
          </p:nvSpPr>
          <p:spPr>
            <a:xfrm>
              <a:off x="4735450" y="1371325"/>
              <a:ext cx="75575" cy="73200"/>
            </a:xfrm>
            <a:custGeom>
              <a:avLst/>
              <a:gdLst/>
              <a:ahLst/>
              <a:cxnLst/>
              <a:rect l="l" t="t" r="r" b="b"/>
              <a:pathLst>
                <a:path w="3023" h="2928" extrusionOk="0">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80" name="Google Shape;6380;p153"/>
            <p:cNvSpPr/>
            <p:nvPr/>
          </p:nvSpPr>
          <p:spPr>
            <a:xfrm>
              <a:off x="4537125" y="1371325"/>
              <a:ext cx="73225" cy="73200"/>
            </a:xfrm>
            <a:custGeom>
              <a:avLst/>
              <a:gdLst/>
              <a:ahLst/>
              <a:cxnLst/>
              <a:rect l="l" t="t" r="r" b="b"/>
              <a:pathLst>
                <a:path w="2929" h="2928" extrusionOk="0">
                  <a:moveTo>
                    <a:pt x="1417" y="1"/>
                  </a:moveTo>
                  <a:cubicBezTo>
                    <a:pt x="662" y="1"/>
                    <a:pt x="1" y="662"/>
                    <a:pt x="1" y="1511"/>
                  </a:cubicBezTo>
                  <a:cubicBezTo>
                    <a:pt x="1" y="2267"/>
                    <a:pt x="662" y="2928"/>
                    <a:pt x="1417" y="2928"/>
                  </a:cubicBezTo>
                  <a:lnTo>
                    <a:pt x="1512" y="2928"/>
                  </a:lnTo>
                  <a:cubicBezTo>
                    <a:pt x="2267" y="2928"/>
                    <a:pt x="2928" y="2361"/>
                    <a:pt x="2928" y="1511"/>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81" name="Google Shape;6381;p153"/>
            <p:cNvSpPr/>
            <p:nvPr/>
          </p:nvSpPr>
          <p:spPr>
            <a:xfrm>
              <a:off x="43364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82" name="Google Shape;6382;p153"/>
            <p:cNvSpPr/>
            <p:nvPr/>
          </p:nvSpPr>
          <p:spPr>
            <a:xfrm>
              <a:off x="4138150" y="1371325"/>
              <a:ext cx="75575" cy="73200"/>
            </a:xfrm>
            <a:custGeom>
              <a:avLst/>
              <a:gdLst/>
              <a:ahLst/>
              <a:cxnLst/>
              <a:rect l="l" t="t" r="r" b="b"/>
              <a:pathLst>
                <a:path w="3023" h="2928" extrusionOk="0">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83" name="Google Shape;6383;p153"/>
            <p:cNvSpPr/>
            <p:nvPr/>
          </p:nvSpPr>
          <p:spPr>
            <a:xfrm>
              <a:off x="3939825" y="1371325"/>
              <a:ext cx="73225" cy="73200"/>
            </a:xfrm>
            <a:custGeom>
              <a:avLst/>
              <a:gdLst/>
              <a:ahLst/>
              <a:cxnLst/>
              <a:rect l="l" t="t" r="r" b="b"/>
              <a:pathLst>
                <a:path w="2929" h="2928" extrusionOk="0">
                  <a:moveTo>
                    <a:pt x="1512" y="1"/>
                  </a:moveTo>
                  <a:cubicBezTo>
                    <a:pt x="662" y="1"/>
                    <a:pt x="1" y="662"/>
                    <a:pt x="1" y="1511"/>
                  </a:cubicBezTo>
                  <a:cubicBezTo>
                    <a:pt x="1" y="2267"/>
                    <a:pt x="662" y="2928"/>
                    <a:pt x="1512" y="2928"/>
                  </a:cubicBezTo>
                  <a:cubicBezTo>
                    <a:pt x="2267" y="2928"/>
                    <a:pt x="2928" y="2361"/>
                    <a:pt x="2928" y="1511"/>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84" name="Google Shape;6384;p153"/>
            <p:cNvSpPr/>
            <p:nvPr/>
          </p:nvSpPr>
          <p:spPr>
            <a:xfrm>
              <a:off x="5930025" y="1560200"/>
              <a:ext cx="73225" cy="73200"/>
            </a:xfrm>
            <a:custGeom>
              <a:avLst/>
              <a:gdLst/>
              <a:ahLst/>
              <a:cxnLst/>
              <a:rect l="l" t="t" r="r" b="b"/>
              <a:pathLst>
                <a:path w="2929" h="2928" extrusionOk="0">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85" name="Google Shape;6385;p153"/>
            <p:cNvSpPr/>
            <p:nvPr/>
          </p:nvSpPr>
          <p:spPr>
            <a:xfrm>
              <a:off x="5731725" y="1560200"/>
              <a:ext cx="73200" cy="73200"/>
            </a:xfrm>
            <a:custGeom>
              <a:avLst/>
              <a:gdLst/>
              <a:ahLst/>
              <a:cxnLst/>
              <a:rect l="l" t="t" r="r" b="b"/>
              <a:pathLst>
                <a:path w="2928" h="2928" extrusionOk="0">
                  <a:moveTo>
                    <a:pt x="1417" y="0"/>
                  </a:moveTo>
                  <a:cubicBezTo>
                    <a:pt x="662" y="0"/>
                    <a:pt x="0" y="661"/>
                    <a:pt x="0" y="1511"/>
                  </a:cubicBezTo>
                  <a:cubicBezTo>
                    <a:pt x="0" y="2267"/>
                    <a:pt x="662" y="2928"/>
                    <a:pt x="1417" y="2928"/>
                  </a:cubicBezTo>
                  <a:cubicBezTo>
                    <a:pt x="2267" y="2928"/>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86" name="Google Shape;6386;p153"/>
            <p:cNvSpPr/>
            <p:nvPr/>
          </p:nvSpPr>
          <p:spPr>
            <a:xfrm>
              <a:off x="55310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1" y="2928"/>
                    <a:pt x="3022" y="2361"/>
                    <a:pt x="3022" y="1511"/>
                  </a:cubicBezTo>
                  <a:cubicBezTo>
                    <a:pt x="3022" y="661"/>
                    <a:pt x="2361"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87" name="Google Shape;6387;p153"/>
            <p:cNvSpPr/>
            <p:nvPr/>
          </p:nvSpPr>
          <p:spPr>
            <a:xfrm>
              <a:off x="5332750" y="1560200"/>
              <a:ext cx="75550" cy="73200"/>
            </a:xfrm>
            <a:custGeom>
              <a:avLst/>
              <a:gdLst/>
              <a:ahLst/>
              <a:cxnLst/>
              <a:rect l="l" t="t" r="r" b="b"/>
              <a:pathLst>
                <a:path w="3022" h="2928" extrusionOk="0">
                  <a:moveTo>
                    <a:pt x="1511" y="0"/>
                  </a:moveTo>
                  <a:cubicBezTo>
                    <a:pt x="661" y="0"/>
                    <a:pt x="0" y="661"/>
                    <a:pt x="0" y="1511"/>
                  </a:cubicBezTo>
                  <a:cubicBezTo>
                    <a:pt x="0" y="2267"/>
                    <a:pt x="661" y="2928"/>
                    <a:pt x="1511" y="2928"/>
                  </a:cubicBezTo>
                  <a:cubicBezTo>
                    <a:pt x="2267" y="2928"/>
                    <a:pt x="2928" y="2361"/>
                    <a:pt x="2928" y="1511"/>
                  </a:cubicBezTo>
                  <a:cubicBezTo>
                    <a:pt x="3022"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88" name="Google Shape;6388;p153"/>
            <p:cNvSpPr/>
            <p:nvPr/>
          </p:nvSpPr>
          <p:spPr>
            <a:xfrm>
              <a:off x="5134425" y="1560200"/>
              <a:ext cx="73225" cy="73200"/>
            </a:xfrm>
            <a:custGeom>
              <a:avLst/>
              <a:gdLst/>
              <a:ahLst/>
              <a:cxnLst/>
              <a:rect l="l" t="t" r="r" b="b"/>
              <a:pathLst>
                <a:path w="2929" h="2928" extrusionOk="0">
                  <a:moveTo>
                    <a:pt x="1417" y="0"/>
                  </a:moveTo>
                  <a:cubicBezTo>
                    <a:pt x="662" y="0"/>
                    <a:pt x="1" y="661"/>
                    <a:pt x="1" y="1511"/>
                  </a:cubicBezTo>
                  <a:cubicBezTo>
                    <a:pt x="1" y="2267"/>
                    <a:pt x="662" y="2928"/>
                    <a:pt x="1417" y="2928"/>
                  </a:cubicBezTo>
                  <a:cubicBezTo>
                    <a:pt x="2267" y="2928"/>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89" name="Google Shape;6389;p153"/>
            <p:cNvSpPr/>
            <p:nvPr/>
          </p:nvSpPr>
          <p:spPr>
            <a:xfrm>
              <a:off x="49337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90" name="Google Shape;6390;p153"/>
            <p:cNvSpPr/>
            <p:nvPr/>
          </p:nvSpPr>
          <p:spPr>
            <a:xfrm>
              <a:off x="4735450" y="1560200"/>
              <a:ext cx="75575" cy="73200"/>
            </a:xfrm>
            <a:custGeom>
              <a:avLst/>
              <a:gdLst/>
              <a:ahLst/>
              <a:cxnLst/>
              <a:rect l="l" t="t" r="r" b="b"/>
              <a:pathLst>
                <a:path w="3023" h="2928" extrusionOk="0">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91" name="Google Shape;6391;p153"/>
            <p:cNvSpPr/>
            <p:nvPr/>
          </p:nvSpPr>
          <p:spPr>
            <a:xfrm>
              <a:off x="4537125" y="1560200"/>
              <a:ext cx="73225" cy="73200"/>
            </a:xfrm>
            <a:custGeom>
              <a:avLst/>
              <a:gdLst/>
              <a:ahLst/>
              <a:cxnLst/>
              <a:rect l="l" t="t" r="r" b="b"/>
              <a:pathLst>
                <a:path w="2929" h="2928" extrusionOk="0">
                  <a:moveTo>
                    <a:pt x="1417" y="0"/>
                  </a:moveTo>
                  <a:cubicBezTo>
                    <a:pt x="662" y="0"/>
                    <a:pt x="1" y="661"/>
                    <a:pt x="1" y="1511"/>
                  </a:cubicBezTo>
                  <a:cubicBezTo>
                    <a:pt x="1" y="2267"/>
                    <a:pt x="662" y="2928"/>
                    <a:pt x="1417" y="2928"/>
                  </a:cubicBezTo>
                  <a:lnTo>
                    <a:pt x="1512" y="2928"/>
                  </a:lnTo>
                  <a:cubicBezTo>
                    <a:pt x="2267" y="2928"/>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92" name="Google Shape;6392;p153"/>
            <p:cNvSpPr/>
            <p:nvPr/>
          </p:nvSpPr>
          <p:spPr>
            <a:xfrm>
              <a:off x="43364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93" name="Google Shape;6393;p153"/>
            <p:cNvSpPr/>
            <p:nvPr/>
          </p:nvSpPr>
          <p:spPr>
            <a:xfrm>
              <a:off x="4138150" y="1560200"/>
              <a:ext cx="75575" cy="73200"/>
            </a:xfrm>
            <a:custGeom>
              <a:avLst/>
              <a:gdLst/>
              <a:ahLst/>
              <a:cxnLst/>
              <a:rect l="l" t="t" r="r" b="b"/>
              <a:pathLst>
                <a:path w="3023" h="2928" extrusionOk="0">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94" name="Google Shape;6394;p153"/>
            <p:cNvSpPr/>
            <p:nvPr/>
          </p:nvSpPr>
          <p:spPr>
            <a:xfrm>
              <a:off x="3939825" y="1560200"/>
              <a:ext cx="73225" cy="73200"/>
            </a:xfrm>
            <a:custGeom>
              <a:avLst/>
              <a:gdLst/>
              <a:ahLst/>
              <a:cxnLst/>
              <a:rect l="l" t="t" r="r" b="b"/>
              <a:pathLst>
                <a:path w="2929" h="2928" extrusionOk="0">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95" name="Google Shape;6395;p153"/>
            <p:cNvSpPr/>
            <p:nvPr/>
          </p:nvSpPr>
          <p:spPr>
            <a:xfrm>
              <a:off x="5930025" y="17490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96" name="Google Shape;6396;p153"/>
            <p:cNvSpPr/>
            <p:nvPr/>
          </p:nvSpPr>
          <p:spPr>
            <a:xfrm>
              <a:off x="5731725" y="1749075"/>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97" name="Google Shape;6397;p153"/>
            <p:cNvSpPr/>
            <p:nvPr/>
          </p:nvSpPr>
          <p:spPr>
            <a:xfrm>
              <a:off x="55310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98" name="Google Shape;6398;p153"/>
            <p:cNvSpPr/>
            <p:nvPr/>
          </p:nvSpPr>
          <p:spPr>
            <a:xfrm>
              <a:off x="5332750" y="17490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99" name="Google Shape;6399;p153"/>
            <p:cNvSpPr/>
            <p:nvPr/>
          </p:nvSpPr>
          <p:spPr>
            <a:xfrm>
              <a:off x="5134425" y="17490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400" name="Google Shape;6400;p153"/>
            <p:cNvSpPr/>
            <p:nvPr/>
          </p:nvSpPr>
          <p:spPr>
            <a:xfrm>
              <a:off x="49337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401" name="Google Shape;6401;p153"/>
            <p:cNvSpPr/>
            <p:nvPr/>
          </p:nvSpPr>
          <p:spPr>
            <a:xfrm>
              <a:off x="47354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402" name="Google Shape;6402;p153"/>
            <p:cNvSpPr/>
            <p:nvPr/>
          </p:nvSpPr>
          <p:spPr>
            <a:xfrm>
              <a:off x="4537125" y="17490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403" name="Google Shape;6403;p153"/>
            <p:cNvSpPr/>
            <p:nvPr/>
          </p:nvSpPr>
          <p:spPr>
            <a:xfrm>
              <a:off x="43364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404" name="Google Shape;6404;p153"/>
            <p:cNvSpPr/>
            <p:nvPr/>
          </p:nvSpPr>
          <p:spPr>
            <a:xfrm>
              <a:off x="41381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405" name="Google Shape;6405;p153"/>
            <p:cNvSpPr/>
            <p:nvPr/>
          </p:nvSpPr>
          <p:spPr>
            <a:xfrm>
              <a:off x="3939825" y="17490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406" name="Google Shape;6406;p153"/>
            <p:cNvSpPr/>
            <p:nvPr/>
          </p:nvSpPr>
          <p:spPr>
            <a:xfrm>
              <a:off x="61283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407" name="Google Shape;6407;p153"/>
            <p:cNvSpPr/>
            <p:nvPr/>
          </p:nvSpPr>
          <p:spPr>
            <a:xfrm>
              <a:off x="5930025" y="1937925"/>
              <a:ext cx="73225" cy="75575"/>
            </a:xfrm>
            <a:custGeom>
              <a:avLst/>
              <a:gdLst/>
              <a:ahLst/>
              <a:cxnLst/>
              <a:rect l="l" t="t" r="r" b="b"/>
              <a:pathLst>
                <a:path w="2929" h="3023" extrusionOk="0">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408" name="Google Shape;6408;p153"/>
            <p:cNvSpPr/>
            <p:nvPr/>
          </p:nvSpPr>
          <p:spPr>
            <a:xfrm>
              <a:off x="5731725" y="1937925"/>
              <a:ext cx="73200" cy="75575"/>
            </a:xfrm>
            <a:custGeom>
              <a:avLst/>
              <a:gdLst/>
              <a:ahLst/>
              <a:cxnLst/>
              <a:rect l="l" t="t" r="r" b="b"/>
              <a:pathLst>
                <a:path w="2928" h="3023" extrusionOk="0">
                  <a:moveTo>
                    <a:pt x="1417" y="1"/>
                  </a:moveTo>
                  <a:cubicBezTo>
                    <a:pt x="662" y="1"/>
                    <a:pt x="0" y="662"/>
                    <a:pt x="0" y="1512"/>
                  </a:cubicBezTo>
                  <a:cubicBezTo>
                    <a:pt x="0" y="2267"/>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409" name="Google Shape;6409;p153"/>
            <p:cNvSpPr/>
            <p:nvPr/>
          </p:nvSpPr>
          <p:spPr>
            <a:xfrm>
              <a:off x="55310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1" y="3023"/>
                    <a:pt x="3022" y="2362"/>
                    <a:pt x="3022" y="1512"/>
                  </a:cubicBezTo>
                  <a:cubicBezTo>
                    <a:pt x="3022" y="662"/>
                    <a:pt x="2361"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410" name="Google Shape;6410;p153"/>
            <p:cNvSpPr/>
            <p:nvPr/>
          </p:nvSpPr>
          <p:spPr>
            <a:xfrm>
              <a:off x="5332750" y="1937925"/>
              <a:ext cx="75550" cy="75575"/>
            </a:xfrm>
            <a:custGeom>
              <a:avLst/>
              <a:gdLst/>
              <a:ahLst/>
              <a:cxnLst/>
              <a:rect l="l" t="t" r="r" b="b"/>
              <a:pathLst>
                <a:path w="3022" h="3023" extrusionOk="0">
                  <a:moveTo>
                    <a:pt x="1511" y="1"/>
                  </a:moveTo>
                  <a:cubicBezTo>
                    <a:pt x="661" y="1"/>
                    <a:pt x="0" y="662"/>
                    <a:pt x="0" y="1512"/>
                  </a:cubicBezTo>
                  <a:cubicBezTo>
                    <a:pt x="0" y="2267"/>
                    <a:pt x="661" y="3023"/>
                    <a:pt x="1511" y="3023"/>
                  </a:cubicBezTo>
                  <a:cubicBezTo>
                    <a:pt x="2267" y="3023"/>
                    <a:pt x="2928" y="2362"/>
                    <a:pt x="2928" y="1512"/>
                  </a:cubicBezTo>
                  <a:cubicBezTo>
                    <a:pt x="3022"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411" name="Google Shape;6411;p153"/>
            <p:cNvSpPr/>
            <p:nvPr/>
          </p:nvSpPr>
          <p:spPr>
            <a:xfrm>
              <a:off x="5134425" y="1937925"/>
              <a:ext cx="73225" cy="75575"/>
            </a:xfrm>
            <a:custGeom>
              <a:avLst/>
              <a:gdLst/>
              <a:ahLst/>
              <a:cxnLst/>
              <a:rect l="l" t="t" r="r" b="b"/>
              <a:pathLst>
                <a:path w="2929" h="3023" extrusionOk="0">
                  <a:moveTo>
                    <a:pt x="1417" y="1"/>
                  </a:moveTo>
                  <a:cubicBezTo>
                    <a:pt x="662" y="1"/>
                    <a:pt x="1" y="662"/>
                    <a:pt x="1" y="1512"/>
                  </a:cubicBezTo>
                  <a:cubicBezTo>
                    <a:pt x="1" y="2267"/>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412" name="Google Shape;6412;p153"/>
            <p:cNvSpPr/>
            <p:nvPr/>
          </p:nvSpPr>
          <p:spPr>
            <a:xfrm>
              <a:off x="49337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413" name="Google Shape;6413;p153"/>
            <p:cNvSpPr/>
            <p:nvPr/>
          </p:nvSpPr>
          <p:spPr>
            <a:xfrm>
              <a:off x="47354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414" name="Google Shape;6414;p153"/>
            <p:cNvSpPr/>
            <p:nvPr/>
          </p:nvSpPr>
          <p:spPr>
            <a:xfrm>
              <a:off x="4537125" y="1937925"/>
              <a:ext cx="73225" cy="75575"/>
            </a:xfrm>
            <a:custGeom>
              <a:avLst/>
              <a:gdLst/>
              <a:ahLst/>
              <a:cxnLst/>
              <a:rect l="l" t="t" r="r" b="b"/>
              <a:pathLst>
                <a:path w="2929" h="3023" extrusionOk="0">
                  <a:moveTo>
                    <a:pt x="1417" y="1"/>
                  </a:moveTo>
                  <a:cubicBezTo>
                    <a:pt x="662" y="1"/>
                    <a:pt x="1" y="662"/>
                    <a:pt x="1" y="1512"/>
                  </a:cubicBezTo>
                  <a:cubicBezTo>
                    <a:pt x="1" y="2267"/>
                    <a:pt x="662" y="3023"/>
                    <a:pt x="1417" y="3023"/>
                  </a:cubicBezTo>
                  <a:lnTo>
                    <a:pt x="1512" y="3023"/>
                  </a:lnTo>
                  <a:cubicBezTo>
                    <a:pt x="2267" y="3023"/>
                    <a:pt x="2928" y="2362"/>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415" name="Google Shape;6415;p153"/>
            <p:cNvSpPr/>
            <p:nvPr/>
          </p:nvSpPr>
          <p:spPr>
            <a:xfrm>
              <a:off x="43364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416" name="Google Shape;6416;p153"/>
            <p:cNvSpPr/>
            <p:nvPr/>
          </p:nvSpPr>
          <p:spPr>
            <a:xfrm>
              <a:off x="41381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417" name="Google Shape;6417;p153"/>
            <p:cNvSpPr/>
            <p:nvPr/>
          </p:nvSpPr>
          <p:spPr>
            <a:xfrm>
              <a:off x="3939825" y="1937925"/>
              <a:ext cx="73225" cy="75575"/>
            </a:xfrm>
            <a:custGeom>
              <a:avLst/>
              <a:gdLst/>
              <a:ahLst/>
              <a:cxnLst/>
              <a:rect l="l" t="t" r="r" b="b"/>
              <a:pathLst>
                <a:path w="2929" h="3023" extrusionOk="0">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418" name="Google Shape;6418;p153"/>
            <p:cNvSpPr/>
            <p:nvPr/>
          </p:nvSpPr>
          <p:spPr>
            <a:xfrm>
              <a:off x="61283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419" name="Google Shape;6419;p153"/>
            <p:cNvSpPr/>
            <p:nvPr/>
          </p:nvSpPr>
          <p:spPr>
            <a:xfrm>
              <a:off x="5930025" y="212680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420" name="Google Shape;6420;p153"/>
            <p:cNvSpPr/>
            <p:nvPr/>
          </p:nvSpPr>
          <p:spPr>
            <a:xfrm>
              <a:off x="5731725" y="2126800"/>
              <a:ext cx="73200" cy="75575"/>
            </a:xfrm>
            <a:custGeom>
              <a:avLst/>
              <a:gdLst/>
              <a:ahLst/>
              <a:cxnLst/>
              <a:rect l="l" t="t" r="r" b="b"/>
              <a:pathLst>
                <a:path w="2928" h="3023" extrusionOk="0">
                  <a:moveTo>
                    <a:pt x="1417" y="1"/>
                  </a:moveTo>
                  <a:cubicBezTo>
                    <a:pt x="662" y="1"/>
                    <a:pt x="0" y="662"/>
                    <a:pt x="0" y="1511"/>
                  </a:cubicBezTo>
                  <a:cubicBezTo>
                    <a:pt x="0" y="2361"/>
                    <a:pt x="662" y="3022"/>
                    <a:pt x="1417" y="3022"/>
                  </a:cubicBezTo>
                  <a:cubicBezTo>
                    <a:pt x="2267" y="3022"/>
                    <a:pt x="2928" y="2361"/>
                    <a:pt x="2928" y="1511"/>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421" name="Google Shape;6421;p153"/>
            <p:cNvSpPr/>
            <p:nvPr/>
          </p:nvSpPr>
          <p:spPr>
            <a:xfrm>
              <a:off x="55310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1" y="3022"/>
                    <a:pt x="3022" y="2361"/>
                    <a:pt x="3022" y="1511"/>
                  </a:cubicBezTo>
                  <a:cubicBezTo>
                    <a:pt x="3022" y="662"/>
                    <a:pt x="2361"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422" name="Google Shape;6422;p153"/>
            <p:cNvSpPr/>
            <p:nvPr/>
          </p:nvSpPr>
          <p:spPr>
            <a:xfrm>
              <a:off x="5332750" y="212680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267" y="3022"/>
                    <a:pt x="2928" y="2361"/>
                    <a:pt x="2928" y="1511"/>
                  </a:cubicBezTo>
                  <a:cubicBezTo>
                    <a:pt x="3022"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423" name="Google Shape;6423;p153"/>
            <p:cNvSpPr/>
            <p:nvPr/>
          </p:nvSpPr>
          <p:spPr>
            <a:xfrm>
              <a:off x="5134425" y="212680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cubicBezTo>
                    <a:pt x="2267" y="3022"/>
                    <a:pt x="2928" y="2361"/>
                    <a:pt x="2928" y="1511"/>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424" name="Google Shape;6424;p153"/>
            <p:cNvSpPr/>
            <p:nvPr/>
          </p:nvSpPr>
          <p:spPr>
            <a:xfrm>
              <a:off x="49337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425" name="Google Shape;6425;p153"/>
            <p:cNvSpPr/>
            <p:nvPr/>
          </p:nvSpPr>
          <p:spPr>
            <a:xfrm>
              <a:off x="47354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426" name="Google Shape;6426;p153"/>
            <p:cNvSpPr/>
            <p:nvPr/>
          </p:nvSpPr>
          <p:spPr>
            <a:xfrm>
              <a:off x="4537125" y="212680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427" name="Google Shape;6427;p153"/>
            <p:cNvSpPr/>
            <p:nvPr/>
          </p:nvSpPr>
          <p:spPr>
            <a:xfrm>
              <a:off x="43364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428" name="Google Shape;6428;p153"/>
            <p:cNvSpPr/>
            <p:nvPr/>
          </p:nvSpPr>
          <p:spPr>
            <a:xfrm>
              <a:off x="41381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429" name="Google Shape;6429;p153"/>
            <p:cNvSpPr/>
            <p:nvPr/>
          </p:nvSpPr>
          <p:spPr>
            <a:xfrm>
              <a:off x="3939825" y="212680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430" name="Google Shape;6430;p153"/>
            <p:cNvSpPr/>
            <p:nvPr/>
          </p:nvSpPr>
          <p:spPr>
            <a:xfrm>
              <a:off x="61283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431" name="Google Shape;6431;p153"/>
            <p:cNvSpPr/>
            <p:nvPr/>
          </p:nvSpPr>
          <p:spPr>
            <a:xfrm>
              <a:off x="5930025" y="231567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432" name="Google Shape;6432;p153"/>
            <p:cNvSpPr/>
            <p:nvPr/>
          </p:nvSpPr>
          <p:spPr>
            <a:xfrm>
              <a:off x="5731725" y="2315675"/>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433" name="Google Shape;6433;p153"/>
            <p:cNvSpPr/>
            <p:nvPr/>
          </p:nvSpPr>
          <p:spPr>
            <a:xfrm>
              <a:off x="55310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434" name="Google Shape;6434;p153"/>
            <p:cNvSpPr/>
            <p:nvPr/>
          </p:nvSpPr>
          <p:spPr>
            <a:xfrm>
              <a:off x="5332750" y="231567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435" name="Google Shape;6435;p153"/>
            <p:cNvSpPr/>
            <p:nvPr/>
          </p:nvSpPr>
          <p:spPr>
            <a:xfrm>
              <a:off x="5134425" y="231567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436" name="Google Shape;6436;p153"/>
            <p:cNvSpPr/>
            <p:nvPr/>
          </p:nvSpPr>
          <p:spPr>
            <a:xfrm>
              <a:off x="49337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437" name="Google Shape;6437;p153"/>
            <p:cNvSpPr/>
            <p:nvPr/>
          </p:nvSpPr>
          <p:spPr>
            <a:xfrm>
              <a:off x="47354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438" name="Google Shape;6438;p153"/>
            <p:cNvSpPr/>
            <p:nvPr/>
          </p:nvSpPr>
          <p:spPr>
            <a:xfrm>
              <a:off x="4537125" y="231567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439" name="Google Shape;6439;p153"/>
            <p:cNvSpPr/>
            <p:nvPr/>
          </p:nvSpPr>
          <p:spPr>
            <a:xfrm>
              <a:off x="43364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440" name="Google Shape;6440;p153"/>
            <p:cNvSpPr/>
            <p:nvPr/>
          </p:nvSpPr>
          <p:spPr>
            <a:xfrm>
              <a:off x="41381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441" name="Google Shape;6441;p153"/>
            <p:cNvSpPr/>
            <p:nvPr/>
          </p:nvSpPr>
          <p:spPr>
            <a:xfrm>
              <a:off x="3939825" y="231567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442" name="Google Shape;6442;p153"/>
            <p:cNvSpPr/>
            <p:nvPr/>
          </p:nvSpPr>
          <p:spPr>
            <a:xfrm>
              <a:off x="6326650" y="2509250"/>
              <a:ext cx="28375" cy="68500"/>
            </a:xfrm>
            <a:custGeom>
              <a:avLst/>
              <a:gdLst/>
              <a:ahLst/>
              <a:cxnLst/>
              <a:rect l="l" t="t" r="r" b="b"/>
              <a:pathLst>
                <a:path w="1135" h="2740" extrusionOk="0">
                  <a:moveTo>
                    <a:pt x="851" y="1"/>
                  </a:moveTo>
                  <a:cubicBezTo>
                    <a:pt x="379" y="284"/>
                    <a:pt x="1" y="756"/>
                    <a:pt x="1" y="1323"/>
                  </a:cubicBezTo>
                  <a:cubicBezTo>
                    <a:pt x="1" y="1984"/>
                    <a:pt x="473" y="2551"/>
                    <a:pt x="1134" y="2740"/>
                  </a:cubicBezTo>
                  <a:cubicBezTo>
                    <a:pt x="1040" y="1795"/>
                    <a:pt x="945" y="945"/>
                    <a:pt x="85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443" name="Google Shape;6443;p153"/>
            <p:cNvSpPr/>
            <p:nvPr/>
          </p:nvSpPr>
          <p:spPr>
            <a:xfrm>
              <a:off x="61283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444" name="Google Shape;6444;p153"/>
            <p:cNvSpPr/>
            <p:nvPr/>
          </p:nvSpPr>
          <p:spPr>
            <a:xfrm>
              <a:off x="5930025" y="250455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445" name="Google Shape;6445;p153"/>
            <p:cNvSpPr/>
            <p:nvPr/>
          </p:nvSpPr>
          <p:spPr>
            <a:xfrm>
              <a:off x="5731725" y="2504550"/>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446" name="Google Shape;6446;p153"/>
            <p:cNvSpPr/>
            <p:nvPr/>
          </p:nvSpPr>
          <p:spPr>
            <a:xfrm>
              <a:off x="55310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447" name="Google Shape;6447;p153"/>
            <p:cNvSpPr/>
            <p:nvPr/>
          </p:nvSpPr>
          <p:spPr>
            <a:xfrm>
              <a:off x="5332750" y="250455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448" name="Google Shape;6448;p153"/>
            <p:cNvSpPr/>
            <p:nvPr/>
          </p:nvSpPr>
          <p:spPr>
            <a:xfrm>
              <a:off x="5134425" y="250455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449" name="Google Shape;6449;p153"/>
            <p:cNvSpPr/>
            <p:nvPr/>
          </p:nvSpPr>
          <p:spPr>
            <a:xfrm>
              <a:off x="49337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450" name="Google Shape;6450;p153"/>
            <p:cNvSpPr/>
            <p:nvPr/>
          </p:nvSpPr>
          <p:spPr>
            <a:xfrm>
              <a:off x="47354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451" name="Google Shape;6451;p153"/>
            <p:cNvSpPr/>
            <p:nvPr/>
          </p:nvSpPr>
          <p:spPr>
            <a:xfrm>
              <a:off x="4537125" y="250455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452" name="Google Shape;6452;p153"/>
            <p:cNvSpPr/>
            <p:nvPr/>
          </p:nvSpPr>
          <p:spPr>
            <a:xfrm>
              <a:off x="43364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453" name="Google Shape;6453;p153"/>
            <p:cNvSpPr/>
            <p:nvPr/>
          </p:nvSpPr>
          <p:spPr>
            <a:xfrm>
              <a:off x="41381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454" name="Google Shape;6454;p153"/>
            <p:cNvSpPr/>
            <p:nvPr/>
          </p:nvSpPr>
          <p:spPr>
            <a:xfrm>
              <a:off x="3939825" y="250455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455" name="Google Shape;6455;p153"/>
            <p:cNvSpPr/>
            <p:nvPr/>
          </p:nvSpPr>
          <p:spPr>
            <a:xfrm>
              <a:off x="6326650" y="2693400"/>
              <a:ext cx="40175" cy="75575"/>
            </a:xfrm>
            <a:custGeom>
              <a:avLst/>
              <a:gdLst/>
              <a:ahLst/>
              <a:cxnLst/>
              <a:rect l="l" t="t" r="r" b="b"/>
              <a:pathLst>
                <a:path w="1607" h="3023" extrusionOk="0">
                  <a:moveTo>
                    <a:pt x="1512" y="1"/>
                  </a:moveTo>
                  <a:cubicBezTo>
                    <a:pt x="662" y="1"/>
                    <a:pt x="1" y="662"/>
                    <a:pt x="1" y="1512"/>
                  </a:cubicBezTo>
                  <a:cubicBezTo>
                    <a:pt x="1" y="2362"/>
                    <a:pt x="662" y="3023"/>
                    <a:pt x="1512" y="3023"/>
                  </a:cubicBezTo>
                  <a:lnTo>
                    <a:pt x="1512" y="2928"/>
                  </a:lnTo>
                  <a:lnTo>
                    <a:pt x="1606" y="2928"/>
                  </a:lnTo>
                  <a:cubicBezTo>
                    <a:pt x="1606" y="1984"/>
                    <a:pt x="1512" y="1040"/>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456" name="Google Shape;6456;p153"/>
            <p:cNvSpPr/>
            <p:nvPr/>
          </p:nvSpPr>
          <p:spPr>
            <a:xfrm>
              <a:off x="61283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457" name="Google Shape;6457;p153"/>
            <p:cNvSpPr/>
            <p:nvPr/>
          </p:nvSpPr>
          <p:spPr>
            <a:xfrm>
              <a:off x="5930025" y="2693400"/>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458" name="Google Shape;6458;p153"/>
            <p:cNvSpPr/>
            <p:nvPr/>
          </p:nvSpPr>
          <p:spPr>
            <a:xfrm>
              <a:off x="5731725" y="2693400"/>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459" name="Google Shape;6459;p153"/>
            <p:cNvSpPr/>
            <p:nvPr/>
          </p:nvSpPr>
          <p:spPr>
            <a:xfrm>
              <a:off x="55310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460" name="Google Shape;6460;p153"/>
            <p:cNvSpPr/>
            <p:nvPr/>
          </p:nvSpPr>
          <p:spPr>
            <a:xfrm>
              <a:off x="5332750" y="2693400"/>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267" y="3023"/>
                    <a:pt x="2928" y="2362"/>
                    <a:pt x="2928" y="1512"/>
                  </a:cubicBezTo>
                  <a:cubicBezTo>
                    <a:pt x="3022"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461" name="Google Shape;6461;p153"/>
            <p:cNvSpPr/>
            <p:nvPr/>
          </p:nvSpPr>
          <p:spPr>
            <a:xfrm>
              <a:off x="5134425" y="2693400"/>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462" name="Google Shape;6462;p153"/>
            <p:cNvSpPr/>
            <p:nvPr/>
          </p:nvSpPr>
          <p:spPr>
            <a:xfrm>
              <a:off x="49337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463" name="Google Shape;6463;p153"/>
            <p:cNvSpPr/>
            <p:nvPr/>
          </p:nvSpPr>
          <p:spPr>
            <a:xfrm>
              <a:off x="47354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464" name="Google Shape;6464;p153"/>
            <p:cNvSpPr/>
            <p:nvPr/>
          </p:nvSpPr>
          <p:spPr>
            <a:xfrm>
              <a:off x="4537125" y="2693400"/>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465" name="Google Shape;6465;p153"/>
            <p:cNvSpPr/>
            <p:nvPr/>
          </p:nvSpPr>
          <p:spPr>
            <a:xfrm>
              <a:off x="43364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466" name="Google Shape;6466;p153"/>
            <p:cNvSpPr/>
            <p:nvPr/>
          </p:nvSpPr>
          <p:spPr>
            <a:xfrm>
              <a:off x="41381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467" name="Google Shape;6467;p153"/>
            <p:cNvSpPr/>
            <p:nvPr/>
          </p:nvSpPr>
          <p:spPr>
            <a:xfrm>
              <a:off x="3939825" y="2693400"/>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sp>
        <p:nvSpPr>
          <p:cNvPr id="6468" name="Google Shape;6468;p153"/>
          <p:cNvSpPr txBox="1"/>
          <p:nvPr/>
        </p:nvSpPr>
        <p:spPr>
          <a:xfrm>
            <a:off x="609451" y="4765501"/>
            <a:ext cx="1315500" cy="292313"/>
          </a:xfrm>
          <a:prstGeom prst="rect">
            <a:avLst/>
          </a:prstGeom>
          <a:noFill/>
          <a:ln>
            <a:noFill/>
          </a:ln>
        </p:spPr>
        <p:txBody>
          <a:bodyPr spcFirstLastPara="1" wrap="square" lIns="91400" tIns="91400" rIns="91400" bIns="91400"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matchingName="Title and body split">
  <p:cSld name="Title and body split">
    <p:bg>
      <p:bgPr>
        <a:solidFill>
          <a:schemeClr val="dk1"/>
        </a:solidFill>
        <a:effectLst/>
      </p:bgPr>
    </p:bg>
    <p:spTree>
      <p:nvGrpSpPr>
        <p:cNvPr id="1" name="Shape 6469"/>
        <p:cNvGrpSpPr/>
        <p:nvPr/>
      </p:nvGrpSpPr>
      <p:grpSpPr>
        <a:xfrm>
          <a:off x="0" y="0"/>
          <a:ext cx="0" cy="0"/>
          <a:chOff x="0" y="0"/>
          <a:chExt cx="0" cy="0"/>
        </a:xfrm>
      </p:grpSpPr>
      <p:sp>
        <p:nvSpPr>
          <p:cNvPr id="6470" name="Google Shape;6470;p154"/>
          <p:cNvSpPr/>
          <p:nvPr/>
        </p:nvSpPr>
        <p:spPr>
          <a:xfrm>
            <a:off x="0" y="0"/>
            <a:ext cx="4793700" cy="5143500"/>
          </a:xfrm>
          <a:prstGeom prst="rect">
            <a:avLst/>
          </a:prstGeom>
          <a:solidFill>
            <a:schemeClr val="lt1"/>
          </a:solidFill>
          <a:ln>
            <a:noFill/>
          </a:ln>
        </p:spPr>
        <p:txBody>
          <a:bodyPr spcFirstLastPara="1" wrap="square" lIns="91400" tIns="91400" rIns="91400" bIns="91400"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471" name="Google Shape;6471;p154"/>
          <p:cNvSpPr txBox="1">
            <a:spLocks noGrp="1"/>
          </p:cNvSpPr>
          <p:nvPr>
            <p:ph type="title"/>
          </p:nvPr>
        </p:nvSpPr>
        <p:spPr>
          <a:xfrm>
            <a:off x="311700" y="569151"/>
            <a:ext cx="4029000" cy="10470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800"/>
              <a:buNone/>
              <a:defRPr sz="2799"/>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6472" name="Google Shape;6472;p154"/>
          <p:cNvSpPr txBox="1">
            <a:spLocks noGrp="1"/>
          </p:cNvSpPr>
          <p:nvPr>
            <p:ph type="body" idx="1"/>
          </p:nvPr>
        </p:nvSpPr>
        <p:spPr>
          <a:xfrm>
            <a:off x="311700" y="1819425"/>
            <a:ext cx="4029000" cy="2760000"/>
          </a:xfrm>
          <a:prstGeom prst="rect">
            <a:avLst/>
          </a:prstGeom>
          <a:noFill/>
          <a:ln>
            <a:noFill/>
          </a:ln>
        </p:spPr>
        <p:txBody>
          <a:bodyPr spcFirstLastPara="1" wrap="square" lIns="91425" tIns="91425" rIns="91425" bIns="91425" anchor="t" anchorCtr="0">
            <a:normAutofit/>
          </a:bodyPr>
          <a:lstStyle>
            <a:lvl1pPr marL="457200" lvl="0" indent="-330200" algn="l">
              <a:lnSpc>
                <a:spcPct val="115000"/>
              </a:lnSpc>
              <a:spcBef>
                <a:spcPts val="0"/>
              </a:spcBef>
              <a:spcAft>
                <a:spcPts val="0"/>
              </a:spcAft>
              <a:buSzPts val="1600"/>
              <a:buChar char="●"/>
              <a:defRPr/>
            </a:lvl1pPr>
            <a:lvl2pPr marL="914400" lvl="1" indent="-317500" algn="l">
              <a:lnSpc>
                <a:spcPct val="115000"/>
              </a:lnSpc>
              <a:spcBef>
                <a:spcPts val="0"/>
              </a:spcBef>
              <a:spcAft>
                <a:spcPts val="0"/>
              </a:spcAft>
              <a:buSzPts val="1400"/>
              <a:buChar char="○"/>
              <a:defRPr/>
            </a:lvl2pPr>
            <a:lvl3pPr marL="1371600" lvl="2" indent="-304800" algn="l">
              <a:lnSpc>
                <a:spcPct val="115000"/>
              </a:lnSpc>
              <a:spcBef>
                <a:spcPts val="0"/>
              </a:spcBef>
              <a:spcAft>
                <a:spcPts val="0"/>
              </a:spcAft>
              <a:buSzPts val="1200"/>
              <a:buChar char="■"/>
              <a:defRPr/>
            </a:lvl3pPr>
            <a:lvl4pPr marL="1828800" lvl="3" indent="-304800" algn="l">
              <a:lnSpc>
                <a:spcPct val="115000"/>
              </a:lnSpc>
              <a:spcBef>
                <a:spcPts val="0"/>
              </a:spcBef>
              <a:spcAft>
                <a:spcPts val="0"/>
              </a:spcAft>
              <a:buSzPts val="1200"/>
              <a:buChar char="●"/>
              <a:defRPr/>
            </a:lvl4pPr>
            <a:lvl5pPr marL="2286000" lvl="4" indent="-292100" algn="l">
              <a:lnSpc>
                <a:spcPct val="115000"/>
              </a:lnSpc>
              <a:spcBef>
                <a:spcPts val="0"/>
              </a:spcBef>
              <a:spcAft>
                <a:spcPts val="0"/>
              </a:spcAft>
              <a:buSzPts val="1000"/>
              <a:buChar char="○"/>
              <a:defRPr/>
            </a:lvl5pPr>
            <a:lvl6pPr marL="2743200" lvl="5" indent="-292100" algn="l">
              <a:lnSpc>
                <a:spcPct val="115000"/>
              </a:lnSpc>
              <a:spcBef>
                <a:spcPts val="0"/>
              </a:spcBef>
              <a:spcAft>
                <a:spcPts val="0"/>
              </a:spcAft>
              <a:buSzPts val="1000"/>
              <a:buChar char="■"/>
              <a:defRPr/>
            </a:lvl6pPr>
            <a:lvl7pPr marL="3200400" lvl="6" indent="-292100" algn="l">
              <a:lnSpc>
                <a:spcPct val="115000"/>
              </a:lnSpc>
              <a:spcBef>
                <a:spcPts val="0"/>
              </a:spcBef>
              <a:spcAft>
                <a:spcPts val="0"/>
              </a:spcAft>
              <a:buSzPts val="1000"/>
              <a:buChar char="●"/>
              <a:defRPr/>
            </a:lvl7pPr>
            <a:lvl8pPr marL="3657600" lvl="7" indent="-285750" algn="l">
              <a:lnSpc>
                <a:spcPct val="115000"/>
              </a:lnSpc>
              <a:spcBef>
                <a:spcPts val="0"/>
              </a:spcBef>
              <a:spcAft>
                <a:spcPts val="0"/>
              </a:spcAft>
              <a:buSzPts val="900"/>
              <a:buChar char="○"/>
              <a:defRPr/>
            </a:lvl8pPr>
            <a:lvl9pPr marL="4114800" lvl="8" indent="-285750" algn="l">
              <a:lnSpc>
                <a:spcPct val="115000"/>
              </a:lnSpc>
              <a:spcBef>
                <a:spcPts val="0"/>
              </a:spcBef>
              <a:spcAft>
                <a:spcPts val="0"/>
              </a:spcAft>
              <a:buSzPts val="900"/>
              <a:buChar char="■"/>
              <a:defRPr/>
            </a:lvl9pPr>
          </a:lstStyle>
          <a:p>
            <a:endParaRPr/>
          </a:p>
        </p:txBody>
      </p:sp>
      <p:sp>
        <p:nvSpPr>
          <p:cNvPr id="6473" name="Google Shape;6473;p154"/>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6474" name="Google Shape;6474;p154"/>
          <p:cNvSpPr/>
          <p:nvPr/>
        </p:nvSpPr>
        <p:spPr>
          <a:xfrm>
            <a:off x="434925" y="280400"/>
            <a:ext cx="109800" cy="153600"/>
          </a:xfrm>
          <a:prstGeom prst="chevron">
            <a:avLst>
              <a:gd name="adj" fmla="val 55512"/>
            </a:avLst>
          </a:prstGeom>
          <a:solidFill>
            <a:schemeClr val="accent1"/>
          </a:solidFill>
          <a:ln>
            <a:noFill/>
          </a:ln>
        </p:spPr>
        <p:txBody>
          <a:bodyPr spcFirstLastPara="1" wrap="square" lIns="91400" tIns="91400" rIns="91400" bIns="91400"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475" name="Google Shape;6475;p154"/>
          <p:cNvSpPr txBox="1">
            <a:spLocks noGrp="1"/>
          </p:cNvSpPr>
          <p:nvPr>
            <p:ph type="subTitle" idx="2"/>
          </p:nvPr>
        </p:nvSpPr>
        <p:spPr>
          <a:xfrm>
            <a:off x="581025" y="201937"/>
            <a:ext cx="4029000" cy="316800"/>
          </a:xfrm>
          <a:prstGeom prst="rect">
            <a:avLst/>
          </a:prstGeom>
          <a:noFill/>
          <a:ln>
            <a:noFill/>
          </a:ln>
        </p:spPr>
        <p:txBody>
          <a:bodyPr spcFirstLastPara="1" wrap="square" lIns="91425" tIns="91425" rIns="91425" bIns="91425" anchor="ctr" anchorCtr="0">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199"/>
            </a:lvl2pPr>
            <a:lvl3pPr lvl="2" algn="l">
              <a:lnSpc>
                <a:spcPct val="115000"/>
              </a:lnSpc>
              <a:spcBef>
                <a:spcPts val="0"/>
              </a:spcBef>
              <a:spcAft>
                <a:spcPts val="0"/>
              </a:spcAft>
              <a:buSzPts val="1200"/>
              <a:buNone/>
              <a:defRPr sz="1199"/>
            </a:lvl3pPr>
            <a:lvl4pPr lvl="3" algn="l">
              <a:lnSpc>
                <a:spcPct val="115000"/>
              </a:lnSpc>
              <a:spcBef>
                <a:spcPts val="0"/>
              </a:spcBef>
              <a:spcAft>
                <a:spcPts val="0"/>
              </a:spcAft>
              <a:buSzPts val="1200"/>
              <a:buNone/>
              <a:defRPr sz="1199"/>
            </a:lvl4pPr>
            <a:lvl5pPr lvl="4" algn="l">
              <a:lnSpc>
                <a:spcPct val="115000"/>
              </a:lnSpc>
              <a:spcBef>
                <a:spcPts val="0"/>
              </a:spcBef>
              <a:spcAft>
                <a:spcPts val="0"/>
              </a:spcAft>
              <a:buSzPts val="1200"/>
              <a:buNone/>
              <a:defRPr sz="1199"/>
            </a:lvl5pPr>
            <a:lvl6pPr lvl="5" algn="l">
              <a:lnSpc>
                <a:spcPct val="115000"/>
              </a:lnSpc>
              <a:spcBef>
                <a:spcPts val="0"/>
              </a:spcBef>
              <a:spcAft>
                <a:spcPts val="0"/>
              </a:spcAft>
              <a:buSzPts val="1200"/>
              <a:buNone/>
              <a:defRPr sz="1199"/>
            </a:lvl6pPr>
            <a:lvl7pPr lvl="6" algn="l">
              <a:lnSpc>
                <a:spcPct val="115000"/>
              </a:lnSpc>
              <a:spcBef>
                <a:spcPts val="0"/>
              </a:spcBef>
              <a:spcAft>
                <a:spcPts val="0"/>
              </a:spcAft>
              <a:buSzPts val="1200"/>
              <a:buNone/>
              <a:defRPr sz="1199"/>
            </a:lvl7pPr>
            <a:lvl8pPr lvl="7" algn="l">
              <a:lnSpc>
                <a:spcPct val="115000"/>
              </a:lnSpc>
              <a:spcBef>
                <a:spcPts val="0"/>
              </a:spcBef>
              <a:spcAft>
                <a:spcPts val="0"/>
              </a:spcAft>
              <a:buSzPts val="1200"/>
              <a:buNone/>
              <a:defRPr sz="1199"/>
            </a:lvl8pPr>
            <a:lvl9pPr lvl="8" algn="l">
              <a:lnSpc>
                <a:spcPct val="115000"/>
              </a:lnSpc>
              <a:spcBef>
                <a:spcPts val="0"/>
              </a:spcBef>
              <a:spcAft>
                <a:spcPts val="0"/>
              </a:spcAft>
              <a:buSzPts val="1200"/>
              <a:buNone/>
              <a:defRPr sz="1199"/>
            </a:lvl9pPr>
          </a:lstStyle>
          <a:p>
            <a:endParaRPr/>
          </a:p>
        </p:txBody>
      </p:sp>
      <p:grpSp>
        <p:nvGrpSpPr>
          <p:cNvPr id="6476" name="Google Shape;6476;p154"/>
          <p:cNvGrpSpPr/>
          <p:nvPr/>
        </p:nvGrpSpPr>
        <p:grpSpPr>
          <a:xfrm>
            <a:off x="8041174" y="4778597"/>
            <a:ext cx="598277" cy="170409"/>
            <a:chOff x="238125" y="1822850"/>
            <a:chExt cx="7080200" cy="2016675"/>
          </a:xfrm>
        </p:grpSpPr>
        <p:sp>
          <p:nvSpPr>
            <p:cNvPr id="6477" name="Google Shape;6477;p154"/>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478" name="Google Shape;6478;p154"/>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479" name="Google Shape;6479;p154"/>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480" name="Google Shape;6480;p154"/>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481" name="Google Shape;6481;p154"/>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482" name="Google Shape;6482;p154"/>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483" name="Google Shape;6483;p154"/>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sp>
        <p:nvSpPr>
          <p:cNvPr id="6484" name="Google Shape;6484;p154"/>
          <p:cNvSpPr txBox="1"/>
          <p:nvPr/>
        </p:nvSpPr>
        <p:spPr>
          <a:xfrm>
            <a:off x="244350" y="4765501"/>
            <a:ext cx="1315500" cy="292313"/>
          </a:xfrm>
          <a:prstGeom prst="rect">
            <a:avLst/>
          </a:prstGeom>
          <a:noFill/>
          <a:ln>
            <a:noFill/>
          </a:ln>
        </p:spPr>
        <p:txBody>
          <a:bodyPr spcFirstLastPara="1" wrap="square" lIns="91400" tIns="91400" rIns="91400" bIns="91400"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matchingName="Title and body split w/chevrons">
  <p:cSld name="Title and body split w/chevrons">
    <p:bg>
      <p:bgPr>
        <a:solidFill>
          <a:schemeClr val="dk1"/>
        </a:solidFill>
        <a:effectLst/>
      </p:bgPr>
    </p:bg>
    <p:spTree>
      <p:nvGrpSpPr>
        <p:cNvPr id="1" name="Shape 6485"/>
        <p:cNvGrpSpPr/>
        <p:nvPr/>
      </p:nvGrpSpPr>
      <p:grpSpPr>
        <a:xfrm>
          <a:off x="0" y="0"/>
          <a:ext cx="0" cy="0"/>
          <a:chOff x="0" y="0"/>
          <a:chExt cx="0" cy="0"/>
        </a:xfrm>
      </p:grpSpPr>
      <p:grpSp>
        <p:nvGrpSpPr>
          <p:cNvPr id="6486" name="Google Shape;6486;p155"/>
          <p:cNvGrpSpPr/>
          <p:nvPr/>
        </p:nvGrpSpPr>
        <p:grpSpPr>
          <a:xfrm>
            <a:off x="2726704" y="6"/>
            <a:ext cx="3697033" cy="5143642"/>
            <a:chOff x="1926275" y="238125"/>
            <a:chExt cx="3765950" cy="5239525"/>
          </a:xfrm>
        </p:grpSpPr>
        <p:sp>
          <p:nvSpPr>
            <p:cNvPr id="6487" name="Google Shape;6487;p155"/>
            <p:cNvSpPr/>
            <p:nvPr/>
          </p:nvSpPr>
          <p:spPr>
            <a:xfrm>
              <a:off x="3567675" y="2842675"/>
              <a:ext cx="2124550" cy="2634975"/>
            </a:xfrm>
            <a:custGeom>
              <a:avLst/>
              <a:gdLst/>
              <a:ahLst/>
              <a:cxnLst/>
              <a:rect l="l" t="t" r="r" b="b"/>
              <a:pathLst>
                <a:path w="84982" h="105399" extrusionOk="0">
                  <a:moveTo>
                    <a:pt x="84070" y="1"/>
                  </a:moveTo>
                  <a:lnTo>
                    <a:pt x="1" y="105398"/>
                  </a:lnTo>
                  <a:lnTo>
                    <a:pt x="1854" y="105398"/>
                  </a:lnTo>
                  <a:lnTo>
                    <a:pt x="54872" y="38890"/>
                  </a:lnTo>
                  <a:lnTo>
                    <a:pt x="84981" y="1155"/>
                  </a:lnTo>
                  <a:lnTo>
                    <a:pt x="84070"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488" name="Google Shape;6488;p155"/>
            <p:cNvSpPr/>
            <p:nvPr/>
          </p:nvSpPr>
          <p:spPr>
            <a:xfrm>
              <a:off x="3471225" y="2781900"/>
              <a:ext cx="2173150" cy="2695750"/>
            </a:xfrm>
            <a:custGeom>
              <a:avLst/>
              <a:gdLst/>
              <a:ahLst/>
              <a:cxnLst/>
              <a:rect l="l" t="t" r="r" b="b"/>
              <a:pathLst>
                <a:path w="86926" h="107830" extrusionOk="0">
                  <a:moveTo>
                    <a:pt x="85983" y="1"/>
                  </a:moveTo>
                  <a:lnTo>
                    <a:pt x="0" y="107829"/>
                  </a:lnTo>
                  <a:lnTo>
                    <a:pt x="1823" y="107829"/>
                  </a:lnTo>
                  <a:lnTo>
                    <a:pt x="86925" y="1155"/>
                  </a:lnTo>
                  <a:lnTo>
                    <a:pt x="85983"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489" name="Google Shape;6489;p155"/>
            <p:cNvSpPr/>
            <p:nvPr/>
          </p:nvSpPr>
          <p:spPr>
            <a:xfrm>
              <a:off x="3374000" y="2721150"/>
              <a:ext cx="2221750" cy="2756500"/>
            </a:xfrm>
            <a:custGeom>
              <a:avLst/>
              <a:gdLst/>
              <a:ahLst/>
              <a:cxnLst/>
              <a:rect l="l" t="t" r="r" b="b"/>
              <a:pathLst>
                <a:path w="88870" h="110260" extrusionOk="0">
                  <a:moveTo>
                    <a:pt x="87958" y="0"/>
                  </a:moveTo>
                  <a:lnTo>
                    <a:pt x="0" y="110259"/>
                  </a:lnTo>
                  <a:lnTo>
                    <a:pt x="1854" y="110259"/>
                  </a:lnTo>
                  <a:lnTo>
                    <a:pt x="88870" y="1155"/>
                  </a:lnTo>
                  <a:lnTo>
                    <a:pt x="87958"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490" name="Google Shape;6490;p155"/>
            <p:cNvSpPr/>
            <p:nvPr/>
          </p:nvSpPr>
          <p:spPr>
            <a:xfrm>
              <a:off x="3278300" y="2661150"/>
              <a:ext cx="2269600" cy="2816500"/>
            </a:xfrm>
            <a:custGeom>
              <a:avLst/>
              <a:gdLst/>
              <a:ahLst/>
              <a:cxnLst/>
              <a:rect l="l" t="t" r="r" b="b"/>
              <a:pathLst>
                <a:path w="90784" h="112660" extrusionOk="0">
                  <a:moveTo>
                    <a:pt x="89872" y="0"/>
                  </a:moveTo>
                  <a:lnTo>
                    <a:pt x="0" y="112659"/>
                  </a:lnTo>
                  <a:lnTo>
                    <a:pt x="1853" y="112659"/>
                  </a:lnTo>
                  <a:lnTo>
                    <a:pt x="90784" y="1155"/>
                  </a:lnTo>
                  <a:lnTo>
                    <a:pt x="89872"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491" name="Google Shape;6491;p155"/>
            <p:cNvSpPr/>
            <p:nvPr/>
          </p:nvSpPr>
          <p:spPr>
            <a:xfrm>
              <a:off x="3181825" y="2600375"/>
              <a:ext cx="2317475" cy="2877275"/>
            </a:xfrm>
            <a:custGeom>
              <a:avLst/>
              <a:gdLst/>
              <a:ahLst/>
              <a:cxnLst/>
              <a:rect l="l" t="t" r="r" b="b"/>
              <a:pathLst>
                <a:path w="92699" h="115091" extrusionOk="0">
                  <a:moveTo>
                    <a:pt x="91787" y="0"/>
                  </a:moveTo>
                  <a:lnTo>
                    <a:pt x="1" y="115090"/>
                  </a:lnTo>
                  <a:lnTo>
                    <a:pt x="1854" y="115090"/>
                  </a:lnTo>
                  <a:lnTo>
                    <a:pt x="92698" y="1155"/>
                  </a:lnTo>
                  <a:lnTo>
                    <a:pt x="91787"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492" name="Google Shape;6492;p155"/>
            <p:cNvSpPr/>
            <p:nvPr/>
          </p:nvSpPr>
          <p:spPr>
            <a:xfrm>
              <a:off x="3084600" y="2539600"/>
              <a:ext cx="2366825" cy="2938050"/>
            </a:xfrm>
            <a:custGeom>
              <a:avLst/>
              <a:gdLst/>
              <a:ahLst/>
              <a:cxnLst/>
              <a:rect l="l" t="t" r="r" b="b"/>
              <a:pathLst>
                <a:path w="94673" h="117522" extrusionOk="0">
                  <a:moveTo>
                    <a:pt x="93761" y="1"/>
                  </a:moveTo>
                  <a:lnTo>
                    <a:pt x="1" y="117521"/>
                  </a:lnTo>
                  <a:lnTo>
                    <a:pt x="1854" y="117521"/>
                  </a:lnTo>
                  <a:lnTo>
                    <a:pt x="94673" y="1155"/>
                  </a:lnTo>
                  <a:lnTo>
                    <a:pt x="93761"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493" name="Google Shape;6493;p155"/>
            <p:cNvSpPr/>
            <p:nvPr/>
          </p:nvSpPr>
          <p:spPr>
            <a:xfrm>
              <a:off x="2988125" y="2478850"/>
              <a:ext cx="2414700" cy="2998800"/>
            </a:xfrm>
            <a:custGeom>
              <a:avLst/>
              <a:gdLst/>
              <a:ahLst/>
              <a:cxnLst/>
              <a:rect l="l" t="t" r="r" b="b"/>
              <a:pathLst>
                <a:path w="96588" h="119952" extrusionOk="0">
                  <a:moveTo>
                    <a:pt x="95676" y="0"/>
                  </a:moveTo>
                  <a:lnTo>
                    <a:pt x="1" y="119951"/>
                  </a:lnTo>
                  <a:lnTo>
                    <a:pt x="1854" y="119951"/>
                  </a:lnTo>
                  <a:lnTo>
                    <a:pt x="96587" y="1155"/>
                  </a:lnTo>
                  <a:lnTo>
                    <a:pt x="95676"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494" name="Google Shape;6494;p155"/>
            <p:cNvSpPr/>
            <p:nvPr/>
          </p:nvSpPr>
          <p:spPr>
            <a:xfrm>
              <a:off x="2892425" y="2418825"/>
              <a:ext cx="2462550" cy="3058825"/>
            </a:xfrm>
            <a:custGeom>
              <a:avLst/>
              <a:gdLst/>
              <a:ahLst/>
              <a:cxnLst/>
              <a:rect l="l" t="t" r="r" b="b"/>
              <a:pathLst>
                <a:path w="98502" h="122353" extrusionOk="0">
                  <a:moveTo>
                    <a:pt x="97590" y="1"/>
                  </a:moveTo>
                  <a:lnTo>
                    <a:pt x="1" y="122352"/>
                  </a:lnTo>
                  <a:lnTo>
                    <a:pt x="1854" y="122352"/>
                  </a:lnTo>
                  <a:lnTo>
                    <a:pt x="98501" y="1155"/>
                  </a:lnTo>
                  <a:lnTo>
                    <a:pt x="97590"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495" name="Google Shape;6495;p155"/>
            <p:cNvSpPr/>
            <p:nvPr/>
          </p:nvSpPr>
          <p:spPr>
            <a:xfrm>
              <a:off x="2795975" y="2358075"/>
              <a:ext cx="2511150" cy="3119575"/>
            </a:xfrm>
            <a:custGeom>
              <a:avLst/>
              <a:gdLst/>
              <a:ahLst/>
              <a:cxnLst/>
              <a:rect l="l" t="t" r="r" b="b"/>
              <a:pathLst>
                <a:path w="100446" h="124783" extrusionOk="0">
                  <a:moveTo>
                    <a:pt x="99503" y="0"/>
                  </a:moveTo>
                  <a:lnTo>
                    <a:pt x="0" y="124782"/>
                  </a:lnTo>
                  <a:lnTo>
                    <a:pt x="1823" y="124782"/>
                  </a:lnTo>
                  <a:lnTo>
                    <a:pt x="100445" y="1155"/>
                  </a:lnTo>
                  <a:lnTo>
                    <a:pt x="99503"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496" name="Google Shape;6496;p155"/>
            <p:cNvSpPr/>
            <p:nvPr/>
          </p:nvSpPr>
          <p:spPr>
            <a:xfrm>
              <a:off x="2698750" y="2297300"/>
              <a:ext cx="2559750" cy="3180350"/>
            </a:xfrm>
            <a:custGeom>
              <a:avLst/>
              <a:gdLst/>
              <a:ahLst/>
              <a:cxnLst/>
              <a:rect l="l" t="t" r="r" b="b"/>
              <a:pathLst>
                <a:path w="102390" h="127214" extrusionOk="0">
                  <a:moveTo>
                    <a:pt x="101478" y="1"/>
                  </a:moveTo>
                  <a:lnTo>
                    <a:pt x="0" y="127213"/>
                  </a:lnTo>
                  <a:lnTo>
                    <a:pt x="1854" y="127213"/>
                  </a:lnTo>
                  <a:lnTo>
                    <a:pt x="102390" y="1155"/>
                  </a:lnTo>
                  <a:lnTo>
                    <a:pt x="101478"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497" name="Google Shape;6497;p155"/>
            <p:cNvSpPr/>
            <p:nvPr/>
          </p:nvSpPr>
          <p:spPr>
            <a:xfrm>
              <a:off x="2602275" y="2236550"/>
              <a:ext cx="2608375" cy="3241100"/>
            </a:xfrm>
            <a:custGeom>
              <a:avLst/>
              <a:gdLst/>
              <a:ahLst/>
              <a:cxnLst/>
              <a:rect l="l" t="t" r="r" b="b"/>
              <a:pathLst>
                <a:path w="104335" h="129644" extrusionOk="0">
                  <a:moveTo>
                    <a:pt x="103393" y="0"/>
                  </a:moveTo>
                  <a:lnTo>
                    <a:pt x="1" y="129643"/>
                  </a:lnTo>
                  <a:lnTo>
                    <a:pt x="1854" y="129643"/>
                  </a:lnTo>
                  <a:lnTo>
                    <a:pt x="104335" y="1155"/>
                  </a:lnTo>
                  <a:lnTo>
                    <a:pt x="103393"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498" name="Google Shape;6498;p155"/>
            <p:cNvSpPr/>
            <p:nvPr/>
          </p:nvSpPr>
          <p:spPr>
            <a:xfrm>
              <a:off x="2506575" y="2175775"/>
              <a:ext cx="2656225" cy="3301875"/>
            </a:xfrm>
            <a:custGeom>
              <a:avLst/>
              <a:gdLst/>
              <a:ahLst/>
              <a:cxnLst/>
              <a:rect l="l" t="t" r="r" b="b"/>
              <a:pathLst>
                <a:path w="106249" h="132075" extrusionOk="0">
                  <a:moveTo>
                    <a:pt x="105307" y="0"/>
                  </a:moveTo>
                  <a:lnTo>
                    <a:pt x="0" y="132074"/>
                  </a:lnTo>
                  <a:lnTo>
                    <a:pt x="1823" y="132074"/>
                  </a:lnTo>
                  <a:lnTo>
                    <a:pt x="106249" y="1185"/>
                  </a:lnTo>
                  <a:lnTo>
                    <a:pt x="105307"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499" name="Google Shape;6499;p155"/>
            <p:cNvSpPr/>
            <p:nvPr/>
          </p:nvSpPr>
          <p:spPr>
            <a:xfrm>
              <a:off x="2409350" y="2115775"/>
              <a:ext cx="2704850" cy="3361875"/>
            </a:xfrm>
            <a:custGeom>
              <a:avLst/>
              <a:gdLst/>
              <a:ahLst/>
              <a:cxnLst/>
              <a:rect l="l" t="t" r="r" b="b"/>
              <a:pathLst>
                <a:path w="108194" h="134475" extrusionOk="0">
                  <a:moveTo>
                    <a:pt x="107282" y="0"/>
                  </a:moveTo>
                  <a:lnTo>
                    <a:pt x="0" y="134474"/>
                  </a:lnTo>
                  <a:lnTo>
                    <a:pt x="1854" y="134474"/>
                  </a:lnTo>
                  <a:lnTo>
                    <a:pt x="108193" y="1155"/>
                  </a:lnTo>
                  <a:lnTo>
                    <a:pt x="107282"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500" name="Google Shape;6500;p155"/>
            <p:cNvSpPr/>
            <p:nvPr/>
          </p:nvSpPr>
          <p:spPr>
            <a:xfrm>
              <a:off x="2312875" y="2055000"/>
              <a:ext cx="2752700" cy="3422650"/>
            </a:xfrm>
            <a:custGeom>
              <a:avLst/>
              <a:gdLst/>
              <a:ahLst/>
              <a:cxnLst/>
              <a:rect l="l" t="t" r="r" b="b"/>
              <a:pathLst>
                <a:path w="110108" h="136906" extrusionOk="0">
                  <a:moveTo>
                    <a:pt x="109196" y="1"/>
                  </a:moveTo>
                  <a:lnTo>
                    <a:pt x="1" y="136905"/>
                  </a:lnTo>
                  <a:lnTo>
                    <a:pt x="1854" y="136905"/>
                  </a:lnTo>
                  <a:lnTo>
                    <a:pt x="110108" y="1155"/>
                  </a:lnTo>
                  <a:lnTo>
                    <a:pt x="109196"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501" name="Google Shape;6501;p155"/>
            <p:cNvSpPr/>
            <p:nvPr/>
          </p:nvSpPr>
          <p:spPr>
            <a:xfrm>
              <a:off x="2216425" y="1994225"/>
              <a:ext cx="2801300" cy="3483425"/>
            </a:xfrm>
            <a:custGeom>
              <a:avLst/>
              <a:gdLst/>
              <a:ahLst/>
              <a:cxnLst/>
              <a:rect l="l" t="t" r="r" b="b"/>
              <a:pathLst>
                <a:path w="112052" h="139337" extrusionOk="0">
                  <a:moveTo>
                    <a:pt x="111140" y="1"/>
                  </a:moveTo>
                  <a:lnTo>
                    <a:pt x="0" y="139336"/>
                  </a:lnTo>
                  <a:lnTo>
                    <a:pt x="1854" y="139336"/>
                  </a:lnTo>
                  <a:lnTo>
                    <a:pt x="112051" y="1156"/>
                  </a:lnTo>
                  <a:lnTo>
                    <a:pt x="111140"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502" name="Google Shape;6502;p155"/>
            <p:cNvSpPr/>
            <p:nvPr/>
          </p:nvSpPr>
          <p:spPr>
            <a:xfrm>
              <a:off x="2119950" y="1933475"/>
              <a:ext cx="2849925" cy="3544175"/>
            </a:xfrm>
            <a:custGeom>
              <a:avLst/>
              <a:gdLst/>
              <a:ahLst/>
              <a:cxnLst/>
              <a:rect l="l" t="t" r="r" b="b"/>
              <a:pathLst>
                <a:path w="113997" h="141767" extrusionOk="0">
                  <a:moveTo>
                    <a:pt x="113085" y="0"/>
                  </a:moveTo>
                  <a:lnTo>
                    <a:pt x="1" y="141766"/>
                  </a:lnTo>
                  <a:lnTo>
                    <a:pt x="1854" y="141766"/>
                  </a:lnTo>
                  <a:lnTo>
                    <a:pt x="113996" y="1185"/>
                  </a:lnTo>
                  <a:lnTo>
                    <a:pt x="113085"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503" name="Google Shape;6503;p155"/>
            <p:cNvSpPr/>
            <p:nvPr/>
          </p:nvSpPr>
          <p:spPr>
            <a:xfrm>
              <a:off x="2023475" y="1872700"/>
              <a:ext cx="2897775" cy="3604950"/>
            </a:xfrm>
            <a:custGeom>
              <a:avLst/>
              <a:gdLst/>
              <a:ahLst/>
              <a:cxnLst/>
              <a:rect l="l" t="t" r="r" b="b"/>
              <a:pathLst>
                <a:path w="115911" h="144198" extrusionOk="0">
                  <a:moveTo>
                    <a:pt x="114999" y="1"/>
                  </a:moveTo>
                  <a:lnTo>
                    <a:pt x="1" y="144197"/>
                  </a:lnTo>
                  <a:lnTo>
                    <a:pt x="1854" y="144197"/>
                  </a:lnTo>
                  <a:lnTo>
                    <a:pt x="115911" y="1186"/>
                  </a:lnTo>
                  <a:lnTo>
                    <a:pt x="114999"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504" name="Google Shape;6504;p155"/>
            <p:cNvSpPr/>
            <p:nvPr/>
          </p:nvSpPr>
          <p:spPr>
            <a:xfrm>
              <a:off x="1926275" y="1811950"/>
              <a:ext cx="2946375" cy="3665700"/>
            </a:xfrm>
            <a:custGeom>
              <a:avLst/>
              <a:gdLst/>
              <a:ahLst/>
              <a:cxnLst/>
              <a:rect l="l" t="t" r="r" b="b"/>
              <a:pathLst>
                <a:path w="117855" h="146628" extrusionOk="0">
                  <a:moveTo>
                    <a:pt x="116943" y="0"/>
                  </a:moveTo>
                  <a:lnTo>
                    <a:pt x="83765" y="41594"/>
                  </a:lnTo>
                  <a:lnTo>
                    <a:pt x="34089" y="103879"/>
                  </a:lnTo>
                  <a:lnTo>
                    <a:pt x="0" y="146627"/>
                  </a:lnTo>
                  <a:lnTo>
                    <a:pt x="1853" y="146627"/>
                  </a:lnTo>
                  <a:lnTo>
                    <a:pt x="117854" y="1155"/>
                  </a:lnTo>
                  <a:lnTo>
                    <a:pt x="116943"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505" name="Google Shape;6505;p155"/>
            <p:cNvSpPr/>
            <p:nvPr/>
          </p:nvSpPr>
          <p:spPr>
            <a:xfrm>
              <a:off x="3971775" y="1751175"/>
              <a:ext cx="853025" cy="1068750"/>
            </a:xfrm>
            <a:custGeom>
              <a:avLst/>
              <a:gdLst/>
              <a:ahLst/>
              <a:cxnLst/>
              <a:rect l="l" t="t" r="r" b="b"/>
              <a:pathLst>
                <a:path w="34121" h="42750" extrusionOk="0">
                  <a:moveTo>
                    <a:pt x="33178" y="0"/>
                  </a:moveTo>
                  <a:lnTo>
                    <a:pt x="1" y="41625"/>
                  </a:lnTo>
                  <a:lnTo>
                    <a:pt x="942" y="42749"/>
                  </a:lnTo>
                  <a:lnTo>
                    <a:pt x="34120" y="1155"/>
                  </a:lnTo>
                  <a:lnTo>
                    <a:pt x="33178"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506" name="Google Shape;6506;p155"/>
            <p:cNvSpPr/>
            <p:nvPr/>
          </p:nvSpPr>
          <p:spPr>
            <a:xfrm>
              <a:off x="3923925" y="1691175"/>
              <a:ext cx="853025" cy="1068725"/>
            </a:xfrm>
            <a:custGeom>
              <a:avLst/>
              <a:gdLst/>
              <a:ahLst/>
              <a:cxnLst/>
              <a:rect l="l" t="t" r="r" b="b"/>
              <a:pathLst>
                <a:path w="34121" h="42749" extrusionOk="0">
                  <a:moveTo>
                    <a:pt x="33178" y="0"/>
                  </a:moveTo>
                  <a:lnTo>
                    <a:pt x="0" y="41594"/>
                  </a:lnTo>
                  <a:lnTo>
                    <a:pt x="912" y="42749"/>
                  </a:lnTo>
                  <a:lnTo>
                    <a:pt x="34120" y="1155"/>
                  </a:lnTo>
                  <a:lnTo>
                    <a:pt x="33178"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507" name="Google Shape;6507;p155"/>
            <p:cNvSpPr/>
            <p:nvPr/>
          </p:nvSpPr>
          <p:spPr>
            <a:xfrm>
              <a:off x="3875300" y="1630400"/>
              <a:ext cx="853025" cy="1069500"/>
            </a:xfrm>
            <a:custGeom>
              <a:avLst/>
              <a:gdLst/>
              <a:ahLst/>
              <a:cxnLst/>
              <a:rect l="l" t="t" r="r" b="b"/>
              <a:pathLst>
                <a:path w="34121" h="42780" extrusionOk="0">
                  <a:moveTo>
                    <a:pt x="33209" y="1"/>
                  </a:moveTo>
                  <a:lnTo>
                    <a:pt x="1" y="41625"/>
                  </a:lnTo>
                  <a:lnTo>
                    <a:pt x="943" y="42780"/>
                  </a:lnTo>
                  <a:lnTo>
                    <a:pt x="34121" y="1155"/>
                  </a:lnTo>
                  <a:lnTo>
                    <a:pt x="33209"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508" name="Google Shape;6508;p155"/>
            <p:cNvSpPr/>
            <p:nvPr/>
          </p:nvSpPr>
          <p:spPr>
            <a:xfrm>
              <a:off x="3827450" y="1569650"/>
              <a:ext cx="853025" cy="1069475"/>
            </a:xfrm>
            <a:custGeom>
              <a:avLst/>
              <a:gdLst/>
              <a:ahLst/>
              <a:cxnLst/>
              <a:rect l="l" t="t" r="r" b="b"/>
              <a:pathLst>
                <a:path w="34121" h="42779" extrusionOk="0">
                  <a:moveTo>
                    <a:pt x="33179" y="0"/>
                  </a:moveTo>
                  <a:lnTo>
                    <a:pt x="1" y="41624"/>
                  </a:lnTo>
                  <a:lnTo>
                    <a:pt x="912" y="42779"/>
                  </a:lnTo>
                  <a:lnTo>
                    <a:pt x="34121" y="1155"/>
                  </a:lnTo>
                  <a:lnTo>
                    <a:pt x="33179"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509" name="Google Shape;6509;p155"/>
            <p:cNvSpPr/>
            <p:nvPr/>
          </p:nvSpPr>
          <p:spPr>
            <a:xfrm>
              <a:off x="3778850" y="1508875"/>
              <a:ext cx="853025" cy="1069500"/>
            </a:xfrm>
            <a:custGeom>
              <a:avLst/>
              <a:gdLst/>
              <a:ahLst/>
              <a:cxnLst/>
              <a:rect l="l" t="t" r="r" b="b"/>
              <a:pathLst>
                <a:path w="34121" h="42780" extrusionOk="0">
                  <a:moveTo>
                    <a:pt x="33209" y="0"/>
                  </a:moveTo>
                  <a:lnTo>
                    <a:pt x="0" y="41625"/>
                  </a:lnTo>
                  <a:lnTo>
                    <a:pt x="912" y="42779"/>
                  </a:lnTo>
                  <a:lnTo>
                    <a:pt x="34120" y="1155"/>
                  </a:lnTo>
                  <a:lnTo>
                    <a:pt x="33209"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510" name="Google Shape;6510;p155"/>
            <p:cNvSpPr/>
            <p:nvPr/>
          </p:nvSpPr>
          <p:spPr>
            <a:xfrm>
              <a:off x="3731000" y="1448875"/>
              <a:ext cx="853000" cy="1069500"/>
            </a:xfrm>
            <a:custGeom>
              <a:avLst/>
              <a:gdLst/>
              <a:ahLst/>
              <a:cxnLst/>
              <a:rect l="l" t="t" r="r" b="b"/>
              <a:pathLst>
                <a:path w="34120" h="42780" extrusionOk="0">
                  <a:moveTo>
                    <a:pt x="33208" y="0"/>
                  </a:moveTo>
                  <a:lnTo>
                    <a:pt x="0" y="41625"/>
                  </a:lnTo>
                  <a:lnTo>
                    <a:pt x="912" y="42779"/>
                  </a:lnTo>
                  <a:lnTo>
                    <a:pt x="34120" y="1155"/>
                  </a:lnTo>
                  <a:lnTo>
                    <a:pt x="33208"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511" name="Google Shape;6511;p155"/>
            <p:cNvSpPr/>
            <p:nvPr/>
          </p:nvSpPr>
          <p:spPr>
            <a:xfrm>
              <a:off x="3682375" y="1388100"/>
              <a:ext cx="853025" cy="1069500"/>
            </a:xfrm>
            <a:custGeom>
              <a:avLst/>
              <a:gdLst/>
              <a:ahLst/>
              <a:cxnLst/>
              <a:rect l="l" t="t" r="r" b="b"/>
              <a:pathLst>
                <a:path w="34121" h="42780" extrusionOk="0">
                  <a:moveTo>
                    <a:pt x="33209" y="1"/>
                  </a:moveTo>
                  <a:lnTo>
                    <a:pt x="1" y="41625"/>
                  </a:lnTo>
                  <a:lnTo>
                    <a:pt x="912" y="42779"/>
                  </a:lnTo>
                  <a:lnTo>
                    <a:pt x="34120" y="1155"/>
                  </a:lnTo>
                  <a:lnTo>
                    <a:pt x="33209"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512" name="Google Shape;6512;p155"/>
            <p:cNvSpPr/>
            <p:nvPr/>
          </p:nvSpPr>
          <p:spPr>
            <a:xfrm>
              <a:off x="3633775" y="1327325"/>
              <a:ext cx="853775" cy="1070275"/>
            </a:xfrm>
            <a:custGeom>
              <a:avLst/>
              <a:gdLst/>
              <a:ahLst/>
              <a:cxnLst/>
              <a:rect l="l" t="t" r="r" b="b"/>
              <a:pathLst>
                <a:path w="34151" h="42811" extrusionOk="0">
                  <a:moveTo>
                    <a:pt x="33239" y="1"/>
                  </a:moveTo>
                  <a:lnTo>
                    <a:pt x="0" y="41656"/>
                  </a:lnTo>
                  <a:lnTo>
                    <a:pt x="942" y="42810"/>
                  </a:lnTo>
                  <a:lnTo>
                    <a:pt x="34150" y="1155"/>
                  </a:lnTo>
                  <a:lnTo>
                    <a:pt x="33239"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513" name="Google Shape;6513;p155"/>
            <p:cNvSpPr/>
            <p:nvPr/>
          </p:nvSpPr>
          <p:spPr>
            <a:xfrm>
              <a:off x="3585925" y="1266575"/>
              <a:ext cx="853000" cy="1070250"/>
            </a:xfrm>
            <a:custGeom>
              <a:avLst/>
              <a:gdLst/>
              <a:ahLst/>
              <a:cxnLst/>
              <a:rect l="l" t="t" r="r" b="b"/>
              <a:pathLst>
                <a:path w="34120" h="42810" extrusionOk="0">
                  <a:moveTo>
                    <a:pt x="33208" y="0"/>
                  </a:moveTo>
                  <a:lnTo>
                    <a:pt x="0" y="41655"/>
                  </a:lnTo>
                  <a:lnTo>
                    <a:pt x="912" y="42810"/>
                  </a:lnTo>
                  <a:lnTo>
                    <a:pt x="34120" y="1155"/>
                  </a:lnTo>
                  <a:lnTo>
                    <a:pt x="33208"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514" name="Google Shape;6514;p155"/>
            <p:cNvSpPr/>
            <p:nvPr/>
          </p:nvSpPr>
          <p:spPr>
            <a:xfrm>
              <a:off x="3537300" y="1206575"/>
              <a:ext cx="853775" cy="1070250"/>
            </a:xfrm>
            <a:custGeom>
              <a:avLst/>
              <a:gdLst/>
              <a:ahLst/>
              <a:cxnLst/>
              <a:rect l="l" t="t" r="r" b="b"/>
              <a:pathLst>
                <a:path w="34151" h="42810" extrusionOk="0">
                  <a:moveTo>
                    <a:pt x="33239" y="0"/>
                  </a:moveTo>
                  <a:lnTo>
                    <a:pt x="1" y="41655"/>
                  </a:lnTo>
                  <a:lnTo>
                    <a:pt x="942" y="42809"/>
                  </a:lnTo>
                  <a:lnTo>
                    <a:pt x="34151" y="1155"/>
                  </a:lnTo>
                  <a:lnTo>
                    <a:pt x="33239"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515" name="Google Shape;6515;p155"/>
            <p:cNvSpPr/>
            <p:nvPr/>
          </p:nvSpPr>
          <p:spPr>
            <a:xfrm>
              <a:off x="3489450" y="1145800"/>
              <a:ext cx="853775" cy="1070250"/>
            </a:xfrm>
            <a:custGeom>
              <a:avLst/>
              <a:gdLst/>
              <a:ahLst/>
              <a:cxnLst/>
              <a:rect l="l" t="t" r="r" b="b"/>
              <a:pathLst>
                <a:path w="34151" h="42810" extrusionOk="0">
                  <a:moveTo>
                    <a:pt x="33209" y="0"/>
                  </a:moveTo>
                  <a:lnTo>
                    <a:pt x="1" y="41655"/>
                  </a:lnTo>
                  <a:lnTo>
                    <a:pt x="912" y="42810"/>
                  </a:lnTo>
                  <a:lnTo>
                    <a:pt x="34151" y="1155"/>
                  </a:lnTo>
                  <a:lnTo>
                    <a:pt x="33209"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516" name="Google Shape;6516;p155"/>
            <p:cNvSpPr/>
            <p:nvPr/>
          </p:nvSpPr>
          <p:spPr>
            <a:xfrm>
              <a:off x="3440850" y="1085025"/>
              <a:ext cx="853775" cy="1070275"/>
            </a:xfrm>
            <a:custGeom>
              <a:avLst/>
              <a:gdLst/>
              <a:ahLst/>
              <a:cxnLst/>
              <a:rect l="l" t="t" r="r" b="b"/>
              <a:pathLst>
                <a:path w="34151" h="42811" extrusionOk="0">
                  <a:moveTo>
                    <a:pt x="33239" y="1"/>
                  </a:moveTo>
                  <a:lnTo>
                    <a:pt x="0" y="41656"/>
                  </a:lnTo>
                  <a:lnTo>
                    <a:pt x="912" y="42810"/>
                  </a:lnTo>
                  <a:lnTo>
                    <a:pt x="34150" y="1155"/>
                  </a:lnTo>
                  <a:lnTo>
                    <a:pt x="33239"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517" name="Google Shape;6517;p155"/>
            <p:cNvSpPr/>
            <p:nvPr/>
          </p:nvSpPr>
          <p:spPr>
            <a:xfrm>
              <a:off x="3392225" y="1024275"/>
              <a:ext cx="854550" cy="1071000"/>
            </a:xfrm>
            <a:custGeom>
              <a:avLst/>
              <a:gdLst/>
              <a:ahLst/>
              <a:cxnLst/>
              <a:rect l="l" t="t" r="r" b="b"/>
              <a:pathLst>
                <a:path w="34182" h="42840" extrusionOk="0">
                  <a:moveTo>
                    <a:pt x="33239" y="0"/>
                  </a:moveTo>
                  <a:lnTo>
                    <a:pt x="1" y="41685"/>
                  </a:lnTo>
                  <a:lnTo>
                    <a:pt x="942" y="42840"/>
                  </a:lnTo>
                  <a:lnTo>
                    <a:pt x="34181" y="1155"/>
                  </a:lnTo>
                  <a:lnTo>
                    <a:pt x="33239"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518" name="Google Shape;6518;p155"/>
            <p:cNvSpPr/>
            <p:nvPr/>
          </p:nvSpPr>
          <p:spPr>
            <a:xfrm>
              <a:off x="3344375" y="964250"/>
              <a:ext cx="854525" cy="1071025"/>
            </a:xfrm>
            <a:custGeom>
              <a:avLst/>
              <a:gdLst/>
              <a:ahLst/>
              <a:cxnLst/>
              <a:rect l="l" t="t" r="r" b="b"/>
              <a:pathLst>
                <a:path w="34181" h="42841" extrusionOk="0">
                  <a:moveTo>
                    <a:pt x="33239" y="1"/>
                  </a:moveTo>
                  <a:lnTo>
                    <a:pt x="0" y="41686"/>
                  </a:lnTo>
                  <a:lnTo>
                    <a:pt x="912" y="42841"/>
                  </a:lnTo>
                  <a:lnTo>
                    <a:pt x="34181" y="1155"/>
                  </a:lnTo>
                  <a:lnTo>
                    <a:pt x="33239"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519" name="Google Shape;6519;p155"/>
            <p:cNvSpPr/>
            <p:nvPr/>
          </p:nvSpPr>
          <p:spPr>
            <a:xfrm>
              <a:off x="3295750" y="903500"/>
              <a:ext cx="854550" cy="1071025"/>
            </a:xfrm>
            <a:custGeom>
              <a:avLst/>
              <a:gdLst/>
              <a:ahLst/>
              <a:cxnLst/>
              <a:rect l="l" t="t" r="r" b="b"/>
              <a:pathLst>
                <a:path w="34182" h="42841" extrusionOk="0">
                  <a:moveTo>
                    <a:pt x="33270" y="0"/>
                  </a:moveTo>
                  <a:lnTo>
                    <a:pt x="1" y="41685"/>
                  </a:lnTo>
                  <a:lnTo>
                    <a:pt x="943" y="42840"/>
                  </a:lnTo>
                  <a:lnTo>
                    <a:pt x="34181" y="1155"/>
                  </a:lnTo>
                  <a:lnTo>
                    <a:pt x="3327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520" name="Google Shape;6520;p155"/>
            <p:cNvSpPr/>
            <p:nvPr/>
          </p:nvSpPr>
          <p:spPr>
            <a:xfrm>
              <a:off x="3247150" y="841975"/>
              <a:ext cx="854525" cy="1071775"/>
            </a:xfrm>
            <a:custGeom>
              <a:avLst/>
              <a:gdLst/>
              <a:ahLst/>
              <a:cxnLst/>
              <a:rect l="l" t="t" r="r" b="b"/>
              <a:pathLst>
                <a:path w="34181" h="42871" extrusionOk="0">
                  <a:moveTo>
                    <a:pt x="33269" y="0"/>
                  </a:moveTo>
                  <a:lnTo>
                    <a:pt x="0" y="41716"/>
                  </a:lnTo>
                  <a:lnTo>
                    <a:pt x="942" y="42870"/>
                  </a:lnTo>
                  <a:lnTo>
                    <a:pt x="34181" y="1155"/>
                  </a:lnTo>
                  <a:lnTo>
                    <a:pt x="33269"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521" name="Google Shape;6521;p155"/>
            <p:cNvSpPr/>
            <p:nvPr/>
          </p:nvSpPr>
          <p:spPr>
            <a:xfrm>
              <a:off x="3198525" y="781200"/>
              <a:ext cx="854550" cy="1071775"/>
            </a:xfrm>
            <a:custGeom>
              <a:avLst/>
              <a:gdLst/>
              <a:ahLst/>
              <a:cxnLst/>
              <a:rect l="l" t="t" r="r" b="b"/>
              <a:pathLst>
                <a:path w="34182" h="42871" extrusionOk="0">
                  <a:moveTo>
                    <a:pt x="33270" y="1"/>
                  </a:moveTo>
                  <a:lnTo>
                    <a:pt x="1" y="41716"/>
                  </a:lnTo>
                  <a:lnTo>
                    <a:pt x="943" y="42871"/>
                  </a:lnTo>
                  <a:lnTo>
                    <a:pt x="34181" y="1155"/>
                  </a:lnTo>
                  <a:lnTo>
                    <a:pt x="33270"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522" name="Google Shape;6522;p155"/>
            <p:cNvSpPr/>
            <p:nvPr/>
          </p:nvSpPr>
          <p:spPr>
            <a:xfrm>
              <a:off x="3150675" y="721200"/>
              <a:ext cx="854550" cy="1071775"/>
            </a:xfrm>
            <a:custGeom>
              <a:avLst/>
              <a:gdLst/>
              <a:ahLst/>
              <a:cxnLst/>
              <a:rect l="l" t="t" r="r" b="b"/>
              <a:pathLst>
                <a:path w="34182" h="42871" extrusionOk="0">
                  <a:moveTo>
                    <a:pt x="33270" y="0"/>
                  </a:moveTo>
                  <a:lnTo>
                    <a:pt x="1" y="41716"/>
                  </a:lnTo>
                  <a:lnTo>
                    <a:pt x="943" y="42871"/>
                  </a:lnTo>
                  <a:lnTo>
                    <a:pt x="34181" y="1155"/>
                  </a:lnTo>
                  <a:lnTo>
                    <a:pt x="3327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523" name="Google Shape;6523;p155"/>
            <p:cNvSpPr/>
            <p:nvPr/>
          </p:nvSpPr>
          <p:spPr>
            <a:xfrm>
              <a:off x="3102075" y="660425"/>
              <a:ext cx="855300" cy="1071775"/>
            </a:xfrm>
            <a:custGeom>
              <a:avLst/>
              <a:gdLst/>
              <a:ahLst/>
              <a:cxnLst/>
              <a:rect l="l" t="t" r="r" b="b"/>
              <a:pathLst>
                <a:path w="34212" h="42871" extrusionOk="0">
                  <a:moveTo>
                    <a:pt x="33300" y="1"/>
                  </a:moveTo>
                  <a:lnTo>
                    <a:pt x="0" y="41716"/>
                  </a:lnTo>
                  <a:lnTo>
                    <a:pt x="942" y="42871"/>
                  </a:lnTo>
                  <a:lnTo>
                    <a:pt x="34211" y="1155"/>
                  </a:lnTo>
                  <a:lnTo>
                    <a:pt x="33300"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524" name="Google Shape;6524;p155"/>
            <p:cNvSpPr/>
            <p:nvPr/>
          </p:nvSpPr>
          <p:spPr>
            <a:xfrm>
              <a:off x="3054225" y="599675"/>
              <a:ext cx="854525" cy="1071775"/>
            </a:xfrm>
            <a:custGeom>
              <a:avLst/>
              <a:gdLst/>
              <a:ahLst/>
              <a:cxnLst/>
              <a:rect l="l" t="t" r="r" b="b"/>
              <a:pathLst>
                <a:path w="34181" h="42871" extrusionOk="0">
                  <a:moveTo>
                    <a:pt x="33269" y="0"/>
                  </a:moveTo>
                  <a:lnTo>
                    <a:pt x="0" y="41716"/>
                  </a:lnTo>
                  <a:lnTo>
                    <a:pt x="912" y="42870"/>
                  </a:lnTo>
                  <a:lnTo>
                    <a:pt x="34181" y="1155"/>
                  </a:lnTo>
                  <a:lnTo>
                    <a:pt x="33269"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525" name="Google Shape;6525;p155"/>
            <p:cNvSpPr/>
            <p:nvPr/>
          </p:nvSpPr>
          <p:spPr>
            <a:xfrm>
              <a:off x="3005600" y="538900"/>
              <a:ext cx="855300" cy="1072550"/>
            </a:xfrm>
            <a:custGeom>
              <a:avLst/>
              <a:gdLst/>
              <a:ahLst/>
              <a:cxnLst/>
              <a:rect l="l" t="t" r="r" b="b"/>
              <a:pathLst>
                <a:path w="34212" h="42902" extrusionOk="0">
                  <a:moveTo>
                    <a:pt x="33270" y="1"/>
                  </a:moveTo>
                  <a:lnTo>
                    <a:pt x="1" y="41747"/>
                  </a:lnTo>
                  <a:lnTo>
                    <a:pt x="912" y="42901"/>
                  </a:lnTo>
                  <a:lnTo>
                    <a:pt x="34212" y="1155"/>
                  </a:lnTo>
                  <a:lnTo>
                    <a:pt x="33270"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526" name="Google Shape;6526;p155"/>
            <p:cNvSpPr/>
            <p:nvPr/>
          </p:nvSpPr>
          <p:spPr>
            <a:xfrm>
              <a:off x="2957750" y="478900"/>
              <a:ext cx="855300" cy="1071775"/>
            </a:xfrm>
            <a:custGeom>
              <a:avLst/>
              <a:gdLst/>
              <a:ahLst/>
              <a:cxnLst/>
              <a:rect l="l" t="t" r="r" b="b"/>
              <a:pathLst>
                <a:path w="34212" h="42871" extrusionOk="0">
                  <a:moveTo>
                    <a:pt x="33270" y="0"/>
                  </a:moveTo>
                  <a:lnTo>
                    <a:pt x="1" y="41716"/>
                  </a:lnTo>
                  <a:lnTo>
                    <a:pt x="912" y="42870"/>
                  </a:lnTo>
                  <a:lnTo>
                    <a:pt x="34212" y="1155"/>
                  </a:lnTo>
                  <a:lnTo>
                    <a:pt x="3327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527" name="Google Shape;6527;p155"/>
            <p:cNvSpPr/>
            <p:nvPr/>
          </p:nvSpPr>
          <p:spPr>
            <a:xfrm>
              <a:off x="2909150" y="418125"/>
              <a:ext cx="855300" cy="1072550"/>
            </a:xfrm>
            <a:custGeom>
              <a:avLst/>
              <a:gdLst/>
              <a:ahLst/>
              <a:cxnLst/>
              <a:rect l="l" t="t" r="r" b="b"/>
              <a:pathLst>
                <a:path w="34212" h="42902" extrusionOk="0">
                  <a:moveTo>
                    <a:pt x="33300" y="1"/>
                  </a:moveTo>
                  <a:lnTo>
                    <a:pt x="0" y="41747"/>
                  </a:lnTo>
                  <a:lnTo>
                    <a:pt x="912" y="42901"/>
                  </a:lnTo>
                  <a:lnTo>
                    <a:pt x="34211" y="1155"/>
                  </a:lnTo>
                  <a:lnTo>
                    <a:pt x="33300"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528" name="Google Shape;6528;p155"/>
            <p:cNvSpPr/>
            <p:nvPr/>
          </p:nvSpPr>
          <p:spPr>
            <a:xfrm>
              <a:off x="2860525" y="357375"/>
              <a:ext cx="856050" cy="1072525"/>
            </a:xfrm>
            <a:custGeom>
              <a:avLst/>
              <a:gdLst/>
              <a:ahLst/>
              <a:cxnLst/>
              <a:rect l="l" t="t" r="r" b="b"/>
              <a:pathLst>
                <a:path w="34242" h="42901" extrusionOk="0">
                  <a:moveTo>
                    <a:pt x="33300" y="0"/>
                  </a:moveTo>
                  <a:lnTo>
                    <a:pt x="1" y="41746"/>
                  </a:lnTo>
                  <a:lnTo>
                    <a:pt x="943" y="42901"/>
                  </a:lnTo>
                  <a:lnTo>
                    <a:pt x="34242" y="1155"/>
                  </a:lnTo>
                  <a:lnTo>
                    <a:pt x="3330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529" name="Google Shape;6529;p155"/>
            <p:cNvSpPr/>
            <p:nvPr/>
          </p:nvSpPr>
          <p:spPr>
            <a:xfrm>
              <a:off x="2812675" y="296600"/>
              <a:ext cx="855300" cy="1072525"/>
            </a:xfrm>
            <a:custGeom>
              <a:avLst/>
              <a:gdLst/>
              <a:ahLst/>
              <a:cxnLst/>
              <a:rect l="l" t="t" r="r" b="b"/>
              <a:pathLst>
                <a:path w="34212" h="42901" extrusionOk="0">
                  <a:moveTo>
                    <a:pt x="33300" y="0"/>
                  </a:moveTo>
                  <a:lnTo>
                    <a:pt x="1" y="41746"/>
                  </a:lnTo>
                  <a:lnTo>
                    <a:pt x="912" y="42901"/>
                  </a:lnTo>
                  <a:lnTo>
                    <a:pt x="34211" y="1155"/>
                  </a:lnTo>
                  <a:lnTo>
                    <a:pt x="3330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530" name="Google Shape;6530;p155"/>
            <p:cNvSpPr/>
            <p:nvPr/>
          </p:nvSpPr>
          <p:spPr>
            <a:xfrm>
              <a:off x="2764075" y="238125"/>
              <a:ext cx="856050" cy="1071000"/>
            </a:xfrm>
            <a:custGeom>
              <a:avLst/>
              <a:gdLst/>
              <a:ahLst/>
              <a:cxnLst/>
              <a:rect l="l" t="t" r="r" b="b"/>
              <a:pathLst>
                <a:path w="34242" h="42840" extrusionOk="0">
                  <a:moveTo>
                    <a:pt x="33269" y="0"/>
                  </a:moveTo>
                  <a:lnTo>
                    <a:pt x="0" y="41685"/>
                  </a:lnTo>
                  <a:lnTo>
                    <a:pt x="942" y="42840"/>
                  </a:lnTo>
                  <a:lnTo>
                    <a:pt x="34241" y="1094"/>
                  </a:lnTo>
                  <a:lnTo>
                    <a:pt x="3336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531" name="Google Shape;6531;p155"/>
            <p:cNvSpPr/>
            <p:nvPr/>
          </p:nvSpPr>
          <p:spPr>
            <a:xfrm>
              <a:off x="2716200" y="238125"/>
              <a:ext cx="828725" cy="1010250"/>
            </a:xfrm>
            <a:custGeom>
              <a:avLst/>
              <a:gdLst/>
              <a:ahLst/>
              <a:cxnLst/>
              <a:rect l="l" t="t" r="r" b="b"/>
              <a:pathLst>
                <a:path w="33149" h="40410" extrusionOk="0">
                  <a:moveTo>
                    <a:pt x="31325" y="0"/>
                  </a:moveTo>
                  <a:lnTo>
                    <a:pt x="1" y="39255"/>
                  </a:lnTo>
                  <a:lnTo>
                    <a:pt x="912" y="40409"/>
                  </a:lnTo>
                  <a:lnTo>
                    <a:pt x="33148"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532" name="Google Shape;6532;p155"/>
            <p:cNvSpPr/>
            <p:nvPr/>
          </p:nvSpPr>
          <p:spPr>
            <a:xfrm>
              <a:off x="2667600" y="238125"/>
              <a:ext cx="780850" cy="950225"/>
            </a:xfrm>
            <a:custGeom>
              <a:avLst/>
              <a:gdLst/>
              <a:ahLst/>
              <a:cxnLst/>
              <a:rect l="l" t="t" r="r" b="b"/>
              <a:pathLst>
                <a:path w="31234" h="38009" extrusionOk="0">
                  <a:moveTo>
                    <a:pt x="29381" y="0"/>
                  </a:moveTo>
                  <a:lnTo>
                    <a:pt x="0" y="36854"/>
                  </a:lnTo>
                  <a:lnTo>
                    <a:pt x="912" y="38009"/>
                  </a:lnTo>
                  <a:lnTo>
                    <a:pt x="31234"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533" name="Google Shape;6533;p155"/>
            <p:cNvSpPr/>
            <p:nvPr/>
          </p:nvSpPr>
          <p:spPr>
            <a:xfrm>
              <a:off x="2618975" y="238125"/>
              <a:ext cx="733025" cy="889475"/>
            </a:xfrm>
            <a:custGeom>
              <a:avLst/>
              <a:gdLst/>
              <a:ahLst/>
              <a:cxnLst/>
              <a:rect l="l" t="t" r="r" b="b"/>
              <a:pathLst>
                <a:path w="29321" h="35579" extrusionOk="0">
                  <a:moveTo>
                    <a:pt x="27467" y="0"/>
                  </a:moveTo>
                  <a:lnTo>
                    <a:pt x="1" y="34424"/>
                  </a:lnTo>
                  <a:lnTo>
                    <a:pt x="943" y="35578"/>
                  </a:lnTo>
                  <a:lnTo>
                    <a:pt x="2932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534" name="Google Shape;6534;p155"/>
            <p:cNvSpPr/>
            <p:nvPr/>
          </p:nvSpPr>
          <p:spPr>
            <a:xfrm>
              <a:off x="2571125" y="238125"/>
              <a:ext cx="684400" cy="829450"/>
            </a:xfrm>
            <a:custGeom>
              <a:avLst/>
              <a:gdLst/>
              <a:ahLst/>
              <a:cxnLst/>
              <a:rect l="l" t="t" r="r" b="b"/>
              <a:pathLst>
                <a:path w="27376" h="33178" extrusionOk="0">
                  <a:moveTo>
                    <a:pt x="25553" y="0"/>
                  </a:moveTo>
                  <a:lnTo>
                    <a:pt x="1" y="32023"/>
                  </a:lnTo>
                  <a:lnTo>
                    <a:pt x="943" y="33178"/>
                  </a:lnTo>
                  <a:lnTo>
                    <a:pt x="27376"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535" name="Google Shape;6535;p155"/>
            <p:cNvSpPr/>
            <p:nvPr/>
          </p:nvSpPr>
          <p:spPr>
            <a:xfrm>
              <a:off x="2522525" y="238125"/>
              <a:ext cx="636550" cy="768700"/>
            </a:xfrm>
            <a:custGeom>
              <a:avLst/>
              <a:gdLst/>
              <a:ahLst/>
              <a:cxnLst/>
              <a:rect l="l" t="t" r="r" b="b"/>
              <a:pathLst>
                <a:path w="25462" h="30748" extrusionOk="0">
                  <a:moveTo>
                    <a:pt x="23608" y="0"/>
                  </a:moveTo>
                  <a:lnTo>
                    <a:pt x="0" y="29593"/>
                  </a:lnTo>
                  <a:lnTo>
                    <a:pt x="942" y="30747"/>
                  </a:lnTo>
                  <a:lnTo>
                    <a:pt x="25461"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536" name="Google Shape;6536;p155"/>
            <p:cNvSpPr/>
            <p:nvPr/>
          </p:nvSpPr>
          <p:spPr>
            <a:xfrm>
              <a:off x="2473900" y="238125"/>
              <a:ext cx="587950" cy="707925"/>
            </a:xfrm>
            <a:custGeom>
              <a:avLst/>
              <a:gdLst/>
              <a:ahLst/>
              <a:cxnLst/>
              <a:rect l="l" t="t" r="r" b="b"/>
              <a:pathLst>
                <a:path w="23518" h="28317" extrusionOk="0">
                  <a:moveTo>
                    <a:pt x="21664" y="0"/>
                  </a:moveTo>
                  <a:lnTo>
                    <a:pt x="1" y="27162"/>
                  </a:lnTo>
                  <a:lnTo>
                    <a:pt x="943" y="28317"/>
                  </a:lnTo>
                  <a:lnTo>
                    <a:pt x="23517"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537" name="Google Shape;6537;p155"/>
            <p:cNvSpPr/>
            <p:nvPr/>
          </p:nvSpPr>
          <p:spPr>
            <a:xfrm>
              <a:off x="2426050" y="238125"/>
              <a:ext cx="539325" cy="647175"/>
            </a:xfrm>
            <a:custGeom>
              <a:avLst/>
              <a:gdLst/>
              <a:ahLst/>
              <a:cxnLst/>
              <a:rect l="l" t="t" r="r" b="b"/>
              <a:pathLst>
                <a:path w="21573" h="25887" extrusionOk="0">
                  <a:moveTo>
                    <a:pt x="19719" y="0"/>
                  </a:moveTo>
                  <a:lnTo>
                    <a:pt x="1" y="24732"/>
                  </a:lnTo>
                  <a:lnTo>
                    <a:pt x="912" y="25886"/>
                  </a:lnTo>
                  <a:lnTo>
                    <a:pt x="21572"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538" name="Google Shape;6538;p155"/>
            <p:cNvSpPr/>
            <p:nvPr/>
          </p:nvSpPr>
          <p:spPr>
            <a:xfrm>
              <a:off x="2377450" y="238125"/>
              <a:ext cx="491450" cy="587150"/>
            </a:xfrm>
            <a:custGeom>
              <a:avLst/>
              <a:gdLst/>
              <a:ahLst/>
              <a:cxnLst/>
              <a:rect l="l" t="t" r="r" b="b"/>
              <a:pathLst>
                <a:path w="19658" h="23486" extrusionOk="0">
                  <a:moveTo>
                    <a:pt x="17835" y="0"/>
                  </a:moveTo>
                  <a:lnTo>
                    <a:pt x="0" y="22331"/>
                  </a:lnTo>
                  <a:lnTo>
                    <a:pt x="942" y="23486"/>
                  </a:lnTo>
                  <a:lnTo>
                    <a:pt x="19658"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539" name="Google Shape;6539;p155"/>
            <p:cNvSpPr/>
            <p:nvPr/>
          </p:nvSpPr>
          <p:spPr>
            <a:xfrm>
              <a:off x="2329600" y="238125"/>
              <a:ext cx="442850" cy="526400"/>
            </a:xfrm>
            <a:custGeom>
              <a:avLst/>
              <a:gdLst/>
              <a:ahLst/>
              <a:cxnLst/>
              <a:rect l="l" t="t" r="r" b="b"/>
              <a:pathLst>
                <a:path w="17714" h="21056" extrusionOk="0">
                  <a:moveTo>
                    <a:pt x="15860" y="0"/>
                  </a:moveTo>
                  <a:lnTo>
                    <a:pt x="0" y="19901"/>
                  </a:lnTo>
                  <a:lnTo>
                    <a:pt x="912" y="21055"/>
                  </a:lnTo>
                  <a:lnTo>
                    <a:pt x="17713"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540" name="Google Shape;6540;p155"/>
            <p:cNvSpPr/>
            <p:nvPr/>
          </p:nvSpPr>
          <p:spPr>
            <a:xfrm>
              <a:off x="2280975" y="238125"/>
              <a:ext cx="395000" cy="466400"/>
            </a:xfrm>
            <a:custGeom>
              <a:avLst/>
              <a:gdLst/>
              <a:ahLst/>
              <a:cxnLst/>
              <a:rect l="l" t="t" r="r" b="b"/>
              <a:pathLst>
                <a:path w="15800" h="18656" extrusionOk="0">
                  <a:moveTo>
                    <a:pt x="13946" y="0"/>
                  </a:moveTo>
                  <a:lnTo>
                    <a:pt x="1" y="17500"/>
                  </a:lnTo>
                  <a:lnTo>
                    <a:pt x="912" y="18655"/>
                  </a:lnTo>
                  <a:lnTo>
                    <a:pt x="1580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541" name="Google Shape;6541;p155"/>
            <p:cNvSpPr/>
            <p:nvPr/>
          </p:nvSpPr>
          <p:spPr>
            <a:xfrm>
              <a:off x="2232375" y="238125"/>
              <a:ext cx="346375" cy="405625"/>
            </a:xfrm>
            <a:custGeom>
              <a:avLst/>
              <a:gdLst/>
              <a:ahLst/>
              <a:cxnLst/>
              <a:rect l="l" t="t" r="r" b="b"/>
              <a:pathLst>
                <a:path w="13855" h="16225" extrusionOk="0">
                  <a:moveTo>
                    <a:pt x="12032" y="0"/>
                  </a:moveTo>
                  <a:lnTo>
                    <a:pt x="0" y="15070"/>
                  </a:lnTo>
                  <a:lnTo>
                    <a:pt x="942" y="16224"/>
                  </a:lnTo>
                  <a:lnTo>
                    <a:pt x="13855"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542" name="Google Shape;6542;p155"/>
            <p:cNvSpPr/>
            <p:nvPr/>
          </p:nvSpPr>
          <p:spPr>
            <a:xfrm>
              <a:off x="2184525" y="238125"/>
              <a:ext cx="298525" cy="345625"/>
            </a:xfrm>
            <a:custGeom>
              <a:avLst/>
              <a:gdLst/>
              <a:ahLst/>
              <a:cxnLst/>
              <a:rect l="l" t="t" r="r" b="b"/>
              <a:pathLst>
                <a:path w="11941" h="13825" extrusionOk="0">
                  <a:moveTo>
                    <a:pt x="10087" y="0"/>
                  </a:moveTo>
                  <a:lnTo>
                    <a:pt x="0" y="12670"/>
                  </a:lnTo>
                  <a:lnTo>
                    <a:pt x="912" y="13824"/>
                  </a:lnTo>
                  <a:lnTo>
                    <a:pt x="1194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543" name="Google Shape;6543;p155"/>
            <p:cNvSpPr/>
            <p:nvPr/>
          </p:nvSpPr>
          <p:spPr>
            <a:xfrm>
              <a:off x="2135900" y="238125"/>
              <a:ext cx="250675" cy="284850"/>
            </a:xfrm>
            <a:custGeom>
              <a:avLst/>
              <a:gdLst/>
              <a:ahLst/>
              <a:cxnLst/>
              <a:rect l="l" t="t" r="r" b="b"/>
              <a:pathLst>
                <a:path w="10027" h="11394" extrusionOk="0">
                  <a:moveTo>
                    <a:pt x="8174" y="0"/>
                  </a:moveTo>
                  <a:lnTo>
                    <a:pt x="1" y="10239"/>
                  </a:lnTo>
                  <a:lnTo>
                    <a:pt x="942" y="11394"/>
                  </a:lnTo>
                  <a:lnTo>
                    <a:pt x="10027"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544" name="Google Shape;6544;p155"/>
            <p:cNvSpPr/>
            <p:nvPr/>
          </p:nvSpPr>
          <p:spPr>
            <a:xfrm>
              <a:off x="2088050" y="238125"/>
              <a:ext cx="202075" cy="224075"/>
            </a:xfrm>
            <a:custGeom>
              <a:avLst/>
              <a:gdLst/>
              <a:ahLst/>
              <a:cxnLst/>
              <a:rect l="l" t="t" r="r" b="b"/>
              <a:pathLst>
                <a:path w="8083" h="8963" extrusionOk="0">
                  <a:moveTo>
                    <a:pt x="6229" y="0"/>
                  </a:moveTo>
                  <a:lnTo>
                    <a:pt x="1" y="7808"/>
                  </a:lnTo>
                  <a:lnTo>
                    <a:pt x="912" y="8963"/>
                  </a:lnTo>
                  <a:lnTo>
                    <a:pt x="8082"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545" name="Google Shape;6545;p155"/>
            <p:cNvSpPr/>
            <p:nvPr/>
          </p:nvSpPr>
          <p:spPr>
            <a:xfrm>
              <a:off x="2039450" y="238125"/>
              <a:ext cx="153450" cy="164075"/>
            </a:xfrm>
            <a:custGeom>
              <a:avLst/>
              <a:gdLst/>
              <a:ahLst/>
              <a:cxnLst/>
              <a:rect l="l" t="t" r="r" b="b"/>
              <a:pathLst>
                <a:path w="6138" h="6563" extrusionOk="0">
                  <a:moveTo>
                    <a:pt x="4314" y="0"/>
                  </a:moveTo>
                  <a:lnTo>
                    <a:pt x="0" y="5408"/>
                  </a:lnTo>
                  <a:lnTo>
                    <a:pt x="912" y="6563"/>
                  </a:lnTo>
                  <a:lnTo>
                    <a:pt x="6137"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546" name="Google Shape;6546;p155"/>
            <p:cNvSpPr/>
            <p:nvPr/>
          </p:nvSpPr>
          <p:spPr>
            <a:xfrm>
              <a:off x="1991575" y="238125"/>
              <a:ext cx="105625" cy="104075"/>
            </a:xfrm>
            <a:custGeom>
              <a:avLst/>
              <a:gdLst/>
              <a:ahLst/>
              <a:cxnLst/>
              <a:rect l="l" t="t" r="r" b="b"/>
              <a:pathLst>
                <a:path w="4225" h="4163" extrusionOk="0">
                  <a:moveTo>
                    <a:pt x="2371" y="0"/>
                  </a:moveTo>
                  <a:lnTo>
                    <a:pt x="1" y="3008"/>
                  </a:lnTo>
                  <a:lnTo>
                    <a:pt x="912" y="4162"/>
                  </a:lnTo>
                  <a:lnTo>
                    <a:pt x="4224"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sp>
        <p:nvSpPr>
          <p:cNvPr id="6547" name="Google Shape;6547;p155"/>
          <p:cNvSpPr/>
          <p:nvPr/>
        </p:nvSpPr>
        <p:spPr>
          <a:xfrm>
            <a:off x="0" y="0"/>
            <a:ext cx="4793700" cy="5143500"/>
          </a:xfrm>
          <a:prstGeom prst="rect">
            <a:avLst/>
          </a:prstGeom>
          <a:solidFill>
            <a:schemeClr val="lt1"/>
          </a:solidFill>
          <a:ln>
            <a:noFill/>
          </a:ln>
        </p:spPr>
        <p:txBody>
          <a:bodyPr spcFirstLastPara="1" wrap="square" lIns="91400" tIns="91400" rIns="91400" bIns="91400"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nvGrpSpPr>
          <p:cNvPr id="6548" name="Google Shape;6548;p155"/>
          <p:cNvGrpSpPr/>
          <p:nvPr/>
        </p:nvGrpSpPr>
        <p:grpSpPr>
          <a:xfrm>
            <a:off x="2686261" y="2"/>
            <a:ext cx="2103910" cy="5143716"/>
            <a:chOff x="2726150" y="238125"/>
            <a:chExt cx="2142475" cy="5238000"/>
          </a:xfrm>
        </p:grpSpPr>
        <p:sp>
          <p:nvSpPr>
            <p:cNvPr id="6549" name="Google Shape;6549;p155"/>
            <p:cNvSpPr/>
            <p:nvPr/>
          </p:nvSpPr>
          <p:spPr>
            <a:xfrm>
              <a:off x="2726150" y="238125"/>
              <a:ext cx="2142475" cy="5238000"/>
            </a:xfrm>
            <a:custGeom>
              <a:avLst/>
              <a:gdLst/>
              <a:ahLst/>
              <a:cxnLst/>
              <a:rect l="l" t="t" r="r" b="b"/>
              <a:pathLst>
                <a:path w="85699" h="209520" extrusionOk="0">
                  <a:moveTo>
                    <a:pt x="214" y="0"/>
                  </a:moveTo>
                  <a:lnTo>
                    <a:pt x="83740" y="104515"/>
                  </a:lnTo>
                  <a:lnTo>
                    <a:pt x="0" y="209519"/>
                  </a:lnTo>
                  <a:lnTo>
                    <a:pt x="1958" y="209519"/>
                  </a:lnTo>
                  <a:lnTo>
                    <a:pt x="85331" y="105004"/>
                  </a:lnTo>
                  <a:lnTo>
                    <a:pt x="85698" y="104515"/>
                  </a:lnTo>
                  <a:lnTo>
                    <a:pt x="2172" y="0"/>
                  </a:lnTo>
                  <a:close/>
                </a:path>
              </a:pathLst>
            </a:custGeom>
            <a:solidFill>
              <a:srgbClr val="E2F0F9">
                <a:alpha val="5647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550" name="Google Shape;6550;p155"/>
            <p:cNvSpPr/>
            <p:nvPr/>
          </p:nvSpPr>
          <p:spPr>
            <a:xfrm>
              <a:off x="4425725" y="4920775"/>
              <a:ext cx="442900" cy="555350"/>
            </a:xfrm>
            <a:custGeom>
              <a:avLst/>
              <a:gdLst/>
              <a:ahLst/>
              <a:cxnLst/>
              <a:rect l="l" t="t" r="r" b="b"/>
              <a:pathLst>
                <a:path w="17716" h="22214" extrusionOk="0">
                  <a:moveTo>
                    <a:pt x="17715" y="1"/>
                  </a:moveTo>
                  <a:lnTo>
                    <a:pt x="0" y="22213"/>
                  </a:lnTo>
                  <a:lnTo>
                    <a:pt x="1959" y="22213"/>
                  </a:lnTo>
                  <a:lnTo>
                    <a:pt x="17715" y="2449"/>
                  </a:lnTo>
                  <a:lnTo>
                    <a:pt x="17715" y="1"/>
                  </a:lnTo>
                  <a:close/>
                </a:path>
              </a:pathLst>
            </a:custGeom>
            <a:solidFill>
              <a:srgbClr val="E2F0F9">
                <a:alpha val="5647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551" name="Google Shape;6551;p155"/>
            <p:cNvSpPr/>
            <p:nvPr/>
          </p:nvSpPr>
          <p:spPr>
            <a:xfrm>
              <a:off x="4409650" y="238125"/>
              <a:ext cx="458975" cy="576750"/>
            </a:xfrm>
            <a:custGeom>
              <a:avLst/>
              <a:gdLst/>
              <a:ahLst/>
              <a:cxnLst/>
              <a:rect l="l" t="t" r="r" b="b"/>
              <a:pathLst>
                <a:path w="18359" h="23070" extrusionOk="0">
                  <a:moveTo>
                    <a:pt x="1" y="0"/>
                  </a:moveTo>
                  <a:lnTo>
                    <a:pt x="18358" y="23069"/>
                  </a:lnTo>
                  <a:lnTo>
                    <a:pt x="18358" y="20622"/>
                  </a:lnTo>
                  <a:lnTo>
                    <a:pt x="1959" y="0"/>
                  </a:lnTo>
                  <a:close/>
                </a:path>
              </a:pathLst>
            </a:custGeom>
            <a:solidFill>
              <a:srgbClr val="E2F0F9">
                <a:alpha val="5647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sp>
        <p:nvSpPr>
          <p:cNvPr id="6552" name="Google Shape;6552;p155"/>
          <p:cNvSpPr txBox="1">
            <a:spLocks noGrp="1"/>
          </p:cNvSpPr>
          <p:nvPr>
            <p:ph type="title"/>
          </p:nvPr>
        </p:nvSpPr>
        <p:spPr>
          <a:xfrm>
            <a:off x="311700" y="569151"/>
            <a:ext cx="4029000" cy="10470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800"/>
              <a:buNone/>
              <a:defRPr sz="2799"/>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6553" name="Google Shape;6553;p155"/>
          <p:cNvSpPr txBox="1">
            <a:spLocks noGrp="1"/>
          </p:cNvSpPr>
          <p:nvPr>
            <p:ph type="body" idx="1"/>
          </p:nvPr>
        </p:nvSpPr>
        <p:spPr>
          <a:xfrm>
            <a:off x="311700" y="1819425"/>
            <a:ext cx="4029000" cy="2760000"/>
          </a:xfrm>
          <a:prstGeom prst="rect">
            <a:avLst/>
          </a:prstGeom>
          <a:noFill/>
          <a:ln>
            <a:noFill/>
          </a:ln>
        </p:spPr>
        <p:txBody>
          <a:bodyPr spcFirstLastPara="1" wrap="square" lIns="91425" tIns="91425" rIns="91425" bIns="91425" anchor="t" anchorCtr="0">
            <a:normAutofit/>
          </a:bodyPr>
          <a:lstStyle>
            <a:lvl1pPr marL="457200" lvl="0" indent="-330200" algn="l">
              <a:lnSpc>
                <a:spcPct val="115000"/>
              </a:lnSpc>
              <a:spcBef>
                <a:spcPts val="0"/>
              </a:spcBef>
              <a:spcAft>
                <a:spcPts val="0"/>
              </a:spcAft>
              <a:buSzPts val="1600"/>
              <a:buChar char="●"/>
              <a:defRPr/>
            </a:lvl1pPr>
            <a:lvl2pPr marL="914400" lvl="1" indent="-317500" algn="l">
              <a:lnSpc>
                <a:spcPct val="115000"/>
              </a:lnSpc>
              <a:spcBef>
                <a:spcPts val="0"/>
              </a:spcBef>
              <a:spcAft>
                <a:spcPts val="0"/>
              </a:spcAft>
              <a:buSzPts val="1400"/>
              <a:buChar char="○"/>
              <a:defRPr/>
            </a:lvl2pPr>
            <a:lvl3pPr marL="1371600" lvl="2" indent="-304800" algn="l">
              <a:lnSpc>
                <a:spcPct val="115000"/>
              </a:lnSpc>
              <a:spcBef>
                <a:spcPts val="0"/>
              </a:spcBef>
              <a:spcAft>
                <a:spcPts val="0"/>
              </a:spcAft>
              <a:buSzPts val="1200"/>
              <a:buChar char="■"/>
              <a:defRPr/>
            </a:lvl3pPr>
            <a:lvl4pPr marL="1828800" lvl="3" indent="-304800" algn="l">
              <a:lnSpc>
                <a:spcPct val="115000"/>
              </a:lnSpc>
              <a:spcBef>
                <a:spcPts val="0"/>
              </a:spcBef>
              <a:spcAft>
                <a:spcPts val="0"/>
              </a:spcAft>
              <a:buSzPts val="1200"/>
              <a:buChar char="●"/>
              <a:defRPr/>
            </a:lvl4pPr>
            <a:lvl5pPr marL="2286000" lvl="4" indent="-292100" algn="l">
              <a:lnSpc>
                <a:spcPct val="115000"/>
              </a:lnSpc>
              <a:spcBef>
                <a:spcPts val="0"/>
              </a:spcBef>
              <a:spcAft>
                <a:spcPts val="0"/>
              </a:spcAft>
              <a:buSzPts val="1000"/>
              <a:buChar char="○"/>
              <a:defRPr/>
            </a:lvl5pPr>
            <a:lvl6pPr marL="2743200" lvl="5" indent="-292100" algn="l">
              <a:lnSpc>
                <a:spcPct val="115000"/>
              </a:lnSpc>
              <a:spcBef>
                <a:spcPts val="0"/>
              </a:spcBef>
              <a:spcAft>
                <a:spcPts val="0"/>
              </a:spcAft>
              <a:buSzPts val="1000"/>
              <a:buChar char="■"/>
              <a:defRPr/>
            </a:lvl6pPr>
            <a:lvl7pPr marL="3200400" lvl="6" indent="-292100" algn="l">
              <a:lnSpc>
                <a:spcPct val="115000"/>
              </a:lnSpc>
              <a:spcBef>
                <a:spcPts val="0"/>
              </a:spcBef>
              <a:spcAft>
                <a:spcPts val="0"/>
              </a:spcAft>
              <a:buSzPts val="1000"/>
              <a:buChar char="●"/>
              <a:defRPr/>
            </a:lvl7pPr>
            <a:lvl8pPr marL="3657600" lvl="7" indent="-285750" algn="l">
              <a:lnSpc>
                <a:spcPct val="115000"/>
              </a:lnSpc>
              <a:spcBef>
                <a:spcPts val="0"/>
              </a:spcBef>
              <a:spcAft>
                <a:spcPts val="0"/>
              </a:spcAft>
              <a:buSzPts val="900"/>
              <a:buChar char="○"/>
              <a:defRPr/>
            </a:lvl8pPr>
            <a:lvl9pPr marL="4114800" lvl="8" indent="-285750" algn="l">
              <a:lnSpc>
                <a:spcPct val="115000"/>
              </a:lnSpc>
              <a:spcBef>
                <a:spcPts val="0"/>
              </a:spcBef>
              <a:spcAft>
                <a:spcPts val="0"/>
              </a:spcAft>
              <a:buSzPts val="900"/>
              <a:buChar char="■"/>
              <a:defRPr/>
            </a:lvl9pPr>
          </a:lstStyle>
          <a:p>
            <a:endParaRPr/>
          </a:p>
        </p:txBody>
      </p:sp>
      <p:sp>
        <p:nvSpPr>
          <p:cNvPr id="6554" name="Google Shape;6554;p155"/>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6555" name="Google Shape;6555;p155"/>
          <p:cNvSpPr/>
          <p:nvPr/>
        </p:nvSpPr>
        <p:spPr>
          <a:xfrm>
            <a:off x="434925" y="280400"/>
            <a:ext cx="109800" cy="153600"/>
          </a:xfrm>
          <a:prstGeom prst="chevron">
            <a:avLst>
              <a:gd name="adj" fmla="val 55512"/>
            </a:avLst>
          </a:prstGeom>
          <a:solidFill>
            <a:schemeClr val="accent1"/>
          </a:solidFill>
          <a:ln>
            <a:noFill/>
          </a:ln>
        </p:spPr>
        <p:txBody>
          <a:bodyPr spcFirstLastPara="1" wrap="square" lIns="91400" tIns="91400" rIns="91400" bIns="91400"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556" name="Google Shape;6556;p155"/>
          <p:cNvSpPr txBox="1">
            <a:spLocks noGrp="1"/>
          </p:cNvSpPr>
          <p:nvPr>
            <p:ph type="subTitle" idx="2"/>
          </p:nvPr>
        </p:nvSpPr>
        <p:spPr>
          <a:xfrm>
            <a:off x="581025" y="209023"/>
            <a:ext cx="4029000" cy="316800"/>
          </a:xfrm>
          <a:prstGeom prst="rect">
            <a:avLst/>
          </a:prstGeom>
          <a:noFill/>
          <a:ln>
            <a:noFill/>
          </a:ln>
        </p:spPr>
        <p:txBody>
          <a:bodyPr spcFirstLastPara="1" wrap="square" lIns="91425" tIns="91425" rIns="91425" bIns="91425" anchor="ctr" anchorCtr="0">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2pPr>
            <a:lvl3pPr lvl="2"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3pPr>
            <a:lvl4pPr lvl="3"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4pPr>
            <a:lvl5pPr lvl="4" algn="l">
              <a:lnSpc>
                <a:spcPct val="115000"/>
              </a:lnSpc>
              <a:spcBef>
                <a:spcPts val="0"/>
              </a:spcBef>
              <a:spcAft>
                <a:spcPts val="0"/>
              </a:spcAft>
              <a:buSzPts val="1000"/>
              <a:buFont typeface="Inter Medium"/>
              <a:buNone/>
              <a:defRPr>
                <a:latin typeface="Inter Medium"/>
                <a:ea typeface="Inter Medium"/>
                <a:cs typeface="Inter Medium"/>
                <a:sym typeface="Inter Medium"/>
              </a:defRPr>
            </a:lvl5pPr>
            <a:lvl6pPr lvl="5" algn="l">
              <a:lnSpc>
                <a:spcPct val="115000"/>
              </a:lnSpc>
              <a:spcBef>
                <a:spcPts val="0"/>
              </a:spcBef>
              <a:spcAft>
                <a:spcPts val="0"/>
              </a:spcAft>
              <a:buSzPts val="1000"/>
              <a:buFont typeface="Inter Medium"/>
              <a:buNone/>
              <a:defRPr>
                <a:latin typeface="Inter Medium"/>
                <a:ea typeface="Inter Medium"/>
                <a:cs typeface="Inter Medium"/>
                <a:sym typeface="Inter Medium"/>
              </a:defRPr>
            </a:lvl6pPr>
            <a:lvl7pPr lvl="6" algn="l">
              <a:lnSpc>
                <a:spcPct val="115000"/>
              </a:lnSpc>
              <a:spcBef>
                <a:spcPts val="0"/>
              </a:spcBef>
              <a:spcAft>
                <a:spcPts val="0"/>
              </a:spcAft>
              <a:buSzPts val="1000"/>
              <a:buFont typeface="Inter Medium"/>
              <a:buNone/>
              <a:defRPr>
                <a:latin typeface="Inter Medium"/>
                <a:ea typeface="Inter Medium"/>
                <a:cs typeface="Inter Medium"/>
                <a:sym typeface="Inter Medium"/>
              </a:defRPr>
            </a:lvl7pPr>
            <a:lvl8pPr lvl="7"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8pPr>
            <a:lvl9pPr lvl="8"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9pPr>
          </a:lstStyle>
          <a:p>
            <a:endParaRPr/>
          </a:p>
        </p:txBody>
      </p:sp>
      <p:grpSp>
        <p:nvGrpSpPr>
          <p:cNvPr id="6557" name="Google Shape;6557;p155"/>
          <p:cNvGrpSpPr/>
          <p:nvPr/>
        </p:nvGrpSpPr>
        <p:grpSpPr>
          <a:xfrm>
            <a:off x="8041174" y="4778597"/>
            <a:ext cx="598277" cy="170409"/>
            <a:chOff x="238125" y="1822850"/>
            <a:chExt cx="7080200" cy="2016675"/>
          </a:xfrm>
        </p:grpSpPr>
        <p:sp>
          <p:nvSpPr>
            <p:cNvPr id="6558" name="Google Shape;6558;p155"/>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559" name="Google Shape;6559;p155"/>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560" name="Google Shape;6560;p155"/>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561" name="Google Shape;6561;p155"/>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562" name="Google Shape;6562;p155"/>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563" name="Google Shape;6563;p155"/>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564" name="Google Shape;6564;p155"/>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sp>
        <p:nvSpPr>
          <p:cNvPr id="6565" name="Google Shape;6565;p155"/>
          <p:cNvSpPr txBox="1"/>
          <p:nvPr/>
        </p:nvSpPr>
        <p:spPr>
          <a:xfrm>
            <a:off x="244350" y="4765501"/>
            <a:ext cx="1315500" cy="292313"/>
          </a:xfrm>
          <a:prstGeom prst="rect">
            <a:avLst/>
          </a:prstGeom>
          <a:noFill/>
          <a:ln>
            <a:noFill/>
          </a:ln>
        </p:spPr>
        <p:txBody>
          <a:bodyPr spcFirstLastPara="1" wrap="square" lIns="91400" tIns="91400" rIns="91400" bIns="91400"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matchingName="Title and body split w/wireframe chevron">
  <p:cSld name="Title and body split w/wireframe chevron">
    <p:bg>
      <p:bgPr>
        <a:solidFill>
          <a:schemeClr val="dk1"/>
        </a:solidFill>
        <a:effectLst/>
      </p:bgPr>
    </p:bg>
    <p:spTree>
      <p:nvGrpSpPr>
        <p:cNvPr id="1" name="Shape 6566"/>
        <p:cNvGrpSpPr/>
        <p:nvPr/>
      </p:nvGrpSpPr>
      <p:grpSpPr>
        <a:xfrm>
          <a:off x="0" y="0"/>
          <a:ext cx="0" cy="0"/>
          <a:chOff x="0" y="0"/>
          <a:chExt cx="0" cy="0"/>
        </a:xfrm>
      </p:grpSpPr>
      <p:sp>
        <p:nvSpPr>
          <p:cNvPr id="6567" name="Google Shape;6567;p156"/>
          <p:cNvSpPr/>
          <p:nvPr/>
        </p:nvSpPr>
        <p:spPr>
          <a:xfrm>
            <a:off x="0" y="0"/>
            <a:ext cx="4793700" cy="5143500"/>
          </a:xfrm>
          <a:prstGeom prst="rect">
            <a:avLst/>
          </a:prstGeom>
          <a:solidFill>
            <a:schemeClr val="lt1"/>
          </a:solidFill>
          <a:ln>
            <a:noFill/>
          </a:ln>
        </p:spPr>
        <p:txBody>
          <a:bodyPr spcFirstLastPara="1" wrap="square" lIns="91400" tIns="91400" rIns="91400" bIns="91400"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nvGrpSpPr>
          <p:cNvPr id="6568" name="Google Shape;6568;p156"/>
          <p:cNvGrpSpPr/>
          <p:nvPr/>
        </p:nvGrpSpPr>
        <p:grpSpPr>
          <a:xfrm>
            <a:off x="2686261" y="2"/>
            <a:ext cx="2103910" cy="5143716"/>
            <a:chOff x="2726150" y="238125"/>
            <a:chExt cx="2142475" cy="5238000"/>
          </a:xfrm>
        </p:grpSpPr>
        <p:sp>
          <p:nvSpPr>
            <p:cNvPr id="6569" name="Google Shape;6569;p156"/>
            <p:cNvSpPr/>
            <p:nvPr/>
          </p:nvSpPr>
          <p:spPr>
            <a:xfrm>
              <a:off x="2726150" y="238125"/>
              <a:ext cx="2142475" cy="5238000"/>
            </a:xfrm>
            <a:custGeom>
              <a:avLst/>
              <a:gdLst/>
              <a:ahLst/>
              <a:cxnLst/>
              <a:rect l="l" t="t" r="r" b="b"/>
              <a:pathLst>
                <a:path w="85699" h="209520" extrusionOk="0">
                  <a:moveTo>
                    <a:pt x="214" y="0"/>
                  </a:moveTo>
                  <a:lnTo>
                    <a:pt x="83740" y="104515"/>
                  </a:lnTo>
                  <a:lnTo>
                    <a:pt x="0" y="209519"/>
                  </a:lnTo>
                  <a:lnTo>
                    <a:pt x="1958" y="209519"/>
                  </a:lnTo>
                  <a:lnTo>
                    <a:pt x="85331" y="105004"/>
                  </a:lnTo>
                  <a:lnTo>
                    <a:pt x="85698" y="104515"/>
                  </a:lnTo>
                  <a:lnTo>
                    <a:pt x="2172" y="0"/>
                  </a:lnTo>
                  <a:close/>
                </a:path>
              </a:pathLst>
            </a:custGeom>
            <a:solidFill>
              <a:srgbClr val="E2F0F9">
                <a:alpha val="5647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570" name="Google Shape;6570;p156"/>
            <p:cNvSpPr/>
            <p:nvPr/>
          </p:nvSpPr>
          <p:spPr>
            <a:xfrm>
              <a:off x="4425725" y="4920775"/>
              <a:ext cx="442900" cy="555350"/>
            </a:xfrm>
            <a:custGeom>
              <a:avLst/>
              <a:gdLst/>
              <a:ahLst/>
              <a:cxnLst/>
              <a:rect l="l" t="t" r="r" b="b"/>
              <a:pathLst>
                <a:path w="17716" h="22214" extrusionOk="0">
                  <a:moveTo>
                    <a:pt x="17715" y="1"/>
                  </a:moveTo>
                  <a:lnTo>
                    <a:pt x="0" y="22213"/>
                  </a:lnTo>
                  <a:lnTo>
                    <a:pt x="1959" y="22213"/>
                  </a:lnTo>
                  <a:lnTo>
                    <a:pt x="17715" y="2449"/>
                  </a:lnTo>
                  <a:lnTo>
                    <a:pt x="17715" y="1"/>
                  </a:lnTo>
                  <a:close/>
                </a:path>
              </a:pathLst>
            </a:custGeom>
            <a:solidFill>
              <a:srgbClr val="E2F0F9">
                <a:alpha val="5647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571" name="Google Shape;6571;p156"/>
            <p:cNvSpPr/>
            <p:nvPr/>
          </p:nvSpPr>
          <p:spPr>
            <a:xfrm>
              <a:off x="4409650" y="238125"/>
              <a:ext cx="458975" cy="576750"/>
            </a:xfrm>
            <a:custGeom>
              <a:avLst/>
              <a:gdLst/>
              <a:ahLst/>
              <a:cxnLst/>
              <a:rect l="l" t="t" r="r" b="b"/>
              <a:pathLst>
                <a:path w="18359" h="23070" extrusionOk="0">
                  <a:moveTo>
                    <a:pt x="1" y="0"/>
                  </a:moveTo>
                  <a:lnTo>
                    <a:pt x="18358" y="23069"/>
                  </a:lnTo>
                  <a:lnTo>
                    <a:pt x="18358" y="20622"/>
                  </a:lnTo>
                  <a:lnTo>
                    <a:pt x="1959" y="0"/>
                  </a:lnTo>
                  <a:close/>
                </a:path>
              </a:pathLst>
            </a:custGeom>
            <a:solidFill>
              <a:srgbClr val="E2F0F9">
                <a:alpha val="5647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sp>
        <p:nvSpPr>
          <p:cNvPr id="6572" name="Google Shape;6572;p156"/>
          <p:cNvSpPr txBox="1">
            <a:spLocks noGrp="1"/>
          </p:cNvSpPr>
          <p:nvPr>
            <p:ph type="title"/>
          </p:nvPr>
        </p:nvSpPr>
        <p:spPr>
          <a:xfrm>
            <a:off x="311700" y="569151"/>
            <a:ext cx="4029000" cy="10470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800"/>
              <a:buNone/>
              <a:defRPr sz="2799"/>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6573" name="Google Shape;6573;p156"/>
          <p:cNvSpPr txBox="1">
            <a:spLocks noGrp="1"/>
          </p:cNvSpPr>
          <p:nvPr>
            <p:ph type="body" idx="1"/>
          </p:nvPr>
        </p:nvSpPr>
        <p:spPr>
          <a:xfrm>
            <a:off x="311700" y="1819425"/>
            <a:ext cx="4029000" cy="2760000"/>
          </a:xfrm>
          <a:prstGeom prst="rect">
            <a:avLst/>
          </a:prstGeom>
          <a:noFill/>
          <a:ln>
            <a:noFill/>
          </a:ln>
        </p:spPr>
        <p:txBody>
          <a:bodyPr spcFirstLastPara="1" wrap="square" lIns="91425" tIns="91425" rIns="91425" bIns="91425" anchor="t" anchorCtr="0">
            <a:normAutofit/>
          </a:bodyPr>
          <a:lstStyle>
            <a:lvl1pPr marL="457200" lvl="0" indent="-330200" algn="l">
              <a:lnSpc>
                <a:spcPct val="115000"/>
              </a:lnSpc>
              <a:spcBef>
                <a:spcPts val="0"/>
              </a:spcBef>
              <a:spcAft>
                <a:spcPts val="0"/>
              </a:spcAft>
              <a:buSzPts val="1600"/>
              <a:buChar char="●"/>
              <a:defRPr/>
            </a:lvl1pPr>
            <a:lvl2pPr marL="914400" lvl="1" indent="-317500" algn="l">
              <a:lnSpc>
                <a:spcPct val="115000"/>
              </a:lnSpc>
              <a:spcBef>
                <a:spcPts val="0"/>
              </a:spcBef>
              <a:spcAft>
                <a:spcPts val="0"/>
              </a:spcAft>
              <a:buSzPts val="1400"/>
              <a:buChar char="○"/>
              <a:defRPr/>
            </a:lvl2pPr>
            <a:lvl3pPr marL="1371600" lvl="2" indent="-304800" algn="l">
              <a:lnSpc>
                <a:spcPct val="115000"/>
              </a:lnSpc>
              <a:spcBef>
                <a:spcPts val="0"/>
              </a:spcBef>
              <a:spcAft>
                <a:spcPts val="0"/>
              </a:spcAft>
              <a:buSzPts val="1200"/>
              <a:buChar char="■"/>
              <a:defRPr/>
            </a:lvl3pPr>
            <a:lvl4pPr marL="1828800" lvl="3" indent="-304800" algn="l">
              <a:lnSpc>
                <a:spcPct val="115000"/>
              </a:lnSpc>
              <a:spcBef>
                <a:spcPts val="0"/>
              </a:spcBef>
              <a:spcAft>
                <a:spcPts val="0"/>
              </a:spcAft>
              <a:buSzPts val="1200"/>
              <a:buChar char="●"/>
              <a:defRPr/>
            </a:lvl4pPr>
            <a:lvl5pPr marL="2286000" lvl="4" indent="-292100" algn="l">
              <a:lnSpc>
                <a:spcPct val="115000"/>
              </a:lnSpc>
              <a:spcBef>
                <a:spcPts val="0"/>
              </a:spcBef>
              <a:spcAft>
                <a:spcPts val="0"/>
              </a:spcAft>
              <a:buSzPts val="1000"/>
              <a:buChar char="○"/>
              <a:defRPr/>
            </a:lvl5pPr>
            <a:lvl6pPr marL="2743200" lvl="5" indent="-292100" algn="l">
              <a:lnSpc>
                <a:spcPct val="115000"/>
              </a:lnSpc>
              <a:spcBef>
                <a:spcPts val="0"/>
              </a:spcBef>
              <a:spcAft>
                <a:spcPts val="0"/>
              </a:spcAft>
              <a:buSzPts val="1000"/>
              <a:buChar char="■"/>
              <a:defRPr/>
            </a:lvl6pPr>
            <a:lvl7pPr marL="3200400" lvl="6" indent="-292100" algn="l">
              <a:lnSpc>
                <a:spcPct val="115000"/>
              </a:lnSpc>
              <a:spcBef>
                <a:spcPts val="0"/>
              </a:spcBef>
              <a:spcAft>
                <a:spcPts val="0"/>
              </a:spcAft>
              <a:buSzPts val="1000"/>
              <a:buChar char="●"/>
              <a:defRPr/>
            </a:lvl7pPr>
            <a:lvl8pPr marL="3657600" lvl="7" indent="-285750" algn="l">
              <a:lnSpc>
                <a:spcPct val="115000"/>
              </a:lnSpc>
              <a:spcBef>
                <a:spcPts val="0"/>
              </a:spcBef>
              <a:spcAft>
                <a:spcPts val="0"/>
              </a:spcAft>
              <a:buSzPts val="900"/>
              <a:buChar char="○"/>
              <a:defRPr/>
            </a:lvl8pPr>
            <a:lvl9pPr marL="4114800" lvl="8" indent="-285750" algn="l">
              <a:lnSpc>
                <a:spcPct val="115000"/>
              </a:lnSpc>
              <a:spcBef>
                <a:spcPts val="0"/>
              </a:spcBef>
              <a:spcAft>
                <a:spcPts val="0"/>
              </a:spcAft>
              <a:buSzPts val="900"/>
              <a:buChar char="■"/>
              <a:defRPr/>
            </a:lvl9pPr>
          </a:lstStyle>
          <a:p>
            <a:endParaRPr/>
          </a:p>
        </p:txBody>
      </p:sp>
      <p:sp>
        <p:nvSpPr>
          <p:cNvPr id="6574" name="Google Shape;6574;p156"/>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6575" name="Google Shape;6575;p156"/>
          <p:cNvSpPr/>
          <p:nvPr/>
        </p:nvSpPr>
        <p:spPr>
          <a:xfrm>
            <a:off x="434925" y="280400"/>
            <a:ext cx="109800" cy="153600"/>
          </a:xfrm>
          <a:prstGeom prst="chevron">
            <a:avLst>
              <a:gd name="adj" fmla="val 55512"/>
            </a:avLst>
          </a:prstGeom>
          <a:solidFill>
            <a:schemeClr val="accent1"/>
          </a:solidFill>
          <a:ln>
            <a:noFill/>
          </a:ln>
        </p:spPr>
        <p:txBody>
          <a:bodyPr spcFirstLastPara="1" wrap="square" lIns="91400" tIns="91400" rIns="91400" bIns="91400"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576" name="Google Shape;6576;p156"/>
          <p:cNvSpPr txBox="1">
            <a:spLocks noGrp="1"/>
          </p:cNvSpPr>
          <p:nvPr>
            <p:ph type="subTitle" idx="2"/>
          </p:nvPr>
        </p:nvSpPr>
        <p:spPr>
          <a:xfrm>
            <a:off x="581025" y="193025"/>
            <a:ext cx="4029000" cy="316800"/>
          </a:xfrm>
          <a:prstGeom prst="rect">
            <a:avLst/>
          </a:prstGeom>
          <a:noFill/>
          <a:ln>
            <a:noFill/>
          </a:ln>
        </p:spPr>
        <p:txBody>
          <a:bodyPr spcFirstLastPara="1" wrap="square" lIns="91425" tIns="91425" rIns="91425" bIns="91425" anchor="ctr" anchorCtr="0">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199"/>
            </a:lvl2pPr>
            <a:lvl3pPr lvl="2" algn="l">
              <a:lnSpc>
                <a:spcPct val="115000"/>
              </a:lnSpc>
              <a:spcBef>
                <a:spcPts val="0"/>
              </a:spcBef>
              <a:spcAft>
                <a:spcPts val="0"/>
              </a:spcAft>
              <a:buSzPts val="1200"/>
              <a:buNone/>
              <a:defRPr sz="1199"/>
            </a:lvl3pPr>
            <a:lvl4pPr lvl="3" algn="l">
              <a:lnSpc>
                <a:spcPct val="115000"/>
              </a:lnSpc>
              <a:spcBef>
                <a:spcPts val="0"/>
              </a:spcBef>
              <a:spcAft>
                <a:spcPts val="0"/>
              </a:spcAft>
              <a:buSzPts val="1200"/>
              <a:buNone/>
              <a:defRPr sz="1199"/>
            </a:lvl4pPr>
            <a:lvl5pPr lvl="4" algn="l">
              <a:lnSpc>
                <a:spcPct val="115000"/>
              </a:lnSpc>
              <a:spcBef>
                <a:spcPts val="0"/>
              </a:spcBef>
              <a:spcAft>
                <a:spcPts val="0"/>
              </a:spcAft>
              <a:buSzPts val="1200"/>
              <a:buNone/>
              <a:defRPr sz="1199"/>
            </a:lvl5pPr>
            <a:lvl6pPr lvl="5" algn="l">
              <a:lnSpc>
                <a:spcPct val="115000"/>
              </a:lnSpc>
              <a:spcBef>
                <a:spcPts val="0"/>
              </a:spcBef>
              <a:spcAft>
                <a:spcPts val="0"/>
              </a:spcAft>
              <a:buSzPts val="1200"/>
              <a:buNone/>
              <a:defRPr sz="1199"/>
            </a:lvl6pPr>
            <a:lvl7pPr lvl="6" algn="l">
              <a:lnSpc>
                <a:spcPct val="115000"/>
              </a:lnSpc>
              <a:spcBef>
                <a:spcPts val="0"/>
              </a:spcBef>
              <a:spcAft>
                <a:spcPts val="0"/>
              </a:spcAft>
              <a:buSzPts val="1200"/>
              <a:buNone/>
              <a:defRPr sz="1199"/>
            </a:lvl7pPr>
            <a:lvl8pPr lvl="7" algn="l">
              <a:lnSpc>
                <a:spcPct val="115000"/>
              </a:lnSpc>
              <a:spcBef>
                <a:spcPts val="0"/>
              </a:spcBef>
              <a:spcAft>
                <a:spcPts val="0"/>
              </a:spcAft>
              <a:buSzPts val="1200"/>
              <a:buNone/>
              <a:defRPr sz="1199"/>
            </a:lvl8pPr>
            <a:lvl9pPr lvl="8" algn="l">
              <a:lnSpc>
                <a:spcPct val="115000"/>
              </a:lnSpc>
              <a:spcBef>
                <a:spcPts val="0"/>
              </a:spcBef>
              <a:spcAft>
                <a:spcPts val="0"/>
              </a:spcAft>
              <a:buSzPts val="1200"/>
              <a:buNone/>
              <a:defRPr sz="1199"/>
            </a:lvl9pPr>
          </a:lstStyle>
          <a:p>
            <a:endParaRPr/>
          </a:p>
        </p:txBody>
      </p:sp>
      <p:sp>
        <p:nvSpPr>
          <p:cNvPr id="6577" name="Google Shape;6577;p156"/>
          <p:cNvSpPr/>
          <p:nvPr/>
        </p:nvSpPr>
        <p:spPr>
          <a:xfrm>
            <a:off x="4790173" y="507329"/>
            <a:ext cx="1673311" cy="4153303"/>
          </a:xfrm>
          <a:custGeom>
            <a:avLst/>
            <a:gdLst/>
            <a:ahLst/>
            <a:cxnLst/>
            <a:rect l="l" t="t" r="r" b="b"/>
            <a:pathLst>
              <a:path w="82745" h="207821" extrusionOk="0">
                <a:moveTo>
                  <a:pt x="0" y="0"/>
                </a:moveTo>
                <a:lnTo>
                  <a:pt x="0" y="3008"/>
                </a:lnTo>
                <a:lnTo>
                  <a:pt x="80339" y="104061"/>
                </a:lnTo>
                <a:lnTo>
                  <a:pt x="0" y="204813"/>
                </a:lnTo>
                <a:lnTo>
                  <a:pt x="0" y="207821"/>
                </a:lnTo>
                <a:lnTo>
                  <a:pt x="82745" y="104061"/>
                </a:lnTo>
                <a:lnTo>
                  <a:pt x="0" y="0"/>
                </a:lnTo>
                <a:close/>
              </a:path>
            </a:pathLst>
          </a:custGeom>
          <a:solidFill>
            <a:srgbClr val="515F6B">
              <a:alpha val="63529"/>
            </a:srgbClr>
          </a:solidFill>
          <a:ln>
            <a:noFill/>
          </a:ln>
        </p:spPr>
        <p:txBody>
          <a:bodyPr spcFirstLastPara="1" wrap="square" lIns="91400" tIns="91400" rIns="91400" bIns="91400"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nvGrpSpPr>
          <p:cNvPr id="6578" name="Google Shape;6578;p156"/>
          <p:cNvGrpSpPr/>
          <p:nvPr/>
        </p:nvGrpSpPr>
        <p:grpSpPr>
          <a:xfrm>
            <a:off x="8041174" y="4778597"/>
            <a:ext cx="598277" cy="170409"/>
            <a:chOff x="238125" y="1822850"/>
            <a:chExt cx="7080200" cy="2016675"/>
          </a:xfrm>
        </p:grpSpPr>
        <p:sp>
          <p:nvSpPr>
            <p:cNvPr id="6579" name="Google Shape;6579;p156"/>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580" name="Google Shape;6580;p156"/>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581" name="Google Shape;6581;p156"/>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582" name="Google Shape;6582;p156"/>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583" name="Google Shape;6583;p156"/>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584" name="Google Shape;6584;p156"/>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585" name="Google Shape;6585;p156"/>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WEX Power Statement" type="blank">
  <p:cSld name="BLANK">
    <p:bg>
      <p:bgPr>
        <a:solidFill>
          <a:schemeClr val="dk1"/>
        </a:solidFill>
        <a:effectLst/>
      </p:bgPr>
    </p:bg>
    <p:spTree>
      <p:nvGrpSpPr>
        <p:cNvPr id="1" name="Shape 1195"/>
        <p:cNvGrpSpPr/>
        <p:nvPr/>
      </p:nvGrpSpPr>
      <p:grpSpPr>
        <a:xfrm>
          <a:off x="0" y="0"/>
          <a:ext cx="0" cy="0"/>
          <a:chOff x="0" y="0"/>
          <a:chExt cx="0" cy="0"/>
        </a:xfrm>
      </p:grpSpPr>
      <p:sp>
        <p:nvSpPr>
          <p:cNvPr id="1196" name="Google Shape;1196;p85"/>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1197" name="Google Shape;1197;p85"/>
          <p:cNvSpPr txBox="1"/>
          <p:nvPr/>
        </p:nvSpPr>
        <p:spPr>
          <a:xfrm>
            <a:off x="475268" y="463836"/>
            <a:ext cx="7749300" cy="4174500"/>
          </a:xfrm>
          <a:prstGeom prst="rect">
            <a:avLst/>
          </a:prstGeom>
          <a:noFill/>
          <a:ln>
            <a:noFill/>
          </a:ln>
        </p:spPr>
        <p:txBody>
          <a:bodyPr spcFirstLastPara="1" wrap="square" lIns="91425" tIns="91425" rIns="91425" bIns="91425" anchor="t" anchorCtr="0">
            <a:spAutoFit/>
          </a:bodyPr>
          <a:lstStyle/>
          <a:p>
            <a:pPr marL="0" marR="0" lvl="0" indent="0" algn="l" rtl="0">
              <a:lnSpc>
                <a:spcPct val="90000"/>
              </a:lnSpc>
              <a:spcBef>
                <a:spcPts val="0"/>
              </a:spcBef>
              <a:spcAft>
                <a:spcPts val="0"/>
              </a:spcAft>
              <a:buClr>
                <a:srgbClr val="000000"/>
              </a:buClr>
              <a:buSzPts val="3200"/>
              <a:buFont typeface="Arial"/>
              <a:buNone/>
            </a:pPr>
            <a:r>
              <a:rPr lang="en" sz="3200" b="0" i="0" u="none" strike="noStrike" cap="none">
                <a:solidFill>
                  <a:schemeClr val="lt1"/>
                </a:solidFill>
                <a:latin typeface="Inter ExtraBold"/>
                <a:ea typeface="Inter ExtraBold"/>
                <a:cs typeface="Inter ExtraBold"/>
                <a:sym typeface="Inter ExtraBold"/>
              </a:rPr>
              <a:t>Simplify </a:t>
            </a:r>
            <a:r>
              <a:rPr lang="en" sz="3200" b="0" i="0" u="none" strike="noStrike" cap="none">
                <a:solidFill>
                  <a:schemeClr val="accent3"/>
                </a:solidFill>
                <a:latin typeface="Inter ExtraBold"/>
                <a:ea typeface="Inter ExtraBold"/>
                <a:cs typeface="Inter ExtraBold"/>
                <a:sym typeface="Inter ExtraBold"/>
              </a:rPr>
              <a:t>your headaches </a:t>
            </a:r>
            <a:r>
              <a:rPr lang="en" sz="3200" b="0" i="0" u="none" strike="noStrike" cap="none">
                <a:solidFill>
                  <a:schemeClr val="accent2"/>
                </a:solidFill>
                <a:latin typeface="Inter ExtraBold"/>
                <a:ea typeface="Inter ExtraBold"/>
                <a:cs typeface="Inter ExtraBold"/>
                <a:sym typeface="Inter ExtraBold"/>
              </a:rPr>
              <a:t>• all the important tasks you know need to be done with detailed attention </a:t>
            </a:r>
            <a:r>
              <a:rPr lang="en" sz="3200" b="0" i="0" u="none" strike="noStrike" cap="none">
                <a:solidFill>
                  <a:schemeClr val="accent4"/>
                </a:solidFill>
                <a:latin typeface="Inter ExtraBold"/>
                <a:ea typeface="Inter ExtraBold"/>
                <a:cs typeface="Inter ExtraBold"/>
                <a:sym typeface="Inter ExtraBold"/>
              </a:rPr>
              <a:t>• but they take you away from your professional passions</a:t>
            </a:r>
            <a:r>
              <a:rPr lang="en" sz="3200" b="0" i="0" u="none" strike="noStrike" cap="none">
                <a:solidFill>
                  <a:schemeClr val="accent3"/>
                </a:solidFill>
                <a:latin typeface="Inter ExtraBold"/>
                <a:ea typeface="Inter ExtraBold"/>
                <a:cs typeface="Inter ExtraBold"/>
                <a:sym typeface="Inter ExtraBold"/>
              </a:rPr>
              <a:t> </a:t>
            </a:r>
            <a:r>
              <a:rPr lang="en" sz="3200" b="0" i="0" u="none" strike="noStrike" cap="none">
                <a:solidFill>
                  <a:schemeClr val="accent5"/>
                </a:solidFill>
                <a:latin typeface="Inter ExtraBold"/>
                <a:ea typeface="Inter ExtraBold"/>
                <a:cs typeface="Inter ExtraBold"/>
                <a:sym typeface="Inter ExtraBold"/>
              </a:rPr>
              <a:t>• your stretch goals • the things you love about your job </a:t>
            </a:r>
            <a:r>
              <a:rPr lang="en" sz="3200" b="0" i="0" u="none" strike="noStrike" cap="none">
                <a:solidFill>
                  <a:schemeClr val="accent3"/>
                </a:solidFill>
                <a:latin typeface="Inter ExtraBold"/>
                <a:ea typeface="Inter ExtraBold"/>
                <a:cs typeface="Inter ExtraBold"/>
                <a:sym typeface="Inter ExtraBold"/>
              </a:rPr>
              <a:t>• let WEX handle the snags so you can focus on the most important parts of </a:t>
            </a:r>
            <a:r>
              <a:rPr lang="en" sz="3200" b="0" i="0" u="none" strike="noStrike" cap="none">
                <a:solidFill>
                  <a:schemeClr val="lt1"/>
                </a:solidFill>
                <a:latin typeface="Inter ExtraBold"/>
                <a:ea typeface="Inter ExtraBold"/>
                <a:cs typeface="Inter ExtraBold"/>
                <a:sym typeface="Inter ExtraBold"/>
              </a:rPr>
              <a:t>your business.</a:t>
            </a:r>
            <a:endParaRPr sz="3200" b="0" i="0" u="none" strike="noStrike" cap="none">
              <a:solidFill>
                <a:schemeClr val="lt1"/>
              </a:solidFill>
              <a:latin typeface="Inter ExtraBold"/>
              <a:ea typeface="Inter ExtraBold"/>
              <a:cs typeface="Inter ExtraBold"/>
              <a:sym typeface="Inter ExtraBold"/>
            </a:endParaRPr>
          </a:p>
        </p:txBody>
      </p:sp>
      <p:sp>
        <p:nvSpPr>
          <p:cNvPr id="1198" name="Google Shape;1198;p85"/>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pic>
        <p:nvPicPr>
          <p:cNvPr id="1199" name="Google Shape;1199;p85"/>
          <p:cNvPicPr preferRelativeResize="0"/>
          <p:nvPr/>
        </p:nvPicPr>
        <p:blipFill rotWithShape="1">
          <a:blip r:embed="rId2">
            <a:alphaModFix/>
          </a:blip>
          <a:srcRect/>
          <a:stretch/>
        </p:blipFill>
        <p:spPr>
          <a:xfrm>
            <a:off x="8041517" y="4778600"/>
            <a:ext cx="597594" cy="170400"/>
          </a:xfrm>
          <a:prstGeom prst="rect">
            <a:avLst/>
          </a:prstGeom>
          <a:noFill/>
          <a:ln>
            <a:noFill/>
          </a:ln>
        </p:spPr>
      </p:pic>
    </p:spTree>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matchingName="Title and two columns" type="twoColTx">
  <p:cSld name="TITLE_AND_TWO_COLUMNS">
    <p:spTree>
      <p:nvGrpSpPr>
        <p:cNvPr id="1" name="Shape 6586"/>
        <p:cNvGrpSpPr/>
        <p:nvPr/>
      </p:nvGrpSpPr>
      <p:grpSpPr>
        <a:xfrm>
          <a:off x="0" y="0"/>
          <a:ext cx="0" cy="0"/>
          <a:chOff x="0" y="0"/>
          <a:chExt cx="0" cy="0"/>
        </a:xfrm>
      </p:grpSpPr>
      <p:sp>
        <p:nvSpPr>
          <p:cNvPr id="6587" name="Google Shape;6587;p157"/>
          <p:cNvSpPr txBox="1">
            <a:spLocks noGrp="1"/>
          </p:cNvSpPr>
          <p:nvPr>
            <p:ph type="title"/>
          </p:nvPr>
        </p:nvSpPr>
        <p:spPr>
          <a:xfrm>
            <a:off x="244353" y="200601"/>
            <a:ext cx="8661600" cy="5727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6588" name="Google Shape;6588;p157"/>
          <p:cNvSpPr txBox="1">
            <a:spLocks noGrp="1"/>
          </p:cNvSpPr>
          <p:nvPr>
            <p:ph type="body" idx="1"/>
          </p:nvPr>
        </p:nvSpPr>
        <p:spPr>
          <a:xfrm>
            <a:off x="311700" y="1152475"/>
            <a:ext cx="3999900" cy="3416400"/>
          </a:xfrm>
          <a:prstGeom prst="rect">
            <a:avLst/>
          </a:prstGeom>
          <a:noFill/>
          <a:ln>
            <a:noFill/>
          </a:ln>
        </p:spPr>
        <p:txBody>
          <a:bodyPr spcFirstLastPara="1" wrap="square" lIns="91425" tIns="91425" rIns="91425" bIns="91425" anchor="t" anchorCtr="0">
            <a:normAutofit/>
          </a:bodyPr>
          <a:lstStyle>
            <a:lvl1pPr marL="457200" lvl="0" indent="-317500" algn="l">
              <a:lnSpc>
                <a:spcPct val="115000"/>
              </a:lnSpc>
              <a:spcBef>
                <a:spcPts val="0"/>
              </a:spcBef>
              <a:spcAft>
                <a:spcPts val="0"/>
              </a:spcAft>
              <a:buSzPts val="1400"/>
              <a:buChar char="●"/>
              <a:defRPr sz="1400"/>
            </a:lvl1pPr>
            <a:lvl2pPr marL="914400" lvl="1" indent="-292100" algn="l">
              <a:lnSpc>
                <a:spcPct val="115000"/>
              </a:lnSpc>
              <a:spcBef>
                <a:spcPts val="0"/>
              </a:spcBef>
              <a:spcAft>
                <a:spcPts val="0"/>
              </a:spcAft>
              <a:buSzPts val="1000"/>
              <a:buChar char="○"/>
              <a:defRPr sz="1000"/>
            </a:lvl2pPr>
            <a:lvl3pPr marL="1371600" lvl="2" indent="-292100" algn="l">
              <a:lnSpc>
                <a:spcPct val="115000"/>
              </a:lnSpc>
              <a:spcBef>
                <a:spcPts val="0"/>
              </a:spcBef>
              <a:spcAft>
                <a:spcPts val="0"/>
              </a:spcAft>
              <a:buSzPts val="1000"/>
              <a:buChar char="■"/>
              <a:defRPr sz="1000"/>
            </a:lvl3pPr>
            <a:lvl4pPr marL="1828800" lvl="3" indent="-292100" algn="l">
              <a:lnSpc>
                <a:spcPct val="115000"/>
              </a:lnSpc>
              <a:spcBef>
                <a:spcPts val="0"/>
              </a:spcBef>
              <a:spcAft>
                <a:spcPts val="0"/>
              </a:spcAft>
              <a:buSzPts val="1000"/>
              <a:buChar char="●"/>
              <a:defRPr sz="1000"/>
            </a:lvl4pPr>
            <a:lvl5pPr marL="2286000" lvl="4" indent="-292100" algn="l">
              <a:lnSpc>
                <a:spcPct val="115000"/>
              </a:lnSpc>
              <a:spcBef>
                <a:spcPts val="0"/>
              </a:spcBef>
              <a:spcAft>
                <a:spcPts val="0"/>
              </a:spcAft>
              <a:buSzPts val="1000"/>
              <a:buChar char="○"/>
              <a:defRPr/>
            </a:lvl5pPr>
            <a:lvl6pPr marL="2743200" lvl="5" indent="-279400" algn="l">
              <a:lnSpc>
                <a:spcPct val="115000"/>
              </a:lnSpc>
              <a:spcBef>
                <a:spcPts val="0"/>
              </a:spcBef>
              <a:spcAft>
                <a:spcPts val="0"/>
              </a:spcAft>
              <a:buSzPts val="800"/>
              <a:buChar char="■"/>
              <a:defRPr sz="800"/>
            </a:lvl6pPr>
            <a:lvl7pPr marL="3200400" lvl="6" indent="-279400" algn="l">
              <a:lnSpc>
                <a:spcPct val="115000"/>
              </a:lnSpc>
              <a:spcBef>
                <a:spcPts val="0"/>
              </a:spcBef>
              <a:spcAft>
                <a:spcPts val="0"/>
              </a:spcAft>
              <a:buSzPts val="800"/>
              <a:buChar char="●"/>
              <a:defRPr sz="800"/>
            </a:lvl7pPr>
            <a:lvl8pPr marL="3657600" lvl="7" indent="-279400" algn="l">
              <a:lnSpc>
                <a:spcPct val="115000"/>
              </a:lnSpc>
              <a:spcBef>
                <a:spcPts val="0"/>
              </a:spcBef>
              <a:spcAft>
                <a:spcPts val="0"/>
              </a:spcAft>
              <a:buSzPts val="800"/>
              <a:buChar char="○"/>
              <a:defRPr sz="800"/>
            </a:lvl8pPr>
            <a:lvl9pPr marL="4114800" lvl="8" indent="-279400" algn="l">
              <a:lnSpc>
                <a:spcPct val="115000"/>
              </a:lnSpc>
              <a:spcBef>
                <a:spcPts val="0"/>
              </a:spcBef>
              <a:spcAft>
                <a:spcPts val="0"/>
              </a:spcAft>
              <a:buSzPts val="800"/>
              <a:buChar char="■"/>
              <a:defRPr sz="800"/>
            </a:lvl9pPr>
          </a:lstStyle>
          <a:p>
            <a:endParaRPr/>
          </a:p>
        </p:txBody>
      </p:sp>
      <p:sp>
        <p:nvSpPr>
          <p:cNvPr id="6589" name="Google Shape;6589;p157"/>
          <p:cNvSpPr txBox="1">
            <a:spLocks noGrp="1"/>
          </p:cNvSpPr>
          <p:nvPr>
            <p:ph type="body" idx="2"/>
          </p:nvPr>
        </p:nvSpPr>
        <p:spPr>
          <a:xfrm>
            <a:off x="4832400" y="1152475"/>
            <a:ext cx="3999900" cy="3416400"/>
          </a:xfrm>
          <a:prstGeom prst="rect">
            <a:avLst/>
          </a:prstGeom>
          <a:noFill/>
          <a:ln>
            <a:noFill/>
          </a:ln>
        </p:spPr>
        <p:txBody>
          <a:bodyPr spcFirstLastPara="1" wrap="square" lIns="91425" tIns="91425" rIns="91425" bIns="91425" anchor="t" anchorCtr="0">
            <a:normAutofit/>
          </a:bodyPr>
          <a:lstStyle>
            <a:lvl1pPr marL="457200" lvl="0" indent="-317500" algn="l">
              <a:lnSpc>
                <a:spcPct val="115000"/>
              </a:lnSpc>
              <a:spcBef>
                <a:spcPts val="0"/>
              </a:spcBef>
              <a:spcAft>
                <a:spcPts val="0"/>
              </a:spcAft>
              <a:buSzPts val="1400"/>
              <a:buChar char="●"/>
              <a:defRPr sz="1400"/>
            </a:lvl1pPr>
            <a:lvl2pPr marL="914400" lvl="1" indent="-292100" algn="l">
              <a:lnSpc>
                <a:spcPct val="115000"/>
              </a:lnSpc>
              <a:spcBef>
                <a:spcPts val="0"/>
              </a:spcBef>
              <a:spcAft>
                <a:spcPts val="0"/>
              </a:spcAft>
              <a:buSzPts val="1000"/>
              <a:buChar char="○"/>
              <a:defRPr sz="1000"/>
            </a:lvl2pPr>
            <a:lvl3pPr marL="1371600" lvl="2" indent="-292100" algn="l">
              <a:lnSpc>
                <a:spcPct val="115000"/>
              </a:lnSpc>
              <a:spcBef>
                <a:spcPts val="0"/>
              </a:spcBef>
              <a:spcAft>
                <a:spcPts val="0"/>
              </a:spcAft>
              <a:buSzPts val="1000"/>
              <a:buChar char="■"/>
              <a:defRPr sz="1000"/>
            </a:lvl3pPr>
            <a:lvl4pPr marL="1828800" lvl="3" indent="-292100" algn="l">
              <a:lnSpc>
                <a:spcPct val="115000"/>
              </a:lnSpc>
              <a:spcBef>
                <a:spcPts val="0"/>
              </a:spcBef>
              <a:spcAft>
                <a:spcPts val="0"/>
              </a:spcAft>
              <a:buSzPts val="1000"/>
              <a:buChar char="●"/>
              <a:defRPr sz="1000"/>
            </a:lvl4pPr>
            <a:lvl5pPr marL="2286000" lvl="4" indent="-292100" algn="l">
              <a:lnSpc>
                <a:spcPct val="115000"/>
              </a:lnSpc>
              <a:spcBef>
                <a:spcPts val="0"/>
              </a:spcBef>
              <a:spcAft>
                <a:spcPts val="0"/>
              </a:spcAft>
              <a:buSzPts val="1000"/>
              <a:buChar char="○"/>
              <a:defRPr/>
            </a:lvl5pPr>
            <a:lvl6pPr marL="2743200" lvl="5" indent="-279400" algn="l">
              <a:lnSpc>
                <a:spcPct val="115000"/>
              </a:lnSpc>
              <a:spcBef>
                <a:spcPts val="0"/>
              </a:spcBef>
              <a:spcAft>
                <a:spcPts val="0"/>
              </a:spcAft>
              <a:buSzPts val="800"/>
              <a:buChar char="■"/>
              <a:defRPr sz="800"/>
            </a:lvl6pPr>
            <a:lvl7pPr marL="3200400" lvl="6" indent="-279400" algn="l">
              <a:lnSpc>
                <a:spcPct val="115000"/>
              </a:lnSpc>
              <a:spcBef>
                <a:spcPts val="0"/>
              </a:spcBef>
              <a:spcAft>
                <a:spcPts val="0"/>
              </a:spcAft>
              <a:buSzPts val="800"/>
              <a:buChar char="●"/>
              <a:defRPr sz="800"/>
            </a:lvl7pPr>
            <a:lvl8pPr marL="3657600" lvl="7" indent="-279400" algn="l">
              <a:lnSpc>
                <a:spcPct val="115000"/>
              </a:lnSpc>
              <a:spcBef>
                <a:spcPts val="0"/>
              </a:spcBef>
              <a:spcAft>
                <a:spcPts val="0"/>
              </a:spcAft>
              <a:buSzPts val="800"/>
              <a:buChar char="○"/>
              <a:defRPr sz="800"/>
            </a:lvl8pPr>
            <a:lvl9pPr marL="4114800" lvl="8" indent="-279400" algn="l">
              <a:lnSpc>
                <a:spcPct val="115000"/>
              </a:lnSpc>
              <a:spcBef>
                <a:spcPts val="0"/>
              </a:spcBef>
              <a:spcAft>
                <a:spcPts val="0"/>
              </a:spcAft>
              <a:buSzPts val="800"/>
              <a:buChar char="■"/>
              <a:defRPr sz="800"/>
            </a:lvl9pPr>
          </a:lstStyle>
          <a:p>
            <a:endParaRPr/>
          </a:p>
        </p:txBody>
      </p:sp>
      <p:sp>
        <p:nvSpPr>
          <p:cNvPr id="6590" name="Google Shape;6590;p157"/>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grpSp>
        <p:nvGrpSpPr>
          <p:cNvPr id="6591" name="Google Shape;6591;p157"/>
          <p:cNvGrpSpPr/>
          <p:nvPr/>
        </p:nvGrpSpPr>
        <p:grpSpPr>
          <a:xfrm>
            <a:off x="8041174" y="4778597"/>
            <a:ext cx="598277" cy="170409"/>
            <a:chOff x="238125" y="1822850"/>
            <a:chExt cx="7080200" cy="2016675"/>
          </a:xfrm>
        </p:grpSpPr>
        <p:sp>
          <p:nvSpPr>
            <p:cNvPr id="6592" name="Google Shape;6592;p157"/>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593" name="Google Shape;6593;p157"/>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594" name="Google Shape;6594;p157"/>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595" name="Google Shape;6595;p157"/>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596" name="Google Shape;6596;p157"/>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597" name="Google Shape;6597;p157"/>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598" name="Google Shape;6598;p157"/>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sp>
        <p:nvSpPr>
          <p:cNvPr id="6599" name="Google Shape;6599;p157"/>
          <p:cNvSpPr txBox="1"/>
          <p:nvPr/>
        </p:nvSpPr>
        <p:spPr>
          <a:xfrm>
            <a:off x="244350" y="4765501"/>
            <a:ext cx="1315500" cy="292313"/>
          </a:xfrm>
          <a:prstGeom prst="rect">
            <a:avLst/>
          </a:prstGeom>
          <a:noFill/>
          <a:ln>
            <a:noFill/>
          </a:ln>
        </p:spPr>
        <p:txBody>
          <a:bodyPr spcFirstLastPara="1" wrap="square" lIns="91400" tIns="91400" rIns="91400" bIns="91400"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6600"/>
        <p:cNvGrpSpPr/>
        <p:nvPr/>
      </p:nvGrpSpPr>
      <p:grpSpPr>
        <a:xfrm>
          <a:off x="0" y="0"/>
          <a:ext cx="0" cy="0"/>
          <a:chOff x="0" y="0"/>
          <a:chExt cx="0" cy="0"/>
        </a:xfrm>
      </p:grpSpPr>
      <p:sp>
        <p:nvSpPr>
          <p:cNvPr id="6601" name="Google Shape;6601;p158"/>
          <p:cNvSpPr txBox="1">
            <a:spLocks noGrp="1"/>
          </p:cNvSpPr>
          <p:nvPr>
            <p:ph type="title"/>
          </p:nvPr>
        </p:nvSpPr>
        <p:spPr>
          <a:xfrm>
            <a:off x="244353" y="200601"/>
            <a:ext cx="8661600" cy="5727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6602" name="Google Shape;6602;p158"/>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grpSp>
        <p:nvGrpSpPr>
          <p:cNvPr id="6603" name="Google Shape;6603;p158"/>
          <p:cNvGrpSpPr/>
          <p:nvPr/>
        </p:nvGrpSpPr>
        <p:grpSpPr>
          <a:xfrm>
            <a:off x="8041174" y="4778597"/>
            <a:ext cx="598277" cy="170409"/>
            <a:chOff x="238125" y="1822850"/>
            <a:chExt cx="7080200" cy="2016675"/>
          </a:xfrm>
        </p:grpSpPr>
        <p:sp>
          <p:nvSpPr>
            <p:cNvPr id="6604" name="Google Shape;6604;p158"/>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605" name="Google Shape;6605;p158"/>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606" name="Google Shape;6606;p158"/>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607" name="Google Shape;6607;p158"/>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608" name="Google Shape;6608;p158"/>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609" name="Google Shape;6609;p158"/>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610" name="Google Shape;6610;p158"/>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sp>
        <p:nvSpPr>
          <p:cNvPr id="6611" name="Google Shape;6611;p158"/>
          <p:cNvSpPr txBox="1"/>
          <p:nvPr/>
        </p:nvSpPr>
        <p:spPr>
          <a:xfrm>
            <a:off x="244350" y="4765501"/>
            <a:ext cx="1315500" cy="292313"/>
          </a:xfrm>
          <a:prstGeom prst="rect">
            <a:avLst/>
          </a:prstGeom>
          <a:noFill/>
          <a:ln>
            <a:noFill/>
          </a:ln>
        </p:spPr>
        <p:txBody>
          <a:bodyPr spcFirstLastPara="1" wrap="square" lIns="91400" tIns="91400" rIns="91400" bIns="91400"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matchingName="Title only w/sidebar">
  <p:cSld name="Title only w/sidebar">
    <p:spTree>
      <p:nvGrpSpPr>
        <p:cNvPr id="1" name="Shape 6612"/>
        <p:cNvGrpSpPr/>
        <p:nvPr/>
      </p:nvGrpSpPr>
      <p:grpSpPr>
        <a:xfrm>
          <a:off x="0" y="0"/>
          <a:ext cx="0" cy="0"/>
          <a:chOff x="0" y="0"/>
          <a:chExt cx="0" cy="0"/>
        </a:xfrm>
      </p:grpSpPr>
      <p:sp>
        <p:nvSpPr>
          <p:cNvPr id="6613" name="Google Shape;6613;p159"/>
          <p:cNvSpPr/>
          <p:nvPr/>
        </p:nvSpPr>
        <p:spPr>
          <a:xfrm>
            <a:off x="0" y="0"/>
            <a:ext cx="6399000" cy="5143500"/>
          </a:xfrm>
          <a:prstGeom prst="rect">
            <a:avLst/>
          </a:prstGeom>
          <a:solidFill>
            <a:schemeClr val="lt1"/>
          </a:solidFill>
          <a:ln>
            <a:noFill/>
          </a:ln>
        </p:spPr>
        <p:txBody>
          <a:bodyPr spcFirstLastPara="1" wrap="square" lIns="91400" tIns="91400" rIns="91400" bIns="91400"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614" name="Google Shape;6614;p159"/>
          <p:cNvSpPr txBox="1">
            <a:spLocks noGrp="1"/>
          </p:cNvSpPr>
          <p:nvPr>
            <p:ph type="title"/>
          </p:nvPr>
        </p:nvSpPr>
        <p:spPr>
          <a:xfrm>
            <a:off x="244353" y="200601"/>
            <a:ext cx="8661600" cy="5727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6615" name="Google Shape;6615;p159"/>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6616" name="Google Shape;6616;p159"/>
          <p:cNvSpPr txBox="1"/>
          <p:nvPr/>
        </p:nvSpPr>
        <p:spPr>
          <a:xfrm>
            <a:off x="244350" y="4765501"/>
            <a:ext cx="1315500" cy="292313"/>
          </a:xfrm>
          <a:prstGeom prst="rect">
            <a:avLst/>
          </a:prstGeom>
          <a:noFill/>
          <a:ln>
            <a:noFill/>
          </a:ln>
        </p:spPr>
        <p:txBody>
          <a:bodyPr spcFirstLastPara="1" wrap="square" lIns="91400" tIns="91400" rIns="91400" bIns="91400"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matchingName="One column text">
  <p:cSld name="One column text">
    <p:spTree>
      <p:nvGrpSpPr>
        <p:cNvPr id="1" name="Shape 6617"/>
        <p:cNvGrpSpPr/>
        <p:nvPr/>
      </p:nvGrpSpPr>
      <p:grpSpPr>
        <a:xfrm>
          <a:off x="0" y="0"/>
          <a:ext cx="0" cy="0"/>
          <a:chOff x="0" y="0"/>
          <a:chExt cx="0" cy="0"/>
        </a:xfrm>
      </p:grpSpPr>
      <p:sp>
        <p:nvSpPr>
          <p:cNvPr id="6618" name="Google Shape;6618;p160"/>
          <p:cNvSpPr txBox="1">
            <a:spLocks noGrp="1"/>
          </p:cNvSpPr>
          <p:nvPr>
            <p:ph type="title"/>
          </p:nvPr>
        </p:nvSpPr>
        <p:spPr>
          <a:xfrm>
            <a:off x="311700" y="245972"/>
            <a:ext cx="2808000" cy="9042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400"/>
              <a:buNone/>
              <a:defRPr sz="2400"/>
            </a:lvl1pPr>
            <a:lvl2pPr lvl="1" algn="l">
              <a:lnSpc>
                <a:spcPct val="100000"/>
              </a:lnSpc>
              <a:spcBef>
                <a:spcPts val="0"/>
              </a:spcBef>
              <a:spcAft>
                <a:spcPts val="0"/>
              </a:spcAft>
              <a:buSzPts val="2400"/>
              <a:buNone/>
              <a:defRPr sz="2400"/>
            </a:lvl2pPr>
            <a:lvl3pPr lvl="2" algn="l">
              <a:lnSpc>
                <a:spcPct val="100000"/>
              </a:lnSpc>
              <a:spcBef>
                <a:spcPts val="0"/>
              </a:spcBef>
              <a:spcAft>
                <a:spcPts val="0"/>
              </a:spcAft>
              <a:buSzPts val="2400"/>
              <a:buNone/>
              <a:defRPr sz="2400"/>
            </a:lvl3pPr>
            <a:lvl4pPr lvl="3" algn="l">
              <a:lnSpc>
                <a:spcPct val="100000"/>
              </a:lnSpc>
              <a:spcBef>
                <a:spcPts val="0"/>
              </a:spcBef>
              <a:spcAft>
                <a:spcPts val="0"/>
              </a:spcAft>
              <a:buSzPts val="2400"/>
              <a:buNone/>
              <a:defRPr sz="2400"/>
            </a:lvl4pPr>
            <a:lvl5pPr lvl="4" algn="l">
              <a:lnSpc>
                <a:spcPct val="100000"/>
              </a:lnSpc>
              <a:spcBef>
                <a:spcPts val="0"/>
              </a:spcBef>
              <a:spcAft>
                <a:spcPts val="0"/>
              </a:spcAft>
              <a:buSzPts val="2400"/>
              <a:buNone/>
              <a:defRPr sz="2400"/>
            </a:lvl5pPr>
            <a:lvl6pPr lvl="5" algn="l">
              <a:lnSpc>
                <a:spcPct val="100000"/>
              </a:lnSpc>
              <a:spcBef>
                <a:spcPts val="0"/>
              </a:spcBef>
              <a:spcAft>
                <a:spcPts val="0"/>
              </a:spcAft>
              <a:buSzPts val="2400"/>
              <a:buNone/>
              <a:defRPr sz="2400"/>
            </a:lvl6pPr>
            <a:lvl7pPr lvl="6" algn="l">
              <a:lnSpc>
                <a:spcPct val="100000"/>
              </a:lnSpc>
              <a:spcBef>
                <a:spcPts val="0"/>
              </a:spcBef>
              <a:spcAft>
                <a:spcPts val="0"/>
              </a:spcAft>
              <a:buSzPts val="2400"/>
              <a:buNone/>
              <a:defRPr sz="2400"/>
            </a:lvl7pPr>
            <a:lvl8pPr lvl="7" algn="l">
              <a:lnSpc>
                <a:spcPct val="100000"/>
              </a:lnSpc>
              <a:spcBef>
                <a:spcPts val="0"/>
              </a:spcBef>
              <a:spcAft>
                <a:spcPts val="0"/>
              </a:spcAft>
              <a:buSzPts val="2400"/>
              <a:buNone/>
              <a:defRPr sz="2400"/>
            </a:lvl8pPr>
            <a:lvl9pPr lvl="8" algn="l">
              <a:lnSpc>
                <a:spcPct val="100000"/>
              </a:lnSpc>
              <a:spcBef>
                <a:spcPts val="0"/>
              </a:spcBef>
              <a:spcAft>
                <a:spcPts val="0"/>
              </a:spcAft>
              <a:buSzPts val="2400"/>
              <a:buNone/>
              <a:defRPr sz="2400"/>
            </a:lvl9pPr>
          </a:lstStyle>
          <a:p>
            <a:endParaRPr/>
          </a:p>
        </p:txBody>
      </p:sp>
      <p:sp>
        <p:nvSpPr>
          <p:cNvPr id="6619" name="Google Shape;6619;p160"/>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6620" name="Google Shape;6620;p160"/>
          <p:cNvSpPr txBox="1">
            <a:spLocks noGrp="1"/>
          </p:cNvSpPr>
          <p:nvPr>
            <p:ph type="body" idx="1"/>
          </p:nvPr>
        </p:nvSpPr>
        <p:spPr>
          <a:xfrm>
            <a:off x="311700" y="1311825"/>
            <a:ext cx="3999900" cy="3265200"/>
          </a:xfrm>
          <a:prstGeom prst="rect">
            <a:avLst/>
          </a:prstGeom>
          <a:noFill/>
          <a:ln>
            <a:noFill/>
          </a:ln>
        </p:spPr>
        <p:txBody>
          <a:bodyPr spcFirstLastPara="1" wrap="square" lIns="91425" tIns="91425" rIns="91425" bIns="91425" anchor="t" anchorCtr="0">
            <a:normAutofit/>
          </a:bodyPr>
          <a:lstStyle>
            <a:lvl1pPr marL="457200" lvl="0" indent="-317500" algn="l">
              <a:lnSpc>
                <a:spcPct val="115000"/>
              </a:lnSpc>
              <a:spcBef>
                <a:spcPts val="0"/>
              </a:spcBef>
              <a:spcAft>
                <a:spcPts val="0"/>
              </a:spcAft>
              <a:buSzPts val="1400"/>
              <a:buChar char="●"/>
              <a:defRPr sz="1400"/>
            </a:lvl1pPr>
            <a:lvl2pPr marL="914400" lvl="1" indent="-292100" algn="l">
              <a:lnSpc>
                <a:spcPct val="115000"/>
              </a:lnSpc>
              <a:spcBef>
                <a:spcPts val="0"/>
              </a:spcBef>
              <a:spcAft>
                <a:spcPts val="0"/>
              </a:spcAft>
              <a:buSzPts val="1000"/>
              <a:buChar char="○"/>
              <a:defRPr sz="1000"/>
            </a:lvl2pPr>
            <a:lvl3pPr marL="1371600" lvl="2" indent="-292100" algn="l">
              <a:lnSpc>
                <a:spcPct val="115000"/>
              </a:lnSpc>
              <a:spcBef>
                <a:spcPts val="0"/>
              </a:spcBef>
              <a:spcAft>
                <a:spcPts val="0"/>
              </a:spcAft>
              <a:buSzPts val="1000"/>
              <a:buChar char="■"/>
              <a:defRPr sz="1000"/>
            </a:lvl3pPr>
            <a:lvl4pPr marL="1828800" lvl="3" indent="-292100" algn="l">
              <a:lnSpc>
                <a:spcPct val="115000"/>
              </a:lnSpc>
              <a:spcBef>
                <a:spcPts val="0"/>
              </a:spcBef>
              <a:spcAft>
                <a:spcPts val="0"/>
              </a:spcAft>
              <a:buSzPts val="1000"/>
              <a:buChar char="●"/>
              <a:defRPr sz="1000"/>
            </a:lvl4pPr>
            <a:lvl5pPr marL="2286000" lvl="4" indent="-292100" algn="l">
              <a:lnSpc>
                <a:spcPct val="115000"/>
              </a:lnSpc>
              <a:spcBef>
                <a:spcPts val="0"/>
              </a:spcBef>
              <a:spcAft>
                <a:spcPts val="0"/>
              </a:spcAft>
              <a:buSzPts val="1000"/>
              <a:buChar char="○"/>
              <a:defRPr/>
            </a:lvl5pPr>
            <a:lvl6pPr marL="2743200" lvl="5" indent="-279400" algn="l">
              <a:lnSpc>
                <a:spcPct val="115000"/>
              </a:lnSpc>
              <a:spcBef>
                <a:spcPts val="0"/>
              </a:spcBef>
              <a:spcAft>
                <a:spcPts val="0"/>
              </a:spcAft>
              <a:buSzPts val="800"/>
              <a:buChar char="■"/>
              <a:defRPr sz="800"/>
            </a:lvl6pPr>
            <a:lvl7pPr marL="3200400" lvl="6" indent="-279400" algn="l">
              <a:lnSpc>
                <a:spcPct val="115000"/>
              </a:lnSpc>
              <a:spcBef>
                <a:spcPts val="0"/>
              </a:spcBef>
              <a:spcAft>
                <a:spcPts val="0"/>
              </a:spcAft>
              <a:buSzPts val="800"/>
              <a:buChar char="●"/>
              <a:defRPr sz="800"/>
            </a:lvl7pPr>
            <a:lvl8pPr marL="3657600" lvl="7" indent="-279400" algn="l">
              <a:lnSpc>
                <a:spcPct val="115000"/>
              </a:lnSpc>
              <a:spcBef>
                <a:spcPts val="0"/>
              </a:spcBef>
              <a:spcAft>
                <a:spcPts val="0"/>
              </a:spcAft>
              <a:buSzPts val="800"/>
              <a:buChar char="○"/>
              <a:defRPr sz="800"/>
            </a:lvl8pPr>
            <a:lvl9pPr marL="4114800" lvl="8" indent="-279400" algn="l">
              <a:lnSpc>
                <a:spcPct val="115000"/>
              </a:lnSpc>
              <a:spcBef>
                <a:spcPts val="0"/>
              </a:spcBef>
              <a:spcAft>
                <a:spcPts val="0"/>
              </a:spcAft>
              <a:buSzPts val="800"/>
              <a:buChar char="■"/>
              <a:defRPr sz="800"/>
            </a:lvl9pPr>
          </a:lstStyle>
          <a:p>
            <a:endParaRPr/>
          </a:p>
        </p:txBody>
      </p:sp>
      <p:grpSp>
        <p:nvGrpSpPr>
          <p:cNvPr id="6621" name="Google Shape;6621;p160"/>
          <p:cNvGrpSpPr/>
          <p:nvPr/>
        </p:nvGrpSpPr>
        <p:grpSpPr>
          <a:xfrm>
            <a:off x="8041174" y="4778597"/>
            <a:ext cx="598277" cy="170409"/>
            <a:chOff x="238125" y="1822850"/>
            <a:chExt cx="7080200" cy="2016675"/>
          </a:xfrm>
        </p:grpSpPr>
        <p:sp>
          <p:nvSpPr>
            <p:cNvPr id="6622" name="Google Shape;6622;p160"/>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623" name="Google Shape;6623;p160"/>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624" name="Google Shape;6624;p160"/>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625" name="Google Shape;6625;p160"/>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626" name="Google Shape;6626;p160"/>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627" name="Google Shape;6627;p160"/>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628" name="Google Shape;6628;p160"/>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sp>
        <p:nvSpPr>
          <p:cNvPr id="6629" name="Google Shape;6629;p160"/>
          <p:cNvSpPr txBox="1"/>
          <p:nvPr/>
        </p:nvSpPr>
        <p:spPr>
          <a:xfrm>
            <a:off x="244350" y="4765501"/>
            <a:ext cx="1315500" cy="292313"/>
          </a:xfrm>
          <a:prstGeom prst="rect">
            <a:avLst/>
          </a:prstGeom>
          <a:noFill/>
          <a:ln>
            <a:noFill/>
          </a:ln>
        </p:spPr>
        <p:txBody>
          <a:bodyPr spcFirstLastPara="1" wrap="square" lIns="91400" tIns="91400" rIns="91400" bIns="91400"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matchingName="Main point">
  <p:cSld name="Main point">
    <p:spTree>
      <p:nvGrpSpPr>
        <p:cNvPr id="1" name="Shape 6630"/>
        <p:cNvGrpSpPr/>
        <p:nvPr/>
      </p:nvGrpSpPr>
      <p:grpSpPr>
        <a:xfrm>
          <a:off x="0" y="0"/>
          <a:ext cx="0" cy="0"/>
          <a:chOff x="0" y="0"/>
          <a:chExt cx="0" cy="0"/>
        </a:xfrm>
      </p:grpSpPr>
      <p:sp>
        <p:nvSpPr>
          <p:cNvPr id="6631" name="Google Shape;6631;p161"/>
          <p:cNvSpPr txBox="1">
            <a:spLocks noGrp="1"/>
          </p:cNvSpPr>
          <p:nvPr>
            <p:ph type="title"/>
          </p:nvPr>
        </p:nvSpPr>
        <p:spPr>
          <a:xfrm>
            <a:off x="490250" y="450150"/>
            <a:ext cx="6367800" cy="4090800"/>
          </a:xfrm>
          <a:prstGeom prst="rect">
            <a:avLst/>
          </a:prstGeom>
          <a:noFill/>
          <a:ln>
            <a:noFill/>
          </a:ln>
        </p:spPr>
        <p:txBody>
          <a:bodyPr spcFirstLastPara="1" wrap="square" lIns="91425" tIns="91425" rIns="91425" bIns="91425" anchor="ctr" anchorCtr="0">
            <a:normAutofit/>
          </a:bodyPr>
          <a:lstStyle>
            <a:lvl1pPr lvl="0" algn="l">
              <a:lnSpc>
                <a:spcPct val="100000"/>
              </a:lnSpc>
              <a:spcBef>
                <a:spcPts val="0"/>
              </a:spcBef>
              <a:spcAft>
                <a:spcPts val="0"/>
              </a:spcAft>
              <a:buSzPts val="4800"/>
              <a:buNone/>
              <a:defRPr sz="4799"/>
            </a:lvl1pPr>
            <a:lvl2pPr lvl="1" algn="l">
              <a:lnSpc>
                <a:spcPct val="100000"/>
              </a:lnSpc>
              <a:spcBef>
                <a:spcPts val="0"/>
              </a:spcBef>
              <a:spcAft>
                <a:spcPts val="0"/>
              </a:spcAft>
              <a:buSzPts val="4800"/>
              <a:buNone/>
              <a:defRPr sz="4799"/>
            </a:lvl2pPr>
            <a:lvl3pPr lvl="2" algn="l">
              <a:lnSpc>
                <a:spcPct val="100000"/>
              </a:lnSpc>
              <a:spcBef>
                <a:spcPts val="0"/>
              </a:spcBef>
              <a:spcAft>
                <a:spcPts val="0"/>
              </a:spcAft>
              <a:buSzPts val="4800"/>
              <a:buNone/>
              <a:defRPr sz="4799"/>
            </a:lvl3pPr>
            <a:lvl4pPr lvl="3" algn="l">
              <a:lnSpc>
                <a:spcPct val="100000"/>
              </a:lnSpc>
              <a:spcBef>
                <a:spcPts val="0"/>
              </a:spcBef>
              <a:spcAft>
                <a:spcPts val="0"/>
              </a:spcAft>
              <a:buSzPts val="4800"/>
              <a:buNone/>
              <a:defRPr sz="4799"/>
            </a:lvl4pPr>
            <a:lvl5pPr lvl="4" algn="l">
              <a:lnSpc>
                <a:spcPct val="100000"/>
              </a:lnSpc>
              <a:spcBef>
                <a:spcPts val="0"/>
              </a:spcBef>
              <a:spcAft>
                <a:spcPts val="0"/>
              </a:spcAft>
              <a:buSzPts val="4800"/>
              <a:buNone/>
              <a:defRPr sz="4799"/>
            </a:lvl5pPr>
            <a:lvl6pPr lvl="5" algn="l">
              <a:lnSpc>
                <a:spcPct val="100000"/>
              </a:lnSpc>
              <a:spcBef>
                <a:spcPts val="0"/>
              </a:spcBef>
              <a:spcAft>
                <a:spcPts val="0"/>
              </a:spcAft>
              <a:buSzPts val="4800"/>
              <a:buNone/>
              <a:defRPr sz="4799"/>
            </a:lvl6pPr>
            <a:lvl7pPr lvl="6" algn="l">
              <a:lnSpc>
                <a:spcPct val="100000"/>
              </a:lnSpc>
              <a:spcBef>
                <a:spcPts val="0"/>
              </a:spcBef>
              <a:spcAft>
                <a:spcPts val="0"/>
              </a:spcAft>
              <a:buSzPts val="4800"/>
              <a:buNone/>
              <a:defRPr sz="4799"/>
            </a:lvl7pPr>
            <a:lvl8pPr lvl="7" algn="l">
              <a:lnSpc>
                <a:spcPct val="100000"/>
              </a:lnSpc>
              <a:spcBef>
                <a:spcPts val="0"/>
              </a:spcBef>
              <a:spcAft>
                <a:spcPts val="0"/>
              </a:spcAft>
              <a:buSzPts val="4800"/>
              <a:buNone/>
              <a:defRPr sz="4799"/>
            </a:lvl8pPr>
            <a:lvl9pPr lvl="8" algn="l">
              <a:lnSpc>
                <a:spcPct val="100000"/>
              </a:lnSpc>
              <a:spcBef>
                <a:spcPts val="0"/>
              </a:spcBef>
              <a:spcAft>
                <a:spcPts val="0"/>
              </a:spcAft>
              <a:buSzPts val="4800"/>
              <a:buNone/>
              <a:defRPr sz="4799"/>
            </a:lvl9pPr>
          </a:lstStyle>
          <a:p>
            <a:endParaRPr/>
          </a:p>
        </p:txBody>
      </p:sp>
      <p:sp>
        <p:nvSpPr>
          <p:cNvPr id="6632" name="Google Shape;6632;p161"/>
          <p:cNvSpPr txBox="1"/>
          <p:nvPr/>
        </p:nvSpPr>
        <p:spPr>
          <a:xfrm>
            <a:off x="244350" y="4765501"/>
            <a:ext cx="1315500" cy="292313"/>
          </a:xfrm>
          <a:prstGeom prst="rect">
            <a:avLst/>
          </a:prstGeom>
          <a:noFill/>
          <a:ln>
            <a:noFill/>
          </a:ln>
        </p:spPr>
        <p:txBody>
          <a:bodyPr spcFirstLastPara="1" wrap="square" lIns="91400" tIns="91400" rIns="91400" bIns="91400"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matchingName="Section title and description">
  <p:cSld name="Section title and description">
    <p:spTree>
      <p:nvGrpSpPr>
        <p:cNvPr id="1" name="Shape 6633"/>
        <p:cNvGrpSpPr/>
        <p:nvPr/>
      </p:nvGrpSpPr>
      <p:grpSpPr>
        <a:xfrm>
          <a:off x="0" y="0"/>
          <a:ext cx="0" cy="0"/>
          <a:chOff x="0" y="0"/>
          <a:chExt cx="0" cy="0"/>
        </a:xfrm>
      </p:grpSpPr>
      <p:sp>
        <p:nvSpPr>
          <p:cNvPr id="6634" name="Google Shape;6634;p162"/>
          <p:cNvSpPr/>
          <p:nvPr/>
        </p:nvSpPr>
        <p:spPr>
          <a:xfrm>
            <a:off x="4572000" y="-125"/>
            <a:ext cx="4572000" cy="5143500"/>
          </a:xfrm>
          <a:prstGeom prst="rect">
            <a:avLst/>
          </a:prstGeom>
          <a:solidFill>
            <a:schemeClr val="dk1"/>
          </a:solidFill>
          <a:ln>
            <a:noFill/>
          </a:ln>
        </p:spPr>
        <p:txBody>
          <a:bodyPr spcFirstLastPara="1" wrap="square" lIns="91400" tIns="91400" rIns="91400" bIns="91400"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635" name="Google Shape;6635;p162"/>
          <p:cNvSpPr txBox="1">
            <a:spLocks noGrp="1"/>
          </p:cNvSpPr>
          <p:nvPr>
            <p:ph type="title"/>
          </p:nvPr>
        </p:nvSpPr>
        <p:spPr>
          <a:xfrm>
            <a:off x="265501" y="1233175"/>
            <a:ext cx="4045200" cy="1482300"/>
          </a:xfrm>
          <a:prstGeom prst="rect">
            <a:avLst/>
          </a:prstGeom>
          <a:noFill/>
          <a:ln>
            <a:noFill/>
          </a:ln>
        </p:spPr>
        <p:txBody>
          <a:bodyPr spcFirstLastPara="1" wrap="square" lIns="91425" tIns="91425" rIns="91425" bIns="91425" anchor="b" anchorCtr="0">
            <a:normAutofit/>
          </a:bodyPr>
          <a:lstStyle>
            <a:lvl1pPr lvl="0" algn="l">
              <a:lnSpc>
                <a:spcPct val="100000"/>
              </a:lnSpc>
              <a:spcBef>
                <a:spcPts val="0"/>
              </a:spcBef>
              <a:spcAft>
                <a:spcPts val="0"/>
              </a:spcAft>
              <a:buSzPts val="3600"/>
              <a:buNone/>
              <a:defRPr sz="3599"/>
            </a:lvl1pPr>
            <a:lvl2pPr lvl="1" algn="l">
              <a:lnSpc>
                <a:spcPct val="100000"/>
              </a:lnSpc>
              <a:spcBef>
                <a:spcPts val="0"/>
              </a:spcBef>
              <a:spcAft>
                <a:spcPts val="0"/>
              </a:spcAft>
              <a:buSzPts val="3600"/>
              <a:buNone/>
              <a:defRPr sz="3599"/>
            </a:lvl2pPr>
            <a:lvl3pPr lvl="2" algn="l">
              <a:lnSpc>
                <a:spcPct val="100000"/>
              </a:lnSpc>
              <a:spcBef>
                <a:spcPts val="0"/>
              </a:spcBef>
              <a:spcAft>
                <a:spcPts val="0"/>
              </a:spcAft>
              <a:buSzPts val="3600"/>
              <a:buNone/>
              <a:defRPr sz="3599"/>
            </a:lvl3pPr>
            <a:lvl4pPr lvl="3" algn="l">
              <a:lnSpc>
                <a:spcPct val="100000"/>
              </a:lnSpc>
              <a:spcBef>
                <a:spcPts val="0"/>
              </a:spcBef>
              <a:spcAft>
                <a:spcPts val="0"/>
              </a:spcAft>
              <a:buSzPts val="3600"/>
              <a:buNone/>
              <a:defRPr sz="3599"/>
            </a:lvl4pPr>
            <a:lvl5pPr lvl="4" algn="l">
              <a:lnSpc>
                <a:spcPct val="100000"/>
              </a:lnSpc>
              <a:spcBef>
                <a:spcPts val="0"/>
              </a:spcBef>
              <a:spcAft>
                <a:spcPts val="0"/>
              </a:spcAft>
              <a:buSzPts val="3600"/>
              <a:buNone/>
              <a:defRPr sz="3599"/>
            </a:lvl5pPr>
            <a:lvl6pPr lvl="5" algn="l">
              <a:lnSpc>
                <a:spcPct val="100000"/>
              </a:lnSpc>
              <a:spcBef>
                <a:spcPts val="0"/>
              </a:spcBef>
              <a:spcAft>
                <a:spcPts val="0"/>
              </a:spcAft>
              <a:buSzPts val="3600"/>
              <a:buNone/>
              <a:defRPr sz="3599"/>
            </a:lvl6pPr>
            <a:lvl7pPr lvl="6" algn="l">
              <a:lnSpc>
                <a:spcPct val="100000"/>
              </a:lnSpc>
              <a:spcBef>
                <a:spcPts val="0"/>
              </a:spcBef>
              <a:spcAft>
                <a:spcPts val="0"/>
              </a:spcAft>
              <a:buSzPts val="3600"/>
              <a:buNone/>
              <a:defRPr sz="3599"/>
            </a:lvl7pPr>
            <a:lvl8pPr lvl="7" algn="l">
              <a:lnSpc>
                <a:spcPct val="100000"/>
              </a:lnSpc>
              <a:spcBef>
                <a:spcPts val="0"/>
              </a:spcBef>
              <a:spcAft>
                <a:spcPts val="0"/>
              </a:spcAft>
              <a:buSzPts val="3600"/>
              <a:buNone/>
              <a:defRPr sz="3599"/>
            </a:lvl8pPr>
            <a:lvl9pPr lvl="8" algn="l">
              <a:lnSpc>
                <a:spcPct val="100000"/>
              </a:lnSpc>
              <a:spcBef>
                <a:spcPts val="0"/>
              </a:spcBef>
              <a:spcAft>
                <a:spcPts val="0"/>
              </a:spcAft>
              <a:buSzPts val="3600"/>
              <a:buNone/>
              <a:defRPr sz="3599"/>
            </a:lvl9pPr>
          </a:lstStyle>
          <a:p>
            <a:endParaRPr/>
          </a:p>
        </p:txBody>
      </p:sp>
      <p:sp>
        <p:nvSpPr>
          <p:cNvPr id="6636" name="Google Shape;6636;p162"/>
          <p:cNvSpPr txBox="1">
            <a:spLocks noGrp="1"/>
          </p:cNvSpPr>
          <p:nvPr>
            <p:ph type="subTitle" idx="1"/>
          </p:nvPr>
        </p:nvSpPr>
        <p:spPr>
          <a:xfrm>
            <a:off x="265501" y="2803075"/>
            <a:ext cx="4045200" cy="12351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Clr>
                <a:schemeClr val="dk2"/>
              </a:buClr>
              <a:buSzPts val="1600"/>
              <a:buNone/>
              <a:defRPr>
                <a:solidFill>
                  <a:schemeClr val="dk2"/>
                </a:solidFill>
              </a:defRPr>
            </a:lvl1pPr>
            <a:lvl2pPr lvl="1" algn="l">
              <a:lnSpc>
                <a:spcPct val="100000"/>
              </a:lnSpc>
              <a:spcBef>
                <a:spcPts val="0"/>
              </a:spcBef>
              <a:spcAft>
                <a:spcPts val="0"/>
              </a:spcAft>
              <a:buClr>
                <a:schemeClr val="dk2"/>
              </a:buClr>
              <a:buSzPts val="1800"/>
              <a:buNone/>
              <a:defRPr sz="1799">
                <a:solidFill>
                  <a:schemeClr val="dk2"/>
                </a:solidFill>
              </a:defRPr>
            </a:lvl2pPr>
            <a:lvl3pPr lvl="2" algn="l">
              <a:lnSpc>
                <a:spcPct val="100000"/>
              </a:lnSpc>
              <a:spcBef>
                <a:spcPts val="0"/>
              </a:spcBef>
              <a:spcAft>
                <a:spcPts val="0"/>
              </a:spcAft>
              <a:buClr>
                <a:schemeClr val="dk2"/>
              </a:buClr>
              <a:buSzPts val="1800"/>
              <a:buNone/>
              <a:defRPr sz="1799">
                <a:solidFill>
                  <a:schemeClr val="dk2"/>
                </a:solidFill>
              </a:defRPr>
            </a:lvl3pPr>
            <a:lvl4pPr lvl="3" algn="l">
              <a:lnSpc>
                <a:spcPct val="100000"/>
              </a:lnSpc>
              <a:spcBef>
                <a:spcPts val="0"/>
              </a:spcBef>
              <a:spcAft>
                <a:spcPts val="0"/>
              </a:spcAft>
              <a:buClr>
                <a:schemeClr val="dk2"/>
              </a:buClr>
              <a:buSzPts val="1800"/>
              <a:buNone/>
              <a:defRPr sz="1799">
                <a:solidFill>
                  <a:schemeClr val="dk2"/>
                </a:solidFill>
              </a:defRPr>
            </a:lvl4pPr>
            <a:lvl5pPr lvl="4" algn="l">
              <a:lnSpc>
                <a:spcPct val="100000"/>
              </a:lnSpc>
              <a:spcBef>
                <a:spcPts val="0"/>
              </a:spcBef>
              <a:spcAft>
                <a:spcPts val="0"/>
              </a:spcAft>
              <a:buClr>
                <a:schemeClr val="dk2"/>
              </a:buClr>
              <a:buSzPts val="1800"/>
              <a:buNone/>
              <a:defRPr sz="1799">
                <a:solidFill>
                  <a:schemeClr val="dk2"/>
                </a:solidFill>
              </a:defRPr>
            </a:lvl5pPr>
            <a:lvl6pPr lvl="5" algn="l">
              <a:lnSpc>
                <a:spcPct val="100000"/>
              </a:lnSpc>
              <a:spcBef>
                <a:spcPts val="0"/>
              </a:spcBef>
              <a:spcAft>
                <a:spcPts val="0"/>
              </a:spcAft>
              <a:buClr>
                <a:schemeClr val="dk2"/>
              </a:buClr>
              <a:buSzPts val="1800"/>
              <a:buNone/>
              <a:defRPr sz="1799">
                <a:solidFill>
                  <a:schemeClr val="dk2"/>
                </a:solidFill>
              </a:defRPr>
            </a:lvl6pPr>
            <a:lvl7pPr lvl="6" algn="l">
              <a:lnSpc>
                <a:spcPct val="100000"/>
              </a:lnSpc>
              <a:spcBef>
                <a:spcPts val="0"/>
              </a:spcBef>
              <a:spcAft>
                <a:spcPts val="0"/>
              </a:spcAft>
              <a:buClr>
                <a:schemeClr val="dk2"/>
              </a:buClr>
              <a:buSzPts val="1800"/>
              <a:buNone/>
              <a:defRPr sz="1799">
                <a:solidFill>
                  <a:schemeClr val="dk2"/>
                </a:solidFill>
              </a:defRPr>
            </a:lvl7pPr>
            <a:lvl8pPr lvl="7" algn="l">
              <a:lnSpc>
                <a:spcPct val="100000"/>
              </a:lnSpc>
              <a:spcBef>
                <a:spcPts val="0"/>
              </a:spcBef>
              <a:spcAft>
                <a:spcPts val="0"/>
              </a:spcAft>
              <a:buClr>
                <a:schemeClr val="dk2"/>
              </a:buClr>
              <a:buSzPts val="1800"/>
              <a:buNone/>
              <a:defRPr sz="1799">
                <a:solidFill>
                  <a:schemeClr val="dk2"/>
                </a:solidFill>
              </a:defRPr>
            </a:lvl8pPr>
            <a:lvl9pPr lvl="8" algn="l">
              <a:lnSpc>
                <a:spcPct val="100000"/>
              </a:lnSpc>
              <a:spcBef>
                <a:spcPts val="0"/>
              </a:spcBef>
              <a:spcAft>
                <a:spcPts val="0"/>
              </a:spcAft>
              <a:buClr>
                <a:schemeClr val="dk2"/>
              </a:buClr>
              <a:buSzPts val="1800"/>
              <a:buNone/>
              <a:defRPr sz="1799">
                <a:solidFill>
                  <a:schemeClr val="dk2"/>
                </a:solidFill>
              </a:defRPr>
            </a:lvl9pPr>
          </a:lstStyle>
          <a:p>
            <a:endParaRPr/>
          </a:p>
        </p:txBody>
      </p:sp>
      <p:sp>
        <p:nvSpPr>
          <p:cNvPr id="6637" name="Google Shape;6637;p162"/>
          <p:cNvSpPr txBox="1">
            <a:spLocks noGrp="1"/>
          </p:cNvSpPr>
          <p:nvPr>
            <p:ph type="body" idx="2"/>
          </p:nvPr>
        </p:nvSpPr>
        <p:spPr>
          <a:xfrm>
            <a:off x="4939500" y="724076"/>
            <a:ext cx="3837000" cy="3695100"/>
          </a:xfrm>
          <a:prstGeom prst="rect">
            <a:avLst/>
          </a:prstGeom>
          <a:noFill/>
          <a:ln>
            <a:noFill/>
          </a:ln>
        </p:spPr>
        <p:txBody>
          <a:bodyPr spcFirstLastPara="1" wrap="square" lIns="91425" tIns="91425" rIns="91425" bIns="91425" anchor="ctr" anchorCtr="0">
            <a:normAutofit/>
          </a:bodyPr>
          <a:lstStyle>
            <a:lvl1pPr marL="457200" lvl="0" indent="-330200" algn="l">
              <a:lnSpc>
                <a:spcPct val="115000"/>
              </a:lnSpc>
              <a:spcBef>
                <a:spcPts val="0"/>
              </a:spcBef>
              <a:spcAft>
                <a:spcPts val="0"/>
              </a:spcAft>
              <a:buSzPts val="1600"/>
              <a:buChar char="●"/>
              <a:defRPr>
                <a:solidFill>
                  <a:schemeClr val="lt1"/>
                </a:solidFill>
              </a:defRPr>
            </a:lvl1pPr>
            <a:lvl2pPr marL="914400" lvl="1" indent="-317500" algn="l">
              <a:lnSpc>
                <a:spcPct val="115000"/>
              </a:lnSpc>
              <a:spcBef>
                <a:spcPts val="0"/>
              </a:spcBef>
              <a:spcAft>
                <a:spcPts val="0"/>
              </a:spcAft>
              <a:buClr>
                <a:schemeClr val="lt1"/>
              </a:buClr>
              <a:buSzPts val="1400"/>
              <a:buChar char="○"/>
              <a:defRPr>
                <a:solidFill>
                  <a:schemeClr val="lt1"/>
                </a:solidFill>
              </a:defRPr>
            </a:lvl2pPr>
            <a:lvl3pPr marL="1371600" lvl="2" indent="-304800" algn="l">
              <a:lnSpc>
                <a:spcPct val="115000"/>
              </a:lnSpc>
              <a:spcBef>
                <a:spcPts val="0"/>
              </a:spcBef>
              <a:spcAft>
                <a:spcPts val="0"/>
              </a:spcAft>
              <a:buClr>
                <a:schemeClr val="lt2"/>
              </a:buClr>
              <a:buSzPts val="1200"/>
              <a:buChar char="■"/>
              <a:defRPr>
                <a:solidFill>
                  <a:schemeClr val="lt1"/>
                </a:solidFill>
              </a:defRPr>
            </a:lvl3pPr>
            <a:lvl4pPr marL="1828800" lvl="3" indent="-304800" algn="l">
              <a:lnSpc>
                <a:spcPct val="115000"/>
              </a:lnSpc>
              <a:spcBef>
                <a:spcPts val="0"/>
              </a:spcBef>
              <a:spcAft>
                <a:spcPts val="0"/>
              </a:spcAft>
              <a:buClr>
                <a:schemeClr val="lt2"/>
              </a:buClr>
              <a:buSzPts val="1200"/>
              <a:buChar char="●"/>
              <a:defRPr>
                <a:solidFill>
                  <a:schemeClr val="lt1"/>
                </a:solidFill>
              </a:defRPr>
            </a:lvl4pPr>
            <a:lvl5pPr marL="2286000" lvl="4" indent="-292100" algn="l">
              <a:lnSpc>
                <a:spcPct val="115000"/>
              </a:lnSpc>
              <a:spcBef>
                <a:spcPts val="0"/>
              </a:spcBef>
              <a:spcAft>
                <a:spcPts val="0"/>
              </a:spcAft>
              <a:buClr>
                <a:schemeClr val="lt2"/>
              </a:buClr>
              <a:buSzPts val="1000"/>
              <a:buChar char="○"/>
              <a:defRPr>
                <a:solidFill>
                  <a:schemeClr val="lt1"/>
                </a:solidFill>
              </a:defRPr>
            </a:lvl5pPr>
            <a:lvl6pPr marL="2743200" lvl="5" indent="-292100" algn="l">
              <a:lnSpc>
                <a:spcPct val="115000"/>
              </a:lnSpc>
              <a:spcBef>
                <a:spcPts val="0"/>
              </a:spcBef>
              <a:spcAft>
                <a:spcPts val="0"/>
              </a:spcAft>
              <a:buClr>
                <a:schemeClr val="lt2"/>
              </a:buClr>
              <a:buSzPts val="1000"/>
              <a:buChar char="■"/>
              <a:defRPr>
                <a:solidFill>
                  <a:schemeClr val="lt1"/>
                </a:solidFill>
              </a:defRPr>
            </a:lvl6pPr>
            <a:lvl7pPr marL="3200400" lvl="6" indent="-292100" algn="l">
              <a:lnSpc>
                <a:spcPct val="115000"/>
              </a:lnSpc>
              <a:spcBef>
                <a:spcPts val="0"/>
              </a:spcBef>
              <a:spcAft>
                <a:spcPts val="0"/>
              </a:spcAft>
              <a:buClr>
                <a:schemeClr val="lt2"/>
              </a:buClr>
              <a:buSzPts val="1000"/>
              <a:buChar char="●"/>
              <a:defRPr>
                <a:solidFill>
                  <a:schemeClr val="lt1"/>
                </a:solidFill>
              </a:defRPr>
            </a:lvl7pPr>
            <a:lvl8pPr marL="3657600" lvl="7" indent="-285750" algn="l">
              <a:lnSpc>
                <a:spcPct val="115000"/>
              </a:lnSpc>
              <a:spcBef>
                <a:spcPts val="0"/>
              </a:spcBef>
              <a:spcAft>
                <a:spcPts val="0"/>
              </a:spcAft>
              <a:buClr>
                <a:schemeClr val="lt2"/>
              </a:buClr>
              <a:buSzPts val="900"/>
              <a:buChar char="○"/>
              <a:defRPr>
                <a:solidFill>
                  <a:schemeClr val="lt1"/>
                </a:solidFill>
              </a:defRPr>
            </a:lvl8pPr>
            <a:lvl9pPr marL="4114800" lvl="8" indent="-285750" algn="l">
              <a:lnSpc>
                <a:spcPct val="115000"/>
              </a:lnSpc>
              <a:spcBef>
                <a:spcPts val="0"/>
              </a:spcBef>
              <a:spcAft>
                <a:spcPts val="0"/>
              </a:spcAft>
              <a:buClr>
                <a:schemeClr val="lt2"/>
              </a:buClr>
              <a:buSzPts val="900"/>
              <a:buChar char="■"/>
              <a:defRPr>
                <a:solidFill>
                  <a:schemeClr val="lt1"/>
                </a:solidFill>
              </a:defRPr>
            </a:lvl9pPr>
          </a:lstStyle>
          <a:p>
            <a:endParaRPr/>
          </a:p>
        </p:txBody>
      </p:sp>
      <p:sp>
        <p:nvSpPr>
          <p:cNvPr id="6638" name="Google Shape;6638;p162"/>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grpSp>
        <p:nvGrpSpPr>
          <p:cNvPr id="6639" name="Google Shape;6639;p162"/>
          <p:cNvGrpSpPr/>
          <p:nvPr/>
        </p:nvGrpSpPr>
        <p:grpSpPr>
          <a:xfrm>
            <a:off x="8041174" y="4778597"/>
            <a:ext cx="598277" cy="170409"/>
            <a:chOff x="238125" y="1822850"/>
            <a:chExt cx="7080200" cy="2016675"/>
          </a:xfrm>
        </p:grpSpPr>
        <p:sp>
          <p:nvSpPr>
            <p:cNvPr id="6640" name="Google Shape;6640;p162"/>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641" name="Google Shape;6641;p162"/>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642" name="Google Shape;6642;p162"/>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643" name="Google Shape;6643;p162"/>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644" name="Google Shape;6644;p162"/>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645" name="Google Shape;6645;p162"/>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646" name="Google Shape;6646;p162"/>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sp>
        <p:nvSpPr>
          <p:cNvPr id="6647" name="Google Shape;6647;p162"/>
          <p:cNvSpPr txBox="1"/>
          <p:nvPr/>
        </p:nvSpPr>
        <p:spPr>
          <a:xfrm>
            <a:off x="244350" y="4765501"/>
            <a:ext cx="1315500" cy="292313"/>
          </a:xfrm>
          <a:prstGeom prst="rect">
            <a:avLst/>
          </a:prstGeom>
          <a:noFill/>
          <a:ln>
            <a:noFill/>
          </a:ln>
        </p:spPr>
        <p:txBody>
          <a:bodyPr spcFirstLastPara="1" wrap="square" lIns="91400" tIns="91400" rIns="91400" bIns="91400"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matchingName="WEX Power Statement" type="blank">
  <p:cSld name="BLANK">
    <p:bg>
      <p:bgPr>
        <a:solidFill>
          <a:schemeClr val="dk1"/>
        </a:solidFill>
        <a:effectLst/>
      </p:bgPr>
    </p:bg>
    <p:spTree>
      <p:nvGrpSpPr>
        <p:cNvPr id="1" name="Shape 6648"/>
        <p:cNvGrpSpPr/>
        <p:nvPr/>
      </p:nvGrpSpPr>
      <p:grpSpPr>
        <a:xfrm>
          <a:off x="0" y="0"/>
          <a:ext cx="0" cy="0"/>
          <a:chOff x="0" y="0"/>
          <a:chExt cx="0" cy="0"/>
        </a:xfrm>
      </p:grpSpPr>
      <p:sp>
        <p:nvSpPr>
          <p:cNvPr id="6649" name="Google Shape;6649;p163"/>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6650" name="Google Shape;6650;p163"/>
          <p:cNvSpPr txBox="1"/>
          <p:nvPr/>
        </p:nvSpPr>
        <p:spPr>
          <a:xfrm>
            <a:off x="475268" y="463837"/>
            <a:ext cx="7749300" cy="4172221"/>
          </a:xfrm>
          <a:prstGeom prst="rect">
            <a:avLst/>
          </a:prstGeom>
          <a:noFill/>
          <a:ln>
            <a:noFill/>
          </a:ln>
        </p:spPr>
        <p:txBody>
          <a:bodyPr spcFirstLastPara="1" wrap="square" lIns="91400" tIns="91400" rIns="91400" bIns="91400" anchor="t" anchorCtr="0">
            <a:spAutoFit/>
          </a:bodyPr>
          <a:lstStyle/>
          <a:p>
            <a:pPr marL="0" marR="0" lvl="0" indent="0" algn="l" rtl="0">
              <a:lnSpc>
                <a:spcPct val="90000"/>
              </a:lnSpc>
              <a:spcBef>
                <a:spcPts val="0"/>
              </a:spcBef>
              <a:spcAft>
                <a:spcPts val="0"/>
              </a:spcAft>
              <a:buClr>
                <a:srgbClr val="000000"/>
              </a:buClr>
              <a:buSzPts val="3199"/>
              <a:buFont typeface="Arial"/>
              <a:buNone/>
            </a:pPr>
            <a:r>
              <a:rPr lang="en" sz="3199" b="0" i="0" u="none" strike="noStrike" cap="none">
                <a:solidFill>
                  <a:schemeClr val="lt1"/>
                </a:solidFill>
                <a:latin typeface="Inter ExtraBold"/>
                <a:ea typeface="Inter ExtraBold"/>
                <a:cs typeface="Inter ExtraBold"/>
                <a:sym typeface="Inter ExtraBold"/>
              </a:rPr>
              <a:t>Simplify </a:t>
            </a:r>
            <a:r>
              <a:rPr lang="en" sz="3199" b="0" i="0" u="none" strike="noStrike" cap="none">
                <a:solidFill>
                  <a:schemeClr val="accent3"/>
                </a:solidFill>
                <a:latin typeface="Inter ExtraBold"/>
                <a:ea typeface="Inter ExtraBold"/>
                <a:cs typeface="Inter ExtraBold"/>
                <a:sym typeface="Inter ExtraBold"/>
              </a:rPr>
              <a:t>your headaches </a:t>
            </a:r>
            <a:r>
              <a:rPr lang="en" sz="3199" b="0" i="0" u="none" strike="noStrike" cap="none">
                <a:solidFill>
                  <a:schemeClr val="accent2"/>
                </a:solidFill>
                <a:latin typeface="Inter ExtraBold"/>
                <a:ea typeface="Inter ExtraBold"/>
                <a:cs typeface="Inter ExtraBold"/>
                <a:sym typeface="Inter ExtraBold"/>
              </a:rPr>
              <a:t>• all the important tasks you know need to be done with detailed attention </a:t>
            </a:r>
            <a:r>
              <a:rPr lang="en" sz="3199" b="0" i="0" u="none" strike="noStrike" cap="none">
                <a:solidFill>
                  <a:schemeClr val="accent4"/>
                </a:solidFill>
                <a:latin typeface="Inter ExtraBold"/>
                <a:ea typeface="Inter ExtraBold"/>
                <a:cs typeface="Inter ExtraBold"/>
                <a:sym typeface="Inter ExtraBold"/>
              </a:rPr>
              <a:t>• but they take you away from your professional passions</a:t>
            </a:r>
            <a:r>
              <a:rPr lang="en" sz="3199" b="0" i="0" u="none" strike="noStrike" cap="none">
                <a:solidFill>
                  <a:schemeClr val="accent3"/>
                </a:solidFill>
                <a:latin typeface="Inter ExtraBold"/>
                <a:ea typeface="Inter ExtraBold"/>
                <a:cs typeface="Inter ExtraBold"/>
                <a:sym typeface="Inter ExtraBold"/>
              </a:rPr>
              <a:t> </a:t>
            </a:r>
            <a:r>
              <a:rPr lang="en" sz="3199" b="0" i="0" u="none" strike="noStrike" cap="none">
                <a:solidFill>
                  <a:schemeClr val="accent5"/>
                </a:solidFill>
                <a:latin typeface="Inter ExtraBold"/>
                <a:ea typeface="Inter ExtraBold"/>
                <a:cs typeface="Inter ExtraBold"/>
                <a:sym typeface="Inter ExtraBold"/>
              </a:rPr>
              <a:t>• your stretch goals • the things you love about your job </a:t>
            </a:r>
            <a:r>
              <a:rPr lang="en" sz="3199" b="0" i="0" u="none" strike="noStrike" cap="none">
                <a:solidFill>
                  <a:schemeClr val="accent3"/>
                </a:solidFill>
                <a:latin typeface="Inter ExtraBold"/>
                <a:ea typeface="Inter ExtraBold"/>
                <a:cs typeface="Inter ExtraBold"/>
                <a:sym typeface="Inter ExtraBold"/>
              </a:rPr>
              <a:t>• let WEX handle the snags so you can focus on the most important parts of </a:t>
            </a:r>
            <a:r>
              <a:rPr lang="en" sz="3199" b="0" i="0" u="none" strike="noStrike" cap="none">
                <a:solidFill>
                  <a:schemeClr val="lt1"/>
                </a:solidFill>
                <a:latin typeface="Inter ExtraBold"/>
                <a:ea typeface="Inter ExtraBold"/>
                <a:cs typeface="Inter ExtraBold"/>
                <a:sym typeface="Inter ExtraBold"/>
              </a:rPr>
              <a:t>your business.</a:t>
            </a:r>
            <a:endParaRPr sz="3199" b="0" i="0" u="none" strike="noStrike" cap="none">
              <a:solidFill>
                <a:schemeClr val="lt1"/>
              </a:solidFill>
              <a:latin typeface="Inter ExtraBold"/>
              <a:ea typeface="Inter ExtraBold"/>
              <a:cs typeface="Inter ExtraBold"/>
              <a:sym typeface="Inter ExtraBold"/>
            </a:endParaRPr>
          </a:p>
        </p:txBody>
      </p:sp>
      <p:grpSp>
        <p:nvGrpSpPr>
          <p:cNvPr id="6651" name="Google Shape;6651;p163"/>
          <p:cNvGrpSpPr/>
          <p:nvPr/>
        </p:nvGrpSpPr>
        <p:grpSpPr>
          <a:xfrm>
            <a:off x="8041174" y="4778597"/>
            <a:ext cx="598277" cy="170409"/>
            <a:chOff x="238125" y="1822850"/>
            <a:chExt cx="7080200" cy="2016675"/>
          </a:xfrm>
        </p:grpSpPr>
        <p:sp>
          <p:nvSpPr>
            <p:cNvPr id="6652" name="Google Shape;6652;p163"/>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653" name="Google Shape;6653;p163"/>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654" name="Google Shape;6654;p163"/>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655" name="Google Shape;6655;p163"/>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656" name="Google Shape;6656;p163"/>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657" name="Google Shape;6657;p163"/>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658" name="Google Shape;6658;p163"/>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sp>
        <p:nvSpPr>
          <p:cNvPr id="6659" name="Google Shape;6659;p163"/>
          <p:cNvSpPr txBox="1"/>
          <p:nvPr/>
        </p:nvSpPr>
        <p:spPr>
          <a:xfrm>
            <a:off x="244350" y="4765501"/>
            <a:ext cx="1315500" cy="292313"/>
          </a:xfrm>
          <a:prstGeom prst="rect">
            <a:avLst/>
          </a:prstGeom>
          <a:noFill/>
          <a:ln>
            <a:noFill/>
          </a:ln>
        </p:spPr>
        <p:txBody>
          <a:bodyPr spcFirstLastPara="1" wrap="square" lIns="91400" tIns="91400" rIns="91400" bIns="91400"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matchingName="Blank">
  <p:cSld name="Blank">
    <p:spTree>
      <p:nvGrpSpPr>
        <p:cNvPr id="1" name="Shape 6660"/>
        <p:cNvGrpSpPr/>
        <p:nvPr/>
      </p:nvGrpSpPr>
      <p:grpSpPr>
        <a:xfrm>
          <a:off x="0" y="0"/>
          <a:ext cx="0" cy="0"/>
          <a:chOff x="0" y="0"/>
          <a:chExt cx="0" cy="0"/>
        </a:xfrm>
      </p:grpSpPr>
      <p:sp>
        <p:nvSpPr>
          <p:cNvPr id="6661" name="Google Shape;6661;p164"/>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matchingName="Closing slide">
  <p:cSld name="Closing slide">
    <p:bg>
      <p:bgPr>
        <a:solidFill>
          <a:schemeClr val="dk1"/>
        </a:solidFill>
        <a:effectLst/>
      </p:bgPr>
    </p:bg>
    <p:spTree>
      <p:nvGrpSpPr>
        <p:cNvPr id="1" name="Shape 6662"/>
        <p:cNvGrpSpPr/>
        <p:nvPr/>
      </p:nvGrpSpPr>
      <p:grpSpPr>
        <a:xfrm>
          <a:off x="0" y="0"/>
          <a:ext cx="0" cy="0"/>
          <a:chOff x="0" y="0"/>
          <a:chExt cx="0" cy="0"/>
        </a:xfrm>
      </p:grpSpPr>
      <p:grpSp>
        <p:nvGrpSpPr>
          <p:cNvPr id="6663" name="Google Shape;6663;p165"/>
          <p:cNvGrpSpPr/>
          <p:nvPr/>
        </p:nvGrpSpPr>
        <p:grpSpPr>
          <a:xfrm>
            <a:off x="3689203" y="6"/>
            <a:ext cx="3697033" cy="5143642"/>
            <a:chOff x="1926275" y="238125"/>
            <a:chExt cx="3765950" cy="5239525"/>
          </a:xfrm>
        </p:grpSpPr>
        <p:sp>
          <p:nvSpPr>
            <p:cNvPr id="6664" name="Google Shape;6664;p165"/>
            <p:cNvSpPr/>
            <p:nvPr/>
          </p:nvSpPr>
          <p:spPr>
            <a:xfrm>
              <a:off x="3567675" y="2842675"/>
              <a:ext cx="2124550" cy="2634975"/>
            </a:xfrm>
            <a:custGeom>
              <a:avLst/>
              <a:gdLst/>
              <a:ahLst/>
              <a:cxnLst/>
              <a:rect l="l" t="t" r="r" b="b"/>
              <a:pathLst>
                <a:path w="84982" h="105399" extrusionOk="0">
                  <a:moveTo>
                    <a:pt x="84070" y="1"/>
                  </a:moveTo>
                  <a:lnTo>
                    <a:pt x="1" y="105398"/>
                  </a:lnTo>
                  <a:lnTo>
                    <a:pt x="1854" y="105398"/>
                  </a:lnTo>
                  <a:lnTo>
                    <a:pt x="54872" y="38890"/>
                  </a:lnTo>
                  <a:lnTo>
                    <a:pt x="84981" y="1155"/>
                  </a:lnTo>
                  <a:lnTo>
                    <a:pt x="84070"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665" name="Google Shape;6665;p165"/>
            <p:cNvSpPr/>
            <p:nvPr/>
          </p:nvSpPr>
          <p:spPr>
            <a:xfrm>
              <a:off x="3471225" y="2781900"/>
              <a:ext cx="2173150" cy="2695750"/>
            </a:xfrm>
            <a:custGeom>
              <a:avLst/>
              <a:gdLst/>
              <a:ahLst/>
              <a:cxnLst/>
              <a:rect l="l" t="t" r="r" b="b"/>
              <a:pathLst>
                <a:path w="86926" h="107830" extrusionOk="0">
                  <a:moveTo>
                    <a:pt x="85983" y="1"/>
                  </a:moveTo>
                  <a:lnTo>
                    <a:pt x="0" y="107829"/>
                  </a:lnTo>
                  <a:lnTo>
                    <a:pt x="1823" y="107829"/>
                  </a:lnTo>
                  <a:lnTo>
                    <a:pt x="86925" y="1155"/>
                  </a:lnTo>
                  <a:lnTo>
                    <a:pt x="85983"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666" name="Google Shape;6666;p165"/>
            <p:cNvSpPr/>
            <p:nvPr/>
          </p:nvSpPr>
          <p:spPr>
            <a:xfrm>
              <a:off x="3374000" y="2721150"/>
              <a:ext cx="2221750" cy="2756500"/>
            </a:xfrm>
            <a:custGeom>
              <a:avLst/>
              <a:gdLst/>
              <a:ahLst/>
              <a:cxnLst/>
              <a:rect l="l" t="t" r="r" b="b"/>
              <a:pathLst>
                <a:path w="88870" h="110260" extrusionOk="0">
                  <a:moveTo>
                    <a:pt x="87958" y="0"/>
                  </a:moveTo>
                  <a:lnTo>
                    <a:pt x="0" y="110259"/>
                  </a:lnTo>
                  <a:lnTo>
                    <a:pt x="1854" y="110259"/>
                  </a:lnTo>
                  <a:lnTo>
                    <a:pt x="88870" y="1155"/>
                  </a:lnTo>
                  <a:lnTo>
                    <a:pt x="87958"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667" name="Google Shape;6667;p165"/>
            <p:cNvSpPr/>
            <p:nvPr/>
          </p:nvSpPr>
          <p:spPr>
            <a:xfrm>
              <a:off x="3278300" y="2661150"/>
              <a:ext cx="2269600" cy="2816500"/>
            </a:xfrm>
            <a:custGeom>
              <a:avLst/>
              <a:gdLst/>
              <a:ahLst/>
              <a:cxnLst/>
              <a:rect l="l" t="t" r="r" b="b"/>
              <a:pathLst>
                <a:path w="90784" h="112660" extrusionOk="0">
                  <a:moveTo>
                    <a:pt x="89872" y="0"/>
                  </a:moveTo>
                  <a:lnTo>
                    <a:pt x="0" y="112659"/>
                  </a:lnTo>
                  <a:lnTo>
                    <a:pt x="1853" y="112659"/>
                  </a:lnTo>
                  <a:lnTo>
                    <a:pt x="90784" y="1155"/>
                  </a:lnTo>
                  <a:lnTo>
                    <a:pt x="89872"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668" name="Google Shape;6668;p165"/>
            <p:cNvSpPr/>
            <p:nvPr/>
          </p:nvSpPr>
          <p:spPr>
            <a:xfrm>
              <a:off x="3181825" y="2600375"/>
              <a:ext cx="2317475" cy="2877275"/>
            </a:xfrm>
            <a:custGeom>
              <a:avLst/>
              <a:gdLst/>
              <a:ahLst/>
              <a:cxnLst/>
              <a:rect l="l" t="t" r="r" b="b"/>
              <a:pathLst>
                <a:path w="92699" h="115091" extrusionOk="0">
                  <a:moveTo>
                    <a:pt x="91787" y="0"/>
                  </a:moveTo>
                  <a:lnTo>
                    <a:pt x="1" y="115090"/>
                  </a:lnTo>
                  <a:lnTo>
                    <a:pt x="1854" y="115090"/>
                  </a:lnTo>
                  <a:lnTo>
                    <a:pt x="92698" y="1155"/>
                  </a:lnTo>
                  <a:lnTo>
                    <a:pt x="91787"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669" name="Google Shape;6669;p165"/>
            <p:cNvSpPr/>
            <p:nvPr/>
          </p:nvSpPr>
          <p:spPr>
            <a:xfrm>
              <a:off x="3084600" y="2539600"/>
              <a:ext cx="2366825" cy="2938050"/>
            </a:xfrm>
            <a:custGeom>
              <a:avLst/>
              <a:gdLst/>
              <a:ahLst/>
              <a:cxnLst/>
              <a:rect l="l" t="t" r="r" b="b"/>
              <a:pathLst>
                <a:path w="94673" h="117522" extrusionOk="0">
                  <a:moveTo>
                    <a:pt x="93761" y="1"/>
                  </a:moveTo>
                  <a:lnTo>
                    <a:pt x="1" y="117521"/>
                  </a:lnTo>
                  <a:lnTo>
                    <a:pt x="1854" y="117521"/>
                  </a:lnTo>
                  <a:lnTo>
                    <a:pt x="94673" y="1155"/>
                  </a:lnTo>
                  <a:lnTo>
                    <a:pt x="93761"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670" name="Google Shape;6670;p165"/>
            <p:cNvSpPr/>
            <p:nvPr/>
          </p:nvSpPr>
          <p:spPr>
            <a:xfrm>
              <a:off x="2988125" y="2478850"/>
              <a:ext cx="2414700" cy="2998800"/>
            </a:xfrm>
            <a:custGeom>
              <a:avLst/>
              <a:gdLst/>
              <a:ahLst/>
              <a:cxnLst/>
              <a:rect l="l" t="t" r="r" b="b"/>
              <a:pathLst>
                <a:path w="96588" h="119952" extrusionOk="0">
                  <a:moveTo>
                    <a:pt x="95676" y="0"/>
                  </a:moveTo>
                  <a:lnTo>
                    <a:pt x="1" y="119951"/>
                  </a:lnTo>
                  <a:lnTo>
                    <a:pt x="1854" y="119951"/>
                  </a:lnTo>
                  <a:lnTo>
                    <a:pt x="96587" y="1155"/>
                  </a:lnTo>
                  <a:lnTo>
                    <a:pt x="95676"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671" name="Google Shape;6671;p165"/>
            <p:cNvSpPr/>
            <p:nvPr/>
          </p:nvSpPr>
          <p:spPr>
            <a:xfrm>
              <a:off x="2892425" y="2418825"/>
              <a:ext cx="2462550" cy="3058825"/>
            </a:xfrm>
            <a:custGeom>
              <a:avLst/>
              <a:gdLst/>
              <a:ahLst/>
              <a:cxnLst/>
              <a:rect l="l" t="t" r="r" b="b"/>
              <a:pathLst>
                <a:path w="98502" h="122353" extrusionOk="0">
                  <a:moveTo>
                    <a:pt x="97590" y="1"/>
                  </a:moveTo>
                  <a:lnTo>
                    <a:pt x="1" y="122352"/>
                  </a:lnTo>
                  <a:lnTo>
                    <a:pt x="1854" y="122352"/>
                  </a:lnTo>
                  <a:lnTo>
                    <a:pt x="98501" y="1155"/>
                  </a:lnTo>
                  <a:lnTo>
                    <a:pt x="97590"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672" name="Google Shape;6672;p165"/>
            <p:cNvSpPr/>
            <p:nvPr/>
          </p:nvSpPr>
          <p:spPr>
            <a:xfrm>
              <a:off x="2795975" y="2358075"/>
              <a:ext cx="2511150" cy="3119575"/>
            </a:xfrm>
            <a:custGeom>
              <a:avLst/>
              <a:gdLst/>
              <a:ahLst/>
              <a:cxnLst/>
              <a:rect l="l" t="t" r="r" b="b"/>
              <a:pathLst>
                <a:path w="100446" h="124783" extrusionOk="0">
                  <a:moveTo>
                    <a:pt x="99503" y="0"/>
                  </a:moveTo>
                  <a:lnTo>
                    <a:pt x="0" y="124782"/>
                  </a:lnTo>
                  <a:lnTo>
                    <a:pt x="1823" y="124782"/>
                  </a:lnTo>
                  <a:lnTo>
                    <a:pt x="100445" y="1155"/>
                  </a:lnTo>
                  <a:lnTo>
                    <a:pt x="99503"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673" name="Google Shape;6673;p165"/>
            <p:cNvSpPr/>
            <p:nvPr/>
          </p:nvSpPr>
          <p:spPr>
            <a:xfrm>
              <a:off x="2698750" y="2297300"/>
              <a:ext cx="2559750" cy="3180350"/>
            </a:xfrm>
            <a:custGeom>
              <a:avLst/>
              <a:gdLst/>
              <a:ahLst/>
              <a:cxnLst/>
              <a:rect l="l" t="t" r="r" b="b"/>
              <a:pathLst>
                <a:path w="102390" h="127214" extrusionOk="0">
                  <a:moveTo>
                    <a:pt x="101478" y="1"/>
                  </a:moveTo>
                  <a:lnTo>
                    <a:pt x="0" y="127213"/>
                  </a:lnTo>
                  <a:lnTo>
                    <a:pt x="1854" y="127213"/>
                  </a:lnTo>
                  <a:lnTo>
                    <a:pt x="102390" y="1155"/>
                  </a:lnTo>
                  <a:lnTo>
                    <a:pt x="101478"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674" name="Google Shape;6674;p165"/>
            <p:cNvSpPr/>
            <p:nvPr/>
          </p:nvSpPr>
          <p:spPr>
            <a:xfrm>
              <a:off x="2602275" y="2236550"/>
              <a:ext cx="2608375" cy="3241100"/>
            </a:xfrm>
            <a:custGeom>
              <a:avLst/>
              <a:gdLst/>
              <a:ahLst/>
              <a:cxnLst/>
              <a:rect l="l" t="t" r="r" b="b"/>
              <a:pathLst>
                <a:path w="104335" h="129644" extrusionOk="0">
                  <a:moveTo>
                    <a:pt x="103393" y="0"/>
                  </a:moveTo>
                  <a:lnTo>
                    <a:pt x="1" y="129643"/>
                  </a:lnTo>
                  <a:lnTo>
                    <a:pt x="1854" y="129643"/>
                  </a:lnTo>
                  <a:lnTo>
                    <a:pt x="104335" y="1155"/>
                  </a:lnTo>
                  <a:lnTo>
                    <a:pt x="103393"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675" name="Google Shape;6675;p165"/>
            <p:cNvSpPr/>
            <p:nvPr/>
          </p:nvSpPr>
          <p:spPr>
            <a:xfrm>
              <a:off x="2506575" y="2175775"/>
              <a:ext cx="2656225" cy="3301875"/>
            </a:xfrm>
            <a:custGeom>
              <a:avLst/>
              <a:gdLst/>
              <a:ahLst/>
              <a:cxnLst/>
              <a:rect l="l" t="t" r="r" b="b"/>
              <a:pathLst>
                <a:path w="106249" h="132075" extrusionOk="0">
                  <a:moveTo>
                    <a:pt x="105307" y="0"/>
                  </a:moveTo>
                  <a:lnTo>
                    <a:pt x="0" y="132074"/>
                  </a:lnTo>
                  <a:lnTo>
                    <a:pt x="1823" y="132074"/>
                  </a:lnTo>
                  <a:lnTo>
                    <a:pt x="106249" y="1185"/>
                  </a:lnTo>
                  <a:lnTo>
                    <a:pt x="105307"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676" name="Google Shape;6676;p165"/>
            <p:cNvSpPr/>
            <p:nvPr/>
          </p:nvSpPr>
          <p:spPr>
            <a:xfrm>
              <a:off x="2409350" y="2115775"/>
              <a:ext cx="2704850" cy="3361875"/>
            </a:xfrm>
            <a:custGeom>
              <a:avLst/>
              <a:gdLst/>
              <a:ahLst/>
              <a:cxnLst/>
              <a:rect l="l" t="t" r="r" b="b"/>
              <a:pathLst>
                <a:path w="108194" h="134475" extrusionOk="0">
                  <a:moveTo>
                    <a:pt x="107282" y="0"/>
                  </a:moveTo>
                  <a:lnTo>
                    <a:pt x="0" y="134474"/>
                  </a:lnTo>
                  <a:lnTo>
                    <a:pt x="1854" y="134474"/>
                  </a:lnTo>
                  <a:lnTo>
                    <a:pt x="108193" y="1155"/>
                  </a:lnTo>
                  <a:lnTo>
                    <a:pt x="107282"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677" name="Google Shape;6677;p165"/>
            <p:cNvSpPr/>
            <p:nvPr/>
          </p:nvSpPr>
          <p:spPr>
            <a:xfrm>
              <a:off x="2312875" y="2055000"/>
              <a:ext cx="2752700" cy="3422650"/>
            </a:xfrm>
            <a:custGeom>
              <a:avLst/>
              <a:gdLst/>
              <a:ahLst/>
              <a:cxnLst/>
              <a:rect l="l" t="t" r="r" b="b"/>
              <a:pathLst>
                <a:path w="110108" h="136906" extrusionOk="0">
                  <a:moveTo>
                    <a:pt x="109196" y="1"/>
                  </a:moveTo>
                  <a:lnTo>
                    <a:pt x="1" y="136905"/>
                  </a:lnTo>
                  <a:lnTo>
                    <a:pt x="1854" y="136905"/>
                  </a:lnTo>
                  <a:lnTo>
                    <a:pt x="110108" y="1155"/>
                  </a:lnTo>
                  <a:lnTo>
                    <a:pt x="109196"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678" name="Google Shape;6678;p165"/>
            <p:cNvSpPr/>
            <p:nvPr/>
          </p:nvSpPr>
          <p:spPr>
            <a:xfrm>
              <a:off x="2216425" y="1994225"/>
              <a:ext cx="2801300" cy="3483425"/>
            </a:xfrm>
            <a:custGeom>
              <a:avLst/>
              <a:gdLst/>
              <a:ahLst/>
              <a:cxnLst/>
              <a:rect l="l" t="t" r="r" b="b"/>
              <a:pathLst>
                <a:path w="112052" h="139337" extrusionOk="0">
                  <a:moveTo>
                    <a:pt x="111140" y="1"/>
                  </a:moveTo>
                  <a:lnTo>
                    <a:pt x="0" y="139336"/>
                  </a:lnTo>
                  <a:lnTo>
                    <a:pt x="1854" y="139336"/>
                  </a:lnTo>
                  <a:lnTo>
                    <a:pt x="112051" y="1156"/>
                  </a:lnTo>
                  <a:lnTo>
                    <a:pt x="111140"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679" name="Google Shape;6679;p165"/>
            <p:cNvSpPr/>
            <p:nvPr/>
          </p:nvSpPr>
          <p:spPr>
            <a:xfrm>
              <a:off x="2119950" y="1933475"/>
              <a:ext cx="2849925" cy="3544175"/>
            </a:xfrm>
            <a:custGeom>
              <a:avLst/>
              <a:gdLst/>
              <a:ahLst/>
              <a:cxnLst/>
              <a:rect l="l" t="t" r="r" b="b"/>
              <a:pathLst>
                <a:path w="113997" h="141767" extrusionOk="0">
                  <a:moveTo>
                    <a:pt x="113085" y="0"/>
                  </a:moveTo>
                  <a:lnTo>
                    <a:pt x="1" y="141766"/>
                  </a:lnTo>
                  <a:lnTo>
                    <a:pt x="1854" y="141766"/>
                  </a:lnTo>
                  <a:lnTo>
                    <a:pt x="113996" y="1185"/>
                  </a:lnTo>
                  <a:lnTo>
                    <a:pt x="113085"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680" name="Google Shape;6680;p165"/>
            <p:cNvSpPr/>
            <p:nvPr/>
          </p:nvSpPr>
          <p:spPr>
            <a:xfrm>
              <a:off x="2023475" y="1872700"/>
              <a:ext cx="2897775" cy="3604950"/>
            </a:xfrm>
            <a:custGeom>
              <a:avLst/>
              <a:gdLst/>
              <a:ahLst/>
              <a:cxnLst/>
              <a:rect l="l" t="t" r="r" b="b"/>
              <a:pathLst>
                <a:path w="115911" h="144198" extrusionOk="0">
                  <a:moveTo>
                    <a:pt x="114999" y="1"/>
                  </a:moveTo>
                  <a:lnTo>
                    <a:pt x="1" y="144197"/>
                  </a:lnTo>
                  <a:lnTo>
                    <a:pt x="1854" y="144197"/>
                  </a:lnTo>
                  <a:lnTo>
                    <a:pt x="115911" y="1186"/>
                  </a:lnTo>
                  <a:lnTo>
                    <a:pt x="114999"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681" name="Google Shape;6681;p165"/>
            <p:cNvSpPr/>
            <p:nvPr/>
          </p:nvSpPr>
          <p:spPr>
            <a:xfrm>
              <a:off x="1926275" y="1811950"/>
              <a:ext cx="2946375" cy="3665700"/>
            </a:xfrm>
            <a:custGeom>
              <a:avLst/>
              <a:gdLst/>
              <a:ahLst/>
              <a:cxnLst/>
              <a:rect l="l" t="t" r="r" b="b"/>
              <a:pathLst>
                <a:path w="117855" h="146628" extrusionOk="0">
                  <a:moveTo>
                    <a:pt x="116943" y="0"/>
                  </a:moveTo>
                  <a:lnTo>
                    <a:pt x="83765" y="41594"/>
                  </a:lnTo>
                  <a:lnTo>
                    <a:pt x="34089" y="103879"/>
                  </a:lnTo>
                  <a:lnTo>
                    <a:pt x="0" y="146627"/>
                  </a:lnTo>
                  <a:lnTo>
                    <a:pt x="1853" y="146627"/>
                  </a:lnTo>
                  <a:lnTo>
                    <a:pt x="117854" y="1155"/>
                  </a:lnTo>
                  <a:lnTo>
                    <a:pt x="116943"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682" name="Google Shape;6682;p165"/>
            <p:cNvSpPr/>
            <p:nvPr/>
          </p:nvSpPr>
          <p:spPr>
            <a:xfrm>
              <a:off x="3971775" y="1751175"/>
              <a:ext cx="853025" cy="1068750"/>
            </a:xfrm>
            <a:custGeom>
              <a:avLst/>
              <a:gdLst/>
              <a:ahLst/>
              <a:cxnLst/>
              <a:rect l="l" t="t" r="r" b="b"/>
              <a:pathLst>
                <a:path w="34121" h="42750" extrusionOk="0">
                  <a:moveTo>
                    <a:pt x="33178" y="0"/>
                  </a:moveTo>
                  <a:lnTo>
                    <a:pt x="1" y="41625"/>
                  </a:lnTo>
                  <a:lnTo>
                    <a:pt x="942" y="42749"/>
                  </a:lnTo>
                  <a:lnTo>
                    <a:pt x="34120" y="1155"/>
                  </a:lnTo>
                  <a:lnTo>
                    <a:pt x="33178"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683" name="Google Shape;6683;p165"/>
            <p:cNvSpPr/>
            <p:nvPr/>
          </p:nvSpPr>
          <p:spPr>
            <a:xfrm>
              <a:off x="3923925" y="1691175"/>
              <a:ext cx="853025" cy="1068725"/>
            </a:xfrm>
            <a:custGeom>
              <a:avLst/>
              <a:gdLst/>
              <a:ahLst/>
              <a:cxnLst/>
              <a:rect l="l" t="t" r="r" b="b"/>
              <a:pathLst>
                <a:path w="34121" h="42749" extrusionOk="0">
                  <a:moveTo>
                    <a:pt x="33178" y="0"/>
                  </a:moveTo>
                  <a:lnTo>
                    <a:pt x="0" y="41594"/>
                  </a:lnTo>
                  <a:lnTo>
                    <a:pt x="912" y="42749"/>
                  </a:lnTo>
                  <a:lnTo>
                    <a:pt x="34120" y="1155"/>
                  </a:lnTo>
                  <a:lnTo>
                    <a:pt x="33178"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684" name="Google Shape;6684;p165"/>
            <p:cNvSpPr/>
            <p:nvPr/>
          </p:nvSpPr>
          <p:spPr>
            <a:xfrm>
              <a:off x="3875300" y="1630400"/>
              <a:ext cx="853025" cy="1069500"/>
            </a:xfrm>
            <a:custGeom>
              <a:avLst/>
              <a:gdLst/>
              <a:ahLst/>
              <a:cxnLst/>
              <a:rect l="l" t="t" r="r" b="b"/>
              <a:pathLst>
                <a:path w="34121" h="42780" extrusionOk="0">
                  <a:moveTo>
                    <a:pt x="33209" y="1"/>
                  </a:moveTo>
                  <a:lnTo>
                    <a:pt x="1" y="41625"/>
                  </a:lnTo>
                  <a:lnTo>
                    <a:pt x="943" y="42780"/>
                  </a:lnTo>
                  <a:lnTo>
                    <a:pt x="34121" y="1155"/>
                  </a:lnTo>
                  <a:lnTo>
                    <a:pt x="33209"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685" name="Google Shape;6685;p165"/>
            <p:cNvSpPr/>
            <p:nvPr/>
          </p:nvSpPr>
          <p:spPr>
            <a:xfrm>
              <a:off x="3827450" y="1569650"/>
              <a:ext cx="853025" cy="1069475"/>
            </a:xfrm>
            <a:custGeom>
              <a:avLst/>
              <a:gdLst/>
              <a:ahLst/>
              <a:cxnLst/>
              <a:rect l="l" t="t" r="r" b="b"/>
              <a:pathLst>
                <a:path w="34121" h="42779" extrusionOk="0">
                  <a:moveTo>
                    <a:pt x="33179" y="0"/>
                  </a:moveTo>
                  <a:lnTo>
                    <a:pt x="1" y="41624"/>
                  </a:lnTo>
                  <a:lnTo>
                    <a:pt x="912" y="42779"/>
                  </a:lnTo>
                  <a:lnTo>
                    <a:pt x="34121" y="1155"/>
                  </a:lnTo>
                  <a:lnTo>
                    <a:pt x="33179"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686" name="Google Shape;6686;p165"/>
            <p:cNvSpPr/>
            <p:nvPr/>
          </p:nvSpPr>
          <p:spPr>
            <a:xfrm>
              <a:off x="3778850" y="1508875"/>
              <a:ext cx="853025" cy="1069500"/>
            </a:xfrm>
            <a:custGeom>
              <a:avLst/>
              <a:gdLst/>
              <a:ahLst/>
              <a:cxnLst/>
              <a:rect l="l" t="t" r="r" b="b"/>
              <a:pathLst>
                <a:path w="34121" h="42780" extrusionOk="0">
                  <a:moveTo>
                    <a:pt x="33209" y="0"/>
                  </a:moveTo>
                  <a:lnTo>
                    <a:pt x="0" y="41625"/>
                  </a:lnTo>
                  <a:lnTo>
                    <a:pt x="912" y="42779"/>
                  </a:lnTo>
                  <a:lnTo>
                    <a:pt x="34120" y="1155"/>
                  </a:lnTo>
                  <a:lnTo>
                    <a:pt x="33209"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687" name="Google Shape;6687;p165"/>
            <p:cNvSpPr/>
            <p:nvPr/>
          </p:nvSpPr>
          <p:spPr>
            <a:xfrm>
              <a:off x="3731000" y="1448875"/>
              <a:ext cx="853000" cy="1069500"/>
            </a:xfrm>
            <a:custGeom>
              <a:avLst/>
              <a:gdLst/>
              <a:ahLst/>
              <a:cxnLst/>
              <a:rect l="l" t="t" r="r" b="b"/>
              <a:pathLst>
                <a:path w="34120" h="42780" extrusionOk="0">
                  <a:moveTo>
                    <a:pt x="33208" y="0"/>
                  </a:moveTo>
                  <a:lnTo>
                    <a:pt x="0" y="41625"/>
                  </a:lnTo>
                  <a:lnTo>
                    <a:pt x="912" y="42779"/>
                  </a:lnTo>
                  <a:lnTo>
                    <a:pt x="34120" y="1155"/>
                  </a:lnTo>
                  <a:lnTo>
                    <a:pt x="33208"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688" name="Google Shape;6688;p165"/>
            <p:cNvSpPr/>
            <p:nvPr/>
          </p:nvSpPr>
          <p:spPr>
            <a:xfrm>
              <a:off x="3682375" y="1388100"/>
              <a:ext cx="853025" cy="1069500"/>
            </a:xfrm>
            <a:custGeom>
              <a:avLst/>
              <a:gdLst/>
              <a:ahLst/>
              <a:cxnLst/>
              <a:rect l="l" t="t" r="r" b="b"/>
              <a:pathLst>
                <a:path w="34121" h="42780" extrusionOk="0">
                  <a:moveTo>
                    <a:pt x="33209" y="1"/>
                  </a:moveTo>
                  <a:lnTo>
                    <a:pt x="1" y="41625"/>
                  </a:lnTo>
                  <a:lnTo>
                    <a:pt x="912" y="42779"/>
                  </a:lnTo>
                  <a:lnTo>
                    <a:pt x="34120" y="1155"/>
                  </a:lnTo>
                  <a:lnTo>
                    <a:pt x="33209"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689" name="Google Shape;6689;p165"/>
            <p:cNvSpPr/>
            <p:nvPr/>
          </p:nvSpPr>
          <p:spPr>
            <a:xfrm>
              <a:off x="3633775" y="1327325"/>
              <a:ext cx="853775" cy="1070275"/>
            </a:xfrm>
            <a:custGeom>
              <a:avLst/>
              <a:gdLst/>
              <a:ahLst/>
              <a:cxnLst/>
              <a:rect l="l" t="t" r="r" b="b"/>
              <a:pathLst>
                <a:path w="34151" h="42811" extrusionOk="0">
                  <a:moveTo>
                    <a:pt x="33239" y="1"/>
                  </a:moveTo>
                  <a:lnTo>
                    <a:pt x="0" y="41656"/>
                  </a:lnTo>
                  <a:lnTo>
                    <a:pt x="942" y="42810"/>
                  </a:lnTo>
                  <a:lnTo>
                    <a:pt x="34150" y="1155"/>
                  </a:lnTo>
                  <a:lnTo>
                    <a:pt x="33239"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690" name="Google Shape;6690;p165"/>
            <p:cNvSpPr/>
            <p:nvPr/>
          </p:nvSpPr>
          <p:spPr>
            <a:xfrm>
              <a:off x="3585925" y="1266575"/>
              <a:ext cx="853000" cy="1070250"/>
            </a:xfrm>
            <a:custGeom>
              <a:avLst/>
              <a:gdLst/>
              <a:ahLst/>
              <a:cxnLst/>
              <a:rect l="l" t="t" r="r" b="b"/>
              <a:pathLst>
                <a:path w="34120" h="42810" extrusionOk="0">
                  <a:moveTo>
                    <a:pt x="33208" y="0"/>
                  </a:moveTo>
                  <a:lnTo>
                    <a:pt x="0" y="41655"/>
                  </a:lnTo>
                  <a:lnTo>
                    <a:pt x="912" y="42810"/>
                  </a:lnTo>
                  <a:lnTo>
                    <a:pt x="34120" y="1155"/>
                  </a:lnTo>
                  <a:lnTo>
                    <a:pt x="33208"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691" name="Google Shape;6691;p165"/>
            <p:cNvSpPr/>
            <p:nvPr/>
          </p:nvSpPr>
          <p:spPr>
            <a:xfrm>
              <a:off x="3537300" y="1206575"/>
              <a:ext cx="853775" cy="1070250"/>
            </a:xfrm>
            <a:custGeom>
              <a:avLst/>
              <a:gdLst/>
              <a:ahLst/>
              <a:cxnLst/>
              <a:rect l="l" t="t" r="r" b="b"/>
              <a:pathLst>
                <a:path w="34151" h="42810" extrusionOk="0">
                  <a:moveTo>
                    <a:pt x="33239" y="0"/>
                  </a:moveTo>
                  <a:lnTo>
                    <a:pt x="1" y="41655"/>
                  </a:lnTo>
                  <a:lnTo>
                    <a:pt x="942" y="42809"/>
                  </a:lnTo>
                  <a:lnTo>
                    <a:pt x="34151" y="1155"/>
                  </a:lnTo>
                  <a:lnTo>
                    <a:pt x="33239"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692" name="Google Shape;6692;p165"/>
            <p:cNvSpPr/>
            <p:nvPr/>
          </p:nvSpPr>
          <p:spPr>
            <a:xfrm>
              <a:off x="3489450" y="1145800"/>
              <a:ext cx="853775" cy="1070250"/>
            </a:xfrm>
            <a:custGeom>
              <a:avLst/>
              <a:gdLst/>
              <a:ahLst/>
              <a:cxnLst/>
              <a:rect l="l" t="t" r="r" b="b"/>
              <a:pathLst>
                <a:path w="34151" h="42810" extrusionOk="0">
                  <a:moveTo>
                    <a:pt x="33209" y="0"/>
                  </a:moveTo>
                  <a:lnTo>
                    <a:pt x="1" y="41655"/>
                  </a:lnTo>
                  <a:lnTo>
                    <a:pt x="912" y="42810"/>
                  </a:lnTo>
                  <a:lnTo>
                    <a:pt x="34151" y="1155"/>
                  </a:lnTo>
                  <a:lnTo>
                    <a:pt x="33209"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693" name="Google Shape;6693;p165"/>
            <p:cNvSpPr/>
            <p:nvPr/>
          </p:nvSpPr>
          <p:spPr>
            <a:xfrm>
              <a:off x="3440850" y="1085025"/>
              <a:ext cx="853775" cy="1070275"/>
            </a:xfrm>
            <a:custGeom>
              <a:avLst/>
              <a:gdLst/>
              <a:ahLst/>
              <a:cxnLst/>
              <a:rect l="l" t="t" r="r" b="b"/>
              <a:pathLst>
                <a:path w="34151" h="42811" extrusionOk="0">
                  <a:moveTo>
                    <a:pt x="33239" y="1"/>
                  </a:moveTo>
                  <a:lnTo>
                    <a:pt x="0" y="41656"/>
                  </a:lnTo>
                  <a:lnTo>
                    <a:pt x="912" y="42810"/>
                  </a:lnTo>
                  <a:lnTo>
                    <a:pt x="34150" y="1155"/>
                  </a:lnTo>
                  <a:lnTo>
                    <a:pt x="33239"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694" name="Google Shape;6694;p165"/>
            <p:cNvSpPr/>
            <p:nvPr/>
          </p:nvSpPr>
          <p:spPr>
            <a:xfrm>
              <a:off x="3392225" y="1024275"/>
              <a:ext cx="854550" cy="1071000"/>
            </a:xfrm>
            <a:custGeom>
              <a:avLst/>
              <a:gdLst/>
              <a:ahLst/>
              <a:cxnLst/>
              <a:rect l="l" t="t" r="r" b="b"/>
              <a:pathLst>
                <a:path w="34182" h="42840" extrusionOk="0">
                  <a:moveTo>
                    <a:pt x="33239" y="0"/>
                  </a:moveTo>
                  <a:lnTo>
                    <a:pt x="1" y="41685"/>
                  </a:lnTo>
                  <a:lnTo>
                    <a:pt x="942" y="42840"/>
                  </a:lnTo>
                  <a:lnTo>
                    <a:pt x="34181" y="1155"/>
                  </a:lnTo>
                  <a:lnTo>
                    <a:pt x="33239"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695" name="Google Shape;6695;p165"/>
            <p:cNvSpPr/>
            <p:nvPr/>
          </p:nvSpPr>
          <p:spPr>
            <a:xfrm>
              <a:off x="3344375" y="964250"/>
              <a:ext cx="854525" cy="1071025"/>
            </a:xfrm>
            <a:custGeom>
              <a:avLst/>
              <a:gdLst/>
              <a:ahLst/>
              <a:cxnLst/>
              <a:rect l="l" t="t" r="r" b="b"/>
              <a:pathLst>
                <a:path w="34181" h="42841" extrusionOk="0">
                  <a:moveTo>
                    <a:pt x="33239" y="1"/>
                  </a:moveTo>
                  <a:lnTo>
                    <a:pt x="0" y="41686"/>
                  </a:lnTo>
                  <a:lnTo>
                    <a:pt x="912" y="42841"/>
                  </a:lnTo>
                  <a:lnTo>
                    <a:pt x="34181" y="1155"/>
                  </a:lnTo>
                  <a:lnTo>
                    <a:pt x="33239"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696" name="Google Shape;6696;p165"/>
            <p:cNvSpPr/>
            <p:nvPr/>
          </p:nvSpPr>
          <p:spPr>
            <a:xfrm>
              <a:off x="3295750" y="903500"/>
              <a:ext cx="854550" cy="1071025"/>
            </a:xfrm>
            <a:custGeom>
              <a:avLst/>
              <a:gdLst/>
              <a:ahLst/>
              <a:cxnLst/>
              <a:rect l="l" t="t" r="r" b="b"/>
              <a:pathLst>
                <a:path w="34182" h="42841" extrusionOk="0">
                  <a:moveTo>
                    <a:pt x="33270" y="0"/>
                  </a:moveTo>
                  <a:lnTo>
                    <a:pt x="1" y="41685"/>
                  </a:lnTo>
                  <a:lnTo>
                    <a:pt x="943" y="42840"/>
                  </a:lnTo>
                  <a:lnTo>
                    <a:pt x="34181" y="1155"/>
                  </a:lnTo>
                  <a:lnTo>
                    <a:pt x="33270"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697" name="Google Shape;6697;p165"/>
            <p:cNvSpPr/>
            <p:nvPr/>
          </p:nvSpPr>
          <p:spPr>
            <a:xfrm>
              <a:off x="3247150" y="841975"/>
              <a:ext cx="854525" cy="1071775"/>
            </a:xfrm>
            <a:custGeom>
              <a:avLst/>
              <a:gdLst/>
              <a:ahLst/>
              <a:cxnLst/>
              <a:rect l="l" t="t" r="r" b="b"/>
              <a:pathLst>
                <a:path w="34181" h="42871" extrusionOk="0">
                  <a:moveTo>
                    <a:pt x="33269" y="0"/>
                  </a:moveTo>
                  <a:lnTo>
                    <a:pt x="0" y="41716"/>
                  </a:lnTo>
                  <a:lnTo>
                    <a:pt x="942" y="42870"/>
                  </a:lnTo>
                  <a:lnTo>
                    <a:pt x="34181" y="1155"/>
                  </a:lnTo>
                  <a:lnTo>
                    <a:pt x="33269"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698" name="Google Shape;6698;p165"/>
            <p:cNvSpPr/>
            <p:nvPr/>
          </p:nvSpPr>
          <p:spPr>
            <a:xfrm>
              <a:off x="3198525" y="781200"/>
              <a:ext cx="854550" cy="1071775"/>
            </a:xfrm>
            <a:custGeom>
              <a:avLst/>
              <a:gdLst/>
              <a:ahLst/>
              <a:cxnLst/>
              <a:rect l="l" t="t" r="r" b="b"/>
              <a:pathLst>
                <a:path w="34182" h="42871" extrusionOk="0">
                  <a:moveTo>
                    <a:pt x="33270" y="1"/>
                  </a:moveTo>
                  <a:lnTo>
                    <a:pt x="1" y="41716"/>
                  </a:lnTo>
                  <a:lnTo>
                    <a:pt x="943" y="42871"/>
                  </a:lnTo>
                  <a:lnTo>
                    <a:pt x="34181" y="1155"/>
                  </a:lnTo>
                  <a:lnTo>
                    <a:pt x="33270"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699" name="Google Shape;6699;p165"/>
            <p:cNvSpPr/>
            <p:nvPr/>
          </p:nvSpPr>
          <p:spPr>
            <a:xfrm>
              <a:off x="3150675" y="721200"/>
              <a:ext cx="854550" cy="1071775"/>
            </a:xfrm>
            <a:custGeom>
              <a:avLst/>
              <a:gdLst/>
              <a:ahLst/>
              <a:cxnLst/>
              <a:rect l="l" t="t" r="r" b="b"/>
              <a:pathLst>
                <a:path w="34182" h="42871" extrusionOk="0">
                  <a:moveTo>
                    <a:pt x="33270" y="0"/>
                  </a:moveTo>
                  <a:lnTo>
                    <a:pt x="1" y="41716"/>
                  </a:lnTo>
                  <a:lnTo>
                    <a:pt x="943" y="42871"/>
                  </a:lnTo>
                  <a:lnTo>
                    <a:pt x="34181" y="1155"/>
                  </a:lnTo>
                  <a:lnTo>
                    <a:pt x="33270"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700" name="Google Shape;6700;p165"/>
            <p:cNvSpPr/>
            <p:nvPr/>
          </p:nvSpPr>
          <p:spPr>
            <a:xfrm>
              <a:off x="3102075" y="660425"/>
              <a:ext cx="855300" cy="1071775"/>
            </a:xfrm>
            <a:custGeom>
              <a:avLst/>
              <a:gdLst/>
              <a:ahLst/>
              <a:cxnLst/>
              <a:rect l="l" t="t" r="r" b="b"/>
              <a:pathLst>
                <a:path w="34212" h="42871" extrusionOk="0">
                  <a:moveTo>
                    <a:pt x="33300" y="1"/>
                  </a:moveTo>
                  <a:lnTo>
                    <a:pt x="0" y="41716"/>
                  </a:lnTo>
                  <a:lnTo>
                    <a:pt x="942" y="42871"/>
                  </a:lnTo>
                  <a:lnTo>
                    <a:pt x="34211" y="1155"/>
                  </a:lnTo>
                  <a:lnTo>
                    <a:pt x="33300"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701" name="Google Shape;6701;p165"/>
            <p:cNvSpPr/>
            <p:nvPr/>
          </p:nvSpPr>
          <p:spPr>
            <a:xfrm>
              <a:off x="3054225" y="599675"/>
              <a:ext cx="854525" cy="1071775"/>
            </a:xfrm>
            <a:custGeom>
              <a:avLst/>
              <a:gdLst/>
              <a:ahLst/>
              <a:cxnLst/>
              <a:rect l="l" t="t" r="r" b="b"/>
              <a:pathLst>
                <a:path w="34181" h="42871" extrusionOk="0">
                  <a:moveTo>
                    <a:pt x="33269" y="0"/>
                  </a:moveTo>
                  <a:lnTo>
                    <a:pt x="0" y="41716"/>
                  </a:lnTo>
                  <a:lnTo>
                    <a:pt x="912" y="42870"/>
                  </a:lnTo>
                  <a:lnTo>
                    <a:pt x="34181" y="1155"/>
                  </a:lnTo>
                  <a:lnTo>
                    <a:pt x="33269"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702" name="Google Shape;6702;p165"/>
            <p:cNvSpPr/>
            <p:nvPr/>
          </p:nvSpPr>
          <p:spPr>
            <a:xfrm>
              <a:off x="3005600" y="538900"/>
              <a:ext cx="855300" cy="1072550"/>
            </a:xfrm>
            <a:custGeom>
              <a:avLst/>
              <a:gdLst/>
              <a:ahLst/>
              <a:cxnLst/>
              <a:rect l="l" t="t" r="r" b="b"/>
              <a:pathLst>
                <a:path w="34212" h="42902" extrusionOk="0">
                  <a:moveTo>
                    <a:pt x="33270" y="1"/>
                  </a:moveTo>
                  <a:lnTo>
                    <a:pt x="1" y="41747"/>
                  </a:lnTo>
                  <a:lnTo>
                    <a:pt x="912" y="42901"/>
                  </a:lnTo>
                  <a:lnTo>
                    <a:pt x="34212" y="1155"/>
                  </a:lnTo>
                  <a:lnTo>
                    <a:pt x="33270"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703" name="Google Shape;6703;p165"/>
            <p:cNvSpPr/>
            <p:nvPr/>
          </p:nvSpPr>
          <p:spPr>
            <a:xfrm>
              <a:off x="2957750" y="478900"/>
              <a:ext cx="855300" cy="1071775"/>
            </a:xfrm>
            <a:custGeom>
              <a:avLst/>
              <a:gdLst/>
              <a:ahLst/>
              <a:cxnLst/>
              <a:rect l="l" t="t" r="r" b="b"/>
              <a:pathLst>
                <a:path w="34212" h="42871" extrusionOk="0">
                  <a:moveTo>
                    <a:pt x="33270" y="0"/>
                  </a:moveTo>
                  <a:lnTo>
                    <a:pt x="1" y="41716"/>
                  </a:lnTo>
                  <a:lnTo>
                    <a:pt x="912" y="42870"/>
                  </a:lnTo>
                  <a:lnTo>
                    <a:pt x="34212" y="1155"/>
                  </a:lnTo>
                  <a:lnTo>
                    <a:pt x="33270"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704" name="Google Shape;6704;p165"/>
            <p:cNvSpPr/>
            <p:nvPr/>
          </p:nvSpPr>
          <p:spPr>
            <a:xfrm>
              <a:off x="2909150" y="418125"/>
              <a:ext cx="855300" cy="1072550"/>
            </a:xfrm>
            <a:custGeom>
              <a:avLst/>
              <a:gdLst/>
              <a:ahLst/>
              <a:cxnLst/>
              <a:rect l="l" t="t" r="r" b="b"/>
              <a:pathLst>
                <a:path w="34212" h="42902" extrusionOk="0">
                  <a:moveTo>
                    <a:pt x="33300" y="1"/>
                  </a:moveTo>
                  <a:lnTo>
                    <a:pt x="0" y="41747"/>
                  </a:lnTo>
                  <a:lnTo>
                    <a:pt x="912" y="42901"/>
                  </a:lnTo>
                  <a:lnTo>
                    <a:pt x="34211" y="1155"/>
                  </a:lnTo>
                  <a:lnTo>
                    <a:pt x="33300"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705" name="Google Shape;6705;p165"/>
            <p:cNvSpPr/>
            <p:nvPr/>
          </p:nvSpPr>
          <p:spPr>
            <a:xfrm>
              <a:off x="2860525" y="357375"/>
              <a:ext cx="856050" cy="1072525"/>
            </a:xfrm>
            <a:custGeom>
              <a:avLst/>
              <a:gdLst/>
              <a:ahLst/>
              <a:cxnLst/>
              <a:rect l="l" t="t" r="r" b="b"/>
              <a:pathLst>
                <a:path w="34242" h="42901" extrusionOk="0">
                  <a:moveTo>
                    <a:pt x="33300" y="0"/>
                  </a:moveTo>
                  <a:lnTo>
                    <a:pt x="1" y="41746"/>
                  </a:lnTo>
                  <a:lnTo>
                    <a:pt x="943" y="42901"/>
                  </a:lnTo>
                  <a:lnTo>
                    <a:pt x="34242" y="1155"/>
                  </a:lnTo>
                  <a:lnTo>
                    <a:pt x="33300"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706" name="Google Shape;6706;p165"/>
            <p:cNvSpPr/>
            <p:nvPr/>
          </p:nvSpPr>
          <p:spPr>
            <a:xfrm>
              <a:off x="2812675" y="296600"/>
              <a:ext cx="855300" cy="1072525"/>
            </a:xfrm>
            <a:custGeom>
              <a:avLst/>
              <a:gdLst/>
              <a:ahLst/>
              <a:cxnLst/>
              <a:rect l="l" t="t" r="r" b="b"/>
              <a:pathLst>
                <a:path w="34212" h="42901" extrusionOk="0">
                  <a:moveTo>
                    <a:pt x="33300" y="0"/>
                  </a:moveTo>
                  <a:lnTo>
                    <a:pt x="1" y="41746"/>
                  </a:lnTo>
                  <a:lnTo>
                    <a:pt x="912" y="42901"/>
                  </a:lnTo>
                  <a:lnTo>
                    <a:pt x="34211" y="1155"/>
                  </a:lnTo>
                  <a:lnTo>
                    <a:pt x="33300"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707" name="Google Shape;6707;p165"/>
            <p:cNvSpPr/>
            <p:nvPr/>
          </p:nvSpPr>
          <p:spPr>
            <a:xfrm>
              <a:off x="2764075" y="238125"/>
              <a:ext cx="856050" cy="1071000"/>
            </a:xfrm>
            <a:custGeom>
              <a:avLst/>
              <a:gdLst/>
              <a:ahLst/>
              <a:cxnLst/>
              <a:rect l="l" t="t" r="r" b="b"/>
              <a:pathLst>
                <a:path w="34242" h="42840" extrusionOk="0">
                  <a:moveTo>
                    <a:pt x="33269" y="0"/>
                  </a:moveTo>
                  <a:lnTo>
                    <a:pt x="0" y="41685"/>
                  </a:lnTo>
                  <a:lnTo>
                    <a:pt x="942" y="42840"/>
                  </a:lnTo>
                  <a:lnTo>
                    <a:pt x="34241" y="1094"/>
                  </a:lnTo>
                  <a:lnTo>
                    <a:pt x="33360"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708" name="Google Shape;6708;p165"/>
            <p:cNvSpPr/>
            <p:nvPr/>
          </p:nvSpPr>
          <p:spPr>
            <a:xfrm>
              <a:off x="2716200" y="238125"/>
              <a:ext cx="828725" cy="1010250"/>
            </a:xfrm>
            <a:custGeom>
              <a:avLst/>
              <a:gdLst/>
              <a:ahLst/>
              <a:cxnLst/>
              <a:rect l="l" t="t" r="r" b="b"/>
              <a:pathLst>
                <a:path w="33149" h="40410" extrusionOk="0">
                  <a:moveTo>
                    <a:pt x="31325" y="0"/>
                  </a:moveTo>
                  <a:lnTo>
                    <a:pt x="1" y="39255"/>
                  </a:lnTo>
                  <a:lnTo>
                    <a:pt x="912" y="40409"/>
                  </a:lnTo>
                  <a:lnTo>
                    <a:pt x="33148"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709" name="Google Shape;6709;p165"/>
            <p:cNvSpPr/>
            <p:nvPr/>
          </p:nvSpPr>
          <p:spPr>
            <a:xfrm>
              <a:off x="2667600" y="238125"/>
              <a:ext cx="780850" cy="950225"/>
            </a:xfrm>
            <a:custGeom>
              <a:avLst/>
              <a:gdLst/>
              <a:ahLst/>
              <a:cxnLst/>
              <a:rect l="l" t="t" r="r" b="b"/>
              <a:pathLst>
                <a:path w="31234" h="38009" extrusionOk="0">
                  <a:moveTo>
                    <a:pt x="29381" y="0"/>
                  </a:moveTo>
                  <a:lnTo>
                    <a:pt x="0" y="36854"/>
                  </a:lnTo>
                  <a:lnTo>
                    <a:pt x="912" y="38009"/>
                  </a:lnTo>
                  <a:lnTo>
                    <a:pt x="31234"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710" name="Google Shape;6710;p165"/>
            <p:cNvSpPr/>
            <p:nvPr/>
          </p:nvSpPr>
          <p:spPr>
            <a:xfrm>
              <a:off x="2618975" y="238125"/>
              <a:ext cx="733025" cy="889475"/>
            </a:xfrm>
            <a:custGeom>
              <a:avLst/>
              <a:gdLst/>
              <a:ahLst/>
              <a:cxnLst/>
              <a:rect l="l" t="t" r="r" b="b"/>
              <a:pathLst>
                <a:path w="29321" h="35579" extrusionOk="0">
                  <a:moveTo>
                    <a:pt x="27467" y="0"/>
                  </a:moveTo>
                  <a:lnTo>
                    <a:pt x="1" y="34424"/>
                  </a:lnTo>
                  <a:lnTo>
                    <a:pt x="943" y="35578"/>
                  </a:lnTo>
                  <a:lnTo>
                    <a:pt x="29320"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711" name="Google Shape;6711;p165"/>
            <p:cNvSpPr/>
            <p:nvPr/>
          </p:nvSpPr>
          <p:spPr>
            <a:xfrm>
              <a:off x="2571125" y="238125"/>
              <a:ext cx="684400" cy="829450"/>
            </a:xfrm>
            <a:custGeom>
              <a:avLst/>
              <a:gdLst/>
              <a:ahLst/>
              <a:cxnLst/>
              <a:rect l="l" t="t" r="r" b="b"/>
              <a:pathLst>
                <a:path w="27376" h="33178" extrusionOk="0">
                  <a:moveTo>
                    <a:pt x="25553" y="0"/>
                  </a:moveTo>
                  <a:lnTo>
                    <a:pt x="1" y="32023"/>
                  </a:lnTo>
                  <a:lnTo>
                    <a:pt x="943" y="33178"/>
                  </a:lnTo>
                  <a:lnTo>
                    <a:pt x="27376"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712" name="Google Shape;6712;p165"/>
            <p:cNvSpPr/>
            <p:nvPr/>
          </p:nvSpPr>
          <p:spPr>
            <a:xfrm>
              <a:off x="2522525" y="238125"/>
              <a:ext cx="636550" cy="768700"/>
            </a:xfrm>
            <a:custGeom>
              <a:avLst/>
              <a:gdLst/>
              <a:ahLst/>
              <a:cxnLst/>
              <a:rect l="l" t="t" r="r" b="b"/>
              <a:pathLst>
                <a:path w="25462" h="30748" extrusionOk="0">
                  <a:moveTo>
                    <a:pt x="23608" y="0"/>
                  </a:moveTo>
                  <a:lnTo>
                    <a:pt x="0" y="29593"/>
                  </a:lnTo>
                  <a:lnTo>
                    <a:pt x="942" y="30747"/>
                  </a:lnTo>
                  <a:lnTo>
                    <a:pt x="25461"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713" name="Google Shape;6713;p165"/>
            <p:cNvSpPr/>
            <p:nvPr/>
          </p:nvSpPr>
          <p:spPr>
            <a:xfrm>
              <a:off x="2473900" y="238125"/>
              <a:ext cx="587950" cy="707925"/>
            </a:xfrm>
            <a:custGeom>
              <a:avLst/>
              <a:gdLst/>
              <a:ahLst/>
              <a:cxnLst/>
              <a:rect l="l" t="t" r="r" b="b"/>
              <a:pathLst>
                <a:path w="23518" h="28317" extrusionOk="0">
                  <a:moveTo>
                    <a:pt x="21664" y="0"/>
                  </a:moveTo>
                  <a:lnTo>
                    <a:pt x="1" y="27162"/>
                  </a:lnTo>
                  <a:lnTo>
                    <a:pt x="943" y="28317"/>
                  </a:lnTo>
                  <a:lnTo>
                    <a:pt x="23517"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714" name="Google Shape;6714;p165"/>
            <p:cNvSpPr/>
            <p:nvPr/>
          </p:nvSpPr>
          <p:spPr>
            <a:xfrm>
              <a:off x="2426050" y="238125"/>
              <a:ext cx="539325" cy="647175"/>
            </a:xfrm>
            <a:custGeom>
              <a:avLst/>
              <a:gdLst/>
              <a:ahLst/>
              <a:cxnLst/>
              <a:rect l="l" t="t" r="r" b="b"/>
              <a:pathLst>
                <a:path w="21573" h="25887" extrusionOk="0">
                  <a:moveTo>
                    <a:pt x="19719" y="0"/>
                  </a:moveTo>
                  <a:lnTo>
                    <a:pt x="1" y="24732"/>
                  </a:lnTo>
                  <a:lnTo>
                    <a:pt x="912" y="25886"/>
                  </a:lnTo>
                  <a:lnTo>
                    <a:pt x="21572"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715" name="Google Shape;6715;p165"/>
            <p:cNvSpPr/>
            <p:nvPr/>
          </p:nvSpPr>
          <p:spPr>
            <a:xfrm>
              <a:off x="2377450" y="238125"/>
              <a:ext cx="491450" cy="587150"/>
            </a:xfrm>
            <a:custGeom>
              <a:avLst/>
              <a:gdLst/>
              <a:ahLst/>
              <a:cxnLst/>
              <a:rect l="l" t="t" r="r" b="b"/>
              <a:pathLst>
                <a:path w="19658" h="23486" extrusionOk="0">
                  <a:moveTo>
                    <a:pt x="17835" y="0"/>
                  </a:moveTo>
                  <a:lnTo>
                    <a:pt x="0" y="22331"/>
                  </a:lnTo>
                  <a:lnTo>
                    <a:pt x="942" y="23486"/>
                  </a:lnTo>
                  <a:lnTo>
                    <a:pt x="19658"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716" name="Google Shape;6716;p165"/>
            <p:cNvSpPr/>
            <p:nvPr/>
          </p:nvSpPr>
          <p:spPr>
            <a:xfrm>
              <a:off x="2329600" y="238125"/>
              <a:ext cx="442850" cy="526400"/>
            </a:xfrm>
            <a:custGeom>
              <a:avLst/>
              <a:gdLst/>
              <a:ahLst/>
              <a:cxnLst/>
              <a:rect l="l" t="t" r="r" b="b"/>
              <a:pathLst>
                <a:path w="17714" h="21056" extrusionOk="0">
                  <a:moveTo>
                    <a:pt x="15860" y="0"/>
                  </a:moveTo>
                  <a:lnTo>
                    <a:pt x="0" y="19901"/>
                  </a:lnTo>
                  <a:lnTo>
                    <a:pt x="912" y="21055"/>
                  </a:lnTo>
                  <a:lnTo>
                    <a:pt x="17713"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717" name="Google Shape;6717;p165"/>
            <p:cNvSpPr/>
            <p:nvPr/>
          </p:nvSpPr>
          <p:spPr>
            <a:xfrm>
              <a:off x="2280975" y="238125"/>
              <a:ext cx="395000" cy="466400"/>
            </a:xfrm>
            <a:custGeom>
              <a:avLst/>
              <a:gdLst/>
              <a:ahLst/>
              <a:cxnLst/>
              <a:rect l="l" t="t" r="r" b="b"/>
              <a:pathLst>
                <a:path w="15800" h="18656" extrusionOk="0">
                  <a:moveTo>
                    <a:pt x="13946" y="0"/>
                  </a:moveTo>
                  <a:lnTo>
                    <a:pt x="1" y="17500"/>
                  </a:lnTo>
                  <a:lnTo>
                    <a:pt x="912" y="18655"/>
                  </a:lnTo>
                  <a:lnTo>
                    <a:pt x="15800"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718" name="Google Shape;6718;p165"/>
            <p:cNvSpPr/>
            <p:nvPr/>
          </p:nvSpPr>
          <p:spPr>
            <a:xfrm>
              <a:off x="2232375" y="238125"/>
              <a:ext cx="346375" cy="405625"/>
            </a:xfrm>
            <a:custGeom>
              <a:avLst/>
              <a:gdLst/>
              <a:ahLst/>
              <a:cxnLst/>
              <a:rect l="l" t="t" r="r" b="b"/>
              <a:pathLst>
                <a:path w="13855" h="16225" extrusionOk="0">
                  <a:moveTo>
                    <a:pt x="12032" y="0"/>
                  </a:moveTo>
                  <a:lnTo>
                    <a:pt x="0" y="15070"/>
                  </a:lnTo>
                  <a:lnTo>
                    <a:pt x="942" y="16224"/>
                  </a:lnTo>
                  <a:lnTo>
                    <a:pt x="13855"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719" name="Google Shape;6719;p165"/>
            <p:cNvSpPr/>
            <p:nvPr/>
          </p:nvSpPr>
          <p:spPr>
            <a:xfrm>
              <a:off x="2184525" y="238125"/>
              <a:ext cx="298525" cy="345625"/>
            </a:xfrm>
            <a:custGeom>
              <a:avLst/>
              <a:gdLst/>
              <a:ahLst/>
              <a:cxnLst/>
              <a:rect l="l" t="t" r="r" b="b"/>
              <a:pathLst>
                <a:path w="11941" h="13825" extrusionOk="0">
                  <a:moveTo>
                    <a:pt x="10087" y="0"/>
                  </a:moveTo>
                  <a:lnTo>
                    <a:pt x="0" y="12670"/>
                  </a:lnTo>
                  <a:lnTo>
                    <a:pt x="912" y="13824"/>
                  </a:lnTo>
                  <a:lnTo>
                    <a:pt x="11940"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720" name="Google Shape;6720;p165"/>
            <p:cNvSpPr/>
            <p:nvPr/>
          </p:nvSpPr>
          <p:spPr>
            <a:xfrm>
              <a:off x="2135900" y="238125"/>
              <a:ext cx="250675" cy="284850"/>
            </a:xfrm>
            <a:custGeom>
              <a:avLst/>
              <a:gdLst/>
              <a:ahLst/>
              <a:cxnLst/>
              <a:rect l="l" t="t" r="r" b="b"/>
              <a:pathLst>
                <a:path w="10027" h="11394" extrusionOk="0">
                  <a:moveTo>
                    <a:pt x="8174" y="0"/>
                  </a:moveTo>
                  <a:lnTo>
                    <a:pt x="1" y="10239"/>
                  </a:lnTo>
                  <a:lnTo>
                    <a:pt x="942" y="11394"/>
                  </a:lnTo>
                  <a:lnTo>
                    <a:pt x="10027"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721" name="Google Shape;6721;p165"/>
            <p:cNvSpPr/>
            <p:nvPr/>
          </p:nvSpPr>
          <p:spPr>
            <a:xfrm>
              <a:off x="2088050" y="238125"/>
              <a:ext cx="202075" cy="224075"/>
            </a:xfrm>
            <a:custGeom>
              <a:avLst/>
              <a:gdLst/>
              <a:ahLst/>
              <a:cxnLst/>
              <a:rect l="l" t="t" r="r" b="b"/>
              <a:pathLst>
                <a:path w="8083" h="8963" extrusionOk="0">
                  <a:moveTo>
                    <a:pt x="6229" y="0"/>
                  </a:moveTo>
                  <a:lnTo>
                    <a:pt x="1" y="7808"/>
                  </a:lnTo>
                  <a:lnTo>
                    <a:pt x="912" y="8963"/>
                  </a:lnTo>
                  <a:lnTo>
                    <a:pt x="8082"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722" name="Google Shape;6722;p165"/>
            <p:cNvSpPr/>
            <p:nvPr/>
          </p:nvSpPr>
          <p:spPr>
            <a:xfrm>
              <a:off x="2039450" y="238125"/>
              <a:ext cx="153450" cy="164075"/>
            </a:xfrm>
            <a:custGeom>
              <a:avLst/>
              <a:gdLst/>
              <a:ahLst/>
              <a:cxnLst/>
              <a:rect l="l" t="t" r="r" b="b"/>
              <a:pathLst>
                <a:path w="6138" h="6563" extrusionOk="0">
                  <a:moveTo>
                    <a:pt x="4314" y="0"/>
                  </a:moveTo>
                  <a:lnTo>
                    <a:pt x="0" y="5408"/>
                  </a:lnTo>
                  <a:lnTo>
                    <a:pt x="912" y="6563"/>
                  </a:lnTo>
                  <a:lnTo>
                    <a:pt x="6137"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723" name="Google Shape;6723;p165"/>
            <p:cNvSpPr/>
            <p:nvPr/>
          </p:nvSpPr>
          <p:spPr>
            <a:xfrm>
              <a:off x="1991575" y="238125"/>
              <a:ext cx="105625" cy="104075"/>
            </a:xfrm>
            <a:custGeom>
              <a:avLst/>
              <a:gdLst/>
              <a:ahLst/>
              <a:cxnLst/>
              <a:rect l="l" t="t" r="r" b="b"/>
              <a:pathLst>
                <a:path w="4225" h="4163" extrusionOk="0">
                  <a:moveTo>
                    <a:pt x="2371" y="0"/>
                  </a:moveTo>
                  <a:lnTo>
                    <a:pt x="1" y="3008"/>
                  </a:lnTo>
                  <a:lnTo>
                    <a:pt x="912" y="4162"/>
                  </a:lnTo>
                  <a:lnTo>
                    <a:pt x="4224"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sp>
        <p:nvSpPr>
          <p:cNvPr id="6724" name="Google Shape;6724;p165"/>
          <p:cNvSpPr/>
          <p:nvPr/>
        </p:nvSpPr>
        <p:spPr>
          <a:xfrm>
            <a:off x="0" y="0"/>
            <a:ext cx="5743500" cy="5143500"/>
          </a:xfrm>
          <a:prstGeom prst="homePlate">
            <a:avLst>
              <a:gd name="adj" fmla="val 39813"/>
            </a:avLst>
          </a:prstGeom>
          <a:solidFill>
            <a:srgbClr val="253746"/>
          </a:solidFill>
          <a:ln>
            <a:noFill/>
          </a:ln>
          <a:effectLst>
            <a:outerShdw blurRad="228600" dist="38100" dir="10800000" algn="bl" rotWithShape="0">
              <a:srgbClr val="000000">
                <a:alpha val="33333"/>
              </a:srgbClr>
            </a:outerShdw>
          </a:effectLst>
        </p:spPr>
        <p:txBody>
          <a:bodyPr spcFirstLastPara="1" wrap="square" lIns="91400" tIns="91400" rIns="91400" bIns="91400"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725" name="Google Shape;6725;p165"/>
          <p:cNvSpPr/>
          <p:nvPr/>
        </p:nvSpPr>
        <p:spPr>
          <a:xfrm>
            <a:off x="5338776" y="-4749"/>
            <a:ext cx="3805047" cy="5153025"/>
          </a:xfrm>
          <a:custGeom>
            <a:avLst/>
            <a:gdLst/>
            <a:ahLst/>
            <a:cxnLst/>
            <a:rect l="l" t="t" r="r" b="b"/>
            <a:pathLst>
              <a:path w="152400" h="206121" extrusionOk="0">
                <a:moveTo>
                  <a:pt x="82105" y="103632"/>
                </a:moveTo>
                <a:lnTo>
                  <a:pt x="190" y="205930"/>
                </a:lnTo>
                <a:lnTo>
                  <a:pt x="152209" y="206121"/>
                </a:lnTo>
                <a:lnTo>
                  <a:pt x="152400" y="190"/>
                </a:lnTo>
                <a:lnTo>
                  <a:pt x="0" y="0"/>
                </a:lnTo>
                <a:close/>
              </a:path>
            </a:pathLst>
          </a:custGeom>
          <a:solidFill>
            <a:srgbClr val="253746"/>
          </a:solidFill>
          <a:ln>
            <a:noFill/>
          </a:ln>
          <a:effectLst>
            <a:outerShdw blurRad="228600" dist="38100" dir="10800000" algn="bl" rotWithShape="0">
              <a:srgbClr val="000000">
                <a:alpha val="33333"/>
              </a:srgbClr>
            </a:outerShdw>
          </a:effectLst>
        </p:spPr>
        <p:txBody>
          <a:bodyPr/>
          <a:lstStyle/>
          <a:p>
            <a:endParaRPr lang="en-US"/>
          </a:p>
        </p:txBody>
      </p:sp>
      <p:sp>
        <p:nvSpPr>
          <p:cNvPr id="6726" name="Google Shape;6726;p165"/>
          <p:cNvSpPr txBox="1"/>
          <p:nvPr/>
        </p:nvSpPr>
        <p:spPr>
          <a:xfrm>
            <a:off x="340275" y="951651"/>
            <a:ext cx="3804900" cy="854400"/>
          </a:xfrm>
          <a:prstGeom prst="rect">
            <a:avLst/>
          </a:prstGeom>
          <a:noFill/>
          <a:ln>
            <a:noFill/>
          </a:ln>
        </p:spPr>
        <p:txBody>
          <a:bodyPr spcFirstLastPara="1" wrap="square" lIns="91400" tIns="91400" rIns="91400" bIns="91400" anchor="t" anchorCtr="0">
            <a:noAutofit/>
          </a:bodyPr>
          <a:lstStyle/>
          <a:p>
            <a:pPr marL="0" marR="0" lvl="0" indent="0" algn="l" rtl="0">
              <a:lnSpc>
                <a:spcPct val="100000"/>
              </a:lnSpc>
              <a:spcBef>
                <a:spcPts val="0"/>
              </a:spcBef>
              <a:spcAft>
                <a:spcPts val="0"/>
              </a:spcAft>
              <a:buClr>
                <a:srgbClr val="000000"/>
              </a:buClr>
              <a:buSzPts val="2199"/>
              <a:buFont typeface="Arial"/>
              <a:buNone/>
            </a:pPr>
            <a:r>
              <a:rPr lang="en" sz="2199" b="0" i="0" u="none" strike="noStrike" cap="none">
                <a:solidFill>
                  <a:srgbClr val="FFFFFF"/>
                </a:solidFill>
                <a:latin typeface="Inter ExtraBold"/>
                <a:ea typeface="Inter ExtraBold"/>
                <a:cs typeface="Inter ExtraBold"/>
                <a:sym typeface="Inter ExtraBold"/>
              </a:rPr>
              <a:t>Simplify the business </a:t>
            </a:r>
            <a:br>
              <a:rPr lang="en" sz="2199" b="0" i="0" u="none" strike="noStrike" cap="none">
                <a:solidFill>
                  <a:srgbClr val="FFFFFF"/>
                </a:solidFill>
                <a:latin typeface="Inter ExtraBold"/>
                <a:ea typeface="Inter ExtraBold"/>
                <a:cs typeface="Inter ExtraBold"/>
                <a:sym typeface="Inter ExtraBold"/>
              </a:rPr>
            </a:br>
            <a:r>
              <a:rPr lang="en" sz="2199" b="0" i="0" u="none" strike="noStrike" cap="none">
                <a:solidFill>
                  <a:srgbClr val="FFFFFF"/>
                </a:solidFill>
                <a:latin typeface="Inter ExtraBold"/>
                <a:ea typeface="Inter ExtraBold"/>
                <a:cs typeface="Inter ExtraBold"/>
                <a:sym typeface="Inter ExtraBold"/>
              </a:rPr>
              <a:t>of running your business.</a:t>
            </a:r>
            <a:endParaRPr sz="2199" b="0" i="0" u="none" strike="noStrike" cap="none">
              <a:solidFill>
                <a:srgbClr val="FFFFFF"/>
              </a:solidFill>
              <a:latin typeface="Inter ExtraBold"/>
              <a:ea typeface="Inter ExtraBold"/>
              <a:cs typeface="Inter ExtraBold"/>
              <a:sym typeface="Inter ExtraBold"/>
            </a:endParaRPr>
          </a:p>
        </p:txBody>
      </p:sp>
      <p:grpSp>
        <p:nvGrpSpPr>
          <p:cNvPr id="6727" name="Google Shape;6727;p165"/>
          <p:cNvGrpSpPr/>
          <p:nvPr/>
        </p:nvGrpSpPr>
        <p:grpSpPr>
          <a:xfrm>
            <a:off x="7612256" y="4190288"/>
            <a:ext cx="1219210" cy="347271"/>
            <a:chOff x="238125" y="1822850"/>
            <a:chExt cx="7080200" cy="2016675"/>
          </a:xfrm>
        </p:grpSpPr>
        <p:sp>
          <p:nvSpPr>
            <p:cNvPr id="6728" name="Google Shape;6728;p165"/>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729" name="Google Shape;6729;p165"/>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730" name="Google Shape;6730;p165"/>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731" name="Google Shape;6731;p165"/>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732" name="Google Shape;6732;p165"/>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733" name="Google Shape;6733;p165"/>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734" name="Google Shape;6734;p165"/>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sp>
        <p:nvSpPr>
          <p:cNvPr id="6735" name="Google Shape;6735;p165"/>
          <p:cNvSpPr txBox="1"/>
          <p:nvPr/>
        </p:nvSpPr>
        <p:spPr>
          <a:xfrm>
            <a:off x="7653845" y="4665341"/>
            <a:ext cx="1257300" cy="292313"/>
          </a:xfrm>
          <a:prstGeom prst="rect">
            <a:avLst/>
          </a:prstGeom>
          <a:noFill/>
          <a:ln>
            <a:noFill/>
          </a:ln>
        </p:spPr>
        <p:txBody>
          <a:bodyPr spcFirstLastPara="1" wrap="square" lIns="91400" tIns="91400" rIns="91400" bIns="91400" anchor="t" anchorCtr="0">
            <a:spAutoFit/>
          </a:bodyPr>
          <a:lstStyle/>
          <a:p>
            <a:pPr marL="0" marR="0" lvl="0" indent="0" algn="r"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©2022, WEX Inc.</a:t>
            </a:r>
            <a:endParaRPr sz="700" b="0" i="0" u="none" strike="noStrike" cap="none">
              <a:solidFill>
                <a:schemeClr val="dk2"/>
              </a:solidFill>
              <a:latin typeface="Inter Medium"/>
              <a:ea typeface="Inter Medium"/>
              <a:cs typeface="Inter Medium"/>
              <a:sym typeface="Inter Medium"/>
            </a:endParaRPr>
          </a:p>
        </p:txBody>
      </p:sp>
      <p:sp>
        <p:nvSpPr>
          <p:cNvPr id="6736" name="Google Shape;6736;p165"/>
          <p:cNvSpPr txBox="1"/>
          <p:nvPr/>
        </p:nvSpPr>
        <p:spPr>
          <a:xfrm>
            <a:off x="340275" y="4765501"/>
            <a:ext cx="1315500" cy="292313"/>
          </a:xfrm>
          <a:prstGeom prst="rect">
            <a:avLst/>
          </a:prstGeom>
          <a:noFill/>
          <a:ln>
            <a:noFill/>
          </a:ln>
        </p:spPr>
        <p:txBody>
          <a:bodyPr spcFirstLastPara="1" wrap="square" lIns="91400" tIns="91400" rIns="91400" bIns="91400"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matchingName="Closing slide w/logo_white">
  <p:cSld name="Closing slide w/logo_white">
    <p:bg>
      <p:bgPr>
        <a:solidFill>
          <a:schemeClr val="dk1"/>
        </a:solidFill>
        <a:effectLst/>
      </p:bgPr>
    </p:bg>
    <p:spTree>
      <p:nvGrpSpPr>
        <p:cNvPr id="1" name="Shape 6737"/>
        <p:cNvGrpSpPr/>
        <p:nvPr/>
      </p:nvGrpSpPr>
      <p:grpSpPr>
        <a:xfrm>
          <a:off x="0" y="0"/>
          <a:ext cx="0" cy="0"/>
          <a:chOff x="0" y="0"/>
          <a:chExt cx="0" cy="0"/>
        </a:xfrm>
      </p:grpSpPr>
      <p:grpSp>
        <p:nvGrpSpPr>
          <p:cNvPr id="6738" name="Google Shape;6738;p166"/>
          <p:cNvGrpSpPr/>
          <p:nvPr/>
        </p:nvGrpSpPr>
        <p:grpSpPr>
          <a:xfrm>
            <a:off x="3698728" y="6"/>
            <a:ext cx="3697033" cy="5143642"/>
            <a:chOff x="1926275" y="238125"/>
            <a:chExt cx="3765950" cy="5239525"/>
          </a:xfrm>
        </p:grpSpPr>
        <p:sp>
          <p:nvSpPr>
            <p:cNvPr id="6739" name="Google Shape;6739;p166"/>
            <p:cNvSpPr/>
            <p:nvPr/>
          </p:nvSpPr>
          <p:spPr>
            <a:xfrm>
              <a:off x="3567675" y="2842675"/>
              <a:ext cx="2124550" cy="2634975"/>
            </a:xfrm>
            <a:custGeom>
              <a:avLst/>
              <a:gdLst/>
              <a:ahLst/>
              <a:cxnLst/>
              <a:rect l="l" t="t" r="r" b="b"/>
              <a:pathLst>
                <a:path w="84982" h="105399" extrusionOk="0">
                  <a:moveTo>
                    <a:pt x="84070" y="1"/>
                  </a:moveTo>
                  <a:lnTo>
                    <a:pt x="1" y="105398"/>
                  </a:lnTo>
                  <a:lnTo>
                    <a:pt x="1854" y="105398"/>
                  </a:lnTo>
                  <a:lnTo>
                    <a:pt x="54872" y="38890"/>
                  </a:lnTo>
                  <a:lnTo>
                    <a:pt x="84981" y="1155"/>
                  </a:lnTo>
                  <a:lnTo>
                    <a:pt x="8407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740" name="Google Shape;6740;p166"/>
            <p:cNvSpPr/>
            <p:nvPr/>
          </p:nvSpPr>
          <p:spPr>
            <a:xfrm>
              <a:off x="3471225" y="2781900"/>
              <a:ext cx="2173150" cy="2695750"/>
            </a:xfrm>
            <a:custGeom>
              <a:avLst/>
              <a:gdLst/>
              <a:ahLst/>
              <a:cxnLst/>
              <a:rect l="l" t="t" r="r" b="b"/>
              <a:pathLst>
                <a:path w="86926" h="107830" extrusionOk="0">
                  <a:moveTo>
                    <a:pt x="85983" y="1"/>
                  </a:moveTo>
                  <a:lnTo>
                    <a:pt x="0" y="107829"/>
                  </a:lnTo>
                  <a:lnTo>
                    <a:pt x="1823" y="107829"/>
                  </a:lnTo>
                  <a:lnTo>
                    <a:pt x="86925" y="1155"/>
                  </a:lnTo>
                  <a:lnTo>
                    <a:pt x="85983"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741" name="Google Shape;6741;p166"/>
            <p:cNvSpPr/>
            <p:nvPr/>
          </p:nvSpPr>
          <p:spPr>
            <a:xfrm>
              <a:off x="3374000" y="2721150"/>
              <a:ext cx="2221750" cy="2756500"/>
            </a:xfrm>
            <a:custGeom>
              <a:avLst/>
              <a:gdLst/>
              <a:ahLst/>
              <a:cxnLst/>
              <a:rect l="l" t="t" r="r" b="b"/>
              <a:pathLst>
                <a:path w="88870" h="110260" extrusionOk="0">
                  <a:moveTo>
                    <a:pt x="87958" y="0"/>
                  </a:moveTo>
                  <a:lnTo>
                    <a:pt x="0" y="110259"/>
                  </a:lnTo>
                  <a:lnTo>
                    <a:pt x="1854" y="110259"/>
                  </a:lnTo>
                  <a:lnTo>
                    <a:pt x="88870" y="1155"/>
                  </a:lnTo>
                  <a:lnTo>
                    <a:pt x="8795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742" name="Google Shape;6742;p166"/>
            <p:cNvSpPr/>
            <p:nvPr/>
          </p:nvSpPr>
          <p:spPr>
            <a:xfrm>
              <a:off x="3278300" y="2661150"/>
              <a:ext cx="2269600" cy="2816500"/>
            </a:xfrm>
            <a:custGeom>
              <a:avLst/>
              <a:gdLst/>
              <a:ahLst/>
              <a:cxnLst/>
              <a:rect l="l" t="t" r="r" b="b"/>
              <a:pathLst>
                <a:path w="90784" h="112660" extrusionOk="0">
                  <a:moveTo>
                    <a:pt x="89872" y="0"/>
                  </a:moveTo>
                  <a:lnTo>
                    <a:pt x="0" y="112659"/>
                  </a:lnTo>
                  <a:lnTo>
                    <a:pt x="1853" y="112659"/>
                  </a:lnTo>
                  <a:lnTo>
                    <a:pt x="90784" y="1155"/>
                  </a:lnTo>
                  <a:lnTo>
                    <a:pt x="89872"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743" name="Google Shape;6743;p166"/>
            <p:cNvSpPr/>
            <p:nvPr/>
          </p:nvSpPr>
          <p:spPr>
            <a:xfrm>
              <a:off x="3181825" y="2600375"/>
              <a:ext cx="2317475" cy="2877275"/>
            </a:xfrm>
            <a:custGeom>
              <a:avLst/>
              <a:gdLst/>
              <a:ahLst/>
              <a:cxnLst/>
              <a:rect l="l" t="t" r="r" b="b"/>
              <a:pathLst>
                <a:path w="92699" h="115091" extrusionOk="0">
                  <a:moveTo>
                    <a:pt x="91787" y="0"/>
                  </a:moveTo>
                  <a:lnTo>
                    <a:pt x="1" y="115090"/>
                  </a:lnTo>
                  <a:lnTo>
                    <a:pt x="1854" y="115090"/>
                  </a:lnTo>
                  <a:lnTo>
                    <a:pt x="92698" y="1155"/>
                  </a:lnTo>
                  <a:lnTo>
                    <a:pt x="9178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744" name="Google Shape;6744;p166"/>
            <p:cNvSpPr/>
            <p:nvPr/>
          </p:nvSpPr>
          <p:spPr>
            <a:xfrm>
              <a:off x="3084600" y="2539600"/>
              <a:ext cx="2366825" cy="2938050"/>
            </a:xfrm>
            <a:custGeom>
              <a:avLst/>
              <a:gdLst/>
              <a:ahLst/>
              <a:cxnLst/>
              <a:rect l="l" t="t" r="r" b="b"/>
              <a:pathLst>
                <a:path w="94673" h="117522" extrusionOk="0">
                  <a:moveTo>
                    <a:pt x="93761" y="1"/>
                  </a:moveTo>
                  <a:lnTo>
                    <a:pt x="1" y="117521"/>
                  </a:lnTo>
                  <a:lnTo>
                    <a:pt x="1854" y="117521"/>
                  </a:lnTo>
                  <a:lnTo>
                    <a:pt x="94673" y="1155"/>
                  </a:lnTo>
                  <a:lnTo>
                    <a:pt x="93761"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745" name="Google Shape;6745;p166"/>
            <p:cNvSpPr/>
            <p:nvPr/>
          </p:nvSpPr>
          <p:spPr>
            <a:xfrm>
              <a:off x="2988125" y="2478850"/>
              <a:ext cx="2414700" cy="2998800"/>
            </a:xfrm>
            <a:custGeom>
              <a:avLst/>
              <a:gdLst/>
              <a:ahLst/>
              <a:cxnLst/>
              <a:rect l="l" t="t" r="r" b="b"/>
              <a:pathLst>
                <a:path w="96588" h="119952" extrusionOk="0">
                  <a:moveTo>
                    <a:pt x="95676" y="0"/>
                  </a:moveTo>
                  <a:lnTo>
                    <a:pt x="1" y="119951"/>
                  </a:lnTo>
                  <a:lnTo>
                    <a:pt x="1854" y="119951"/>
                  </a:lnTo>
                  <a:lnTo>
                    <a:pt x="96587" y="1155"/>
                  </a:lnTo>
                  <a:lnTo>
                    <a:pt x="95676"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746" name="Google Shape;6746;p166"/>
            <p:cNvSpPr/>
            <p:nvPr/>
          </p:nvSpPr>
          <p:spPr>
            <a:xfrm>
              <a:off x="2892425" y="2418825"/>
              <a:ext cx="2462550" cy="3058825"/>
            </a:xfrm>
            <a:custGeom>
              <a:avLst/>
              <a:gdLst/>
              <a:ahLst/>
              <a:cxnLst/>
              <a:rect l="l" t="t" r="r" b="b"/>
              <a:pathLst>
                <a:path w="98502" h="122353" extrusionOk="0">
                  <a:moveTo>
                    <a:pt x="97590" y="1"/>
                  </a:moveTo>
                  <a:lnTo>
                    <a:pt x="1" y="122352"/>
                  </a:lnTo>
                  <a:lnTo>
                    <a:pt x="1854" y="122352"/>
                  </a:lnTo>
                  <a:lnTo>
                    <a:pt x="98501" y="1155"/>
                  </a:lnTo>
                  <a:lnTo>
                    <a:pt x="9759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747" name="Google Shape;6747;p166"/>
            <p:cNvSpPr/>
            <p:nvPr/>
          </p:nvSpPr>
          <p:spPr>
            <a:xfrm>
              <a:off x="2795975" y="2358075"/>
              <a:ext cx="2511150" cy="3119575"/>
            </a:xfrm>
            <a:custGeom>
              <a:avLst/>
              <a:gdLst/>
              <a:ahLst/>
              <a:cxnLst/>
              <a:rect l="l" t="t" r="r" b="b"/>
              <a:pathLst>
                <a:path w="100446" h="124783" extrusionOk="0">
                  <a:moveTo>
                    <a:pt x="99503" y="0"/>
                  </a:moveTo>
                  <a:lnTo>
                    <a:pt x="0" y="124782"/>
                  </a:lnTo>
                  <a:lnTo>
                    <a:pt x="1823" y="124782"/>
                  </a:lnTo>
                  <a:lnTo>
                    <a:pt x="100445" y="1155"/>
                  </a:lnTo>
                  <a:lnTo>
                    <a:pt x="99503"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748" name="Google Shape;6748;p166"/>
            <p:cNvSpPr/>
            <p:nvPr/>
          </p:nvSpPr>
          <p:spPr>
            <a:xfrm>
              <a:off x="2698750" y="2297300"/>
              <a:ext cx="2559750" cy="3180350"/>
            </a:xfrm>
            <a:custGeom>
              <a:avLst/>
              <a:gdLst/>
              <a:ahLst/>
              <a:cxnLst/>
              <a:rect l="l" t="t" r="r" b="b"/>
              <a:pathLst>
                <a:path w="102390" h="127214" extrusionOk="0">
                  <a:moveTo>
                    <a:pt x="101478" y="1"/>
                  </a:moveTo>
                  <a:lnTo>
                    <a:pt x="0" y="127213"/>
                  </a:lnTo>
                  <a:lnTo>
                    <a:pt x="1854" y="127213"/>
                  </a:lnTo>
                  <a:lnTo>
                    <a:pt x="102390" y="1155"/>
                  </a:lnTo>
                  <a:lnTo>
                    <a:pt x="101478"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749" name="Google Shape;6749;p166"/>
            <p:cNvSpPr/>
            <p:nvPr/>
          </p:nvSpPr>
          <p:spPr>
            <a:xfrm>
              <a:off x="2602275" y="2236550"/>
              <a:ext cx="2608375" cy="3241100"/>
            </a:xfrm>
            <a:custGeom>
              <a:avLst/>
              <a:gdLst/>
              <a:ahLst/>
              <a:cxnLst/>
              <a:rect l="l" t="t" r="r" b="b"/>
              <a:pathLst>
                <a:path w="104335" h="129644" extrusionOk="0">
                  <a:moveTo>
                    <a:pt x="103393" y="0"/>
                  </a:moveTo>
                  <a:lnTo>
                    <a:pt x="1" y="129643"/>
                  </a:lnTo>
                  <a:lnTo>
                    <a:pt x="1854" y="129643"/>
                  </a:lnTo>
                  <a:lnTo>
                    <a:pt x="104335" y="1155"/>
                  </a:lnTo>
                  <a:lnTo>
                    <a:pt x="103393"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750" name="Google Shape;6750;p166"/>
            <p:cNvSpPr/>
            <p:nvPr/>
          </p:nvSpPr>
          <p:spPr>
            <a:xfrm>
              <a:off x="2506575" y="2175775"/>
              <a:ext cx="2656225" cy="3301875"/>
            </a:xfrm>
            <a:custGeom>
              <a:avLst/>
              <a:gdLst/>
              <a:ahLst/>
              <a:cxnLst/>
              <a:rect l="l" t="t" r="r" b="b"/>
              <a:pathLst>
                <a:path w="106249" h="132075" extrusionOk="0">
                  <a:moveTo>
                    <a:pt x="105307" y="0"/>
                  </a:moveTo>
                  <a:lnTo>
                    <a:pt x="0" y="132074"/>
                  </a:lnTo>
                  <a:lnTo>
                    <a:pt x="1823" y="132074"/>
                  </a:lnTo>
                  <a:lnTo>
                    <a:pt x="106249" y="1185"/>
                  </a:lnTo>
                  <a:lnTo>
                    <a:pt x="10530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751" name="Google Shape;6751;p166"/>
            <p:cNvSpPr/>
            <p:nvPr/>
          </p:nvSpPr>
          <p:spPr>
            <a:xfrm>
              <a:off x="2409350" y="2115775"/>
              <a:ext cx="2704850" cy="3361875"/>
            </a:xfrm>
            <a:custGeom>
              <a:avLst/>
              <a:gdLst/>
              <a:ahLst/>
              <a:cxnLst/>
              <a:rect l="l" t="t" r="r" b="b"/>
              <a:pathLst>
                <a:path w="108194" h="134475" extrusionOk="0">
                  <a:moveTo>
                    <a:pt x="107282" y="0"/>
                  </a:moveTo>
                  <a:lnTo>
                    <a:pt x="0" y="134474"/>
                  </a:lnTo>
                  <a:lnTo>
                    <a:pt x="1854" y="134474"/>
                  </a:lnTo>
                  <a:lnTo>
                    <a:pt x="108193" y="1155"/>
                  </a:lnTo>
                  <a:lnTo>
                    <a:pt x="107282"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752" name="Google Shape;6752;p166"/>
            <p:cNvSpPr/>
            <p:nvPr/>
          </p:nvSpPr>
          <p:spPr>
            <a:xfrm>
              <a:off x="2312875" y="2055000"/>
              <a:ext cx="2752700" cy="3422650"/>
            </a:xfrm>
            <a:custGeom>
              <a:avLst/>
              <a:gdLst/>
              <a:ahLst/>
              <a:cxnLst/>
              <a:rect l="l" t="t" r="r" b="b"/>
              <a:pathLst>
                <a:path w="110108" h="136906" extrusionOk="0">
                  <a:moveTo>
                    <a:pt x="109196" y="1"/>
                  </a:moveTo>
                  <a:lnTo>
                    <a:pt x="1" y="136905"/>
                  </a:lnTo>
                  <a:lnTo>
                    <a:pt x="1854" y="136905"/>
                  </a:lnTo>
                  <a:lnTo>
                    <a:pt x="110108" y="1155"/>
                  </a:lnTo>
                  <a:lnTo>
                    <a:pt x="10919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753" name="Google Shape;6753;p166"/>
            <p:cNvSpPr/>
            <p:nvPr/>
          </p:nvSpPr>
          <p:spPr>
            <a:xfrm>
              <a:off x="2216425" y="1994225"/>
              <a:ext cx="2801300" cy="3483425"/>
            </a:xfrm>
            <a:custGeom>
              <a:avLst/>
              <a:gdLst/>
              <a:ahLst/>
              <a:cxnLst/>
              <a:rect l="l" t="t" r="r" b="b"/>
              <a:pathLst>
                <a:path w="112052" h="139337" extrusionOk="0">
                  <a:moveTo>
                    <a:pt x="111140" y="1"/>
                  </a:moveTo>
                  <a:lnTo>
                    <a:pt x="0" y="139336"/>
                  </a:lnTo>
                  <a:lnTo>
                    <a:pt x="1854" y="139336"/>
                  </a:lnTo>
                  <a:lnTo>
                    <a:pt x="112051" y="1156"/>
                  </a:lnTo>
                  <a:lnTo>
                    <a:pt x="11114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754" name="Google Shape;6754;p166"/>
            <p:cNvSpPr/>
            <p:nvPr/>
          </p:nvSpPr>
          <p:spPr>
            <a:xfrm>
              <a:off x="2119950" y="1933475"/>
              <a:ext cx="2849925" cy="3544175"/>
            </a:xfrm>
            <a:custGeom>
              <a:avLst/>
              <a:gdLst/>
              <a:ahLst/>
              <a:cxnLst/>
              <a:rect l="l" t="t" r="r" b="b"/>
              <a:pathLst>
                <a:path w="113997" h="141767" extrusionOk="0">
                  <a:moveTo>
                    <a:pt x="113085" y="0"/>
                  </a:moveTo>
                  <a:lnTo>
                    <a:pt x="1" y="141766"/>
                  </a:lnTo>
                  <a:lnTo>
                    <a:pt x="1854" y="141766"/>
                  </a:lnTo>
                  <a:lnTo>
                    <a:pt x="113996" y="1185"/>
                  </a:lnTo>
                  <a:lnTo>
                    <a:pt x="113085"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755" name="Google Shape;6755;p166"/>
            <p:cNvSpPr/>
            <p:nvPr/>
          </p:nvSpPr>
          <p:spPr>
            <a:xfrm>
              <a:off x="2023475" y="1872700"/>
              <a:ext cx="2897775" cy="3604950"/>
            </a:xfrm>
            <a:custGeom>
              <a:avLst/>
              <a:gdLst/>
              <a:ahLst/>
              <a:cxnLst/>
              <a:rect l="l" t="t" r="r" b="b"/>
              <a:pathLst>
                <a:path w="115911" h="144198" extrusionOk="0">
                  <a:moveTo>
                    <a:pt x="114999" y="1"/>
                  </a:moveTo>
                  <a:lnTo>
                    <a:pt x="1" y="144197"/>
                  </a:lnTo>
                  <a:lnTo>
                    <a:pt x="1854" y="144197"/>
                  </a:lnTo>
                  <a:lnTo>
                    <a:pt x="115911" y="1186"/>
                  </a:lnTo>
                  <a:lnTo>
                    <a:pt x="11499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756" name="Google Shape;6756;p166"/>
            <p:cNvSpPr/>
            <p:nvPr/>
          </p:nvSpPr>
          <p:spPr>
            <a:xfrm>
              <a:off x="1926275" y="1811950"/>
              <a:ext cx="2946375" cy="3665700"/>
            </a:xfrm>
            <a:custGeom>
              <a:avLst/>
              <a:gdLst/>
              <a:ahLst/>
              <a:cxnLst/>
              <a:rect l="l" t="t" r="r" b="b"/>
              <a:pathLst>
                <a:path w="117855" h="146628" extrusionOk="0">
                  <a:moveTo>
                    <a:pt x="116943" y="0"/>
                  </a:moveTo>
                  <a:lnTo>
                    <a:pt x="83765" y="41594"/>
                  </a:lnTo>
                  <a:lnTo>
                    <a:pt x="34089" y="103879"/>
                  </a:lnTo>
                  <a:lnTo>
                    <a:pt x="0" y="146627"/>
                  </a:lnTo>
                  <a:lnTo>
                    <a:pt x="1853" y="146627"/>
                  </a:lnTo>
                  <a:lnTo>
                    <a:pt x="117854" y="1155"/>
                  </a:lnTo>
                  <a:lnTo>
                    <a:pt x="116943"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757" name="Google Shape;6757;p166"/>
            <p:cNvSpPr/>
            <p:nvPr/>
          </p:nvSpPr>
          <p:spPr>
            <a:xfrm>
              <a:off x="3971775" y="1751175"/>
              <a:ext cx="853025" cy="1068750"/>
            </a:xfrm>
            <a:custGeom>
              <a:avLst/>
              <a:gdLst/>
              <a:ahLst/>
              <a:cxnLst/>
              <a:rect l="l" t="t" r="r" b="b"/>
              <a:pathLst>
                <a:path w="34121" h="42750" extrusionOk="0">
                  <a:moveTo>
                    <a:pt x="33178" y="0"/>
                  </a:moveTo>
                  <a:lnTo>
                    <a:pt x="1" y="41625"/>
                  </a:lnTo>
                  <a:lnTo>
                    <a:pt x="942" y="42749"/>
                  </a:lnTo>
                  <a:lnTo>
                    <a:pt x="34120" y="1155"/>
                  </a:lnTo>
                  <a:lnTo>
                    <a:pt x="3317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758" name="Google Shape;6758;p166"/>
            <p:cNvSpPr/>
            <p:nvPr/>
          </p:nvSpPr>
          <p:spPr>
            <a:xfrm>
              <a:off x="3923925" y="1691175"/>
              <a:ext cx="853025" cy="1068725"/>
            </a:xfrm>
            <a:custGeom>
              <a:avLst/>
              <a:gdLst/>
              <a:ahLst/>
              <a:cxnLst/>
              <a:rect l="l" t="t" r="r" b="b"/>
              <a:pathLst>
                <a:path w="34121" h="42749" extrusionOk="0">
                  <a:moveTo>
                    <a:pt x="33178" y="0"/>
                  </a:moveTo>
                  <a:lnTo>
                    <a:pt x="0" y="41594"/>
                  </a:lnTo>
                  <a:lnTo>
                    <a:pt x="912" y="42749"/>
                  </a:lnTo>
                  <a:lnTo>
                    <a:pt x="34120" y="1155"/>
                  </a:lnTo>
                  <a:lnTo>
                    <a:pt x="3317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759" name="Google Shape;6759;p166"/>
            <p:cNvSpPr/>
            <p:nvPr/>
          </p:nvSpPr>
          <p:spPr>
            <a:xfrm>
              <a:off x="3875300" y="1630400"/>
              <a:ext cx="853025" cy="1069500"/>
            </a:xfrm>
            <a:custGeom>
              <a:avLst/>
              <a:gdLst/>
              <a:ahLst/>
              <a:cxnLst/>
              <a:rect l="l" t="t" r="r" b="b"/>
              <a:pathLst>
                <a:path w="34121" h="42780" extrusionOk="0">
                  <a:moveTo>
                    <a:pt x="33209" y="1"/>
                  </a:moveTo>
                  <a:lnTo>
                    <a:pt x="1" y="41625"/>
                  </a:lnTo>
                  <a:lnTo>
                    <a:pt x="943" y="42780"/>
                  </a:lnTo>
                  <a:lnTo>
                    <a:pt x="34121" y="1155"/>
                  </a:lnTo>
                  <a:lnTo>
                    <a:pt x="3320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760" name="Google Shape;6760;p166"/>
            <p:cNvSpPr/>
            <p:nvPr/>
          </p:nvSpPr>
          <p:spPr>
            <a:xfrm>
              <a:off x="3827450" y="1569650"/>
              <a:ext cx="853025" cy="1069475"/>
            </a:xfrm>
            <a:custGeom>
              <a:avLst/>
              <a:gdLst/>
              <a:ahLst/>
              <a:cxnLst/>
              <a:rect l="l" t="t" r="r" b="b"/>
              <a:pathLst>
                <a:path w="34121" h="42779" extrusionOk="0">
                  <a:moveTo>
                    <a:pt x="33179" y="0"/>
                  </a:moveTo>
                  <a:lnTo>
                    <a:pt x="1" y="41624"/>
                  </a:lnTo>
                  <a:lnTo>
                    <a:pt x="912" y="42779"/>
                  </a:lnTo>
                  <a:lnTo>
                    <a:pt x="34121" y="1155"/>
                  </a:lnTo>
                  <a:lnTo>
                    <a:pt x="3317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761" name="Google Shape;6761;p166"/>
            <p:cNvSpPr/>
            <p:nvPr/>
          </p:nvSpPr>
          <p:spPr>
            <a:xfrm>
              <a:off x="3778850" y="1508875"/>
              <a:ext cx="853025" cy="1069500"/>
            </a:xfrm>
            <a:custGeom>
              <a:avLst/>
              <a:gdLst/>
              <a:ahLst/>
              <a:cxnLst/>
              <a:rect l="l" t="t" r="r" b="b"/>
              <a:pathLst>
                <a:path w="34121" h="42780" extrusionOk="0">
                  <a:moveTo>
                    <a:pt x="33209" y="0"/>
                  </a:moveTo>
                  <a:lnTo>
                    <a:pt x="0" y="41625"/>
                  </a:lnTo>
                  <a:lnTo>
                    <a:pt x="912" y="42779"/>
                  </a:lnTo>
                  <a:lnTo>
                    <a:pt x="34120" y="1155"/>
                  </a:lnTo>
                  <a:lnTo>
                    <a:pt x="3320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762" name="Google Shape;6762;p166"/>
            <p:cNvSpPr/>
            <p:nvPr/>
          </p:nvSpPr>
          <p:spPr>
            <a:xfrm>
              <a:off x="3731000" y="1448875"/>
              <a:ext cx="853000" cy="1069500"/>
            </a:xfrm>
            <a:custGeom>
              <a:avLst/>
              <a:gdLst/>
              <a:ahLst/>
              <a:cxnLst/>
              <a:rect l="l" t="t" r="r" b="b"/>
              <a:pathLst>
                <a:path w="34120" h="42780" extrusionOk="0">
                  <a:moveTo>
                    <a:pt x="33208" y="0"/>
                  </a:moveTo>
                  <a:lnTo>
                    <a:pt x="0" y="41625"/>
                  </a:lnTo>
                  <a:lnTo>
                    <a:pt x="912" y="42779"/>
                  </a:lnTo>
                  <a:lnTo>
                    <a:pt x="34120" y="1155"/>
                  </a:lnTo>
                  <a:lnTo>
                    <a:pt x="3320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763" name="Google Shape;6763;p166"/>
            <p:cNvSpPr/>
            <p:nvPr/>
          </p:nvSpPr>
          <p:spPr>
            <a:xfrm>
              <a:off x="3682375" y="1388100"/>
              <a:ext cx="853025" cy="1069500"/>
            </a:xfrm>
            <a:custGeom>
              <a:avLst/>
              <a:gdLst/>
              <a:ahLst/>
              <a:cxnLst/>
              <a:rect l="l" t="t" r="r" b="b"/>
              <a:pathLst>
                <a:path w="34121" h="42780" extrusionOk="0">
                  <a:moveTo>
                    <a:pt x="33209" y="1"/>
                  </a:moveTo>
                  <a:lnTo>
                    <a:pt x="1" y="41625"/>
                  </a:lnTo>
                  <a:lnTo>
                    <a:pt x="912" y="42779"/>
                  </a:lnTo>
                  <a:lnTo>
                    <a:pt x="34120" y="1155"/>
                  </a:lnTo>
                  <a:lnTo>
                    <a:pt x="3320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764" name="Google Shape;6764;p166"/>
            <p:cNvSpPr/>
            <p:nvPr/>
          </p:nvSpPr>
          <p:spPr>
            <a:xfrm>
              <a:off x="3633775" y="1327325"/>
              <a:ext cx="853775" cy="1070275"/>
            </a:xfrm>
            <a:custGeom>
              <a:avLst/>
              <a:gdLst/>
              <a:ahLst/>
              <a:cxnLst/>
              <a:rect l="l" t="t" r="r" b="b"/>
              <a:pathLst>
                <a:path w="34151" h="42811" extrusionOk="0">
                  <a:moveTo>
                    <a:pt x="33239" y="1"/>
                  </a:moveTo>
                  <a:lnTo>
                    <a:pt x="0" y="41656"/>
                  </a:lnTo>
                  <a:lnTo>
                    <a:pt x="942" y="42810"/>
                  </a:lnTo>
                  <a:lnTo>
                    <a:pt x="34150" y="1155"/>
                  </a:lnTo>
                  <a:lnTo>
                    <a:pt x="3323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765" name="Google Shape;6765;p166"/>
            <p:cNvSpPr/>
            <p:nvPr/>
          </p:nvSpPr>
          <p:spPr>
            <a:xfrm>
              <a:off x="3585925" y="1266575"/>
              <a:ext cx="853000" cy="1070250"/>
            </a:xfrm>
            <a:custGeom>
              <a:avLst/>
              <a:gdLst/>
              <a:ahLst/>
              <a:cxnLst/>
              <a:rect l="l" t="t" r="r" b="b"/>
              <a:pathLst>
                <a:path w="34120" h="42810" extrusionOk="0">
                  <a:moveTo>
                    <a:pt x="33208" y="0"/>
                  </a:moveTo>
                  <a:lnTo>
                    <a:pt x="0" y="41655"/>
                  </a:lnTo>
                  <a:lnTo>
                    <a:pt x="912" y="42810"/>
                  </a:lnTo>
                  <a:lnTo>
                    <a:pt x="34120" y="1155"/>
                  </a:lnTo>
                  <a:lnTo>
                    <a:pt x="3320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766" name="Google Shape;6766;p166"/>
            <p:cNvSpPr/>
            <p:nvPr/>
          </p:nvSpPr>
          <p:spPr>
            <a:xfrm>
              <a:off x="3537300" y="1206575"/>
              <a:ext cx="853775" cy="1070250"/>
            </a:xfrm>
            <a:custGeom>
              <a:avLst/>
              <a:gdLst/>
              <a:ahLst/>
              <a:cxnLst/>
              <a:rect l="l" t="t" r="r" b="b"/>
              <a:pathLst>
                <a:path w="34151" h="42810" extrusionOk="0">
                  <a:moveTo>
                    <a:pt x="33239" y="0"/>
                  </a:moveTo>
                  <a:lnTo>
                    <a:pt x="1" y="41655"/>
                  </a:lnTo>
                  <a:lnTo>
                    <a:pt x="942" y="42809"/>
                  </a:lnTo>
                  <a:lnTo>
                    <a:pt x="34151" y="1155"/>
                  </a:lnTo>
                  <a:lnTo>
                    <a:pt x="3323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767" name="Google Shape;6767;p166"/>
            <p:cNvSpPr/>
            <p:nvPr/>
          </p:nvSpPr>
          <p:spPr>
            <a:xfrm>
              <a:off x="3489450" y="1145800"/>
              <a:ext cx="853775" cy="1070250"/>
            </a:xfrm>
            <a:custGeom>
              <a:avLst/>
              <a:gdLst/>
              <a:ahLst/>
              <a:cxnLst/>
              <a:rect l="l" t="t" r="r" b="b"/>
              <a:pathLst>
                <a:path w="34151" h="42810" extrusionOk="0">
                  <a:moveTo>
                    <a:pt x="33209" y="0"/>
                  </a:moveTo>
                  <a:lnTo>
                    <a:pt x="1" y="41655"/>
                  </a:lnTo>
                  <a:lnTo>
                    <a:pt x="912" y="42810"/>
                  </a:lnTo>
                  <a:lnTo>
                    <a:pt x="34151" y="1155"/>
                  </a:lnTo>
                  <a:lnTo>
                    <a:pt x="3320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768" name="Google Shape;6768;p166"/>
            <p:cNvSpPr/>
            <p:nvPr/>
          </p:nvSpPr>
          <p:spPr>
            <a:xfrm>
              <a:off x="3440850" y="1085025"/>
              <a:ext cx="853775" cy="1070275"/>
            </a:xfrm>
            <a:custGeom>
              <a:avLst/>
              <a:gdLst/>
              <a:ahLst/>
              <a:cxnLst/>
              <a:rect l="l" t="t" r="r" b="b"/>
              <a:pathLst>
                <a:path w="34151" h="42811" extrusionOk="0">
                  <a:moveTo>
                    <a:pt x="33239" y="1"/>
                  </a:moveTo>
                  <a:lnTo>
                    <a:pt x="0" y="41656"/>
                  </a:lnTo>
                  <a:lnTo>
                    <a:pt x="912" y="42810"/>
                  </a:lnTo>
                  <a:lnTo>
                    <a:pt x="34150" y="1155"/>
                  </a:lnTo>
                  <a:lnTo>
                    <a:pt x="3323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769" name="Google Shape;6769;p166"/>
            <p:cNvSpPr/>
            <p:nvPr/>
          </p:nvSpPr>
          <p:spPr>
            <a:xfrm>
              <a:off x="3392225" y="1024275"/>
              <a:ext cx="854550" cy="1071000"/>
            </a:xfrm>
            <a:custGeom>
              <a:avLst/>
              <a:gdLst/>
              <a:ahLst/>
              <a:cxnLst/>
              <a:rect l="l" t="t" r="r" b="b"/>
              <a:pathLst>
                <a:path w="34182" h="42840" extrusionOk="0">
                  <a:moveTo>
                    <a:pt x="33239" y="0"/>
                  </a:moveTo>
                  <a:lnTo>
                    <a:pt x="1" y="41685"/>
                  </a:lnTo>
                  <a:lnTo>
                    <a:pt x="942" y="42840"/>
                  </a:lnTo>
                  <a:lnTo>
                    <a:pt x="34181" y="1155"/>
                  </a:lnTo>
                  <a:lnTo>
                    <a:pt x="3323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770" name="Google Shape;6770;p166"/>
            <p:cNvSpPr/>
            <p:nvPr/>
          </p:nvSpPr>
          <p:spPr>
            <a:xfrm>
              <a:off x="3344375" y="964250"/>
              <a:ext cx="854525" cy="1071025"/>
            </a:xfrm>
            <a:custGeom>
              <a:avLst/>
              <a:gdLst/>
              <a:ahLst/>
              <a:cxnLst/>
              <a:rect l="l" t="t" r="r" b="b"/>
              <a:pathLst>
                <a:path w="34181" h="42841" extrusionOk="0">
                  <a:moveTo>
                    <a:pt x="33239" y="1"/>
                  </a:moveTo>
                  <a:lnTo>
                    <a:pt x="0" y="41686"/>
                  </a:lnTo>
                  <a:lnTo>
                    <a:pt x="912" y="42841"/>
                  </a:lnTo>
                  <a:lnTo>
                    <a:pt x="34181" y="1155"/>
                  </a:lnTo>
                  <a:lnTo>
                    <a:pt x="3323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771" name="Google Shape;6771;p166"/>
            <p:cNvSpPr/>
            <p:nvPr/>
          </p:nvSpPr>
          <p:spPr>
            <a:xfrm>
              <a:off x="3295750" y="903500"/>
              <a:ext cx="854550" cy="1071025"/>
            </a:xfrm>
            <a:custGeom>
              <a:avLst/>
              <a:gdLst/>
              <a:ahLst/>
              <a:cxnLst/>
              <a:rect l="l" t="t" r="r" b="b"/>
              <a:pathLst>
                <a:path w="34182" h="42841" extrusionOk="0">
                  <a:moveTo>
                    <a:pt x="33270" y="0"/>
                  </a:moveTo>
                  <a:lnTo>
                    <a:pt x="1" y="41685"/>
                  </a:lnTo>
                  <a:lnTo>
                    <a:pt x="943" y="42840"/>
                  </a:lnTo>
                  <a:lnTo>
                    <a:pt x="34181" y="1155"/>
                  </a:lnTo>
                  <a:lnTo>
                    <a:pt x="3327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772" name="Google Shape;6772;p166"/>
            <p:cNvSpPr/>
            <p:nvPr/>
          </p:nvSpPr>
          <p:spPr>
            <a:xfrm>
              <a:off x="3247150" y="841975"/>
              <a:ext cx="854525" cy="1071775"/>
            </a:xfrm>
            <a:custGeom>
              <a:avLst/>
              <a:gdLst/>
              <a:ahLst/>
              <a:cxnLst/>
              <a:rect l="l" t="t" r="r" b="b"/>
              <a:pathLst>
                <a:path w="34181" h="42871" extrusionOk="0">
                  <a:moveTo>
                    <a:pt x="33269" y="0"/>
                  </a:moveTo>
                  <a:lnTo>
                    <a:pt x="0" y="41716"/>
                  </a:lnTo>
                  <a:lnTo>
                    <a:pt x="942" y="42870"/>
                  </a:lnTo>
                  <a:lnTo>
                    <a:pt x="34181" y="1155"/>
                  </a:lnTo>
                  <a:lnTo>
                    <a:pt x="3326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773" name="Google Shape;6773;p166"/>
            <p:cNvSpPr/>
            <p:nvPr/>
          </p:nvSpPr>
          <p:spPr>
            <a:xfrm>
              <a:off x="3198525" y="781200"/>
              <a:ext cx="854550" cy="1071775"/>
            </a:xfrm>
            <a:custGeom>
              <a:avLst/>
              <a:gdLst/>
              <a:ahLst/>
              <a:cxnLst/>
              <a:rect l="l" t="t" r="r" b="b"/>
              <a:pathLst>
                <a:path w="34182" h="42871" extrusionOk="0">
                  <a:moveTo>
                    <a:pt x="33270" y="1"/>
                  </a:moveTo>
                  <a:lnTo>
                    <a:pt x="1" y="41716"/>
                  </a:lnTo>
                  <a:lnTo>
                    <a:pt x="943" y="42871"/>
                  </a:lnTo>
                  <a:lnTo>
                    <a:pt x="34181" y="1155"/>
                  </a:lnTo>
                  <a:lnTo>
                    <a:pt x="3327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774" name="Google Shape;6774;p166"/>
            <p:cNvSpPr/>
            <p:nvPr/>
          </p:nvSpPr>
          <p:spPr>
            <a:xfrm>
              <a:off x="3150675" y="721200"/>
              <a:ext cx="854550" cy="1071775"/>
            </a:xfrm>
            <a:custGeom>
              <a:avLst/>
              <a:gdLst/>
              <a:ahLst/>
              <a:cxnLst/>
              <a:rect l="l" t="t" r="r" b="b"/>
              <a:pathLst>
                <a:path w="34182" h="42871" extrusionOk="0">
                  <a:moveTo>
                    <a:pt x="33270" y="0"/>
                  </a:moveTo>
                  <a:lnTo>
                    <a:pt x="1" y="41716"/>
                  </a:lnTo>
                  <a:lnTo>
                    <a:pt x="943" y="42871"/>
                  </a:lnTo>
                  <a:lnTo>
                    <a:pt x="34181" y="1155"/>
                  </a:lnTo>
                  <a:lnTo>
                    <a:pt x="3327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775" name="Google Shape;6775;p166"/>
            <p:cNvSpPr/>
            <p:nvPr/>
          </p:nvSpPr>
          <p:spPr>
            <a:xfrm>
              <a:off x="3102075" y="660425"/>
              <a:ext cx="855300" cy="1071775"/>
            </a:xfrm>
            <a:custGeom>
              <a:avLst/>
              <a:gdLst/>
              <a:ahLst/>
              <a:cxnLst/>
              <a:rect l="l" t="t" r="r" b="b"/>
              <a:pathLst>
                <a:path w="34212" h="42871" extrusionOk="0">
                  <a:moveTo>
                    <a:pt x="33300" y="1"/>
                  </a:moveTo>
                  <a:lnTo>
                    <a:pt x="0" y="41716"/>
                  </a:lnTo>
                  <a:lnTo>
                    <a:pt x="942" y="42871"/>
                  </a:lnTo>
                  <a:lnTo>
                    <a:pt x="34211" y="1155"/>
                  </a:lnTo>
                  <a:lnTo>
                    <a:pt x="3330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776" name="Google Shape;6776;p166"/>
            <p:cNvSpPr/>
            <p:nvPr/>
          </p:nvSpPr>
          <p:spPr>
            <a:xfrm>
              <a:off x="3054225" y="599675"/>
              <a:ext cx="854525" cy="1071775"/>
            </a:xfrm>
            <a:custGeom>
              <a:avLst/>
              <a:gdLst/>
              <a:ahLst/>
              <a:cxnLst/>
              <a:rect l="l" t="t" r="r" b="b"/>
              <a:pathLst>
                <a:path w="34181" h="42871" extrusionOk="0">
                  <a:moveTo>
                    <a:pt x="33269" y="0"/>
                  </a:moveTo>
                  <a:lnTo>
                    <a:pt x="0" y="41716"/>
                  </a:lnTo>
                  <a:lnTo>
                    <a:pt x="912" y="42870"/>
                  </a:lnTo>
                  <a:lnTo>
                    <a:pt x="34181" y="1155"/>
                  </a:lnTo>
                  <a:lnTo>
                    <a:pt x="3326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777" name="Google Shape;6777;p166"/>
            <p:cNvSpPr/>
            <p:nvPr/>
          </p:nvSpPr>
          <p:spPr>
            <a:xfrm>
              <a:off x="3005600" y="538900"/>
              <a:ext cx="855300" cy="1072550"/>
            </a:xfrm>
            <a:custGeom>
              <a:avLst/>
              <a:gdLst/>
              <a:ahLst/>
              <a:cxnLst/>
              <a:rect l="l" t="t" r="r" b="b"/>
              <a:pathLst>
                <a:path w="34212" h="42902" extrusionOk="0">
                  <a:moveTo>
                    <a:pt x="33270" y="1"/>
                  </a:moveTo>
                  <a:lnTo>
                    <a:pt x="1" y="41747"/>
                  </a:lnTo>
                  <a:lnTo>
                    <a:pt x="912" y="42901"/>
                  </a:lnTo>
                  <a:lnTo>
                    <a:pt x="34212" y="1155"/>
                  </a:lnTo>
                  <a:lnTo>
                    <a:pt x="3327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778" name="Google Shape;6778;p166"/>
            <p:cNvSpPr/>
            <p:nvPr/>
          </p:nvSpPr>
          <p:spPr>
            <a:xfrm>
              <a:off x="2957750" y="478900"/>
              <a:ext cx="855300" cy="1071775"/>
            </a:xfrm>
            <a:custGeom>
              <a:avLst/>
              <a:gdLst/>
              <a:ahLst/>
              <a:cxnLst/>
              <a:rect l="l" t="t" r="r" b="b"/>
              <a:pathLst>
                <a:path w="34212" h="42871" extrusionOk="0">
                  <a:moveTo>
                    <a:pt x="33270" y="0"/>
                  </a:moveTo>
                  <a:lnTo>
                    <a:pt x="1" y="41716"/>
                  </a:lnTo>
                  <a:lnTo>
                    <a:pt x="912" y="42870"/>
                  </a:lnTo>
                  <a:lnTo>
                    <a:pt x="34212" y="1155"/>
                  </a:lnTo>
                  <a:lnTo>
                    <a:pt x="3327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779" name="Google Shape;6779;p166"/>
            <p:cNvSpPr/>
            <p:nvPr/>
          </p:nvSpPr>
          <p:spPr>
            <a:xfrm>
              <a:off x="2909150" y="418125"/>
              <a:ext cx="855300" cy="1072550"/>
            </a:xfrm>
            <a:custGeom>
              <a:avLst/>
              <a:gdLst/>
              <a:ahLst/>
              <a:cxnLst/>
              <a:rect l="l" t="t" r="r" b="b"/>
              <a:pathLst>
                <a:path w="34212" h="42902" extrusionOk="0">
                  <a:moveTo>
                    <a:pt x="33300" y="1"/>
                  </a:moveTo>
                  <a:lnTo>
                    <a:pt x="0" y="41747"/>
                  </a:lnTo>
                  <a:lnTo>
                    <a:pt x="912" y="42901"/>
                  </a:lnTo>
                  <a:lnTo>
                    <a:pt x="34211" y="1155"/>
                  </a:lnTo>
                  <a:lnTo>
                    <a:pt x="3330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780" name="Google Shape;6780;p166"/>
            <p:cNvSpPr/>
            <p:nvPr/>
          </p:nvSpPr>
          <p:spPr>
            <a:xfrm>
              <a:off x="2860525" y="357375"/>
              <a:ext cx="856050" cy="1072525"/>
            </a:xfrm>
            <a:custGeom>
              <a:avLst/>
              <a:gdLst/>
              <a:ahLst/>
              <a:cxnLst/>
              <a:rect l="l" t="t" r="r" b="b"/>
              <a:pathLst>
                <a:path w="34242" h="42901" extrusionOk="0">
                  <a:moveTo>
                    <a:pt x="33300" y="0"/>
                  </a:moveTo>
                  <a:lnTo>
                    <a:pt x="1" y="41746"/>
                  </a:lnTo>
                  <a:lnTo>
                    <a:pt x="943" y="42901"/>
                  </a:lnTo>
                  <a:lnTo>
                    <a:pt x="34242" y="1155"/>
                  </a:lnTo>
                  <a:lnTo>
                    <a:pt x="3330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781" name="Google Shape;6781;p166"/>
            <p:cNvSpPr/>
            <p:nvPr/>
          </p:nvSpPr>
          <p:spPr>
            <a:xfrm>
              <a:off x="2812675" y="296600"/>
              <a:ext cx="855300" cy="1072525"/>
            </a:xfrm>
            <a:custGeom>
              <a:avLst/>
              <a:gdLst/>
              <a:ahLst/>
              <a:cxnLst/>
              <a:rect l="l" t="t" r="r" b="b"/>
              <a:pathLst>
                <a:path w="34212" h="42901" extrusionOk="0">
                  <a:moveTo>
                    <a:pt x="33300" y="0"/>
                  </a:moveTo>
                  <a:lnTo>
                    <a:pt x="1" y="41746"/>
                  </a:lnTo>
                  <a:lnTo>
                    <a:pt x="912" y="42901"/>
                  </a:lnTo>
                  <a:lnTo>
                    <a:pt x="34211" y="1155"/>
                  </a:lnTo>
                  <a:lnTo>
                    <a:pt x="3330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782" name="Google Shape;6782;p166"/>
            <p:cNvSpPr/>
            <p:nvPr/>
          </p:nvSpPr>
          <p:spPr>
            <a:xfrm>
              <a:off x="2764075" y="238125"/>
              <a:ext cx="856050" cy="1071000"/>
            </a:xfrm>
            <a:custGeom>
              <a:avLst/>
              <a:gdLst/>
              <a:ahLst/>
              <a:cxnLst/>
              <a:rect l="l" t="t" r="r" b="b"/>
              <a:pathLst>
                <a:path w="34242" h="42840" extrusionOk="0">
                  <a:moveTo>
                    <a:pt x="33269" y="0"/>
                  </a:moveTo>
                  <a:lnTo>
                    <a:pt x="0" y="41685"/>
                  </a:lnTo>
                  <a:lnTo>
                    <a:pt x="942" y="42840"/>
                  </a:lnTo>
                  <a:lnTo>
                    <a:pt x="34241" y="1094"/>
                  </a:lnTo>
                  <a:lnTo>
                    <a:pt x="3336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783" name="Google Shape;6783;p166"/>
            <p:cNvSpPr/>
            <p:nvPr/>
          </p:nvSpPr>
          <p:spPr>
            <a:xfrm>
              <a:off x="2716200" y="238125"/>
              <a:ext cx="828725" cy="1010250"/>
            </a:xfrm>
            <a:custGeom>
              <a:avLst/>
              <a:gdLst/>
              <a:ahLst/>
              <a:cxnLst/>
              <a:rect l="l" t="t" r="r" b="b"/>
              <a:pathLst>
                <a:path w="33149" h="40410" extrusionOk="0">
                  <a:moveTo>
                    <a:pt x="31325" y="0"/>
                  </a:moveTo>
                  <a:lnTo>
                    <a:pt x="1" y="39255"/>
                  </a:lnTo>
                  <a:lnTo>
                    <a:pt x="912" y="40409"/>
                  </a:lnTo>
                  <a:lnTo>
                    <a:pt x="33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784" name="Google Shape;6784;p166"/>
            <p:cNvSpPr/>
            <p:nvPr/>
          </p:nvSpPr>
          <p:spPr>
            <a:xfrm>
              <a:off x="2667600" y="238125"/>
              <a:ext cx="780850" cy="950225"/>
            </a:xfrm>
            <a:custGeom>
              <a:avLst/>
              <a:gdLst/>
              <a:ahLst/>
              <a:cxnLst/>
              <a:rect l="l" t="t" r="r" b="b"/>
              <a:pathLst>
                <a:path w="31234" h="38009" extrusionOk="0">
                  <a:moveTo>
                    <a:pt x="29381" y="0"/>
                  </a:moveTo>
                  <a:lnTo>
                    <a:pt x="0" y="36854"/>
                  </a:lnTo>
                  <a:lnTo>
                    <a:pt x="912" y="38009"/>
                  </a:lnTo>
                  <a:lnTo>
                    <a:pt x="31234"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785" name="Google Shape;6785;p166"/>
            <p:cNvSpPr/>
            <p:nvPr/>
          </p:nvSpPr>
          <p:spPr>
            <a:xfrm>
              <a:off x="2618975" y="238125"/>
              <a:ext cx="733025" cy="889475"/>
            </a:xfrm>
            <a:custGeom>
              <a:avLst/>
              <a:gdLst/>
              <a:ahLst/>
              <a:cxnLst/>
              <a:rect l="l" t="t" r="r" b="b"/>
              <a:pathLst>
                <a:path w="29321" h="35579" extrusionOk="0">
                  <a:moveTo>
                    <a:pt x="27467" y="0"/>
                  </a:moveTo>
                  <a:lnTo>
                    <a:pt x="1" y="34424"/>
                  </a:lnTo>
                  <a:lnTo>
                    <a:pt x="943" y="35578"/>
                  </a:lnTo>
                  <a:lnTo>
                    <a:pt x="2932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786" name="Google Shape;6786;p166"/>
            <p:cNvSpPr/>
            <p:nvPr/>
          </p:nvSpPr>
          <p:spPr>
            <a:xfrm>
              <a:off x="2571125" y="238125"/>
              <a:ext cx="684400" cy="829450"/>
            </a:xfrm>
            <a:custGeom>
              <a:avLst/>
              <a:gdLst/>
              <a:ahLst/>
              <a:cxnLst/>
              <a:rect l="l" t="t" r="r" b="b"/>
              <a:pathLst>
                <a:path w="27376" h="33178" extrusionOk="0">
                  <a:moveTo>
                    <a:pt x="25553" y="0"/>
                  </a:moveTo>
                  <a:lnTo>
                    <a:pt x="1" y="32023"/>
                  </a:lnTo>
                  <a:lnTo>
                    <a:pt x="943" y="33178"/>
                  </a:lnTo>
                  <a:lnTo>
                    <a:pt x="27376"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787" name="Google Shape;6787;p166"/>
            <p:cNvSpPr/>
            <p:nvPr/>
          </p:nvSpPr>
          <p:spPr>
            <a:xfrm>
              <a:off x="2522525" y="238125"/>
              <a:ext cx="636550" cy="768700"/>
            </a:xfrm>
            <a:custGeom>
              <a:avLst/>
              <a:gdLst/>
              <a:ahLst/>
              <a:cxnLst/>
              <a:rect l="l" t="t" r="r" b="b"/>
              <a:pathLst>
                <a:path w="25462" h="30748" extrusionOk="0">
                  <a:moveTo>
                    <a:pt x="23608" y="0"/>
                  </a:moveTo>
                  <a:lnTo>
                    <a:pt x="0" y="29593"/>
                  </a:lnTo>
                  <a:lnTo>
                    <a:pt x="942" y="30747"/>
                  </a:lnTo>
                  <a:lnTo>
                    <a:pt x="25461"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788" name="Google Shape;6788;p166"/>
            <p:cNvSpPr/>
            <p:nvPr/>
          </p:nvSpPr>
          <p:spPr>
            <a:xfrm>
              <a:off x="2473900" y="238125"/>
              <a:ext cx="587950" cy="707925"/>
            </a:xfrm>
            <a:custGeom>
              <a:avLst/>
              <a:gdLst/>
              <a:ahLst/>
              <a:cxnLst/>
              <a:rect l="l" t="t" r="r" b="b"/>
              <a:pathLst>
                <a:path w="23518" h="28317" extrusionOk="0">
                  <a:moveTo>
                    <a:pt x="21664" y="0"/>
                  </a:moveTo>
                  <a:lnTo>
                    <a:pt x="1" y="27162"/>
                  </a:lnTo>
                  <a:lnTo>
                    <a:pt x="943" y="28317"/>
                  </a:lnTo>
                  <a:lnTo>
                    <a:pt x="2351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789" name="Google Shape;6789;p166"/>
            <p:cNvSpPr/>
            <p:nvPr/>
          </p:nvSpPr>
          <p:spPr>
            <a:xfrm>
              <a:off x="2426050" y="238125"/>
              <a:ext cx="539325" cy="647175"/>
            </a:xfrm>
            <a:custGeom>
              <a:avLst/>
              <a:gdLst/>
              <a:ahLst/>
              <a:cxnLst/>
              <a:rect l="l" t="t" r="r" b="b"/>
              <a:pathLst>
                <a:path w="21573" h="25887" extrusionOk="0">
                  <a:moveTo>
                    <a:pt x="19719" y="0"/>
                  </a:moveTo>
                  <a:lnTo>
                    <a:pt x="1" y="24732"/>
                  </a:lnTo>
                  <a:lnTo>
                    <a:pt x="912" y="25886"/>
                  </a:lnTo>
                  <a:lnTo>
                    <a:pt x="21572"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790" name="Google Shape;6790;p166"/>
            <p:cNvSpPr/>
            <p:nvPr/>
          </p:nvSpPr>
          <p:spPr>
            <a:xfrm>
              <a:off x="2377450" y="238125"/>
              <a:ext cx="491450" cy="587150"/>
            </a:xfrm>
            <a:custGeom>
              <a:avLst/>
              <a:gdLst/>
              <a:ahLst/>
              <a:cxnLst/>
              <a:rect l="l" t="t" r="r" b="b"/>
              <a:pathLst>
                <a:path w="19658" h="23486" extrusionOk="0">
                  <a:moveTo>
                    <a:pt x="17835" y="0"/>
                  </a:moveTo>
                  <a:lnTo>
                    <a:pt x="0" y="22331"/>
                  </a:lnTo>
                  <a:lnTo>
                    <a:pt x="942" y="23486"/>
                  </a:lnTo>
                  <a:lnTo>
                    <a:pt x="1965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791" name="Google Shape;6791;p166"/>
            <p:cNvSpPr/>
            <p:nvPr/>
          </p:nvSpPr>
          <p:spPr>
            <a:xfrm>
              <a:off x="2329600" y="238125"/>
              <a:ext cx="442850" cy="526400"/>
            </a:xfrm>
            <a:custGeom>
              <a:avLst/>
              <a:gdLst/>
              <a:ahLst/>
              <a:cxnLst/>
              <a:rect l="l" t="t" r="r" b="b"/>
              <a:pathLst>
                <a:path w="17714" h="21056" extrusionOk="0">
                  <a:moveTo>
                    <a:pt x="15860" y="0"/>
                  </a:moveTo>
                  <a:lnTo>
                    <a:pt x="0" y="19901"/>
                  </a:lnTo>
                  <a:lnTo>
                    <a:pt x="912" y="21055"/>
                  </a:lnTo>
                  <a:lnTo>
                    <a:pt x="17713"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792" name="Google Shape;6792;p166"/>
            <p:cNvSpPr/>
            <p:nvPr/>
          </p:nvSpPr>
          <p:spPr>
            <a:xfrm>
              <a:off x="2280975" y="238125"/>
              <a:ext cx="395000" cy="466400"/>
            </a:xfrm>
            <a:custGeom>
              <a:avLst/>
              <a:gdLst/>
              <a:ahLst/>
              <a:cxnLst/>
              <a:rect l="l" t="t" r="r" b="b"/>
              <a:pathLst>
                <a:path w="15800" h="18656" extrusionOk="0">
                  <a:moveTo>
                    <a:pt x="13946" y="0"/>
                  </a:moveTo>
                  <a:lnTo>
                    <a:pt x="1" y="17500"/>
                  </a:lnTo>
                  <a:lnTo>
                    <a:pt x="912" y="18655"/>
                  </a:lnTo>
                  <a:lnTo>
                    <a:pt x="1580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793" name="Google Shape;6793;p166"/>
            <p:cNvSpPr/>
            <p:nvPr/>
          </p:nvSpPr>
          <p:spPr>
            <a:xfrm>
              <a:off x="2232375" y="238125"/>
              <a:ext cx="346375" cy="405625"/>
            </a:xfrm>
            <a:custGeom>
              <a:avLst/>
              <a:gdLst/>
              <a:ahLst/>
              <a:cxnLst/>
              <a:rect l="l" t="t" r="r" b="b"/>
              <a:pathLst>
                <a:path w="13855" h="16225" extrusionOk="0">
                  <a:moveTo>
                    <a:pt x="12032" y="0"/>
                  </a:moveTo>
                  <a:lnTo>
                    <a:pt x="0" y="15070"/>
                  </a:lnTo>
                  <a:lnTo>
                    <a:pt x="942" y="16224"/>
                  </a:lnTo>
                  <a:lnTo>
                    <a:pt x="13855"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794" name="Google Shape;6794;p166"/>
            <p:cNvSpPr/>
            <p:nvPr/>
          </p:nvSpPr>
          <p:spPr>
            <a:xfrm>
              <a:off x="2184525" y="238125"/>
              <a:ext cx="298525" cy="345625"/>
            </a:xfrm>
            <a:custGeom>
              <a:avLst/>
              <a:gdLst/>
              <a:ahLst/>
              <a:cxnLst/>
              <a:rect l="l" t="t" r="r" b="b"/>
              <a:pathLst>
                <a:path w="11941" h="13825" extrusionOk="0">
                  <a:moveTo>
                    <a:pt x="10087" y="0"/>
                  </a:moveTo>
                  <a:lnTo>
                    <a:pt x="0" y="12670"/>
                  </a:lnTo>
                  <a:lnTo>
                    <a:pt x="912" y="13824"/>
                  </a:lnTo>
                  <a:lnTo>
                    <a:pt x="1194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795" name="Google Shape;6795;p166"/>
            <p:cNvSpPr/>
            <p:nvPr/>
          </p:nvSpPr>
          <p:spPr>
            <a:xfrm>
              <a:off x="2135900" y="238125"/>
              <a:ext cx="250675" cy="284850"/>
            </a:xfrm>
            <a:custGeom>
              <a:avLst/>
              <a:gdLst/>
              <a:ahLst/>
              <a:cxnLst/>
              <a:rect l="l" t="t" r="r" b="b"/>
              <a:pathLst>
                <a:path w="10027" h="11394" extrusionOk="0">
                  <a:moveTo>
                    <a:pt x="8174" y="0"/>
                  </a:moveTo>
                  <a:lnTo>
                    <a:pt x="1" y="10239"/>
                  </a:lnTo>
                  <a:lnTo>
                    <a:pt x="942" y="11394"/>
                  </a:lnTo>
                  <a:lnTo>
                    <a:pt x="1002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796" name="Google Shape;6796;p166"/>
            <p:cNvSpPr/>
            <p:nvPr/>
          </p:nvSpPr>
          <p:spPr>
            <a:xfrm>
              <a:off x="2088050" y="238125"/>
              <a:ext cx="202075" cy="224075"/>
            </a:xfrm>
            <a:custGeom>
              <a:avLst/>
              <a:gdLst/>
              <a:ahLst/>
              <a:cxnLst/>
              <a:rect l="l" t="t" r="r" b="b"/>
              <a:pathLst>
                <a:path w="8083" h="8963" extrusionOk="0">
                  <a:moveTo>
                    <a:pt x="6229" y="0"/>
                  </a:moveTo>
                  <a:lnTo>
                    <a:pt x="1" y="7808"/>
                  </a:lnTo>
                  <a:lnTo>
                    <a:pt x="912" y="8963"/>
                  </a:lnTo>
                  <a:lnTo>
                    <a:pt x="8082"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797" name="Google Shape;6797;p166"/>
            <p:cNvSpPr/>
            <p:nvPr/>
          </p:nvSpPr>
          <p:spPr>
            <a:xfrm>
              <a:off x="2039450" y="238125"/>
              <a:ext cx="153450" cy="164075"/>
            </a:xfrm>
            <a:custGeom>
              <a:avLst/>
              <a:gdLst/>
              <a:ahLst/>
              <a:cxnLst/>
              <a:rect l="l" t="t" r="r" b="b"/>
              <a:pathLst>
                <a:path w="6138" h="6563" extrusionOk="0">
                  <a:moveTo>
                    <a:pt x="4314" y="0"/>
                  </a:moveTo>
                  <a:lnTo>
                    <a:pt x="0" y="5408"/>
                  </a:lnTo>
                  <a:lnTo>
                    <a:pt x="912" y="6563"/>
                  </a:lnTo>
                  <a:lnTo>
                    <a:pt x="613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798" name="Google Shape;6798;p166"/>
            <p:cNvSpPr/>
            <p:nvPr/>
          </p:nvSpPr>
          <p:spPr>
            <a:xfrm>
              <a:off x="1991575" y="238125"/>
              <a:ext cx="105625" cy="104075"/>
            </a:xfrm>
            <a:custGeom>
              <a:avLst/>
              <a:gdLst/>
              <a:ahLst/>
              <a:cxnLst/>
              <a:rect l="l" t="t" r="r" b="b"/>
              <a:pathLst>
                <a:path w="4225" h="4163" extrusionOk="0">
                  <a:moveTo>
                    <a:pt x="2371" y="0"/>
                  </a:moveTo>
                  <a:lnTo>
                    <a:pt x="1" y="3008"/>
                  </a:lnTo>
                  <a:lnTo>
                    <a:pt x="912" y="4162"/>
                  </a:lnTo>
                  <a:lnTo>
                    <a:pt x="4224"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sp>
        <p:nvSpPr>
          <p:cNvPr id="6799" name="Google Shape;6799;p166"/>
          <p:cNvSpPr/>
          <p:nvPr/>
        </p:nvSpPr>
        <p:spPr>
          <a:xfrm>
            <a:off x="0" y="0"/>
            <a:ext cx="5743500" cy="5143500"/>
          </a:xfrm>
          <a:prstGeom prst="homePlate">
            <a:avLst>
              <a:gd name="adj" fmla="val 39813"/>
            </a:avLst>
          </a:prstGeom>
          <a:solidFill>
            <a:schemeClr val="dk1"/>
          </a:solidFill>
          <a:ln>
            <a:noFill/>
          </a:ln>
          <a:effectLst>
            <a:outerShdw blurRad="228600" dist="38100" dir="10800000" algn="bl" rotWithShape="0">
              <a:srgbClr val="000000">
                <a:alpha val="33333"/>
              </a:srgbClr>
            </a:outerShdw>
          </a:effectLst>
        </p:spPr>
        <p:txBody>
          <a:bodyPr spcFirstLastPara="1" wrap="square" lIns="91400" tIns="91400" rIns="91400" bIns="91400"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800" name="Google Shape;6800;p166"/>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grpSp>
        <p:nvGrpSpPr>
          <p:cNvPr id="6801" name="Google Shape;6801;p166"/>
          <p:cNvGrpSpPr/>
          <p:nvPr/>
        </p:nvGrpSpPr>
        <p:grpSpPr>
          <a:xfrm>
            <a:off x="1285922" y="2144123"/>
            <a:ext cx="2868897" cy="817157"/>
            <a:chOff x="238125" y="1822850"/>
            <a:chExt cx="7080200" cy="2016675"/>
          </a:xfrm>
        </p:grpSpPr>
        <p:sp>
          <p:nvSpPr>
            <p:cNvPr id="6802" name="Google Shape;6802;p166"/>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803" name="Google Shape;6803;p166"/>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804" name="Google Shape;6804;p166"/>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805" name="Google Shape;6805;p166"/>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806" name="Google Shape;6806;p166"/>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807" name="Google Shape;6807;p166"/>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808" name="Google Shape;6808;p166"/>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sp>
        <p:nvSpPr>
          <p:cNvPr id="6809" name="Google Shape;6809;p166"/>
          <p:cNvSpPr/>
          <p:nvPr/>
        </p:nvSpPr>
        <p:spPr>
          <a:xfrm>
            <a:off x="5338776" y="-4749"/>
            <a:ext cx="3805047" cy="5153025"/>
          </a:xfrm>
          <a:custGeom>
            <a:avLst/>
            <a:gdLst/>
            <a:ahLst/>
            <a:cxnLst/>
            <a:rect l="l" t="t" r="r" b="b"/>
            <a:pathLst>
              <a:path w="152400" h="206121" extrusionOk="0">
                <a:moveTo>
                  <a:pt x="82105" y="103632"/>
                </a:moveTo>
                <a:lnTo>
                  <a:pt x="190" y="205930"/>
                </a:lnTo>
                <a:lnTo>
                  <a:pt x="152209" y="206121"/>
                </a:lnTo>
                <a:lnTo>
                  <a:pt x="152400" y="190"/>
                </a:lnTo>
                <a:lnTo>
                  <a:pt x="0" y="0"/>
                </a:lnTo>
                <a:close/>
              </a:path>
            </a:pathLst>
          </a:custGeom>
          <a:solidFill>
            <a:schemeClr val="dk1"/>
          </a:solidFill>
          <a:ln>
            <a:noFill/>
          </a:ln>
          <a:effectLst>
            <a:outerShdw blurRad="228600" dist="38100" dir="10800000" algn="bl" rotWithShape="0">
              <a:srgbClr val="000000">
                <a:alpha val="33333"/>
              </a:srgbClr>
            </a:outerShdw>
          </a:effectLst>
        </p:spPr>
        <p:txBody>
          <a:bodyPr/>
          <a:lstStyle/>
          <a:p>
            <a:endParaRPr lang="en-US"/>
          </a:p>
        </p:txBody>
      </p:sp>
      <p:sp>
        <p:nvSpPr>
          <p:cNvPr id="6810" name="Google Shape;6810;p166"/>
          <p:cNvSpPr txBox="1"/>
          <p:nvPr/>
        </p:nvSpPr>
        <p:spPr>
          <a:xfrm>
            <a:off x="244350" y="4765501"/>
            <a:ext cx="1315500" cy="292313"/>
          </a:xfrm>
          <a:prstGeom prst="rect">
            <a:avLst/>
          </a:prstGeom>
          <a:noFill/>
          <a:ln>
            <a:noFill/>
          </a:ln>
        </p:spPr>
        <p:txBody>
          <a:bodyPr spcFirstLastPara="1" wrap="square" lIns="91400" tIns="91400" rIns="91400" bIns="91400"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Closing slide w/logo_slate">
  <p:cSld name="BLANK_1_2">
    <p:spTree>
      <p:nvGrpSpPr>
        <p:cNvPr id="1" name="Shape 1200"/>
        <p:cNvGrpSpPr/>
        <p:nvPr/>
      </p:nvGrpSpPr>
      <p:grpSpPr>
        <a:xfrm>
          <a:off x="0" y="0"/>
          <a:ext cx="0" cy="0"/>
          <a:chOff x="0" y="0"/>
          <a:chExt cx="0" cy="0"/>
        </a:xfrm>
      </p:grpSpPr>
      <p:grpSp>
        <p:nvGrpSpPr>
          <p:cNvPr id="1201" name="Google Shape;1201;p86"/>
          <p:cNvGrpSpPr/>
          <p:nvPr/>
        </p:nvGrpSpPr>
        <p:grpSpPr>
          <a:xfrm>
            <a:off x="3698727" y="6"/>
            <a:ext cx="3697033" cy="5143642"/>
            <a:chOff x="1926275" y="238125"/>
            <a:chExt cx="3765950" cy="5239525"/>
          </a:xfrm>
        </p:grpSpPr>
        <p:sp>
          <p:nvSpPr>
            <p:cNvPr id="1202" name="Google Shape;1202;p86"/>
            <p:cNvSpPr/>
            <p:nvPr/>
          </p:nvSpPr>
          <p:spPr>
            <a:xfrm>
              <a:off x="3567675" y="2842675"/>
              <a:ext cx="2124550" cy="2634975"/>
            </a:xfrm>
            <a:custGeom>
              <a:avLst/>
              <a:gdLst/>
              <a:ahLst/>
              <a:cxnLst/>
              <a:rect l="l" t="t" r="r" b="b"/>
              <a:pathLst>
                <a:path w="84982" h="105399" extrusionOk="0">
                  <a:moveTo>
                    <a:pt x="84070" y="1"/>
                  </a:moveTo>
                  <a:lnTo>
                    <a:pt x="1" y="105398"/>
                  </a:lnTo>
                  <a:lnTo>
                    <a:pt x="1854" y="105398"/>
                  </a:lnTo>
                  <a:lnTo>
                    <a:pt x="54872" y="38890"/>
                  </a:lnTo>
                  <a:lnTo>
                    <a:pt x="84981" y="1155"/>
                  </a:lnTo>
                  <a:lnTo>
                    <a:pt x="84070"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3" name="Google Shape;1203;p86"/>
            <p:cNvSpPr/>
            <p:nvPr/>
          </p:nvSpPr>
          <p:spPr>
            <a:xfrm>
              <a:off x="3471225" y="2781900"/>
              <a:ext cx="2173150" cy="2695750"/>
            </a:xfrm>
            <a:custGeom>
              <a:avLst/>
              <a:gdLst/>
              <a:ahLst/>
              <a:cxnLst/>
              <a:rect l="l" t="t" r="r" b="b"/>
              <a:pathLst>
                <a:path w="86926" h="107830" extrusionOk="0">
                  <a:moveTo>
                    <a:pt x="85983" y="1"/>
                  </a:moveTo>
                  <a:lnTo>
                    <a:pt x="0" y="107829"/>
                  </a:lnTo>
                  <a:lnTo>
                    <a:pt x="1823" y="107829"/>
                  </a:lnTo>
                  <a:lnTo>
                    <a:pt x="86925" y="1155"/>
                  </a:lnTo>
                  <a:lnTo>
                    <a:pt x="85983"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4" name="Google Shape;1204;p86"/>
            <p:cNvSpPr/>
            <p:nvPr/>
          </p:nvSpPr>
          <p:spPr>
            <a:xfrm>
              <a:off x="3374000" y="2721150"/>
              <a:ext cx="2221750" cy="2756500"/>
            </a:xfrm>
            <a:custGeom>
              <a:avLst/>
              <a:gdLst/>
              <a:ahLst/>
              <a:cxnLst/>
              <a:rect l="l" t="t" r="r" b="b"/>
              <a:pathLst>
                <a:path w="88870" h="110260" extrusionOk="0">
                  <a:moveTo>
                    <a:pt x="87958" y="0"/>
                  </a:moveTo>
                  <a:lnTo>
                    <a:pt x="0" y="110259"/>
                  </a:lnTo>
                  <a:lnTo>
                    <a:pt x="1854" y="110259"/>
                  </a:lnTo>
                  <a:lnTo>
                    <a:pt x="88870" y="1155"/>
                  </a:lnTo>
                  <a:lnTo>
                    <a:pt x="87958"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5" name="Google Shape;1205;p86"/>
            <p:cNvSpPr/>
            <p:nvPr/>
          </p:nvSpPr>
          <p:spPr>
            <a:xfrm>
              <a:off x="3278300" y="2661150"/>
              <a:ext cx="2269600" cy="2816500"/>
            </a:xfrm>
            <a:custGeom>
              <a:avLst/>
              <a:gdLst/>
              <a:ahLst/>
              <a:cxnLst/>
              <a:rect l="l" t="t" r="r" b="b"/>
              <a:pathLst>
                <a:path w="90784" h="112660" extrusionOk="0">
                  <a:moveTo>
                    <a:pt x="89872" y="0"/>
                  </a:moveTo>
                  <a:lnTo>
                    <a:pt x="0" y="112659"/>
                  </a:lnTo>
                  <a:lnTo>
                    <a:pt x="1853" y="112659"/>
                  </a:lnTo>
                  <a:lnTo>
                    <a:pt x="90784" y="1155"/>
                  </a:lnTo>
                  <a:lnTo>
                    <a:pt x="89872"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6" name="Google Shape;1206;p86"/>
            <p:cNvSpPr/>
            <p:nvPr/>
          </p:nvSpPr>
          <p:spPr>
            <a:xfrm>
              <a:off x="3181825" y="2600375"/>
              <a:ext cx="2317475" cy="2877275"/>
            </a:xfrm>
            <a:custGeom>
              <a:avLst/>
              <a:gdLst/>
              <a:ahLst/>
              <a:cxnLst/>
              <a:rect l="l" t="t" r="r" b="b"/>
              <a:pathLst>
                <a:path w="92699" h="115091" extrusionOk="0">
                  <a:moveTo>
                    <a:pt x="91787" y="0"/>
                  </a:moveTo>
                  <a:lnTo>
                    <a:pt x="1" y="115090"/>
                  </a:lnTo>
                  <a:lnTo>
                    <a:pt x="1854" y="115090"/>
                  </a:lnTo>
                  <a:lnTo>
                    <a:pt x="92698" y="1155"/>
                  </a:lnTo>
                  <a:lnTo>
                    <a:pt x="91787"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7" name="Google Shape;1207;p86"/>
            <p:cNvSpPr/>
            <p:nvPr/>
          </p:nvSpPr>
          <p:spPr>
            <a:xfrm>
              <a:off x="3084600" y="2539600"/>
              <a:ext cx="2366825" cy="2938050"/>
            </a:xfrm>
            <a:custGeom>
              <a:avLst/>
              <a:gdLst/>
              <a:ahLst/>
              <a:cxnLst/>
              <a:rect l="l" t="t" r="r" b="b"/>
              <a:pathLst>
                <a:path w="94673" h="117522" extrusionOk="0">
                  <a:moveTo>
                    <a:pt x="93761" y="1"/>
                  </a:moveTo>
                  <a:lnTo>
                    <a:pt x="1" y="117521"/>
                  </a:lnTo>
                  <a:lnTo>
                    <a:pt x="1854" y="117521"/>
                  </a:lnTo>
                  <a:lnTo>
                    <a:pt x="94673" y="1155"/>
                  </a:lnTo>
                  <a:lnTo>
                    <a:pt x="93761"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8" name="Google Shape;1208;p86"/>
            <p:cNvSpPr/>
            <p:nvPr/>
          </p:nvSpPr>
          <p:spPr>
            <a:xfrm>
              <a:off x="2988125" y="2478850"/>
              <a:ext cx="2414700" cy="2998800"/>
            </a:xfrm>
            <a:custGeom>
              <a:avLst/>
              <a:gdLst/>
              <a:ahLst/>
              <a:cxnLst/>
              <a:rect l="l" t="t" r="r" b="b"/>
              <a:pathLst>
                <a:path w="96588" h="119952" extrusionOk="0">
                  <a:moveTo>
                    <a:pt x="95676" y="0"/>
                  </a:moveTo>
                  <a:lnTo>
                    <a:pt x="1" y="119951"/>
                  </a:lnTo>
                  <a:lnTo>
                    <a:pt x="1854" y="119951"/>
                  </a:lnTo>
                  <a:lnTo>
                    <a:pt x="96587" y="1155"/>
                  </a:lnTo>
                  <a:lnTo>
                    <a:pt x="95676"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9" name="Google Shape;1209;p86"/>
            <p:cNvSpPr/>
            <p:nvPr/>
          </p:nvSpPr>
          <p:spPr>
            <a:xfrm>
              <a:off x="2892425" y="2418825"/>
              <a:ext cx="2462550" cy="3058825"/>
            </a:xfrm>
            <a:custGeom>
              <a:avLst/>
              <a:gdLst/>
              <a:ahLst/>
              <a:cxnLst/>
              <a:rect l="l" t="t" r="r" b="b"/>
              <a:pathLst>
                <a:path w="98502" h="122353" extrusionOk="0">
                  <a:moveTo>
                    <a:pt x="97590" y="1"/>
                  </a:moveTo>
                  <a:lnTo>
                    <a:pt x="1" y="122352"/>
                  </a:lnTo>
                  <a:lnTo>
                    <a:pt x="1854" y="122352"/>
                  </a:lnTo>
                  <a:lnTo>
                    <a:pt x="98501" y="1155"/>
                  </a:lnTo>
                  <a:lnTo>
                    <a:pt x="97590"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0" name="Google Shape;1210;p86"/>
            <p:cNvSpPr/>
            <p:nvPr/>
          </p:nvSpPr>
          <p:spPr>
            <a:xfrm>
              <a:off x="2795975" y="2358075"/>
              <a:ext cx="2511150" cy="3119575"/>
            </a:xfrm>
            <a:custGeom>
              <a:avLst/>
              <a:gdLst/>
              <a:ahLst/>
              <a:cxnLst/>
              <a:rect l="l" t="t" r="r" b="b"/>
              <a:pathLst>
                <a:path w="100446" h="124783" extrusionOk="0">
                  <a:moveTo>
                    <a:pt x="99503" y="0"/>
                  </a:moveTo>
                  <a:lnTo>
                    <a:pt x="0" y="124782"/>
                  </a:lnTo>
                  <a:lnTo>
                    <a:pt x="1823" y="124782"/>
                  </a:lnTo>
                  <a:lnTo>
                    <a:pt x="100445" y="1155"/>
                  </a:lnTo>
                  <a:lnTo>
                    <a:pt x="99503"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1" name="Google Shape;1211;p86"/>
            <p:cNvSpPr/>
            <p:nvPr/>
          </p:nvSpPr>
          <p:spPr>
            <a:xfrm>
              <a:off x="2698750" y="2297300"/>
              <a:ext cx="2559750" cy="3180350"/>
            </a:xfrm>
            <a:custGeom>
              <a:avLst/>
              <a:gdLst/>
              <a:ahLst/>
              <a:cxnLst/>
              <a:rect l="l" t="t" r="r" b="b"/>
              <a:pathLst>
                <a:path w="102390" h="127214" extrusionOk="0">
                  <a:moveTo>
                    <a:pt x="101478" y="1"/>
                  </a:moveTo>
                  <a:lnTo>
                    <a:pt x="0" y="127213"/>
                  </a:lnTo>
                  <a:lnTo>
                    <a:pt x="1854" y="127213"/>
                  </a:lnTo>
                  <a:lnTo>
                    <a:pt x="102390" y="1155"/>
                  </a:lnTo>
                  <a:lnTo>
                    <a:pt x="101478"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2" name="Google Shape;1212;p86"/>
            <p:cNvSpPr/>
            <p:nvPr/>
          </p:nvSpPr>
          <p:spPr>
            <a:xfrm>
              <a:off x="2602275" y="2236550"/>
              <a:ext cx="2608375" cy="3241100"/>
            </a:xfrm>
            <a:custGeom>
              <a:avLst/>
              <a:gdLst/>
              <a:ahLst/>
              <a:cxnLst/>
              <a:rect l="l" t="t" r="r" b="b"/>
              <a:pathLst>
                <a:path w="104335" h="129644" extrusionOk="0">
                  <a:moveTo>
                    <a:pt x="103393" y="0"/>
                  </a:moveTo>
                  <a:lnTo>
                    <a:pt x="1" y="129643"/>
                  </a:lnTo>
                  <a:lnTo>
                    <a:pt x="1854" y="129643"/>
                  </a:lnTo>
                  <a:lnTo>
                    <a:pt x="104335" y="1155"/>
                  </a:lnTo>
                  <a:lnTo>
                    <a:pt x="103393"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3" name="Google Shape;1213;p86"/>
            <p:cNvSpPr/>
            <p:nvPr/>
          </p:nvSpPr>
          <p:spPr>
            <a:xfrm>
              <a:off x="2506575" y="2175775"/>
              <a:ext cx="2656225" cy="3301875"/>
            </a:xfrm>
            <a:custGeom>
              <a:avLst/>
              <a:gdLst/>
              <a:ahLst/>
              <a:cxnLst/>
              <a:rect l="l" t="t" r="r" b="b"/>
              <a:pathLst>
                <a:path w="106249" h="132075" extrusionOk="0">
                  <a:moveTo>
                    <a:pt x="105307" y="0"/>
                  </a:moveTo>
                  <a:lnTo>
                    <a:pt x="0" y="132074"/>
                  </a:lnTo>
                  <a:lnTo>
                    <a:pt x="1823" y="132074"/>
                  </a:lnTo>
                  <a:lnTo>
                    <a:pt x="106249" y="1185"/>
                  </a:lnTo>
                  <a:lnTo>
                    <a:pt x="105307"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4" name="Google Shape;1214;p86"/>
            <p:cNvSpPr/>
            <p:nvPr/>
          </p:nvSpPr>
          <p:spPr>
            <a:xfrm>
              <a:off x="2409350" y="2115775"/>
              <a:ext cx="2704850" cy="3361875"/>
            </a:xfrm>
            <a:custGeom>
              <a:avLst/>
              <a:gdLst/>
              <a:ahLst/>
              <a:cxnLst/>
              <a:rect l="l" t="t" r="r" b="b"/>
              <a:pathLst>
                <a:path w="108194" h="134475" extrusionOk="0">
                  <a:moveTo>
                    <a:pt x="107282" y="0"/>
                  </a:moveTo>
                  <a:lnTo>
                    <a:pt x="0" y="134474"/>
                  </a:lnTo>
                  <a:lnTo>
                    <a:pt x="1854" y="134474"/>
                  </a:lnTo>
                  <a:lnTo>
                    <a:pt x="108193" y="1155"/>
                  </a:lnTo>
                  <a:lnTo>
                    <a:pt x="107282"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5" name="Google Shape;1215;p86"/>
            <p:cNvSpPr/>
            <p:nvPr/>
          </p:nvSpPr>
          <p:spPr>
            <a:xfrm>
              <a:off x="2312875" y="2055000"/>
              <a:ext cx="2752700" cy="3422650"/>
            </a:xfrm>
            <a:custGeom>
              <a:avLst/>
              <a:gdLst/>
              <a:ahLst/>
              <a:cxnLst/>
              <a:rect l="l" t="t" r="r" b="b"/>
              <a:pathLst>
                <a:path w="110108" h="136906" extrusionOk="0">
                  <a:moveTo>
                    <a:pt x="109196" y="1"/>
                  </a:moveTo>
                  <a:lnTo>
                    <a:pt x="1" y="136905"/>
                  </a:lnTo>
                  <a:lnTo>
                    <a:pt x="1854" y="136905"/>
                  </a:lnTo>
                  <a:lnTo>
                    <a:pt x="110108" y="1155"/>
                  </a:lnTo>
                  <a:lnTo>
                    <a:pt x="109196"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6" name="Google Shape;1216;p86"/>
            <p:cNvSpPr/>
            <p:nvPr/>
          </p:nvSpPr>
          <p:spPr>
            <a:xfrm>
              <a:off x="2216425" y="1994225"/>
              <a:ext cx="2801300" cy="3483425"/>
            </a:xfrm>
            <a:custGeom>
              <a:avLst/>
              <a:gdLst/>
              <a:ahLst/>
              <a:cxnLst/>
              <a:rect l="l" t="t" r="r" b="b"/>
              <a:pathLst>
                <a:path w="112052" h="139337" extrusionOk="0">
                  <a:moveTo>
                    <a:pt x="111140" y="1"/>
                  </a:moveTo>
                  <a:lnTo>
                    <a:pt x="0" y="139336"/>
                  </a:lnTo>
                  <a:lnTo>
                    <a:pt x="1854" y="139336"/>
                  </a:lnTo>
                  <a:lnTo>
                    <a:pt x="112051" y="1156"/>
                  </a:lnTo>
                  <a:lnTo>
                    <a:pt x="111140"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7" name="Google Shape;1217;p86"/>
            <p:cNvSpPr/>
            <p:nvPr/>
          </p:nvSpPr>
          <p:spPr>
            <a:xfrm>
              <a:off x="2119950" y="1933475"/>
              <a:ext cx="2849925" cy="3544175"/>
            </a:xfrm>
            <a:custGeom>
              <a:avLst/>
              <a:gdLst/>
              <a:ahLst/>
              <a:cxnLst/>
              <a:rect l="l" t="t" r="r" b="b"/>
              <a:pathLst>
                <a:path w="113997" h="141767" extrusionOk="0">
                  <a:moveTo>
                    <a:pt x="113085" y="0"/>
                  </a:moveTo>
                  <a:lnTo>
                    <a:pt x="1" y="141766"/>
                  </a:lnTo>
                  <a:lnTo>
                    <a:pt x="1854" y="141766"/>
                  </a:lnTo>
                  <a:lnTo>
                    <a:pt x="113996" y="1185"/>
                  </a:lnTo>
                  <a:lnTo>
                    <a:pt x="113085"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8" name="Google Shape;1218;p86"/>
            <p:cNvSpPr/>
            <p:nvPr/>
          </p:nvSpPr>
          <p:spPr>
            <a:xfrm>
              <a:off x="2023475" y="1872700"/>
              <a:ext cx="2897775" cy="3604950"/>
            </a:xfrm>
            <a:custGeom>
              <a:avLst/>
              <a:gdLst/>
              <a:ahLst/>
              <a:cxnLst/>
              <a:rect l="l" t="t" r="r" b="b"/>
              <a:pathLst>
                <a:path w="115911" h="144198" extrusionOk="0">
                  <a:moveTo>
                    <a:pt x="114999" y="1"/>
                  </a:moveTo>
                  <a:lnTo>
                    <a:pt x="1" y="144197"/>
                  </a:lnTo>
                  <a:lnTo>
                    <a:pt x="1854" y="144197"/>
                  </a:lnTo>
                  <a:lnTo>
                    <a:pt x="115911" y="1186"/>
                  </a:lnTo>
                  <a:lnTo>
                    <a:pt x="114999"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9" name="Google Shape;1219;p86"/>
            <p:cNvSpPr/>
            <p:nvPr/>
          </p:nvSpPr>
          <p:spPr>
            <a:xfrm>
              <a:off x="1926275" y="1811950"/>
              <a:ext cx="2946375" cy="3665700"/>
            </a:xfrm>
            <a:custGeom>
              <a:avLst/>
              <a:gdLst/>
              <a:ahLst/>
              <a:cxnLst/>
              <a:rect l="l" t="t" r="r" b="b"/>
              <a:pathLst>
                <a:path w="117855" h="146628" extrusionOk="0">
                  <a:moveTo>
                    <a:pt x="116943" y="0"/>
                  </a:moveTo>
                  <a:lnTo>
                    <a:pt x="83765" y="41594"/>
                  </a:lnTo>
                  <a:lnTo>
                    <a:pt x="34089" y="103879"/>
                  </a:lnTo>
                  <a:lnTo>
                    <a:pt x="0" y="146627"/>
                  </a:lnTo>
                  <a:lnTo>
                    <a:pt x="1853" y="146627"/>
                  </a:lnTo>
                  <a:lnTo>
                    <a:pt x="117854" y="1155"/>
                  </a:lnTo>
                  <a:lnTo>
                    <a:pt x="116943"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0" name="Google Shape;1220;p86"/>
            <p:cNvSpPr/>
            <p:nvPr/>
          </p:nvSpPr>
          <p:spPr>
            <a:xfrm>
              <a:off x="3971775" y="1751175"/>
              <a:ext cx="853025" cy="1068750"/>
            </a:xfrm>
            <a:custGeom>
              <a:avLst/>
              <a:gdLst/>
              <a:ahLst/>
              <a:cxnLst/>
              <a:rect l="l" t="t" r="r" b="b"/>
              <a:pathLst>
                <a:path w="34121" h="42750" extrusionOk="0">
                  <a:moveTo>
                    <a:pt x="33178" y="0"/>
                  </a:moveTo>
                  <a:lnTo>
                    <a:pt x="1" y="41625"/>
                  </a:lnTo>
                  <a:lnTo>
                    <a:pt x="942" y="42749"/>
                  </a:lnTo>
                  <a:lnTo>
                    <a:pt x="34120" y="1155"/>
                  </a:lnTo>
                  <a:lnTo>
                    <a:pt x="33178"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1" name="Google Shape;1221;p86"/>
            <p:cNvSpPr/>
            <p:nvPr/>
          </p:nvSpPr>
          <p:spPr>
            <a:xfrm>
              <a:off x="3923925" y="1691175"/>
              <a:ext cx="853025" cy="1068725"/>
            </a:xfrm>
            <a:custGeom>
              <a:avLst/>
              <a:gdLst/>
              <a:ahLst/>
              <a:cxnLst/>
              <a:rect l="l" t="t" r="r" b="b"/>
              <a:pathLst>
                <a:path w="34121" h="42749" extrusionOk="0">
                  <a:moveTo>
                    <a:pt x="33178" y="0"/>
                  </a:moveTo>
                  <a:lnTo>
                    <a:pt x="0" y="41594"/>
                  </a:lnTo>
                  <a:lnTo>
                    <a:pt x="912" y="42749"/>
                  </a:lnTo>
                  <a:lnTo>
                    <a:pt x="34120" y="1155"/>
                  </a:lnTo>
                  <a:lnTo>
                    <a:pt x="33178"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2" name="Google Shape;1222;p86"/>
            <p:cNvSpPr/>
            <p:nvPr/>
          </p:nvSpPr>
          <p:spPr>
            <a:xfrm>
              <a:off x="3875300" y="1630400"/>
              <a:ext cx="853025" cy="1069500"/>
            </a:xfrm>
            <a:custGeom>
              <a:avLst/>
              <a:gdLst/>
              <a:ahLst/>
              <a:cxnLst/>
              <a:rect l="l" t="t" r="r" b="b"/>
              <a:pathLst>
                <a:path w="34121" h="42780" extrusionOk="0">
                  <a:moveTo>
                    <a:pt x="33209" y="1"/>
                  </a:moveTo>
                  <a:lnTo>
                    <a:pt x="1" y="41625"/>
                  </a:lnTo>
                  <a:lnTo>
                    <a:pt x="943" y="42780"/>
                  </a:lnTo>
                  <a:lnTo>
                    <a:pt x="34121" y="1155"/>
                  </a:lnTo>
                  <a:lnTo>
                    <a:pt x="33209"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3" name="Google Shape;1223;p86"/>
            <p:cNvSpPr/>
            <p:nvPr/>
          </p:nvSpPr>
          <p:spPr>
            <a:xfrm>
              <a:off x="3827450" y="1569650"/>
              <a:ext cx="853025" cy="1069475"/>
            </a:xfrm>
            <a:custGeom>
              <a:avLst/>
              <a:gdLst/>
              <a:ahLst/>
              <a:cxnLst/>
              <a:rect l="l" t="t" r="r" b="b"/>
              <a:pathLst>
                <a:path w="34121" h="42779" extrusionOk="0">
                  <a:moveTo>
                    <a:pt x="33179" y="0"/>
                  </a:moveTo>
                  <a:lnTo>
                    <a:pt x="1" y="41624"/>
                  </a:lnTo>
                  <a:lnTo>
                    <a:pt x="912" y="42779"/>
                  </a:lnTo>
                  <a:lnTo>
                    <a:pt x="34121" y="1155"/>
                  </a:lnTo>
                  <a:lnTo>
                    <a:pt x="33179"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4" name="Google Shape;1224;p86"/>
            <p:cNvSpPr/>
            <p:nvPr/>
          </p:nvSpPr>
          <p:spPr>
            <a:xfrm>
              <a:off x="3778850" y="1508875"/>
              <a:ext cx="853025" cy="1069500"/>
            </a:xfrm>
            <a:custGeom>
              <a:avLst/>
              <a:gdLst/>
              <a:ahLst/>
              <a:cxnLst/>
              <a:rect l="l" t="t" r="r" b="b"/>
              <a:pathLst>
                <a:path w="34121" h="42780" extrusionOk="0">
                  <a:moveTo>
                    <a:pt x="33209" y="0"/>
                  </a:moveTo>
                  <a:lnTo>
                    <a:pt x="0" y="41625"/>
                  </a:lnTo>
                  <a:lnTo>
                    <a:pt x="912" y="42779"/>
                  </a:lnTo>
                  <a:lnTo>
                    <a:pt x="34120" y="1155"/>
                  </a:lnTo>
                  <a:lnTo>
                    <a:pt x="33209"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5" name="Google Shape;1225;p86"/>
            <p:cNvSpPr/>
            <p:nvPr/>
          </p:nvSpPr>
          <p:spPr>
            <a:xfrm>
              <a:off x="3731000" y="1448875"/>
              <a:ext cx="853000" cy="1069500"/>
            </a:xfrm>
            <a:custGeom>
              <a:avLst/>
              <a:gdLst/>
              <a:ahLst/>
              <a:cxnLst/>
              <a:rect l="l" t="t" r="r" b="b"/>
              <a:pathLst>
                <a:path w="34120" h="42780" extrusionOk="0">
                  <a:moveTo>
                    <a:pt x="33208" y="0"/>
                  </a:moveTo>
                  <a:lnTo>
                    <a:pt x="0" y="41625"/>
                  </a:lnTo>
                  <a:lnTo>
                    <a:pt x="912" y="42779"/>
                  </a:lnTo>
                  <a:lnTo>
                    <a:pt x="34120" y="1155"/>
                  </a:lnTo>
                  <a:lnTo>
                    <a:pt x="33208"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6" name="Google Shape;1226;p86"/>
            <p:cNvSpPr/>
            <p:nvPr/>
          </p:nvSpPr>
          <p:spPr>
            <a:xfrm>
              <a:off x="3682375" y="1388100"/>
              <a:ext cx="853025" cy="1069500"/>
            </a:xfrm>
            <a:custGeom>
              <a:avLst/>
              <a:gdLst/>
              <a:ahLst/>
              <a:cxnLst/>
              <a:rect l="l" t="t" r="r" b="b"/>
              <a:pathLst>
                <a:path w="34121" h="42780" extrusionOk="0">
                  <a:moveTo>
                    <a:pt x="33209" y="1"/>
                  </a:moveTo>
                  <a:lnTo>
                    <a:pt x="1" y="41625"/>
                  </a:lnTo>
                  <a:lnTo>
                    <a:pt x="912" y="42779"/>
                  </a:lnTo>
                  <a:lnTo>
                    <a:pt x="34120" y="1155"/>
                  </a:lnTo>
                  <a:lnTo>
                    <a:pt x="33209"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7" name="Google Shape;1227;p86"/>
            <p:cNvSpPr/>
            <p:nvPr/>
          </p:nvSpPr>
          <p:spPr>
            <a:xfrm>
              <a:off x="3633775" y="1327325"/>
              <a:ext cx="853775" cy="1070275"/>
            </a:xfrm>
            <a:custGeom>
              <a:avLst/>
              <a:gdLst/>
              <a:ahLst/>
              <a:cxnLst/>
              <a:rect l="l" t="t" r="r" b="b"/>
              <a:pathLst>
                <a:path w="34151" h="42811" extrusionOk="0">
                  <a:moveTo>
                    <a:pt x="33239" y="1"/>
                  </a:moveTo>
                  <a:lnTo>
                    <a:pt x="0" y="41656"/>
                  </a:lnTo>
                  <a:lnTo>
                    <a:pt x="942" y="42810"/>
                  </a:lnTo>
                  <a:lnTo>
                    <a:pt x="34150" y="1155"/>
                  </a:lnTo>
                  <a:lnTo>
                    <a:pt x="33239"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8" name="Google Shape;1228;p86"/>
            <p:cNvSpPr/>
            <p:nvPr/>
          </p:nvSpPr>
          <p:spPr>
            <a:xfrm>
              <a:off x="3585925" y="1266575"/>
              <a:ext cx="853000" cy="1070250"/>
            </a:xfrm>
            <a:custGeom>
              <a:avLst/>
              <a:gdLst/>
              <a:ahLst/>
              <a:cxnLst/>
              <a:rect l="l" t="t" r="r" b="b"/>
              <a:pathLst>
                <a:path w="34120" h="42810" extrusionOk="0">
                  <a:moveTo>
                    <a:pt x="33208" y="0"/>
                  </a:moveTo>
                  <a:lnTo>
                    <a:pt x="0" y="41655"/>
                  </a:lnTo>
                  <a:lnTo>
                    <a:pt x="912" y="42810"/>
                  </a:lnTo>
                  <a:lnTo>
                    <a:pt x="34120" y="1155"/>
                  </a:lnTo>
                  <a:lnTo>
                    <a:pt x="33208"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9" name="Google Shape;1229;p86"/>
            <p:cNvSpPr/>
            <p:nvPr/>
          </p:nvSpPr>
          <p:spPr>
            <a:xfrm>
              <a:off x="3537300" y="1206575"/>
              <a:ext cx="853775" cy="1070250"/>
            </a:xfrm>
            <a:custGeom>
              <a:avLst/>
              <a:gdLst/>
              <a:ahLst/>
              <a:cxnLst/>
              <a:rect l="l" t="t" r="r" b="b"/>
              <a:pathLst>
                <a:path w="34151" h="42810" extrusionOk="0">
                  <a:moveTo>
                    <a:pt x="33239" y="0"/>
                  </a:moveTo>
                  <a:lnTo>
                    <a:pt x="1" y="41655"/>
                  </a:lnTo>
                  <a:lnTo>
                    <a:pt x="942" y="42809"/>
                  </a:lnTo>
                  <a:lnTo>
                    <a:pt x="34151" y="1155"/>
                  </a:lnTo>
                  <a:lnTo>
                    <a:pt x="33239"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0" name="Google Shape;1230;p86"/>
            <p:cNvSpPr/>
            <p:nvPr/>
          </p:nvSpPr>
          <p:spPr>
            <a:xfrm>
              <a:off x="3489450" y="1145800"/>
              <a:ext cx="853775" cy="1070250"/>
            </a:xfrm>
            <a:custGeom>
              <a:avLst/>
              <a:gdLst/>
              <a:ahLst/>
              <a:cxnLst/>
              <a:rect l="l" t="t" r="r" b="b"/>
              <a:pathLst>
                <a:path w="34151" h="42810" extrusionOk="0">
                  <a:moveTo>
                    <a:pt x="33209" y="0"/>
                  </a:moveTo>
                  <a:lnTo>
                    <a:pt x="1" y="41655"/>
                  </a:lnTo>
                  <a:lnTo>
                    <a:pt x="912" y="42810"/>
                  </a:lnTo>
                  <a:lnTo>
                    <a:pt x="34151" y="1155"/>
                  </a:lnTo>
                  <a:lnTo>
                    <a:pt x="33209"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1" name="Google Shape;1231;p86"/>
            <p:cNvSpPr/>
            <p:nvPr/>
          </p:nvSpPr>
          <p:spPr>
            <a:xfrm>
              <a:off x="3440850" y="1085025"/>
              <a:ext cx="853775" cy="1070275"/>
            </a:xfrm>
            <a:custGeom>
              <a:avLst/>
              <a:gdLst/>
              <a:ahLst/>
              <a:cxnLst/>
              <a:rect l="l" t="t" r="r" b="b"/>
              <a:pathLst>
                <a:path w="34151" h="42811" extrusionOk="0">
                  <a:moveTo>
                    <a:pt x="33239" y="1"/>
                  </a:moveTo>
                  <a:lnTo>
                    <a:pt x="0" y="41656"/>
                  </a:lnTo>
                  <a:lnTo>
                    <a:pt x="912" y="42810"/>
                  </a:lnTo>
                  <a:lnTo>
                    <a:pt x="34150" y="1155"/>
                  </a:lnTo>
                  <a:lnTo>
                    <a:pt x="33239"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2" name="Google Shape;1232;p86"/>
            <p:cNvSpPr/>
            <p:nvPr/>
          </p:nvSpPr>
          <p:spPr>
            <a:xfrm>
              <a:off x="3392225" y="1024275"/>
              <a:ext cx="854550" cy="1071000"/>
            </a:xfrm>
            <a:custGeom>
              <a:avLst/>
              <a:gdLst/>
              <a:ahLst/>
              <a:cxnLst/>
              <a:rect l="l" t="t" r="r" b="b"/>
              <a:pathLst>
                <a:path w="34182" h="42840" extrusionOk="0">
                  <a:moveTo>
                    <a:pt x="33239" y="0"/>
                  </a:moveTo>
                  <a:lnTo>
                    <a:pt x="1" y="41685"/>
                  </a:lnTo>
                  <a:lnTo>
                    <a:pt x="942" y="42840"/>
                  </a:lnTo>
                  <a:lnTo>
                    <a:pt x="34181" y="1155"/>
                  </a:lnTo>
                  <a:lnTo>
                    <a:pt x="33239"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3" name="Google Shape;1233;p86"/>
            <p:cNvSpPr/>
            <p:nvPr/>
          </p:nvSpPr>
          <p:spPr>
            <a:xfrm>
              <a:off x="3344375" y="964250"/>
              <a:ext cx="854525" cy="1071025"/>
            </a:xfrm>
            <a:custGeom>
              <a:avLst/>
              <a:gdLst/>
              <a:ahLst/>
              <a:cxnLst/>
              <a:rect l="l" t="t" r="r" b="b"/>
              <a:pathLst>
                <a:path w="34181" h="42841" extrusionOk="0">
                  <a:moveTo>
                    <a:pt x="33239" y="1"/>
                  </a:moveTo>
                  <a:lnTo>
                    <a:pt x="0" y="41686"/>
                  </a:lnTo>
                  <a:lnTo>
                    <a:pt x="912" y="42841"/>
                  </a:lnTo>
                  <a:lnTo>
                    <a:pt x="34181" y="1155"/>
                  </a:lnTo>
                  <a:lnTo>
                    <a:pt x="33239"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4" name="Google Shape;1234;p86"/>
            <p:cNvSpPr/>
            <p:nvPr/>
          </p:nvSpPr>
          <p:spPr>
            <a:xfrm>
              <a:off x="3295750" y="903500"/>
              <a:ext cx="854550" cy="1071025"/>
            </a:xfrm>
            <a:custGeom>
              <a:avLst/>
              <a:gdLst/>
              <a:ahLst/>
              <a:cxnLst/>
              <a:rect l="l" t="t" r="r" b="b"/>
              <a:pathLst>
                <a:path w="34182" h="42841" extrusionOk="0">
                  <a:moveTo>
                    <a:pt x="33270" y="0"/>
                  </a:moveTo>
                  <a:lnTo>
                    <a:pt x="1" y="41685"/>
                  </a:lnTo>
                  <a:lnTo>
                    <a:pt x="943" y="42840"/>
                  </a:lnTo>
                  <a:lnTo>
                    <a:pt x="34181" y="1155"/>
                  </a:lnTo>
                  <a:lnTo>
                    <a:pt x="33270"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5" name="Google Shape;1235;p86"/>
            <p:cNvSpPr/>
            <p:nvPr/>
          </p:nvSpPr>
          <p:spPr>
            <a:xfrm>
              <a:off x="3247150" y="841975"/>
              <a:ext cx="854525" cy="1071775"/>
            </a:xfrm>
            <a:custGeom>
              <a:avLst/>
              <a:gdLst/>
              <a:ahLst/>
              <a:cxnLst/>
              <a:rect l="l" t="t" r="r" b="b"/>
              <a:pathLst>
                <a:path w="34181" h="42871" extrusionOk="0">
                  <a:moveTo>
                    <a:pt x="33269" y="0"/>
                  </a:moveTo>
                  <a:lnTo>
                    <a:pt x="0" y="41716"/>
                  </a:lnTo>
                  <a:lnTo>
                    <a:pt x="942" y="42870"/>
                  </a:lnTo>
                  <a:lnTo>
                    <a:pt x="34181" y="1155"/>
                  </a:lnTo>
                  <a:lnTo>
                    <a:pt x="33269"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6" name="Google Shape;1236;p86"/>
            <p:cNvSpPr/>
            <p:nvPr/>
          </p:nvSpPr>
          <p:spPr>
            <a:xfrm>
              <a:off x="3198525" y="781200"/>
              <a:ext cx="854550" cy="1071775"/>
            </a:xfrm>
            <a:custGeom>
              <a:avLst/>
              <a:gdLst/>
              <a:ahLst/>
              <a:cxnLst/>
              <a:rect l="l" t="t" r="r" b="b"/>
              <a:pathLst>
                <a:path w="34182" h="42871" extrusionOk="0">
                  <a:moveTo>
                    <a:pt x="33270" y="1"/>
                  </a:moveTo>
                  <a:lnTo>
                    <a:pt x="1" y="41716"/>
                  </a:lnTo>
                  <a:lnTo>
                    <a:pt x="943" y="42871"/>
                  </a:lnTo>
                  <a:lnTo>
                    <a:pt x="34181" y="1155"/>
                  </a:lnTo>
                  <a:lnTo>
                    <a:pt x="33270"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7" name="Google Shape;1237;p86"/>
            <p:cNvSpPr/>
            <p:nvPr/>
          </p:nvSpPr>
          <p:spPr>
            <a:xfrm>
              <a:off x="3150675" y="721200"/>
              <a:ext cx="854550" cy="1071775"/>
            </a:xfrm>
            <a:custGeom>
              <a:avLst/>
              <a:gdLst/>
              <a:ahLst/>
              <a:cxnLst/>
              <a:rect l="l" t="t" r="r" b="b"/>
              <a:pathLst>
                <a:path w="34182" h="42871" extrusionOk="0">
                  <a:moveTo>
                    <a:pt x="33270" y="0"/>
                  </a:moveTo>
                  <a:lnTo>
                    <a:pt x="1" y="41716"/>
                  </a:lnTo>
                  <a:lnTo>
                    <a:pt x="943" y="42871"/>
                  </a:lnTo>
                  <a:lnTo>
                    <a:pt x="34181" y="1155"/>
                  </a:lnTo>
                  <a:lnTo>
                    <a:pt x="33270"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8" name="Google Shape;1238;p86"/>
            <p:cNvSpPr/>
            <p:nvPr/>
          </p:nvSpPr>
          <p:spPr>
            <a:xfrm>
              <a:off x="3102075" y="660425"/>
              <a:ext cx="855300" cy="1071775"/>
            </a:xfrm>
            <a:custGeom>
              <a:avLst/>
              <a:gdLst/>
              <a:ahLst/>
              <a:cxnLst/>
              <a:rect l="l" t="t" r="r" b="b"/>
              <a:pathLst>
                <a:path w="34212" h="42871" extrusionOk="0">
                  <a:moveTo>
                    <a:pt x="33300" y="1"/>
                  </a:moveTo>
                  <a:lnTo>
                    <a:pt x="0" y="41716"/>
                  </a:lnTo>
                  <a:lnTo>
                    <a:pt x="942" y="42871"/>
                  </a:lnTo>
                  <a:lnTo>
                    <a:pt x="34211" y="1155"/>
                  </a:lnTo>
                  <a:lnTo>
                    <a:pt x="33300"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9" name="Google Shape;1239;p86"/>
            <p:cNvSpPr/>
            <p:nvPr/>
          </p:nvSpPr>
          <p:spPr>
            <a:xfrm>
              <a:off x="3054225" y="599675"/>
              <a:ext cx="854525" cy="1071775"/>
            </a:xfrm>
            <a:custGeom>
              <a:avLst/>
              <a:gdLst/>
              <a:ahLst/>
              <a:cxnLst/>
              <a:rect l="l" t="t" r="r" b="b"/>
              <a:pathLst>
                <a:path w="34181" h="42871" extrusionOk="0">
                  <a:moveTo>
                    <a:pt x="33269" y="0"/>
                  </a:moveTo>
                  <a:lnTo>
                    <a:pt x="0" y="41716"/>
                  </a:lnTo>
                  <a:lnTo>
                    <a:pt x="912" y="42870"/>
                  </a:lnTo>
                  <a:lnTo>
                    <a:pt x="34181" y="1155"/>
                  </a:lnTo>
                  <a:lnTo>
                    <a:pt x="33269"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0" name="Google Shape;1240;p86"/>
            <p:cNvSpPr/>
            <p:nvPr/>
          </p:nvSpPr>
          <p:spPr>
            <a:xfrm>
              <a:off x="3005600" y="538900"/>
              <a:ext cx="855300" cy="1072550"/>
            </a:xfrm>
            <a:custGeom>
              <a:avLst/>
              <a:gdLst/>
              <a:ahLst/>
              <a:cxnLst/>
              <a:rect l="l" t="t" r="r" b="b"/>
              <a:pathLst>
                <a:path w="34212" h="42902" extrusionOk="0">
                  <a:moveTo>
                    <a:pt x="33270" y="1"/>
                  </a:moveTo>
                  <a:lnTo>
                    <a:pt x="1" y="41747"/>
                  </a:lnTo>
                  <a:lnTo>
                    <a:pt x="912" y="42901"/>
                  </a:lnTo>
                  <a:lnTo>
                    <a:pt x="34212" y="1155"/>
                  </a:lnTo>
                  <a:lnTo>
                    <a:pt x="33270"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1" name="Google Shape;1241;p86"/>
            <p:cNvSpPr/>
            <p:nvPr/>
          </p:nvSpPr>
          <p:spPr>
            <a:xfrm>
              <a:off x="2957750" y="478900"/>
              <a:ext cx="855300" cy="1071775"/>
            </a:xfrm>
            <a:custGeom>
              <a:avLst/>
              <a:gdLst/>
              <a:ahLst/>
              <a:cxnLst/>
              <a:rect l="l" t="t" r="r" b="b"/>
              <a:pathLst>
                <a:path w="34212" h="42871" extrusionOk="0">
                  <a:moveTo>
                    <a:pt x="33270" y="0"/>
                  </a:moveTo>
                  <a:lnTo>
                    <a:pt x="1" y="41716"/>
                  </a:lnTo>
                  <a:lnTo>
                    <a:pt x="912" y="42870"/>
                  </a:lnTo>
                  <a:lnTo>
                    <a:pt x="34212" y="1155"/>
                  </a:lnTo>
                  <a:lnTo>
                    <a:pt x="33270"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2" name="Google Shape;1242;p86"/>
            <p:cNvSpPr/>
            <p:nvPr/>
          </p:nvSpPr>
          <p:spPr>
            <a:xfrm>
              <a:off x="2909150" y="418125"/>
              <a:ext cx="855300" cy="1072550"/>
            </a:xfrm>
            <a:custGeom>
              <a:avLst/>
              <a:gdLst/>
              <a:ahLst/>
              <a:cxnLst/>
              <a:rect l="l" t="t" r="r" b="b"/>
              <a:pathLst>
                <a:path w="34212" h="42902" extrusionOk="0">
                  <a:moveTo>
                    <a:pt x="33300" y="1"/>
                  </a:moveTo>
                  <a:lnTo>
                    <a:pt x="0" y="41747"/>
                  </a:lnTo>
                  <a:lnTo>
                    <a:pt x="912" y="42901"/>
                  </a:lnTo>
                  <a:lnTo>
                    <a:pt x="34211" y="1155"/>
                  </a:lnTo>
                  <a:lnTo>
                    <a:pt x="33300"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3" name="Google Shape;1243;p86"/>
            <p:cNvSpPr/>
            <p:nvPr/>
          </p:nvSpPr>
          <p:spPr>
            <a:xfrm>
              <a:off x="2860525" y="357375"/>
              <a:ext cx="856050" cy="1072525"/>
            </a:xfrm>
            <a:custGeom>
              <a:avLst/>
              <a:gdLst/>
              <a:ahLst/>
              <a:cxnLst/>
              <a:rect l="l" t="t" r="r" b="b"/>
              <a:pathLst>
                <a:path w="34242" h="42901" extrusionOk="0">
                  <a:moveTo>
                    <a:pt x="33300" y="0"/>
                  </a:moveTo>
                  <a:lnTo>
                    <a:pt x="1" y="41746"/>
                  </a:lnTo>
                  <a:lnTo>
                    <a:pt x="943" y="42901"/>
                  </a:lnTo>
                  <a:lnTo>
                    <a:pt x="34242" y="1155"/>
                  </a:lnTo>
                  <a:lnTo>
                    <a:pt x="33300"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4" name="Google Shape;1244;p86"/>
            <p:cNvSpPr/>
            <p:nvPr/>
          </p:nvSpPr>
          <p:spPr>
            <a:xfrm>
              <a:off x="2812675" y="296600"/>
              <a:ext cx="855300" cy="1072525"/>
            </a:xfrm>
            <a:custGeom>
              <a:avLst/>
              <a:gdLst/>
              <a:ahLst/>
              <a:cxnLst/>
              <a:rect l="l" t="t" r="r" b="b"/>
              <a:pathLst>
                <a:path w="34212" h="42901" extrusionOk="0">
                  <a:moveTo>
                    <a:pt x="33300" y="0"/>
                  </a:moveTo>
                  <a:lnTo>
                    <a:pt x="1" y="41746"/>
                  </a:lnTo>
                  <a:lnTo>
                    <a:pt x="912" y="42901"/>
                  </a:lnTo>
                  <a:lnTo>
                    <a:pt x="34211" y="1155"/>
                  </a:lnTo>
                  <a:lnTo>
                    <a:pt x="33300"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5" name="Google Shape;1245;p86"/>
            <p:cNvSpPr/>
            <p:nvPr/>
          </p:nvSpPr>
          <p:spPr>
            <a:xfrm>
              <a:off x="2764075" y="238125"/>
              <a:ext cx="856050" cy="1071000"/>
            </a:xfrm>
            <a:custGeom>
              <a:avLst/>
              <a:gdLst/>
              <a:ahLst/>
              <a:cxnLst/>
              <a:rect l="l" t="t" r="r" b="b"/>
              <a:pathLst>
                <a:path w="34242" h="42840" extrusionOk="0">
                  <a:moveTo>
                    <a:pt x="33269" y="0"/>
                  </a:moveTo>
                  <a:lnTo>
                    <a:pt x="0" y="41685"/>
                  </a:lnTo>
                  <a:lnTo>
                    <a:pt x="942" y="42840"/>
                  </a:lnTo>
                  <a:lnTo>
                    <a:pt x="34241" y="1094"/>
                  </a:lnTo>
                  <a:lnTo>
                    <a:pt x="33360"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6" name="Google Shape;1246;p86"/>
            <p:cNvSpPr/>
            <p:nvPr/>
          </p:nvSpPr>
          <p:spPr>
            <a:xfrm>
              <a:off x="2716200" y="238125"/>
              <a:ext cx="828725" cy="1010250"/>
            </a:xfrm>
            <a:custGeom>
              <a:avLst/>
              <a:gdLst/>
              <a:ahLst/>
              <a:cxnLst/>
              <a:rect l="l" t="t" r="r" b="b"/>
              <a:pathLst>
                <a:path w="33149" h="40410" extrusionOk="0">
                  <a:moveTo>
                    <a:pt x="31325" y="0"/>
                  </a:moveTo>
                  <a:lnTo>
                    <a:pt x="1" y="39255"/>
                  </a:lnTo>
                  <a:lnTo>
                    <a:pt x="912" y="40409"/>
                  </a:lnTo>
                  <a:lnTo>
                    <a:pt x="33148"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7" name="Google Shape;1247;p86"/>
            <p:cNvSpPr/>
            <p:nvPr/>
          </p:nvSpPr>
          <p:spPr>
            <a:xfrm>
              <a:off x="2667600" y="238125"/>
              <a:ext cx="780850" cy="950225"/>
            </a:xfrm>
            <a:custGeom>
              <a:avLst/>
              <a:gdLst/>
              <a:ahLst/>
              <a:cxnLst/>
              <a:rect l="l" t="t" r="r" b="b"/>
              <a:pathLst>
                <a:path w="31234" h="38009" extrusionOk="0">
                  <a:moveTo>
                    <a:pt x="29381" y="0"/>
                  </a:moveTo>
                  <a:lnTo>
                    <a:pt x="0" y="36854"/>
                  </a:lnTo>
                  <a:lnTo>
                    <a:pt x="912" y="38009"/>
                  </a:lnTo>
                  <a:lnTo>
                    <a:pt x="31234"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8" name="Google Shape;1248;p86"/>
            <p:cNvSpPr/>
            <p:nvPr/>
          </p:nvSpPr>
          <p:spPr>
            <a:xfrm>
              <a:off x="2618975" y="238125"/>
              <a:ext cx="733025" cy="889475"/>
            </a:xfrm>
            <a:custGeom>
              <a:avLst/>
              <a:gdLst/>
              <a:ahLst/>
              <a:cxnLst/>
              <a:rect l="l" t="t" r="r" b="b"/>
              <a:pathLst>
                <a:path w="29321" h="35579" extrusionOk="0">
                  <a:moveTo>
                    <a:pt x="27467" y="0"/>
                  </a:moveTo>
                  <a:lnTo>
                    <a:pt x="1" y="34424"/>
                  </a:lnTo>
                  <a:lnTo>
                    <a:pt x="943" y="35578"/>
                  </a:lnTo>
                  <a:lnTo>
                    <a:pt x="29320"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9" name="Google Shape;1249;p86"/>
            <p:cNvSpPr/>
            <p:nvPr/>
          </p:nvSpPr>
          <p:spPr>
            <a:xfrm>
              <a:off x="2571125" y="238125"/>
              <a:ext cx="684400" cy="829450"/>
            </a:xfrm>
            <a:custGeom>
              <a:avLst/>
              <a:gdLst/>
              <a:ahLst/>
              <a:cxnLst/>
              <a:rect l="l" t="t" r="r" b="b"/>
              <a:pathLst>
                <a:path w="27376" h="33178" extrusionOk="0">
                  <a:moveTo>
                    <a:pt x="25553" y="0"/>
                  </a:moveTo>
                  <a:lnTo>
                    <a:pt x="1" y="32023"/>
                  </a:lnTo>
                  <a:lnTo>
                    <a:pt x="943" y="33178"/>
                  </a:lnTo>
                  <a:lnTo>
                    <a:pt x="27376"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0" name="Google Shape;1250;p86"/>
            <p:cNvSpPr/>
            <p:nvPr/>
          </p:nvSpPr>
          <p:spPr>
            <a:xfrm>
              <a:off x="2522525" y="238125"/>
              <a:ext cx="636550" cy="768700"/>
            </a:xfrm>
            <a:custGeom>
              <a:avLst/>
              <a:gdLst/>
              <a:ahLst/>
              <a:cxnLst/>
              <a:rect l="l" t="t" r="r" b="b"/>
              <a:pathLst>
                <a:path w="25462" h="30748" extrusionOk="0">
                  <a:moveTo>
                    <a:pt x="23608" y="0"/>
                  </a:moveTo>
                  <a:lnTo>
                    <a:pt x="0" y="29593"/>
                  </a:lnTo>
                  <a:lnTo>
                    <a:pt x="942" y="30747"/>
                  </a:lnTo>
                  <a:lnTo>
                    <a:pt x="25461"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1" name="Google Shape;1251;p86"/>
            <p:cNvSpPr/>
            <p:nvPr/>
          </p:nvSpPr>
          <p:spPr>
            <a:xfrm>
              <a:off x="2473900" y="238125"/>
              <a:ext cx="587950" cy="707925"/>
            </a:xfrm>
            <a:custGeom>
              <a:avLst/>
              <a:gdLst/>
              <a:ahLst/>
              <a:cxnLst/>
              <a:rect l="l" t="t" r="r" b="b"/>
              <a:pathLst>
                <a:path w="23518" h="28317" extrusionOk="0">
                  <a:moveTo>
                    <a:pt x="21664" y="0"/>
                  </a:moveTo>
                  <a:lnTo>
                    <a:pt x="1" y="27162"/>
                  </a:lnTo>
                  <a:lnTo>
                    <a:pt x="943" y="28317"/>
                  </a:lnTo>
                  <a:lnTo>
                    <a:pt x="23517"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2" name="Google Shape;1252;p86"/>
            <p:cNvSpPr/>
            <p:nvPr/>
          </p:nvSpPr>
          <p:spPr>
            <a:xfrm>
              <a:off x="2426050" y="238125"/>
              <a:ext cx="539325" cy="647175"/>
            </a:xfrm>
            <a:custGeom>
              <a:avLst/>
              <a:gdLst/>
              <a:ahLst/>
              <a:cxnLst/>
              <a:rect l="l" t="t" r="r" b="b"/>
              <a:pathLst>
                <a:path w="21573" h="25887" extrusionOk="0">
                  <a:moveTo>
                    <a:pt x="19719" y="0"/>
                  </a:moveTo>
                  <a:lnTo>
                    <a:pt x="1" y="24732"/>
                  </a:lnTo>
                  <a:lnTo>
                    <a:pt x="912" y="25886"/>
                  </a:lnTo>
                  <a:lnTo>
                    <a:pt x="21572"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3" name="Google Shape;1253;p86"/>
            <p:cNvSpPr/>
            <p:nvPr/>
          </p:nvSpPr>
          <p:spPr>
            <a:xfrm>
              <a:off x="2377450" y="238125"/>
              <a:ext cx="491450" cy="587150"/>
            </a:xfrm>
            <a:custGeom>
              <a:avLst/>
              <a:gdLst/>
              <a:ahLst/>
              <a:cxnLst/>
              <a:rect l="l" t="t" r="r" b="b"/>
              <a:pathLst>
                <a:path w="19658" h="23486" extrusionOk="0">
                  <a:moveTo>
                    <a:pt x="17835" y="0"/>
                  </a:moveTo>
                  <a:lnTo>
                    <a:pt x="0" y="22331"/>
                  </a:lnTo>
                  <a:lnTo>
                    <a:pt x="942" y="23486"/>
                  </a:lnTo>
                  <a:lnTo>
                    <a:pt x="19658"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4" name="Google Shape;1254;p86"/>
            <p:cNvSpPr/>
            <p:nvPr/>
          </p:nvSpPr>
          <p:spPr>
            <a:xfrm>
              <a:off x="2329600" y="238125"/>
              <a:ext cx="442850" cy="526400"/>
            </a:xfrm>
            <a:custGeom>
              <a:avLst/>
              <a:gdLst/>
              <a:ahLst/>
              <a:cxnLst/>
              <a:rect l="l" t="t" r="r" b="b"/>
              <a:pathLst>
                <a:path w="17714" h="21056" extrusionOk="0">
                  <a:moveTo>
                    <a:pt x="15860" y="0"/>
                  </a:moveTo>
                  <a:lnTo>
                    <a:pt x="0" y="19901"/>
                  </a:lnTo>
                  <a:lnTo>
                    <a:pt x="912" y="21055"/>
                  </a:lnTo>
                  <a:lnTo>
                    <a:pt x="17713"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5" name="Google Shape;1255;p86"/>
            <p:cNvSpPr/>
            <p:nvPr/>
          </p:nvSpPr>
          <p:spPr>
            <a:xfrm>
              <a:off x="2280975" y="238125"/>
              <a:ext cx="395000" cy="466400"/>
            </a:xfrm>
            <a:custGeom>
              <a:avLst/>
              <a:gdLst/>
              <a:ahLst/>
              <a:cxnLst/>
              <a:rect l="l" t="t" r="r" b="b"/>
              <a:pathLst>
                <a:path w="15800" h="18656" extrusionOk="0">
                  <a:moveTo>
                    <a:pt x="13946" y="0"/>
                  </a:moveTo>
                  <a:lnTo>
                    <a:pt x="1" y="17500"/>
                  </a:lnTo>
                  <a:lnTo>
                    <a:pt x="912" y="18655"/>
                  </a:lnTo>
                  <a:lnTo>
                    <a:pt x="15800"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6" name="Google Shape;1256;p86"/>
            <p:cNvSpPr/>
            <p:nvPr/>
          </p:nvSpPr>
          <p:spPr>
            <a:xfrm>
              <a:off x="2232375" y="238125"/>
              <a:ext cx="346375" cy="405625"/>
            </a:xfrm>
            <a:custGeom>
              <a:avLst/>
              <a:gdLst/>
              <a:ahLst/>
              <a:cxnLst/>
              <a:rect l="l" t="t" r="r" b="b"/>
              <a:pathLst>
                <a:path w="13855" h="16225" extrusionOk="0">
                  <a:moveTo>
                    <a:pt x="12032" y="0"/>
                  </a:moveTo>
                  <a:lnTo>
                    <a:pt x="0" y="15070"/>
                  </a:lnTo>
                  <a:lnTo>
                    <a:pt x="942" y="16224"/>
                  </a:lnTo>
                  <a:lnTo>
                    <a:pt x="13855"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7" name="Google Shape;1257;p86"/>
            <p:cNvSpPr/>
            <p:nvPr/>
          </p:nvSpPr>
          <p:spPr>
            <a:xfrm>
              <a:off x="2184525" y="238125"/>
              <a:ext cx="298525" cy="345625"/>
            </a:xfrm>
            <a:custGeom>
              <a:avLst/>
              <a:gdLst/>
              <a:ahLst/>
              <a:cxnLst/>
              <a:rect l="l" t="t" r="r" b="b"/>
              <a:pathLst>
                <a:path w="11941" h="13825" extrusionOk="0">
                  <a:moveTo>
                    <a:pt x="10087" y="0"/>
                  </a:moveTo>
                  <a:lnTo>
                    <a:pt x="0" y="12670"/>
                  </a:lnTo>
                  <a:lnTo>
                    <a:pt x="912" y="13824"/>
                  </a:lnTo>
                  <a:lnTo>
                    <a:pt x="11940"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8" name="Google Shape;1258;p86"/>
            <p:cNvSpPr/>
            <p:nvPr/>
          </p:nvSpPr>
          <p:spPr>
            <a:xfrm>
              <a:off x="2135900" y="238125"/>
              <a:ext cx="250675" cy="284850"/>
            </a:xfrm>
            <a:custGeom>
              <a:avLst/>
              <a:gdLst/>
              <a:ahLst/>
              <a:cxnLst/>
              <a:rect l="l" t="t" r="r" b="b"/>
              <a:pathLst>
                <a:path w="10027" h="11394" extrusionOk="0">
                  <a:moveTo>
                    <a:pt x="8174" y="0"/>
                  </a:moveTo>
                  <a:lnTo>
                    <a:pt x="1" y="10239"/>
                  </a:lnTo>
                  <a:lnTo>
                    <a:pt x="942" y="11394"/>
                  </a:lnTo>
                  <a:lnTo>
                    <a:pt x="10027"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9" name="Google Shape;1259;p86"/>
            <p:cNvSpPr/>
            <p:nvPr/>
          </p:nvSpPr>
          <p:spPr>
            <a:xfrm>
              <a:off x="2088050" y="238125"/>
              <a:ext cx="202075" cy="224075"/>
            </a:xfrm>
            <a:custGeom>
              <a:avLst/>
              <a:gdLst/>
              <a:ahLst/>
              <a:cxnLst/>
              <a:rect l="l" t="t" r="r" b="b"/>
              <a:pathLst>
                <a:path w="8083" h="8963" extrusionOk="0">
                  <a:moveTo>
                    <a:pt x="6229" y="0"/>
                  </a:moveTo>
                  <a:lnTo>
                    <a:pt x="1" y="7808"/>
                  </a:lnTo>
                  <a:lnTo>
                    <a:pt x="912" y="8963"/>
                  </a:lnTo>
                  <a:lnTo>
                    <a:pt x="8082"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0" name="Google Shape;1260;p86"/>
            <p:cNvSpPr/>
            <p:nvPr/>
          </p:nvSpPr>
          <p:spPr>
            <a:xfrm>
              <a:off x="2039450" y="238125"/>
              <a:ext cx="153450" cy="164075"/>
            </a:xfrm>
            <a:custGeom>
              <a:avLst/>
              <a:gdLst/>
              <a:ahLst/>
              <a:cxnLst/>
              <a:rect l="l" t="t" r="r" b="b"/>
              <a:pathLst>
                <a:path w="6138" h="6563" extrusionOk="0">
                  <a:moveTo>
                    <a:pt x="4314" y="0"/>
                  </a:moveTo>
                  <a:lnTo>
                    <a:pt x="0" y="5408"/>
                  </a:lnTo>
                  <a:lnTo>
                    <a:pt x="912" y="6563"/>
                  </a:lnTo>
                  <a:lnTo>
                    <a:pt x="6137"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1" name="Google Shape;1261;p86"/>
            <p:cNvSpPr/>
            <p:nvPr/>
          </p:nvSpPr>
          <p:spPr>
            <a:xfrm>
              <a:off x="1991575" y="238125"/>
              <a:ext cx="105625" cy="104075"/>
            </a:xfrm>
            <a:custGeom>
              <a:avLst/>
              <a:gdLst/>
              <a:ahLst/>
              <a:cxnLst/>
              <a:rect l="l" t="t" r="r" b="b"/>
              <a:pathLst>
                <a:path w="4225" h="4163" extrusionOk="0">
                  <a:moveTo>
                    <a:pt x="2371" y="0"/>
                  </a:moveTo>
                  <a:lnTo>
                    <a:pt x="1" y="3008"/>
                  </a:lnTo>
                  <a:lnTo>
                    <a:pt x="912" y="4162"/>
                  </a:lnTo>
                  <a:lnTo>
                    <a:pt x="4224"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262" name="Google Shape;1262;p86"/>
          <p:cNvSpPr/>
          <p:nvPr/>
        </p:nvSpPr>
        <p:spPr>
          <a:xfrm>
            <a:off x="0" y="0"/>
            <a:ext cx="5743500" cy="5143500"/>
          </a:xfrm>
          <a:prstGeom prst="homePlate">
            <a:avLst>
              <a:gd name="adj" fmla="val 39813"/>
            </a:avLst>
          </a:prstGeom>
          <a:solidFill>
            <a:schemeClr val="lt1"/>
          </a:solidFill>
          <a:ln>
            <a:noFill/>
          </a:ln>
          <a:effectLst>
            <a:outerShdw blurRad="228600" dist="38100" dir="10800000" algn="bl" rotWithShape="0">
              <a:srgbClr val="000000">
                <a:alpha val="13333"/>
              </a:srgb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3" name="Google Shape;1263;p86"/>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grpSp>
        <p:nvGrpSpPr>
          <p:cNvPr id="1264" name="Google Shape;1264;p86"/>
          <p:cNvGrpSpPr/>
          <p:nvPr/>
        </p:nvGrpSpPr>
        <p:grpSpPr>
          <a:xfrm>
            <a:off x="1285921" y="2144122"/>
            <a:ext cx="2868897" cy="817157"/>
            <a:chOff x="238125" y="1822850"/>
            <a:chExt cx="7080200" cy="2016675"/>
          </a:xfrm>
        </p:grpSpPr>
        <p:sp>
          <p:nvSpPr>
            <p:cNvPr id="1265" name="Google Shape;1265;p86"/>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6" name="Google Shape;1266;p86"/>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7" name="Google Shape;1267;p86"/>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8" name="Google Shape;1268;p86"/>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9" name="Google Shape;1269;p86"/>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0" name="Google Shape;1270;p86"/>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1" name="Google Shape;1271;p86"/>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272" name="Google Shape;1272;p86"/>
          <p:cNvSpPr/>
          <p:nvPr/>
        </p:nvSpPr>
        <p:spPr>
          <a:xfrm>
            <a:off x="5338775" y="-4750"/>
            <a:ext cx="3805047" cy="5153025"/>
          </a:xfrm>
          <a:custGeom>
            <a:avLst/>
            <a:gdLst/>
            <a:ahLst/>
            <a:cxnLst/>
            <a:rect l="l" t="t" r="r" b="b"/>
            <a:pathLst>
              <a:path w="152400" h="206121" extrusionOk="0">
                <a:moveTo>
                  <a:pt x="82105" y="103632"/>
                </a:moveTo>
                <a:lnTo>
                  <a:pt x="190" y="205930"/>
                </a:lnTo>
                <a:lnTo>
                  <a:pt x="152209" y="206121"/>
                </a:lnTo>
                <a:lnTo>
                  <a:pt x="152400" y="190"/>
                </a:lnTo>
                <a:lnTo>
                  <a:pt x="0" y="0"/>
                </a:lnTo>
                <a:close/>
              </a:path>
            </a:pathLst>
          </a:custGeom>
          <a:solidFill>
            <a:schemeClr val="lt1"/>
          </a:solidFill>
          <a:ln>
            <a:noFill/>
          </a:ln>
          <a:effectLst>
            <a:outerShdw blurRad="228600" dist="38100" dir="10800000" algn="bl" rotWithShape="0">
              <a:srgbClr val="000000">
                <a:alpha val="13333"/>
              </a:srgbClr>
            </a:outerShdw>
          </a:effectLst>
        </p:spPr>
        <p:txBody>
          <a:bodyPr/>
          <a:lstStyle/>
          <a:p>
            <a:endParaRPr lang="en-US"/>
          </a:p>
        </p:txBody>
      </p:sp>
      <p:sp>
        <p:nvSpPr>
          <p:cNvPr id="1273" name="Google Shape;1273;p86"/>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matchingName="Closing slide w/logo_slate">
  <p:cSld name="Closing slide w/logo_slate">
    <p:spTree>
      <p:nvGrpSpPr>
        <p:cNvPr id="1" name="Shape 6811"/>
        <p:cNvGrpSpPr/>
        <p:nvPr/>
      </p:nvGrpSpPr>
      <p:grpSpPr>
        <a:xfrm>
          <a:off x="0" y="0"/>
          <a:ext cx="0" cy="0"/>
          <a:chOff x="0" y="0"/>
          <a:chExt cx="0" cy="0"/>
        </a:xfrm>
      </p:grpSpPr>
      <p:grpSp>
        <p:nvGrpSpPr>
          <p:cNvPr id="6812" name="Google Shape;6812;p167"/>
          <p:cNvGrpSpPr/>
          <p:nvPr/>
        </p:nvGrpSpPr>
        <p:grpSpPr>
          <a:xfrm>
            <a:off x="3698728" y="6"/>
            <a:ext cx="3697033" cy="5143642"/>
            <a:chOff x="1926275" y="238125"/>
            <a:chExt cx="3765950" cy="5239525"/>
          </a:xfrm>
        </p:grpSpPr>
        <p:sp>
          <p:nvSpPr>
            <p:cNvPr id="6813" name="Google Shape;6813;p167"/>
            <p:cNvSpPr/>
            <p:nvPr/>
          </p:nvSpPr>
          <p:spPr>
            <a:xfrm>
              <a:off x="3567675" y="2842675"/>
              <a:ext cx="2124550" cy="2634975"/>
            </a:xfrm>
            <a:custGeom>
              <a:avLst/>
              <a:gdLst/>
              <a:ahLst/>
              <a:cxnLst/>
              <a:rect l="l" t="t" r="r" b="b"/>
              <a:pathLst>
                <a:path w="84982" h="105399" extrusionOk="0">
                  <a:moveTo>
                    <a:pt x="84070" y="1"/>
                  </a:moveTo>
                  <a:lnTo>
                    <a:pt x="1" y="105398"/>
                  </a:lnTo>
                  <a:lnTo>
                    <a:pt x="1854" y="105398"/>
                  </a:lnTo>
                  <a:lnTo>
                    <a:pt x="54872" y="38890"/>
                  </a:lnTo>
                  <a:lnTo>
                    <a:pt x="84981" y="1155"/>
                  </a:lnTo>
                  <a:lnTo>
                    <a:pt x="84070"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814" name="Google Shape;6814;p167"/>
            <p:cNvSpPr/>
            <p:nvPr/>
          </p:nvSpPr>
          <p:spPr>
            <a:xfrm>
              <a:off x="3471225" y="2781900"/>
              <a:ext cx="2173150" cy="2695750"/>
            </a:xfrm>
            <a:custGeom>
              <a:avLst/>
              <a:gdLst/>
              <a:ahLst/>
              <a:cxnLst/>
              <a:rect l="l" t="t" r="r" b="b"/>
              <a:pathLst>
                <a:path w="86926" h="107830" extrusionOk="0">
                  <a:moveTo>
                    <a:pt x="85983" y="1"/>
                  </a:moveTo>
                  <a:lnTo>
                    <a:pt x="0" y="107829"/>
                  </a:lnTo>
                  <a:lnTo>
                    <a:pt x="1823" y="107829"/>
                  </a:lnTo>
                  <a:lnTo>
                    <a:pt x="86925" y="1155"/>
                  </a:lnTo>
                  <a:lnTo>
                    <a:pt x="85983"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815" name="Google Shape;6815;p167"/>
            <p:cNvSpPr/>
            <p:nvPr/>
          </p:nvSpPr>
          <p:spPr>
            <a:xfrm>
              <a:off x="3374000" y="2721150"/>
              <a:ext cx="2221750" cy="2756500"/>
            </a:xfrm>
            <a:custGeom>
              <a:avLst/>
              <a:gdLst/>
              <a:ahLst/>
              <a:cxnLst/>
              <a:rect l="l" t="t" r="r" b="b"/>
              <a:pathLst>
                <a:path w="88870" h="110260" extrusionOk="0">
                  <a:moveTo>
                    <a:pt x="87958" y="0"/>
                  </a:moveTo>
                  <a:lnTo>
                    <a:pt x="0" y="110259"/>
                  </a:lnTo>
                  <a:lnTo>
                    <a:pt x="1854" y="110259"/>
                  </a:lnTo>
                  <a:lnTo>
                    <a:pt x="88870" y="1155"/>
                  </a:lnTo>
                  <a:lnTo>
                    <a:pt x="87958"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816" name="Google Shape;6816;p167"/>
            <p:cNvSpPr/>
            <p:nvPr/>
          </p:nvSpPr>
          <p:spPr>
            <a:xfrm>
              <a:off x="3278300" y="2661150"/>
              <a:ext cx="2269600" cy="2816500"/>
            </a:xfrm>
            <a:custGeom>
              <a:avLst/>
              <a:gdLst/>
              <a:ahLst/>
              <a:cxnLst/>
              <a:rect l="l" t="t" r="r" b="b"/>
              <a:pathLst>
                <a:path w="90784" h="112660" extrusionOk="0">
                  <a:moveTo>
                    <a:pt x="89872" y="0"/>
                  </a:moveTo>
                  <a:lnTo>
                    <a:pt x="0" y="112659"/>
                  </a:lnTo>
                  <a:lnTo>
                    <a:pt x="1853" y="112659"/>
                  </a:lnTo>
                  <a:lnTo>
                    <a:pt x="90784" y="1155"/>
                  </a:lnTo>
                  <a:lnTo>
                    <a:pt x="89872"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817" name="Google Shape;6817;p167"/>
            <p:cNvSpPr/>
            <p:nvPr/>
          </p:nvSpPr>
          <p:spPr>
            <a:xfrm>
              <a:off x="3181825" y="2600375"/>
              <a:ext cx="2317475" cy="2877275"/>
            </a:xfrm>
            <a:custGeom>
              <a:avLst/>
              <a:gdLst/>
              <a:ahLst/>
              <a:cxnLst/>
              <a:rect l="l" t="t" r="r" b="b"/>
              <a:pathLst>
                <a:path w="92699" h="115091" extrusionOk="0">
                  <a:moveTo>
                    <a:pt x="91787" y="0"/>
                  </a:moveTo>
                  <a:lnTo>
                    <a:pt x="1" y="115090"/>
                  </a:lnTo>
                  <a:lnTo>
                    <a:pt x="1854" y="115090"/>
                  </a:lnTo>
                  <a:lnTo>
                    <a:pt x="92698" y="1155"/>
                  </a:lnTo>
                  <a:lnTo>
                    <a:pt x="91787"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818" name="Google Shape;6818;p167"/>
            <p:cNvSpPr/>
            <p:nvPr/>
          </p:nvSpPr>
          <p:spPr>
            <a:xfrm>
              <a:off x="3084600" y="2539600"/>
              <a:ext cx="2366825" cy="2938050"/>
            </a:xfrm>
            <a:custGeom>
              <a:avLst/>
              <a:gdLst/>
              <a:ahLst/>
              <a:cxnLst/>
              <a:rect l="l" t="t" r="r" b="b"/>
              <a:pathLst>
                <a:path w="94673" h="117522" extrusionOk="0">
                  <a:moveTo>
                    <a:pt x="93761" y="1"/>
                  </a:moveTo>
                  <a:lnTo>
                    <a:pt x="1" y="117521"/>
                  </a:lnTo>
                  <a:lnTo>
                    <a:pt x="1854" y="117521"/>
                  </a:lnTo>
                  <a:lnTo>
                    <a:pt x="94673" y="1155"/>
                  </a:lnTo>
                  <a:lnTo>
                    <a:pt x="93761"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819" name="Google Shape;6819;p167"/>
            <p:cNvSpPr/>
            <p:nvPr/>
          </p:nvSpPr>
          <p:spPr>
            <a:xfrm>
              <a:off x="2988125" y="2478850"/>
              <a:ext cx="2414700" cy="2998800"/>
            </a:xfrm>
            <a:custGeom>
              <a:avLst/>
              <a:gdLst/>
              <a:ahLst/>
              <a:cxnLst/>
              <a:rect l="l" t="t" r="r" b="b"/>
              <a:pathLst>
                <a:path w="96588" h="119952" extrusionOk="0">
                  <a:moveTo>
                    <a:pt x="95676" y="0"/>
                  </a:moveTo>
                  <a:lnTo>
                    <a:pt x="1" y="119951"/>
                  </a:lnTo>
                  <a:lnTo>
                    <a:pt x="1854" y="119951"/>
                  </a:lnTo>
                  <a:lnTo>
                    <a:pt x="96587" y="1155"/>
                  </a:lnTo>
                  <a:lnTo>
                    <a:pt x="95676"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820" name="Google Shape;6820;p167"/>
            <p:cNvSpPr/>
            <p:nvPr/>
          </p:nvSpPr>
          <p:spPr>
            <a:xfrm>
              <a:off x="2892425" y="2418825"/>
              <a:ext cx="2462550" cy="3058825"/>
            </a:xfrm>
            <a:custGeom>
              <a:avLst/>
              <a:gdLst/>
              <a:ahLst/>
              <a:cxnLst/>
              <a:rect l="l" t="t" r="r" b="b"/>
              <a:pathLst>
                <a:path w="98502" h="122353" extrusionOk="0">
                  <a:moveTo>
                    <a:pt x="97590" y="1"/>
                  </a:moveTo>
                  <a:lnTo>
                    <a:pt x="1" y="122352"/>
                  </a:lnTo>
                  <a:lnTo>
                    <a:pt x="1854" y="122352"/>
                  </a:lnTo>
                  <a:lnTo>
                    <a:pt x="98501" y="1155"/>
                  </a:lnTo>
                  <a:lnTo>
                    <a:pt x="97590"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821" name="Google Shape;6821;p167"/>
            <p:cNvSpPr/>
            <p:nvPr/>
          </p:nvSpPr>
          <p:spPr>
            <a:xfrm>
              <a:off x="2795975" y="2358075"/>
              <a:ext cx="2511150" cy="3119575"/>
            </a:xfrm>
            <a:custGeom>
              <a:avLst/>
              <a:gdLst/>
              <a:ahLst/>
              <a:cxnLst/>
              <a:rect l="l" t="t" r="r" b="b"/>
              <a:pathLst>
                <a:path w="100446" h="124783" extrusionOk="0">
                  <a:moveTo>
                    <a:pt x="99503" y="0"/>
                  </a:moveTo>
                  <a:lnTo>
                    <a:pt x="0" y="124782"/>
                  </a:lnTo>
                  <a:lnTo>
                    <a:pt x="1823" y="124782"/>
                  </a:lnTo>
                  <a:lnTo>
                    <a:pt x="100445" y="1155"/>
                  </a:lnTo>
                  <a:lnTo>
                    <a:pt x="99503"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822" name="Google Shape;6822;p167"/>
            <p:cNvSpPr/>
            <p:nvPr/>
          </p:nvSpPr>
          <p:spPr>
            <a:xfrm>
              <a:off x="2698750" y="2297300"/>
              <a:ext cx="2559750" cy="3180350"/>
            </a:xfrm>
            <a:custGeom>
              <a:avLst/>
              <a:gdLst/>
              <a:ahLst/>
              <a:cxnLst/>
              <a:rect l="l" t="t" r="r" b="b"/>
              <a:pathLst>
                <a:path w="102390" h="127214" extrusionOk="0">
                  <a:moveTo>
                    <a:pt x="101478" y="1"/>
                  </a:moveTo>
                  <a:lnTo>
                    <a:pt x="0" y="127213"/>
                  </a:lnTo>
                  <a:lnTo>
                    <a:pt x="1854" y="127213"/>
                  </a:lnTo>
                  <a:lnTo>
                    <a:pt x="102390" y="1155"/>
                  </a:lnTo>
                  <a:lnTo>
                    <a:pt x="101478"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823" name="Google Shape;6823;p167"/>
            <p:cNvSpPr/>
            <p:nvPr/>
          </p:nvSpPr>
          <p:spPr>
            <a:xfrm>
              <a:off x="2602275" y="2236550"/>
              <a:ext cx="2608375" cy="3241100"/>
            </a:xfrm>
            <a:custGeom>
              <a:avLst/>
              <a:gdLst/>
              <a:ahLst/>
              <a:cxnLst/>
              <a:rect l="l" t="t" r="r" b="b"/>
              <a:pathLst>
                <a:path w="104335" h="129644" extrusionOk="0">
                  <a:moveTo>
                    <a:pt x="103393" y="0"/>
                  </a:moveTo>
                  <a:lnTo>
                    <a:pt x="1" y="129643"/>
                  </a:lnTo>
                  <a:lnTo>
                    <a:pt x="1854" y="129643"/>
                  </a:lnTo>
                  <a:lnTo>
                    <a:pt x="104335" y="1155"/>
                  </a:lnTo>
                  <a:lnTo>
                    <a:pt x="103393"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824" name="Google Shape;6824;p167"/>
            <p:cNvSpPr/>
            <p:nvPr/>
          </p:nvSpPr>
          <p:spPr>
            <a:xfrm>
              <a:off x="2506575" y="2175775"/>
              <a:ext cx="2656225" cy="3301875"/>
            </a:xfrm>
            <a:custGeom>
              <a:avLst/>
              <a:gdLst/>
              <a:ahLst/>
              <a:cxnLst/>
              <a:rect l="l" t="t" r="r" b="b"/>
              <a:pathLst>
                <a:path w="106249" h="132075" extrusionOk="0">
                  <a:moveTo>
                    <a:pt x="105307" y="0"/>
                  </a:moveTo>
                  <a:lnTo>
                    <a:pt x="0" y="132074"/>
                  </a:lnTo>
                  <a:lnTo>
                    <a:pt x="1823" y="132074"/>
                  </a:lnTo>
                  <a:lnTo>
                    <a:pt x="106249" y="1185"/>
                  </a:lnTo>
                  <a:lnTo>
                    <a:pt x="105307"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825" name="Google Shape;6825;p167"/>
            <p:cNvSpPr/>
            <p:nvPr/>
          </p:nvSpPr>
          <p:spPr>
            <a:xfrm>
              <a:off x="2409350" y="2115775"/>
              <a:ext cx="2704850" cy="3361875"/>
            </a:xfrm>
            <a:custGeom>
              <a:avLst/>
              <a:gdLst/>
              <a:ahLst/>
              <a:cxnLst/>
              <a:rect l="l" t="t" r="r" b="b"/>
              <a:pathLst>
                <a:path w="108194" h="134475" extrusionOk="0">
                  <a:moveTo>
                    <a:pt x="107282" y="0"/>
                  </a:moveTo>
                  <a:lnTo>
                    <a:pt x="0" y="134474"/>
                  </a:lnTo>
                  <a:lnTo>
                    <a:pt x="1854" y="134474"/>
                  </a:lnTo>
                  <a:lnTo>
                    <a:pt x="108193" y="1155"/>
                  </a:lnTo>
                  <a:lnTo>
                    <a:pt x="107282"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826" name="Google Shape;6826;p167"/>
            <p:cNvSpPr/>
            <p:nvPr/>
          </p:nvSpPr>
          <p:spPr>
            <a:xfrm>
              <a:off x="2312875" y="2055000"/>
              <a:ext cx="2752700" cy="3422650"/>
            </a:xfrm>
            <a:custGeom>
              <a:avLst/>
              <a:gdLst/>
              <a:ahLst/>
              <a:cxnLst/>
              <a:rect l="l" t="t" r="r" b="b"/>
              <a:pathLst>
                <a:path w="110108" h="136906" extrusionOk="0">
                  <a:moveTo>
                    <a:pt x="109196" y="1"/>
                  </a:moveTo>
                  <a:lnTo>
                    <a:pt x="1" y="136905"/>
                  </a:lnTo>
                  <a:lnTo>
                    <a:pt x="1854" y="136905"/>
                  </a:lnTo>
                  <a:lnTo>
                    <a:pt x="110108" y="1155"/>
                  </a:lnTo>
                  <a:lnTo>
                    <a:pt x="109196"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827" name="Google Shape;6827;p167"/>
            <p:cNvSpPr/>
            <p:nvPr/>
          </p:nvSpPr>
          <p:spPr>
            <a:xfrm>
              <a:off x="2216425" y="1994225"/>
              <a:ext cx="2801300" cy="3483425"/>
            </a:xfrm>
            <a:custGeom>
              <a:avLst/>
              <a:gdLst/>
              <a:ahLst/>
              <a:cxnLst/>
              <a:rect l="l" t="t" r="r" b="b"/>
              <a:pathLst>
                <a:path w="112052" h="139337" extrusionOk="0">
                  <a:moveTo>
                    <a:pt x="111140" y="1"/>
                  </a:moveTo>
                  <a:lnTo>
                    <a:pt x="0" y="139336"/>
                  </a:lnTo>
                  <a:lnTo>
                    <a:pt x="1854" y="139336"/>
                  </a:lnTo>
                  <a:lnTo>
                    <a:pt x="112051" y="1156"/>
                  </a:lnTo>
                  <a:lnTo>
                    <a:pt x="111140"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828" name="Google Shape;6828;p167"/>
            <p:cNvSpPr/>
            <p:nvPr/>
          </p:nvSpPr>
          <p:spPr>
            <a:xfrm>
              <a:off x="2119950" y="1933475"/>
              <a:ext cx="2849925" cy="3544175"/>
            </a:xfrm>
            <a:custGeom>
              <a:avLst/>
              <a:gdLst/>
              <a:ahLst/>
              <a:cxnLst/>
              <a:rect l="l" t="t" r="r" b="b"/>
              <a:pathLst>
                <a:path w="113997" h="141767" extrusionOk="0">
                  <a:moveTo>
                    <a:pt x="113085" y="0"/>
                  </a:moveTo>
                  <a:lnTo>
                    <a:pt x="1" y="141766"/>
                  </a:lnTo>
                  <a:lnTo>
                    <a:pt x="1854" y="141766"/>
                  </a:lnTo>
                  <a:lnTo>
                    <a:pt x="113996" y="1185"/>
                  </a:lnTo>
                  <a:lnTo>
                    <a:pt x="113085"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829" name="Google Shape;6829;p167"/>
            <p:cNvSpPr/>
            <p:nvPr/>
          </p:nvSpPr>
          <p:spPr>
            <a:xfrm>
              <a:off x="2023475" y="1872700"/>
              <a:ext cx="2897775" cy="3604950"/>
            </a:xfrm>
            <a:custGeom>
              <a:avLst/>
              <a:gdLst/>
              <a:ahLst/>
              <a:cxnLst/>
              <a:rect l="l" t="t" r="r" b="b"/>
              <a:pathLst>
                <a:path w="115911" h="144198" extrusionOk="0">
                  <a:moveTo>
                    <a:pt x="114999" y="1"/>
                  </a:moveTo>
                  <a:lnTo>
                    <a:pt x="1" y="144197"/>
                  </a:lnTo>
                  <a:lnTo>
                    <a:pt x="1854" y="144197"/>
                  </a:lnTo>
                  <a:lnTo>
                    <a:pt x="115911" y="1186"/>
                  </a:lnTo>
                  <a:lnTo>
                    <a:pt x="114999"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830" name="Google Shape;6830;p167"/>
            <p:cNvSpPr/>
            <p:nvPr/>
          </p:nvSpPr>
          <p:spPr>
            <a:xfrm>
              <a:off x="1926275" y="1811950"/>
              <a:ext cx="2946375" cy="3665700"/>
            </a:xfrm>
            <a:custGeom>
              <a:avLst/>
              <a:gdLst/>
              <a:ahLst/>
              <a:cxnLst/>
              <a:rect l="l" t="t" r="r" b="b"/>
              <a:pathLst>
                <a:path w="117855" h="146628" extrusionOk="0">
                  <a:moveTo>
                    <a:pt x="116943" y="0"/>
                  </a:moveTo>
                  <a:lnTo>
                    <a:pt x="83765" y="41594"/>
                  </a:lnTo>
                  <a:lnTo>
                    <a:pt x="34089" y="103879"/>
                  </a:lnTo>
                  <a:lnTo>
                    <a:pt x="0" y="146627"/>
                  </a:lnTo>
                  <a:lnTo>
                    <a:pt x="1853" y="146627"/>
                  </a:lnTo>
                  <a:lnTo>
                    <a:pt x="117854" y="1155"/>
                  </a:lnTo>
                  <a:lnTo>
                    <a:pt x="116943"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831" name="Google Shape;6831;p167"/>
            <p:cNvSpPr/>
            <p:nvPr/>
          </p:nvSpPr>
          <p:spPr>
            <a:xfrm>
              <a:off x="3971775" y="1751175"/>
              <a:ext cx="853025" cy="1068750"/>
            </a:xfrm>
            <a:custGeom>
              <a:avLst/>
              <a:gdLst/>
              <a:ahLst/>
              <a:cxnLst/>
              <a:rect l="l" t="t" r="r" b="b"/>
              <a:pathLst>
                <a:path w="34121" h="42750" extrusionOk="0">
                  <a:moveTo>
                    <a:pt x="33178" y="0"/>
                  </a:moveTo>
                  <a:lnTo>
                    <a:pt x="1" y="41625"/>
                  </a:lnTo>
                  <a:lnTo>
                    <a:pt x="942" y="42749"/>
                  </a:lnTo>
                  <a:lnTo>
                    <a:pt x="34120" y="1155"/>
                  </a:lnTo>
                  <a:lnTo>
                    <a:pt x="33178"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832" name="Google Shape;6832;p167"/>
            <p:cNvSpPr/>
            <p:nvPr/>
          </p:nvSpPr>
          <p:spPr>
            <a:xfrm>
              <a:off x="3923925" y="1691175"/>
              <a:ext cx="853025" cy="1068725"/>
            </a:xfrm>
            <a:custGeom>
              <a:avLst/>
              <a:gdLst/>
              <a:ahLst/>
              <a:cxnLst/>
              <a:rect l="l" t="t" r="r" b="b"/>
              <a:pathLst>
                <a:path w="34121" h="42749" extrusionOk="0">
                  <a:moveTo>
                    <a:pt x="33178" y="0"/>
                  </a:moveTo>
                  <a:lnTo>
                    <a:pt x="0" y="41594"/>
                  </a:lnTo>
                  <a:lnTo>
                    <a:pt x="912" y="42749"/>
                  </a:lnTo>
                  <a:lnTo>
                    <a:pt x="34120" y="1155"/>
                  </a:lnTo>
                  <a:lnTo>
                    <a:pt x="33178"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833" name="Google Shape;6833;p167"/>
            <p:cNvSpPr/>
            <p:nvPr/>
          </p:nvSpPr>
          <p:spPr>
            <a:xfrm>
              <a:off x="3875300" y="1630400"/>
              <a:ext cx="853025" cy="1069500"/>
            </a:xfrm>
            <a:custGeom>
              <a:avLst/>
              <a:gdLst/>
              <a:ahLst/>
              <a:cxnLst/>
              <a:rect l="l" t="t" r="r" b="b"/>
              <a:pathLst>
                <a:path w="34121" h="42780" extrusionOk="0">
                  <a:moveTo>
                    <a:pt x="33209" y="1"/>
                  </a:moveTo>
                  <a:lnTo>
                    <a:pt x="1" y="41625"/>
                  </a:lnTo>
                  <a:lnTo>
                    <a:pt x="943" y="42780"/>
                  </a:lnTo>
                  <a:lnTo>
                    <a:pt x="34121" y="1155"/>
                  </a:lnTo>
                  <a:lnTo>
                    <a:pt x="33209"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834" name="Google Shape;6834;p167"/>
            <p:cNvSpPr/>
            <p:nvPr/>
          </p:nvSpPr>
          <p:spPr>
            <a:xfrm>
              <a:off x="3827450" y="1569650"/>
              <a:ext cx="853025" cy="1069475"/>
            </a:xfrm>
            <a:custGeom>
              <a:avLst/>
              <a:gdLst/>
              <a:ahLst/>
              <a:cxnLst/>
              <a:rect l="l" t="t" r="r" b="b"/>
              <a:pathLst>
                <a:path w="34121" h="42779" extrusionOk="0">
                  <a:moveTo>
                    <a:pt x="33179" y="0"/>
                  </a:moveTo>
                  <a:lnTo>
                    <a:pt x="1" y="41624"/>
                  </a:lnTo>
                  <a:lnTo>
                    <a:pt x="912" y="42779"/>
                  </a:lnTo>
                  <a:lnTo>
                    <a:pt x="34121" y="1155"/>
                  </a:lnTo>
                  <a:lnTo>
                    <a:pt x="33179"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835" name="Google Shape;6835;p167"/>
            <p:cNvSpPr/>
            <p:nvPr/>
          </p:nvSpPr>
          <p:spPr>
            <a:xfrm>
              <a:off x="3778850" y="1508875"/>
              <a:ext cx="853025" cy="1069500"/>
            </a:xfrm>
            <a:custGeom>
              <a:avLst/>
              <a:gdLst/>
              <a:ahLst/>
              <a:cxnLst/>
              <a:rect l="l" t="t" r="r" b="b"/>
              <a:pathLst>
                <a:path w="34121" h="42780" extrusionOk="0">
                  <a:moveTo>
                    <a:pt x="33209" y="0"/>
                  </a:moveTo>
                  <a:lnTo>
                    <a:pt x="0" y="41625"/>
                  </a:lnTo>
                  <a:lnTo>
                    <a:pt x="912" y="42779"/>
                  </a:lnTo>
                  <a:lnTo>
                    <a:pt x="34120" y="1155"/>
                  </a:lnTo>
                  <a:lnTo>
                    <a:pt x="33209"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836" name="Google Shape;6836;p167"/>
            <p:cNvSpPr/>
            <p:nvPr/>
          </p:nvSpPr>
          <p:spPr>
            <a:xfrm>
              <a:off x="3731000" y="1448875"/>
              <a:ext cx="853000" cy="1069500"/>
            </a:xfrm>
            <a:custGeom>
              <a:avLst/>
              <a:gdLst/>
              <a:ahLst/>
              <a:cxnLst/>
              <a:rect l="l" t="t" r="r" b="b"/>
              <a:pathLst>
                <a:path w="34120" h="42780" extrusionOk="0">
                  <a:moveTo>
                    <a:pt x="33208" y="0"/>
                  </a:moveTo>
                  <a:lnTo>
                    <a:pt x="0" y="41625"/>
                  </a:lnTo>
                  <a:lnTo>
                    <a:pt x="912" y="42779"/>
                  </a:lnTo>
                  <a:lnTo>
                    <a:pt x="34120" y="1155"/>
                  </a:lnTo>
                  <a:lnTo>
                    <a:pt x="33208"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837" name="Google Shape;6837;p167"/>
            <p:cNvSpPr/>
            <p:nvPr/>
          </p:nvSpPr>
          <p:spPr>
            <a:xfrm>
              <a:off x="3682375" y="1388100"/>
              <a:ext cx="853025" cy="1069500"/>
            </a:xfrm>
            <a:custGeom>
              <a:avLst/>
              <a:gdLst/>
              <a:ahLst/>
              <a:cxnLst/>
              <a:rect l="l" t="t" r="r" b="b"/>
              <a:pathLst>
                <a:path w="34121" h="42780" extrusionOk="0">
                  <a:moveTo>
                    <a:pt x="33209" y="1"/>
                  </a:moveTo>
                  <a:lnTo>
                    <a:pt x="1" y="41625"/>
                  </a:lnTo>
                  <a:lnTo>
                    <a:pt x="912" y="42779"/>
                  </a:lnTo>
                  <a:lnTo>
                    <a:pt x="34120" y="1155"/>
                  </a:lnTo>
                  <a:lnTo>
                    <a:pt x="33209"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838" name="Google Shape;6838;p167"/>
            <p:cNvSpPr/>
            <p:nvPr/>
          </p:nvSpPr>
          <p:spPr>
            <a:xfrm>
              <a:off x="3633775" y="1327325"/>
              <a:ext cx="853775" cy="1070275"/>
            </a:xfrm>
            <a:custGeom>
              <a:avLst/>
              <a:gdLst/>
              <a:ahLst/>
              <a:cxnLst/>
              <a:rect l="l" t="t" r="r" b="b"/>
              <a:pathLst>
                <a:path w="34151" h="42811" extrusionOk="0">
                  <a:moveTo>
                    <a:pt x="33239" y="1"/>
                  </a:moveTo>
                  <a:lnTo>
                    <a:pt x="0" y="41656"/>
                  </a:lnTo>
                  <a:lnTo>
                    <a:pt x="942" y="42810"/>
                  </a:lnTo>
                  <a:lnTo>
                    <a:pt x="34150" y="1155"/>
                  </a:lnTo>
                  <a:lnTo>
                    <a:pt x="33239"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839" name="Google Shape;6839;p167"/>
            <p:cNvSpPr/>
            <p:nvPr/>
          </p:nvSpPr>
          <p:spPr>
            <a:xfrm>
              <a:off x="3585925" y="1266575"/>
              <a:ext cx="853000" cy="1070250"/>
            </a:xfrm>
            <a:custGeom>
              <a:avLst/>
              <a:gdLst/>
              <a:ahLst/>
              <a:cxnLst/>
              <a:rect l="l" t="t" r="r" b="b"/>
              <a:pathLst>
                <a:path w="34120" h="42810" extrusionOk="0">
                  <a:moveTo>
                    <a:pt x="33208" y="0"/>
                  </a:moveTo>
                  <a:lnTo>
                    <a:pt x="0" y="41655"/>
                  </a:lnTo>
                  <a:lnTo>
                    <a:pt x="912" y="42810"/>
                  </a:lnTo>
                  <a:lnTo>
                    <a:pt x="34120" y="1155"/>
                  </a:lnTo>
                  <a:lnTo>
                    <a:pt x="33208"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840" name="Google Shape;6840;p167"/>
            <p:cNvSpPr/>
            <p:nvPr/>
          </p:nvSpPr>
          <p:spPr>
            <a:xfrm>
              <a:off x="3537300" y="1206575"/>
              <a:ext cx="853775" cy="1070250"/>
            </a:xfrm>
            <a:custGeom>
              <a:avLst/>
              <a:gdLst/>
              <a:ahLst/>
              <a:cxnLst/>
              <a:rect l="l" t="t" r="r" b="b"/>
              <a:pathLst>
                <a:path w="34151" h="42810" extrusionOk="0">
                  <a:moveTo>
                    <a:pt x="33239" y="0"/>
                  </a:moveTo>
                  <a:lnTo>
                    <a:pt x="1" y="41655"/>
                  </a:lnTo>
                  <a:lnTo>
                    <a:pt x="942" y="42809"/>
                  </a:lnTo>
                  <a:lnTo>
                    <a:pt x="34151" y="1155"/>
                  </a:lnTo>
                  <a:lnTo>
                    <a:pt x="33239"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841" name="Google Shape;6841;p167"/>
            <p:cNvSpPr/>
            <p:nvPr/>
          </p:nvSpPr>
          <p:spPr>
            <a:xfrm>
              <a:off x="3489450" y="1145800"/>
              <a:ext cx="853775" cy="1070250"/>
            </a:xfrm>
            <a:custGeom>
              <a:avLst/>
              <a:gdLst/>
              <a:ahLst/>
              <a:cxnLst/>
              <a:rect l="l" t="t" r="r" b="b"/>
              <a:pathLst>
                <a:path w="34151" h="42810" extrusionOk="0">
                  <a:moveTo>
                    <a:pt x="33209" y="0"/>
                  </a:moveTo>
                  <a:lnTo>
                    <a:pt x="1" y="41655"/>
                  </a:lnTo>
                  <a:lnTo>
                    <a:pt x="912" y="42810"/>
                  </a:lnTo>
                  <a:lnTo>
                    <a:pt x="34151" y="1155"/>
                  </a:lnTo>
                  <a:lnTo>
                    <a:pt x="33209"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842" name="Google Shape;6842;p167"/>
            <p:cNvSpPr/>
            <p:nvPr/>
          </p:nvSpPr>
          <p:spPr>
            <a:xfrm>
              <a:off x="3440850" y="1085025"/>
              <a:ext cx="853775" cy="1070275"/>
            </a:xfrm>
            <a:custGeom>
              <a:avLst/>
              <a:gdLst/>
              <a:ahLst/>
              <a:cxnLst/>
              <a:rect l="l" t="t" r="r" b="b"/>
              <a:pathLst>
                <a:path w="34151" h="42811" extrusionOk="0">
                  <a:moveTo>
                    <a:pt x="33239" y="1"/>
                  </a:moveTo>
                  <a:lnTo>
                    <a:pt x="0" y="41656"/>
                  </a:lnTo>
                  <a:lnTo>
                    <a:pt x="912" y="42810"/>
                  </a:lnTo>
                  <a:lnTo>
                    <a:pt x="34150" y="1155"/>
                  </a:lnTo>
                  <a:lnTo>
                    <a:pt x="33239"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843" name="Google Shape;6843;p167"/>
            <p:cNvSpPr/>
            <p:nvPr/>
          </p:nvSpPr>
          <p:spPr>
            <a:xfrm>
              <a:off x="3392225" y="1024275"/>
              <a:ext cx="854550" cy="1071000"/>
            </a:xfrm>
            <a:custGeom>
              <a:avLst/>
              <a:gdLst/>
              <a:ahLst/>
              <a:cxnLst/>
              <a:rect l="l" t="t" r="r" b="b"/>
              <a:pathLst>
                <a:path w="34182" h="42840" extrusionOk="0">
                  <a:moveTo>
                    <a:pt x="33239" y="0"/>
                  </a:moveTo>
                  <a:lnTo>
                    <a:pt x="1" y="41685"/>
                  </a:lnTo>
                  <a:lnTo>
                    <a:pt x="942" y="42840"/>
                  </a:lnTo>
                  <a:lnTo>
                    <a:pt x="34181" y="1155"/>
                  </a:lnTo>
                  <a:lnTo>
                    <a:pt x="33239"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844" name="Google Shape;6844;p167"/>
            <p:cNvSpPr/>
            <p:nvPr/>
          </p:nvSpPr>
          <p:spPr>
            <a:xfrm>
              <a:off x="3344375" y="964250"/>
              <a:ext cx="854525" cy="1071025"/>
            </a:xfrm>
            <a:custGeom>
              <a:avLst/>
              <a:gdLst/>
              <a:ahLst/>
              <a:cxnLst/>
              <a:rect l="l" t="t" r="r" b="b"/>
              <a:pathLst>
                <a:path w="34181" h="42841" extrusionOk="0">
                  <a:moveTo>
                    <a:pt x="33239" y="1"/>
                  </a:moveTo>
                  <a:lnTo>
                    <a:pt x="0" y="41686"/>
                  </a:lnTo>
                  <a:lnTo>
                    <a:pt x="912" y="42841"/>
                  </a:lnTo>
                  <a:lnTo>
                    <a:pt x="34181" y="1155"/>
                  </a:lnTo>
                  <a:lnTo>
                    <a:pt x="33239"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845" name="Google Shape;6845;p167"/>
            <p:cNvSpPr/>
            <p:nvPr/>
          </p:nvSpPr>
          <p:spPr>
            <a:xfrm>
              <a:off x="3295750" y="903500"/>
              <a:ext cx="854550" cy="1071025"/>
            </a:xfrm>
            <a:custGeom>
              <a:avLst/>
              <a:gdLst/>
              <a:ahLst/>
              <a:cxnLst/>
              <a:rect l="l" t="t" r="r" b="b"/>
              <a:pathLst>
                <a:path w="34182" h="42841" extrusionOk="0">
                  <a:moveTo>
                    <a:pt x="33270" y="0"/>
                  </a:moveTo>
                  <a:lnTo>
                    <a:pt x="1" y="41685"/>
                  </a:lnTo>
                  <a:lnTo>
                    <a:pt x="943" y="42840"/>
                  </a:lnTo>
                  <a:lnTo>
                    <a:pt x="34181" y="1155"/>
                  </a:lnTo>
                  <a:lnTo>
                    <a:pt x="33270"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846" name="Google Shape;6846;p167"/>
            <p:cNvSpPr/>
            <p:nvPr/>
          </p:nvSpPr>
          <p:spPr>
            <a:xfrm>
              <a:off x="3247150" y="841975"/>
              <a:ext cx="854525" cy="1071775"/>
            </a:xfrm>
            <a:custGeom>
              <a:avLst/>
              <a:gdLst/>
              <a:ahLst/>
              <a:cxnLst/>
              <a:rect l="l" t="t" r="r" b="b"/>
              <a:pathLst>
                <a:path w="34181" h="42871" extrusionOk="0">
                  <a:moveTo>
                    <a:pt x="33269" y="0"/>
                  </a:moveTo>
                  <a:lnTo>
                    <a:pt x="0" y="41716"/>
                  </a:lnTo>
                  <a:lnTo>
                    <a:pt x="942" y="42870"/>
                  </a:lnTo>
                  <a:lnTo>
                    <a:pt x="34181" y="1155"/>
                  </a:lnTo>
                  <a:lnTo>
                    <a:pt x="33269"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847" name="Google Shape;6847;p167"/>
            <p:cNvSpPr/>
            <p:nvPr/>
          </p:nvSpPr>
          <p:spPr>
            <a:xfrm>
              <a:off x="3198525" y="781200"/>
              <a:ext cx="854550" cy="1071775"/>
            </a:xfrm>
            <a:custGeom>
              <a:avLst/>
              <a:gdLst/>
              <a:ahLst/>
              <a:cxnLst/>
              <a:rect l="l" t="t" r="r" b="b"/>
              <a:pathLst>
                <a:path w="34182" h="42871" extrusionOk="0">
                  <a:moveTo>
                    <a:pt x="33270" y="1"/>
                  </a:moveTo>
                  <a:lnTo>
                    <a:pt x="1" y="41716"/>
                  </a:lnTo>
                  <a:lnTo>
                    <a:pt x="943" y="42871"/>
                  </a:lnTo>
                  <a:lnTo>
                    <a:pt x="34181" y="1155"/>
                  </a:lnTo>
                  <a:lnTo>
                    <a:pt x="33270"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848" name="Google Shape;6848;p167"/>
            <p:cNvSpPr/>
            <p:nvPr/>
          </p:nvSpPr>
          <p:spPr>
            <a:xfrm>
              <a:off x="3150675" y="721200"/>
              <a:ext cx="854550" cy="1071775"/>
            </a:xfrm>
            <a:custGeom>
              <a:avLst/>
              <a:gdLst/>
              <a:ahLst/>
              <a:cxnLst/>
              <a:rect l="l" t="t" r="r" b="b"/>
              <a:pathLst>
                <a:path w="34182" h="42871" extrusionOk="0">
                  <a:moveTo>
                    <a:pt x="33270" y="0"/>
                  </a:moveTo>
                  <a:lnTo>
                    <a:pt x="1" y="41716"/>
                  </a:lnTo>
                  <a:lnTo>
                    <a:pt x="943" y="42871"/>
                  </a:lnTo>
                  <a:lnTo>
                    <a:pt x="34181" y="1155"/>
                  </a:lnTo>
                  <a:lnTo>
                    <a:pt x="33270"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849" name="Google Shape;6849;p167"/>
            <p:cNvSpPr/>
            <p:nvPr/>
          </p:nvSpPr>
          <p:spPr>
            <a:xfrm>
              <a:off x="3102075" y="660425"/>
              <a:ext cx="855300" cy="1071775"/>
            </a:xfrm>
            <a:custGeom>
              <a:avLst/>
              <a:gdLst/>
              <a:ahLst/>
              <a:cxnLst/>
              <a:rect l="l" t="t" r="r" b="b"/>
              <a:pathLst>
                <a:path w="34212" h="42871" extrusionOk="0">
                  <a:moveTo>
                    <a:pt x="33300" y="1"/>
                  </a:moveTo>
                  <a:lnTo>
                    <a:pt x="0" y="41716"/>
                  </a:lnTo>
                  <a:lnTo>
                    <a:pt x="942" y="42871"/>
                  </a:lnTo>
                  <a:lnTo>
                    <a:pt x="34211" y="1155"/>
                  </a:lnTo>
                  <a:lnTo>
                    <a:pt x="33300"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850" name="Google Shape;6850;p167"/>
            <p:cNvSpPr/>
            <p:nvPr/>
          </p:nvSpPr>
          <p:spPr>
            <a:xfrm>
              <a:off x="3054225" y="599675"/>
              <a:ext cx="854525" cy="1071775"/>
            </a:xfrm>
            <a:custGeom>
              <a:avLst/>
              <a:gdLst/>
              <a:ahLst/>
              <a:cxnLst/>
              <a:rect l="l" t="t" r="r" b="b"/>
              <a:pathLst>
                <a:path w="34181" h="42871" extrusionOk="0">
                  <a:moveTo>
                    <a:pt x="33269" y="0"/>
                  </a:moveTo>
                  <a:lnTo>
                    <a:pt x="0" y="41716"/>
                  </a:lnTo>
                  <a:lnTo>
                    <a:pt x="912" y="42870"/>
                  </a:lnTo>
                  <a:lnTo>
                    <a:pt x="34181" y="1155"/>
                  </a:lnTo>
                  <a:lnTo>
                    <a:pt x="33269"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851" name="Google Shape;6851;p167"/>
            <p:cNvSpPr/>
            <p:nvPr/>
          </p:nvSpPr>
          <p:spPr>
            <a:xfrm>
              <a:off x="3005600" y="538900"/>
              <a:ext cx="855300" cy="1072550"/>
            </a:xfrm>
            <a:custGeom>
              <a:avLst/>
              <a:gdLst/>
              <a:ahLst/>
              <a:cxnLst/>
              <a:rect l="l" t="t" r="r" b="b"/>
              <a:pathLst>
                <a:path w="34212" h="42902" extrusionOk="0">
                  <a:moveTo>
                    <a:pt x="33270" y="1"/>
                  </a:moveTo>
                  <a:lnTo>
                    <a:pt x="1" y="41747"/>
                  </a:lnTo>
                  <a:lnTo>
                    <a:pt x="912" y="42901"/>
                  </a:lnTo>
                  <a:lnTo>
                    <a:pt x="34212" y="1155"/>
                  </a:lnTo>
                  <a:lnTo>
                    <a:pt x="33270"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852" name="Google Shape;6852;p167"/>
            <p:cNvSpPr/>
            <p:nvPr/>
          </p:nvSpPr>
          <p:spPr>
            <a:xfrm>
              <a:off x="2957750" y="478900"/>
              <a:ext cx="855300" cy="1071775"/>
            </a:xfrm>
            <a:custGeom>
              <a:avLst/>
              <a:gdLst/>
              <a:ahLst/>
              <a:cxnLst/>
              <a:rect l="l" t="t" r="r" b="b"/>
              <a:pathLst>
                <a:path w="34212" h="42871" extrusionOk="0">
                  <a:moveTo>
                    <a:pt x="33270" y="0"/>
                  </a:moveTo>
                  <a:lnTo>
                    <a:pt x="1" y="41716"/>
                  </a:lnTo>
                  <a:lnTo>
                    <a:pt x="912" y="42870"/>
                  </a:lnTo>
                  <a:lnTo>
                    <a:pt x="34212" y="1155"/>
                  </a:lnTo>
                  <a:lnTo>
                    <a:pt x="33270"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853" name="Google Shape;6853;p167"/>
            <p:cNvSpPr/>
            <p:nvPr/>
          </p:nvSpPr>
          <p:spPr>
            <a:xfrm>
              <a:off x="2909150" y="418125"/>
              <a:ext cx="855300" cy="1072550"/>
            </a:xfrm>
            <a:custGeom>
              <a:avLst/>
              <a:gdLst/>
              <a:ahLst/>
              <a:cxnLst/>
              <a:rect l="l" t="t" r="r" b="b"/>
              <a:pathLst>
                <a:path w="34212" h="42902" extrusionOk="0">
                  <a:moveTo>
                    <a:pt x="33300" y="1"/>
                  </a:moveTo>
                  <a:lnTo>
                    <a:pt x="0" y="41747"/>
                  </a:lnTo>
                  <a:lnTo>
                    <a:pt x="912" y="42901"/>
                  </a:lnTo>
                  <a:lnTo>
                    <a:pt x="34211" y="1155"/>
                  </a:lnTo>
                  <a:lnTo>
                    <a:pt x="33300"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854" name="Google Shape;6854;p167"/>
            <p:cNvSpPr/>
            <p:nvPr/>
          </p:nvSpPr>
          <p:spPr>
            <a:xfrm>
              <a:off x="2860525" y="357375"/>
              <a:ext cx="856050" cy="1072525"/>
            </a:xfrm>
            <a:custGeom>
              <a:avLst/>
              <a:gdLst/>
              <a:ahLst/>
              <a:cxnLst/>
              <a:rect l="l" t="t" r="r" b="b"/>
              <a:pathLst>
                <a:path w="34242" h="42901" extrusionOk="0">
                  <a:moveTo>
                    <a:pt x="33300" y="0"/>
                  </a:moveTo>
                  <a:lnTo>
                    <a:pt x="1" y="41746"/>
                  </a:lnTo>
                  <a:lnTo>
                    <a:pt x="943" y="42901"/>
                  </a:lnTo>
                  <a:lnTo>
                    <a:pt x="34242" y="1155"/>
                  </a:lnTo>
                  <a:lnTo>
                    <a:pt x="33300"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855" name="Google Shape;6855;p167"/>
            <p:cNvSpPr/>
            <p:nvPr/>
          </p:nvSpPr>
          <p:spPr>
            <a:xfrm>
              <a:off x="2812675" y="296600"/>
              <a:ext cx="855300" cy="1072525"/>
            </a:xfrm>
            <a:custGeom>
              <a:avLst/>
              <a:gdLst/>
              <a:ahLst/>
              <a:cxnLst/>
              <a:rect l="l" t="t" r="r" b="b"/>
              <a:pathLst>
                <a:path w="34212" h="42901" extrusionOk="0">
                  <a:moveTo>
                    <a:pt x="33300" y="0"/>
                  </a:moveTo>
                  <a:lnTo>
                    <a:pt x="1" y="41746"/>
                  </a:lnTo>
                  <a:lnTo>
                    <a:pt x="912" y="42901"/>
                  </a:lnTo>
                  <a:lnTo>
                    <a:pt x="34211" y="1155"/>
                  </a:lnTo>
                  <a:lnTo>
                    <a:pt x="33300"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856" name="Google Shape;6856;p167"/>
            <p:cNvSpPr/>
            <p:nvPr/>
          </p:nvSpPr>
          <p:spPr>
            <a:xfrm>
              <a:off x="2764075" y="238125"/>
              <a:ext cx="856050" cy="1071000"/>
            </a:xfrm>
            <a:custGeom>
              <a:avLst/>
              <a:gdLst/>
              <a:ahLst/>
              <a:cxnLst/>
              <a:rect l="l" t="t" r="r" b="b"/>
              <a:pathLst>
                <a:path w="34242" h="42840" extrusionOk="0">
                  <a:moveTo>
                    <a:pt x="33269" y="0"/>
                  </a:moveTo>
                  <a:lnTo>
                    <a:pt x="0" y="41685"/>
                  </a:lnTo>
                  <a:lnTo>
                    <a:pt x="942" y="42840"/>
                  </a:lnTo>
                  <a:lnTo>
                    <a:pt x="34241" y="1094"/>
                  </a:lnTo>
                  <a:lnTo>
                    <a:pt x="33360"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857" name="Google Shape;6857;p167"/>
            <p:cNvSpPr/>
            <p:nvPr/>
          </p:nvSpPr>
          <p:spPr>
            <a:xfrm>
              <a:off x="2716200" y="238125"/>
              <a:ext cx="828725" cy="1010250"/>
            </a:xfrm>
            <a:custGeom>
              <a:avLst/>
              <a:gdLst/>
              <a:ahLst/>
              <a:cxnLst/>
              <a:rect l="l" t="t" r="r" b="b"/>
              <a:pathLst>
                <a:path w="33149" h="40410" extrusionOk="0">
                  <a:moveTo>
                    <a:pt x="31325" y="0"/>
                  </a:moveTo>
                  <a:lnTo>
                    <a:pt x="1" y="39255"/>
                  </a:lnTo>
                  <a:lnTo>
                    <a:pt x="912" y="40409"/>
                  </a:lnTo>
                  <a:lnTo>
                    <a:pt x="33148"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858" name="Google Shape;6858;p167"/>
            <p:cNvSpPr/>
            <p:nvPr/>
          </p:nvSpPr>
          <p:spPr>
            <a:xfrm>
              <a:off x="2667600" y="238125"/>
              <a:ext cx="780850" cy="950225"/>
            </a:xfrm>
            <a:custGeom>
              <a:avLst/>
              <a:gdLst/>
              <a:ahLst/>
              <a:cxnLst/>
              <a:rect l="l" t="t" r="r" b="b"/>
              <a:pathLst>
                <a:path w="31234" h="38009" extrusionOk="0">
                  <a:moveTo>
                    <a:pt x="29381" y="0"/>
                  </a:moveTo>
                  <a:lnTo>
                    <a:pt x="0" y="36854"/>
                  </a:lnTo>
                  <a:lnTo>
                    <a:pt x="912" y="38009"/>
                  </a:lnTo>
                  <a:lnTo>
                    <a:pt x="31234"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859" name="Google Shape;6859;p167"/>
            <p:cNvSpPr/>
            <p:nvPr/>
          </p:nvSpPr>
          <p:spPr>
            <a:xfrm>
              <a:off x="2618975" y="238125"/>
              <a:ext cx="733025" cy="889475"/>
            </a:xfrm>
            <a:custGeom>
              <a:avLst/>
              <a:gdLst/>
              <a:ahLst/>
              <a:cxnLst/>
              <a:rect l="l" t="t" r="r" b="b"/>
              <a:pathLst>
                <a:path w="29321" h="35579" extrusionOk="0">
                  <a:moveTo>
                    <a:pt x="27467" y="0"/>
                  </a:moveTo>
                  <a:lnTo>
                    <a:pt x="1" y="34424"/>
                  </a:lnTo>
                  <a:lnTo>
                    <a:pt x="943" y="35578"/>
                  </a:lnTo>
                  <a:lnTo>
                    <a:pt x="29320"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860" name="Google Shape;6860;p167"/>
            <p:cNvSpPr/>
            <p:nvPr/>
          </p:nvSpPr>
          <p:spPr>
            <a:xfrm>
              <a:off x="2571125" y="238125"/>
              <a:ext cx="684400" cy="829450"/>
            </a:xfrm>
            <a:custGeom>
              <a:avLst/>
              <a:gdLst/>
              <a:ahLst/>
              <a:cxnLst/>
              <a:rect l="l" t="t" r="r" b="b"/>
              <a:pathLst>
                <a:path w="27376" h="33178" extrusionOk="0">
                  <a:moveTo>
                    <a:pt x="25553" y="0"/>
                  </a:moveTo>
                  <a:lnTo>
                    <a:pt x="1" y="32023"/>
                  </a:lnTo>
                  <a:lnTo>
                    <a:pt x="943" y="33178"/>
                  </a:lnTo>
                  <a:lnTo>
                    <a:pt x="27376"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861" name="Google Shape;6861;p167"/>
            <p:cNvSpPr/>
            <p:nvPr/>
          </p:nvSpPr>
          <p:spPr>
            <a:xfrm>
              <a:off x="2522525" y="238125"/>
              <a:ext cx="636550" cy="768700"/>
            </a:xfrm>
            <a:custGeom>
              <a:avLst/>
              <a:gdLst/>
              <a:ahLst/>
              <a:cxnLst/>
              <a:rect l="l" t="t" r="r" b="b"/>
              <a:pathLst>
                <a:path w="25462" h="30748" extrusionOk="0">
                  <a:moveTo>
                    <a:pt x="23608" y="0"/>
                  </a:moveTo>
                  <a:lnTo>
                    <a:pt x="0" y="29593"/>
                  </a:lnTo>
                  <a:lnTo>
                    <a:pt x="942" y="30747"/>
                  </a:lnTo>
                  <a:lnTo>
                    <a:pt x="25461"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862" name="Google Shape;6862;p167"/>
            <p:cNvSpPr/>
            <p:nvPr/>
          </p:nvSpPr>
          <p:spPr>
            <a:xfrm>
              <a:off x="2473900" y="238125"/>
              <a:ext cx="587950" cy="707925"/>
            </a:xfrm>
            <a:custGeom>
              <a:avLst/>
              <a:gdLst/>
              <a:ahLst/>
              <a:cxnLst/>
              <a:rect l="l" t="t" r="r" b="b"/>
              <a:pathLst>
                <a:path w="23518" h="28317" extrusionOk="0">
                  <a:moveTo>
                    <a:pt x="21664" y="0"/>
                  </a:moveTo>
                  <a:lnTo>
                    <a:pt x="1" y="27162"/>
                  </a:lnTo>
                  <a:lnTo>
                    <a:pt x="943" y="28317"/>
                  </a:lnTo>
                  <a:lnTo>
                    <a:pt x="23517"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863" name="Google Shape;6863;p167"/>
            <p:cNvSpPr/>
            <p:nvPr/>
          </p:nvSpPr>
          <p:spPr>
            <a:xfrm>
              <a:off x="2426050" y="238125"/>
              <a:ext cx="539325" cy="647175"/>
            </a:xfrm>
            <a:custGeom>
              <a:avLst/>
              <a:gdLst/>
              <a:ahLst/>
              <a:cxnLst/>
              <a:rect l="l" t="t" r="r" b="b"/>
              <a:pathLst>
                <a:path w="21573" h="25887" extrusionOk="0">
                  <a:moveTo>
                    <a:pt x="19719" y="0"/>
                  </a:moveTo>
                  <a:lnTo>
                    <a:pt x="1" y="24732"/>
                  </a:lnTo>
                  <a:lnTo>
                    <a:pt x="912" y="25886"/>
                  </a:lnTo>
                  <a:lnTo>
                    <a:pt x="21572"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864" name="Google Shape;6864;p167"/>
            <p:cNvSpPr/>
            <p:nvPr/>
          </p:nvSpPr>
          <p:spPr>
            <a:xfrm>
              <a:off x="2377450" y="238125"/>
              <a:ext cx="491450" cy="587150"/>
            </a:xfrm>
            <a:custGeom>
              <a:avLst/>
              <a:gdLst/>
              <a:ahLst/>
              <a:cxnLst/>
              <a:rect l="l" t="t" r="r" b="b"/>
              <a:pathLst>
                <a:path w="19658" h="23486" extrusionOk="0">
                  <a:moveTo>
                    <a:pt x="17835" y="0"/>
                  </a:moveTo>
                  <a:lnTo>
                    <a:pt x="0" y="22331"/>
                  </a:lnTo>
                  <a:lnTo>
                    <a:pt x="942" y="23486"/>
                  </a:lnTo>
                  <a:lnTo>
                    <a:pt x="19658"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865" name="Google Shape;6865;p167"/>
            <p:cNvSpPr/>
            <p:nvPr/>
          </p:nvSpPr>
          <p:spPr>
            <a:xfrm>
              <a:off x="2329600" y="238125"/>
              <a:ext cx="442850" cy="526400"/>
            </a:xfrm>
            <a:custGeom>
              <a:avLst/>
              <a:gdLst/>
              <a:ahLst/>
              <a:cxnLst/>
              <a:rect l="l" t="t" r="r" b="b"/>
              <a:pathLst>
                <a:path w="17714" h="21056" extrusionOk="0">
                  <a:moveTo>
                    <a:pt x="15860" y="0"/>
                  </a:moveTo>
                  <a:lnTo>
                    <a:pt x="0" y="19901"/>
                  </a:lnTo>
                  <a:lnTo>
                    <a:pt x="912" y="21055"/>
                  </a:lnTo>
                  <a:lnTo>
                    <a:pt x="17713"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866" name="Google Shape;6866;p167"/>
            <p:cNvSpPr/>
            <p:nvPr/>
          </p:nvSpPr>
          <p:spPr>
            <a:xfrm>
              <a:off x="2280975" y="238125"/>
              <a:ext cx="395000" cy="466400"/>
            </a:xfrm>
            <a:custGeom>
              <a:avLst/>
              <a:gdLst/>
              <a:ahLst/>
              <a:cxnLst/>
              <a:rect l="l" t="t" r="r" b="b"/>
              <a:pathLst>
                <a:path w="15800" h="18656" extrusionOk="0">
                  <a:moveTo>
                    <a:pt x="13946" y="0"/>
                  </a:moveTo>
                  <a:lnTo>
                    <a:pt x="1" y="17500"/>
                  </a:lnTo>
                  <a:lnTo>
                    <a:pt x="912" y="18655"/>
                  </a:lnTo>
                  <a:lnTo>
                    <a:pt x="15800"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867" name="Google Shape;6867;p167"/>
            <p:cNvSpPr/>
            <p:nvPr/>
          </p:nvSpPr>
          <p:spPr>
            <a:xfrm>
              <a:off x="2232375" y="238125"/>
              <a:ext cx="346375" cy="405625"/>
            </a:xfrm>
            <a:custGeom>
              <a:avLst/>
              <a:gdLst/>
              <a:ahLst/>
              <a:cxnLst/>
              <a:rect l="l" t="t" r="r" b="b"/>
              <a:pathLst>
                <a:path w="13855" h="16225" extrusionOk="0">
                  <a:moveTo>
                    <a:pt x="12032" y="0"/>
                  </a:moveTo>
                  <a:lnTo>
                    <a:pt x="0" y="15070"/>
                  </a:lnTo>
                  <a:lnTo>
                    <a:pt x="942" y="16224"/>
                  </a:lnTo>
                  <a:lnTo>
                    <a:pt x="13855"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868" name="Google Shape;6868;p167"/>
            <p:cNvSpPr/>
            <p:nvPr/>
          </p:nvSpPr>
          <p:spPr>
            <a:xfrm>
              <a:off x="2184525" y="238125"/>
              <a:ext cx="298525" cy="345625"/>
            </a:xfrm>
            <a:custGeom>
              <a:avLst/>
              <a:gdLst/>
              <a:ahLst/>
              <a:cxnLst/>
              <a:rect l="l" t="t" r="r" b="b"/>
              <a:pathLst>
                <a:path w="11941" h="13825" extrusionOk="0">
                  <a:moveTo>
                    <a:pt x="10087" y="0"/>
                  </a:moveTo>
                  <a:lnTo>
                    <a:pt x="0" y="12670"/>
                  </a:lnTo>
                  <a:lnTo>
                    <a:pt x="912" y="13824"/>
                  </a:lnTo>
                  <a:lnTo>
                    <a:pt x="11940"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869" name="Google Shape;6869;p167"/>
            <p:cNvSpPr/>
            <p:nvPr/>
          </p:nvSpPr>
          <p:spPr>
            <a:xfrm>
              <a:off x="2135900" y="238125"/>
              <a:ext cx="250675" cy="284850"/>
            </a:xfrm>
            <a:custGeom>
              <a:avLst/>
              <a:gdLst/>
              <a:ahLst/>
              <a:cxnLst/>
              <a:rect l="l" t="t" r="r" b="b"/>
              <a:pathLst>
                <a:path w="10027" h="11394" extrusionOk="0">
                  <a:moveTo>
                    <a:pt x="8174" y="0"/>
                  </a:moveTo>
                  <a:lnTo>
                    <a:pt x="1" y="10239"/>
                  </a:lnTo>
                  <a:lnTo>
                    <a:pt x="942" y="11394"/>
                  </a:lnTo>
                  <a:lnTo>
                    <a:pt x="10027"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870" name="Google Shape;6870;p167"/>
            <p:cNvSpPr/>
            <p:nvPr/>
          </p:nvSpPr>
          <p:spPr>
            <a:xfrm>
              <a:off x="2088050" y="238125"/>
              <a:ext cx="202075" cy="224075"/>
            </a:xfrm>
            <a:custGeom>
              <a:avLst/>
              <a:gdLst/>
              <a:ahLst/>
              <a:cxnLst/>
              <a:rect l="l" t="t" r="r" b="b"/>
              <a:pathLst>
                <a:path w="8083" h="8963" extrusionOk="0">
                  <a:moveTo>
                    <a:pt x="6229" y="0"/>
                  </a:moveTo>
                  <a:lnTo>
                    <a:pt x="1" y="7808"/>
                  </a:lnTo>
                  <a:lnTo>
                    <a:pt x="912" y="8963"/>
                  </a:lnTo>
                  <a:lnTo>
                    <a:pt x="8082"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871" name="Google Shape;6871;p167"/>
            <p:cNvSpPr/>
            <p:nvPr/>
          </p:nvSpPr>
          <p:spPr>
            <a:xfrm>
              <a:off x="2039450" y="238125"/>
              <a:ext cx="153450" cy="164075"/>
            </a:xfrm>
            <a:custGeom>
              <a:avLst/>
              <a:gdLst/>
              <a:ahLst/>
              <a:cxnLst/>
              <a:rect l="l" t="t" r="r" b="b"/>
              <a:pathLst>
                <a:path w="6138" h="6563" extrusionOk="0">
                  <a:moveTo>
                    <a:pt x="4314" y="0"/>
                  </a:moveTo>
                  <a:lnTo>
                    <a:pt x="0" y="5408"/>
                  </a:lnTo>
                  <a:lnTo>
                    <a:pt x="912" y="6563"/>
                  </a:lnTo>
                  <a:lnTo>
                    <a:pt x="6137"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872" name="Google Shape;6872;p167"/>
            <p:cNvSpPr/>
            <p:nvPr/>
          </p:nvSpPr>
          <p:spPr>
            <a:xfrm>
              <a:off x="1991575" y="238125"/>
              <a:ext cx="105625" cy="104075"/>
            </a:xfrm>
            <a:custGeom>
              <a:avLst/>
              <a:gdLst/>
              <a:ahLst/>
              <a:cxnLst/>
              <a:rect l="l" t="t" r="r" b="b"/>
              <a:pathLst>
                <a:path w="4225" h="4163" extrusionOk="0">
                  <a:moveTo>
                    <a:pt x="2371" y="0"/>
                  </a:moveTo>
                  <a:lnTo>
                    <a:pt x="1" y="3008"/>
                  </a:lnTo>
                  <a:lnTo>
                    <a:pt x="912" y="4162"/>
                  </a:lnTo>
                  <a:lnTo>
                    <a:pt x="4224"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sp>
        <p:nvSpPr>
          <p:cNvPr id="6873" name="Google Shape;6873;p167"/>
          <p:cNvSpPr/>
          <p:nvPr/>
        </p:nvSpPr>
        <p:spPr>
          <a:xfrm>
            <a:off x="0" y="0"/>
            <a:ext cx="5743500" cy="5143500"/>
          </a:xfrm>
          <a:prstGeom prst="homePlate">
            <a:avLst>
              <a:gd name="adj" fmla="val 39813"/>
            </a:avLst>
          </a:prstGeom>
          <a:solidFill>
            <a:schemeClr val="lt1"/>
          </a:solidFill>
          <a:ln>
            <a:noFill/>
          </a:ln>
          <a:effectLst>
            <a:outerShdw blurRad="228600" dist="38100" dir="10800000" algn="bl" rotWithShape="0">
              <a:srgbClr val="000000">
                <a:alpha val="13333"/>
              </a:srgbClr>
            </a:outerShdw>
          </a:effectLst>
        </p:spPr>
        <p:txBody>
          <a:bodyPr spcFirstLastPara="1" wrap="square" lIns="91400" tIns="91400" rIns="91400" bIns="91400"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874" name="Google Shape;6874;p167"/>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grpSp>
        <p:nvGrpSpPr>
          <p:cNvPr id="6875" name="Google Shape;6875;p167"/>
          <p:cNvGrpSpPr/>
          <p:nvPr/>
        </p:nvGrpSpPr>
        <p:grpSpPr>
          <a:xfrm>
            <a:off x="1285922" y="2144123"/>
            <a:ext cx="2868897" cy="817157"/>
            <a:chOff x="238125" y="1822850"/>
            <a:chExt cx="7080200" cy="2016675"/>
          </a:xfrm>
        </p:grpSpPr>
        <p:sp>
          <p:nvSpPr>
            <p:cNvPr id="6876" name="Google Shape;6876;p167"/>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877" name="Google Shape;6877;p167"/>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878" name="Google Shape;6878;p167"/>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879" name="Google Shape;6879;p167"/>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880" name="Google Shape;6880;p167"/>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881" name="Google Shape;6881;p167"/>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882" name="Google Shape;6882;p167"/>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sp>
        <p:nvSpPr>
          <p:cNvPr id="6883" name="Google Shape;6883;p167"/>
          <p:cNvSpPr/>
          <p:nvPr/>
        </p:nvSpPr>
        <p:spPr>
          <a:xfrm>
            <a:off x="5338776" y="-4749"/>
            <a:ext cx="3805047" cy="5153025"/>
          </a:xfrm>
          <a:custGeom>
            <a:avLst/>
            <a:gdLst/>
            <a:ahLst/>
            <a:cxnLst/>
            <a:rect l="l" t="t" r="r" b="b"/>
            <a:pathLst>
              <a:path w="152400" h="206121" extrusionOk="0">
                <a:moveTo>
                  <a:pt x="82105" y="103632"/>
                </a:moveTo>
                <a:lnTo>
                  <a:pt x="190" y="205930"/>
                </a:lnTo>
                <a:lnTo>
                  <a:pt x="152209" y="206121"/>
                </a:lnTo>
                <a:lnTo>
                  <a:pt x="152400" y="190"/>
                </a:lnTo>
                <a:lnTo>
                  <a:pt x="0" y="0"/>
                </a:lnTo>
                <a:close/>
              </a:path>
            </a:pathLst>
          </a:custGeom>
          <a:solidFill>
            <a:schemeClr val="lt1"/>
          </a:solidFill>
          <a:ln>
            <a:noFill/>
          </a:ln>
          <a:effectLst>
            <a:outerShdw blurRad="228600" dist="38100" dir="10800000" algn="bl" rotWithShape="0">
              <a:srgbClr val="000000">
                <a:alpha val="13333"/>
              </a:srgbClr>
            </a:outerShdw>
          </a:effectLst>
        </p:spPr>
        <p:txBody>
          <a:bodyPr/>
          <a:lstStyle/>
          <a:p>
            <a:endParaRPr lang="en-US"/>
          </a:p>
        </p:txBody>
      </p:sp>
      <p:sp>
        <p:nvSpPr>
          <p:cNvPr id="6884" name="Google Shape;6884;p167"/>
          <p:cNvSpPr txBox="1"/>
          <p:nvPr/>
        </p:nvSpPr>
        <p:spPr>
          <a:xfrm>
            <a:off x="244350" y="4765501"/>
            <a:ext cx="1315500" cy="292313"/>
          </a:xfrm>
          <a:prstGeom prst="rect">
            <a:avLst/>
          </a:prstGeom>
          <a:noFill/>
          <a:ln>
            <a:noFill/>
          </a:ln>
        </p:spPr>
        <p:txBody>
          <a:bodyPr spcFirstLastPara="1" wrap="square" lIns="91400" tIns="91400" rIns="91400" bIns="91400"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81.xml><?xml version="1.0" encoding="utf-8"?>
<p:sldLayout xmlns:a="http://schemas.openxmlformats.org/drawingml/2006/main" xmlns:r="http://schemas.openxmlformats.org/officeDocument/2006/relationships" xmlns:p="http://schemas.openxmlformats.org/presentationml/2006/main" matchingName="Closing slide w/logo_red">
  <p:cSld name="Closing slide w/logo_red">
    <p:bg>
      <p:bgPr>
        <a:solidFill>
          <a:schemeClr val="accent1"/>
        </a:solidFill>
        <a:effectLst/>
      </p:bgPr>
    </p:bg>
    <p:spTree>
      <p:nvGrpSpPr>
        <p:cNvPr id="1" name="Shape 6885"/>
        <p:cNvGrpSpPr/>
        <p:nvPr/>
      </p:nvGrpSpPr>
      <p:grpSpPr>
        <a:xfrm>
          <a:off x="0" y="0"/>
          <a:ext cx="0" cy="0"/>
          <a:chOff x="0" y="0"/>
          <a:chExt cx="0" cy="0"/>
        </a:xfrm>
      </p:grpSpPr>
      <p:sp>
        <p:nvSpPr>
          <p:cNvPr id="6886" name="Google Shape;6886;p168"/>
          <p:cNvSpPr/>
          <p:nvPr/>
        </p:nvSpPr>
        <p:spPr>
          <a:xfrm>
            <a:off x="0" y="0"/>
            <a:ext cx="5743500" cy="5143500"/>
          </a:xfrm>
          <a:prstGeom prst="homePlate">
            <a:avLst>
              <a:gd name="adj" fmla="val 39813"/>
            </a:avLst>
          </a:prstGeom>
          <a:solidFill>
            <a:schemeClr val="lt1"/>
          </a:solidFill>
          <a:ln>
            <a:noFill/>
          </a:ln>
          <a:effectLst>
            <a:outerShdw blurRad="228600" dist="38100" dir="10800000" algn="bl" rotWithShape="0">
              <a:srgbClr val="000000">
                <a:alpha val="33333"/>
              </a:srgbClr>
            </a:outerShdw>
          </a:effectLst>
        </p:spPr>
        <p:txBody>
          <a:bodyPr spcFirstLastPara="1" wrap="square" lIns="91400" tIns="91400" rIns="91400" bIns="91400"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887" name="Google Shape;6887;p168"/>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grpSp>
        <p:nvGrpSpPr>
          <p:cNvPr id="6888" name="Google Shape;6888;p168"/>
          <p:cNvGrpSpPr/>
          <p:nvPr/>
        </p:nvGrpSpPr>
        <p:grpSpPr>
          <a:xfrm>
            <a:off x="1285922" y="2144123"/>
            <a:ext cx="2868897" cy="817157"/>
            <a:chOff x="238125" y="1822850"/>
            <a:chExt cx="7080200" cy="2016675"/>
          </a:xfrm>
        </p:grpSpPr>
        <p:sp>
          <p:nvSpPr>
            <p:cNvPr id="6889" name="Google Shape;6889;p168"/>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890" name="Google Shape;6890;p168"/>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891" name="Google Shape;6891;p168"/>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892" name="Google Shape;6892;p168"/>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893" name="Google Shape;6893;p168"/>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894" name="Google Shape;6894;p168"/>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895" name="Google Shape;6895;p168"/>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sp>
        <p:nvSpPr>
          <p:cNvPr id="6896" name="Google Shape;6896;p168"/>
          <p:cNvSpPr/>
          <p:nvPr/>
        </p:nvSpPr>
        <p:spPr>
          <a:xfrm>
            <a:off x="5338776" y="-4749"/>
            <a:ext cx="3805047" cy="5153025"/>
          </a:xfrm>
          <a:custGeom>
            <a:avLst/>
            <a:gdLst/>
            <a:ahLst/>
            <a:cxnLst/>
            <a:rect l="l" t="t" r="r" b="b"/>
            <a:pathLst>
              <a:path w="152400" h="206121" extrusionOk="0">
                <a:moveTo>
                  <a:pt x="82105" y="103632"/>
                </a:moveTo>
                <a:lnTo>
                  <a:pt x="190" y="205930"/>
                </a:lnTo>
                <a:lnTo>
                  <a:pt x="152209" y="206121"/>
                </a:lnTo>
                <a:lnTo>
                  <a:pt x="152400" y="190"/>
                </a:lnTo>
                <a:lnTo>
                  <a:pt x="0" y="0"/>
                </a:lnTo>
                <a:close/>
              </a:path>
            </a:pathLst>
          </a:custGeom>
          <a:solidFill>
            <a:schemeClr val="lt1"/>
          </a:solidFill>
          <a:ln>
            <a:noFill/>
          </a:ln>
          <a:effectLst>
            <a:outerShdw blurRad="228600" dist="38100" dir="10800000" algn="bl" rotWithShape="0">
              <a:srgbClr val="000000">
                <a:alpha val="33333"/>
              </a:srgbClr>
            </a:outerShdw>
          </a:effectLst>
        </p:spPr>
        <p:txBody>
          <a:bodyPr/>
          <a:lstStyle/>
          <a:p>
            <a:endParaRPr lang="en-US"/>
          </a:p>
        </p:txBody>
      </p:sp>
      <p:sp>
        <p:nvSpPr>
          <p:cNvPr id="6897" name="Google Shape;6897;p168"/>
          <p:cNvSpPr txBox="1"/>
          <p:nvPr/>
        </p:nvSpPr>
        <p:spPr>
          <a:xfrm>
            <a:off x="244350" y="4765501"/>
            <a:ext cx="1315500" cy="292313"/>
          </a:xfrm>
          <a:prstGeom prst="rect">
            <a:avLst/>
          </a:prstGeom>
          <a:noFill/>
          <a:ln>
            <a:noFill/>
          </a:ln>
        </p:spPr>
        <p:txBody>
          <a:bodyPr spcFirstLastPara="1" wrap="square" lIns="91400" tIns="91400" rIns="91400" bIns="91400"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82.xml><?xml version="1.0" encoding="utf-8"?>
<p:sldLayout xmlns:a="http://schemas.openxmlformats.org/drawingml/2006/main" xmlns:r="http://schemas.openxmlformats.org/officeDocument/2006/relationships" xmlns:p="http://schemas.openxmlformats.org/presentationml/2006/main" matchingName="Title and body, left justified">
  <p:cSld name="Title and body, left justified">
    <p:spTree>
      <p:nvGrpSpPr>
        <p:cNvPr id="1" name="Shape 6902"/>
        <p:cNvGrpSpPr/>
        <p:nvPr/>
      </p:nvGrpSpPr>
      <p:grpSpPr>
        <a:xfrm>
          <a:off x="0" y="0"/>
          <a:ext cx="0" cy="0"/>
          <a:chOff x="0" y="0"/>
          <a:chExt cx="0" cy="0"/>
        </a:xfrm>
      </p:grpSpPr>
      <p:sp>
        <p:nvSpPr>
          <p:cNvPr id="6903" name="Google Shape;6903;p190"/>
          <p:cNvSpPr txBox="1">
            <a:spLocks noGrp="1"/>
          </p:cNvSpPr>
          <p:nvPr>
            <p:ph type="title"/>
          </p:nvPr>
        </p:nvSpPr>
        <p:spPr>
          <a:xfrm>
            <a:off x="399846" y="797750"/>
            <a:ext cx="4227900" cy="11463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800"/>
              <a:buNone/>
              <a:defRPr sz="28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6904" name="Google Shape;6904;p190"/>
          <p:cNvSpPr txBox="1">
            <a:spLocks noGrp="1"/>
          </p:cNvSpPr>
          <p:nvPr>
            <p:ph type="body" idx="1"/>
          </p:nvPr>
        </p:nvSpPr>
        <p:spPr>
          <a:xfrm>
            <a:off x="399846" y="1944150"/>
            <a:ext cx="4227900" cy="2555700"/>
          </a:xfrm>
          <a:prstGeom prst="rect">
            <a:avLst/>
          </a:prstGeom>
          <a:noFill/>
          <a:ln>
            <a:noFill/>
          </a:ln>
        </p:spPr>
        <p:txBody>
          <a:bodyPr spcFirstLastPara="1" wrap="square" lIns="91425" tIns="91425" rIns="91425" bIns="91425" anchor="t" anchorCtr="0">
            <a:normAutofit/>
          </a:bodyPr>
          <a:lstStyle>
            <a:lvl1pPr marL="457200" lvl="0" indent="-330200" algn="l">
              <a:lnSpc>
                <a:spcPct val="115000"/>
              </a:lnSpc>
              <a:spcBef>
                <a:spcPts val="0"/>
              </a:spcBef>
              <a:spcAft>
                <a:spcPts val="0"/>
              </a:spcAft>
              <a:buSzPts val="1600"/>
              <a:buChar char="●"/>
              <a:defRPr/>
            </a:lvl1pPr>
            <a:lvl2pPr marL="914400" lvl="1" indent="-317500" algn="l">
              <a:lnSpc>
                <a:spcPct val="115000"/>
              </a:lnSpc>
              <a:spcBef>
                <a:spcPts val="0"/>
              </a:spcBef>
              <a:spcAft>
                <a:spcPts val="0"/>
              </a:spcAft>
              <a:buSzPts val="1400"/>
              <a:buChar char="○"/>
              <a:defRPr/>
            </a:lvl2pPr>
            <a:lvl3pPr marL="1371600" lvl="2" indent="-304800" algn="l">
              <a:lnSpc>
                <a:spcPct val="115000"/>
              </a:lnSpc>
              <a:spcBef>
                <a:spcPts val="0"/>
              </a:spcBef>
              <a:spcAft>
                <a:spcPts val="0"/>
              </a:spcAft>
              <a:buSzPts val="1200"/>
              <a:buChar char="■"/>
              <a:defRPr/>
            </a:lvl3pPr>
            <a:lvl4pPr marL="1828800" lvl="3" indent="-304800" algn="l">
              <a:lnSpc>
                <a:spcPct val="115000"/>
              </a:lnSpc>
              <a:spcBef>
                <a:spcPts val="0"/>
              </a:spcBef>
              <a:spcAft>
                <a:spcPts val="0"/>
              </a:spcAft>
              <a:buSzPts val="1200"/>
              <a:buChar char="●"/>
              <a:defRPr/>
            </a:lvl4pPr>
            <a:lvl5pPr marL="2286000" lvl="4" indent="-292100" algn="l">
              <a:lnSpc>
                <a:spcPct val="115000"/>
              </a:lnSpc>
              <a:spcBef>
                <a:spcPts val="0"/>
              </a:spcBef>
              <a:spcAft>
                <a:spcPts val="0"/>
              </a:spcAft>
              <a:buSzPts val="1000"/>
              <a:buChar char="○"/>
              <a:defRPr/>
            </a:lvl5pPr>
            <a:lvl6pPr marL="2743200" lvl="5" indent="-292100" algn="l">
              <a:lnSpc>
                <a:spcPct val="115000"/>
              </a:lnSpc>
              <a:spcBef>
                <a:spcPts val="0"/>
              </a:spcBef>
              <a:spcAft>
                <a:spcPts val="0"/>
              </a:spcAft>
              <a:buSzPts val="1000"/>
              <a:buChar char="■"/>
              <a:defRPr/>
            </a:lvl6pPr>
            <a:lvl7pPr marL="3200400" lvl="6" indent="-292100" algn="l">
              <a:lnSpc>
                <a:spcPct val="115000"/>
              </a:lnSpc>
              <a:spcBef>
                <a:spcPts val="0"/>
              </a:spcBef>
              <a:spcAft>
                <a:spcPts val="0"/>
              </a:spcAft>
              <a:buSzPts val="1000"/>
              <a:buChar char="●"/>
              <a:defRPr/>
            </a:lvl7pPr>
            <a:lvl8pPr marL="3657600" lvl="7" indent="-285750" algn="l">
              <a:lnSpc>
                <a:spcPct val="115000"/>
              </a:lnSpc>
              <a:spcBef>
                <a:spcPts val="0"/>
              </a:spcBef>
              <a:spcAft>
                <a:spcPts val="0"/>
              </a:spcAft>
              <a:buSzPts val="900"/>
              <a:buChar char="○"/>
              <a:defRPr/>
            </a:lvl8pPr>
            <a:lvl9pPr marL="4114800" lvl="8" indent="-285750" algn="l">
              <a:lnSpc>
                <a:spcPct val="115000"/>
              </a:lnSpc>
              <a:spcBef>
                <a:spcPts val="0"/>
              </a:spcBef>
              <a:spcAft>
                <a:spcPts val="0"/>
              </a:spcAft>
              <a:buSzPts val="900"/>
              <a:buChar char="■"/>
              <a:defRPr/>
            </a:lvl9pPr>
          </a:lstStyle>
          <a:p>
            <a:endParaRPr/>
          </a:p>
        </p:txBody>
      </p:sp>
      <p:sp>
        <p:nvSpPr>
          <p:cNvPr id="6905" name="Google Shape;6905;p190"/>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6906" name="Google Shape;6906;p190"/>
          <p:cNvSpPr/>
          <p:nvPr/>
        </p:nvSpPr>
        <p:spPr>
          <a:xfrm>
            <a:off x="550586" y="518675"/>
            <a:ext cx="87600" cy="122700"/>
          </a:xfrm>
          <a:prstGeom prst="chevron">
            <a:avLst>
              <a:gd name="adj" fmla="val 55512"/>
            </a:avLst>
          </a:pr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07" name="Google Shape;6907;p190"/>
          <p:cNvSpPr txBox="1">
            <a:spLocks noGrp="1"/>
          </p:cNvSpPr>
          <p:nvPr>
            <p:ph type="subTitle" idx="2"/>
          </p:nvPr>
        </p:nvSpPr>
        <p:spPr>
          <a:xfrm>
            <a:off x="642621" y="421625"/>
            <a:ext cx="3985200" cy="316800"/>
          </a:xfrm>
          <a:prstGeom prst="rect">
            <a:avLst/>
          </a:prstGeom>
          <a:noFill/>
          <a:ln>
            <a:noFill/>
          </a:ln>
        </p:spPr>
        <p:txBody>
          <a:bodyPr spcFirstLastPara="1" wrap="square" lIns="91425" tIns="91425" rIns="91425" bIns="91425" anchor="ctr" anchorCtr="0">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2pPr>
            <a:lvl3pPr lvl="2"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3pPr>
            <a:lvl4pPr lvl="3"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4pPr>
            <a:lvl5pPr lvl="4" algn="l">
              <a:lnSpc>
                <a:spcPct val="115000"/>
              </a:lnSpc>
              <a:spcBef>
                <a:spcPts val="0"/>
              </a:spcBef>
              <a:spcAft>
                <a:spcPts val="0"/>
              </a:spcAft>
              <a:buSzPts val="1000"/>
              <a:buFont typeface="Inter Medium"/>
              <a:buNone/>
              <a:defRPr>
                <a:latin typeface="Inter Medium"/>
                <a:ea typeface="Inter Medium"/>
                <a:cs typeface="Inter Medium"/>
                <a:sym typeface="Inter Medium"/>
              </a:defRPr>
            </a:lvl5pPr>
            <a:lvl6pPr lvl="5" algn="l">
              <a:lnSpc>
                <a:spcPct val="115000"/>
              </a:lnSpc>
              <a:spcBef>
                <a:spcPts val="0"/>
              </a:spcBef>
              <a:spcAft>
                <a:spcPts val="0"/>
              </a:spcAft>
              <a:buSzPts val="1000"/>
              <a:buFont typeface="Inter Medium"/>
              <a:buNone/>
              <a:defRPr>
                <a:latin typeface="Inter Medium"/>
                <a:ea typeface="Inter Medium"/>
                <a:cs typeface="Inter Medium"/>
                <a:sym typeface="Inter Medium"/>
              </a:defRPr>
            </a:lvl6pPr>
            <a:lvl7pPr lvl="6" algn="l">
              <a:lnSpc>
                <a:spcPct val="115000"/>
              </a:lnSpc>
              <a:spcBef>
                <a:spcPts val="0"/>
              </a:spcBef>
              <a:spcAft>
                <a:spcPts val="0"/>
              </a:spcAft>
              <a:buSzPts val="1000"/>
              <a:buFont typeface="Inter Medium"/>
              <a:buNone/>
              <a:defRPr>
                <a:latin typeface="Inter Medium"/>
                <a:ea typeface="Inter Medium"/>
                <a:cs typeface="Inter Medium"/>
                <a:sym typeface="Inter Medium"/>
              </a:defRPr>
            </a:lvl7pPr>
            <a:lvl8pPr lvl="7"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8pPr>
            <a:lvl9pPr lvl="8"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9pPr>
          </a:lstStyle>
          <a:p>
            <a:endParaRPr/>
          </a:p>
        </p:txBody>
      </p:sp>
      <p:sp>
        <p:nvSpPr>
          <p:cNvPr id="6908" name="Google Shape;6908;p190"/>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83.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6909"/>
        <p:cNvGrpSpPr/>
        <p:nvPr/>
      </p:nvGrpSpPr>
      <p:grpSpPr>
        <a:xfrm>
          <a:off x="0" y="0"/>
          <a:ext cx="0" cy="0"/>
          <a:chOff x="0" y="0"/>
          <a:chExt cx="0" cy="0"/>
        </a:xfrm>
      </p:grpSpPr>
      <p:sp>
        <p:nvSpPr>
          <p:cNvPr id="6910" name="Google Shape;6910;p193"/>
          <p:cNvSpPr txBox="1">
            <a:spLocks noGrp="1"/>
          </p:cNvSpPr>
          <p:nvPr>
            <p:ph type="title"/>
          </p:nvPr>
        </p:nvSpPr>
        <p:spPr>
          <a:xfrm>
            <a:off x="244353" y="200600"/>
            <a:ext cx="8661600" cy="5727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6911" name="Google Shape;6911;p193"/>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grpSp>
        <p:nvGrpSpPr>
          <p:cNvPr id="6912" name="Google Shape;6912;p193"/>
          <p:cNvGrpSpPr/>
          <p:nvPr/>
        </p:nvGrpSpPr>
        <p:grpSpPr>
          <a:xfrm>
            <a:off x="8041173" y="4778596"/>
            <a:ext cx="598277" cy="170409"/>
            <a:chOff x="238125" y="1822850"/>
            <a:chExt cx="7080200" cy="2016675"/>
          </a:xfrm>
        </p:grpSpPr>
        <p:sp>
          <p:nvSpPr>
            <p:cNvPr id="6913" name="Google Shape;6913;p193"/>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14" name="Google Shape;6914;p193"/>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15" name="Google Shape;6915;p193"/>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16" name="Google Shape;6916;p193"/>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17" name="Google Shape;6917;p193"/>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18" name="Google Shape;6918;p193"/>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19" name="Google Shape;6919;p193"/>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6920" name="Google Shape;6920;p193"/>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84.xml><?xml version="1.0" encoding="utf-8"?>
<p:sldLayout xmlns:a="http://schemas.openxmlformats.org/drawingml/2006/main" xmlns:r="http://schemas.openxmlformats.org/officeDocument/2006/relationships" xmlns:p="http://schemas.openxmlformats.org/presentationml/2006/main" matchingName="Blank">
  <p:cSld name="Blank">
    <p:spTree>
      <p:nvGrpSpPr>
        <p:cNvPr id="1" name="Shape 6921"/>
        <p:cNvGrpSpPr/>
        <p:nvPr/>
      </p:nvGrpSpPr>
      <p:grpSpPr>
        <a:xfrm>
          <a:off x="0" y="0"/>
          <a:ext cx="0" cy="0"/>
          <a:chOff x="0" y="0"/>
          <a:chExt cx="0" cy="0"/>
        </a:xfrm>
      </p:grpSpPr>
      <p:sp>
        <p:nvSpPr>
          <p:cNvPr id="6922" name="Google Shape;6922;p194"/>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85.xml><?xml version="1.0" encoding="utf-8"?>
<p:sldLayout xmlns:a="http://schemas.openxmlformats.org/drawingml/2006/main" xmlns:r="http://schemas.openxmlformats.org/officeDocument/2006/relationships" xmlns:p="http://schemas.openxmlformats.org/presentationml/2006/main" matchingName="Title" type="title">
  <p:cSld name="TITLE">
    <p:spTree>
      <p:nvGrpSpPr>
        <p:cNvPr id="1" name="Shape 6923"/>
        <p:cNvGrpSpPr/>
        <p:nvPr/>
      </p:nvGrpSpPr>
      <p:grpSpPr>
        <a:xfrm>
          <a:off x="0" y="0"/>
          <a:ext cx="0" cy="0"/>
          <a:chOff x="0" y="0"/>
          <a:chExt cx="0" cy="0"/>
        </a:xfrm>
      </p:grpSpPr>
      <p:sp>
        <p:nvSpPr>
          <p:cNvPr id="6924" name="Google Shape;6924;p195"/>
          <p:cNvSpPr txBox="1">
            <a:spLocks noGrp="1"/>
          </p:cNvSpPr>
          <p:nvPr>
            <p:ph type="ctrTitle"/>
          </p:nvPr>
        </p:nvSpPr>
        <p:spPr>
          <a:xfrm>
            <a:off x="311700" y="726875"/>
            <a:ext cx="4716600" cy="2052600"/>
          </a:xfrm>
          <a:prstGeom prst="rect">
            <a:avLst/>
          </a:prstGeom>
          <a:noFill/>
          <a:ln>
            <a:noFill/>
          </a:ln>
        </p:spPr>
        <p:txBody>
          <a:bodyPr spcFirstLastPara="1" wrap="square" lIns="91425" tIns="91425" rIns="91425" bIns="91425" anchor="b" anchorCtr="0">
            <a:normAutofit/>
          </a:bodyPr>
          <a:lstStyle>
            <a:lvl1pPr lvl="0" algn="l">
              <a:lnSpc>
                <a:spcPct val="95000"/>
              </a:lnSpc>
              <a:spcBef>
                <a:spcPts val="0"/>
              </a:spcBef>
              <a:spcAft>
                <a:spcPts val="0"/>
              </a:spcAft>
              <a:buSzPts val="4200"/>
              <a:buNone/>
              <a:defRPr sz="4200"/>
            </a:lvl1pPr>
            <a:lvl2pPr lvl="1" algn="ctr">
              <a:lnSpc>
                <a:spcPct val="95000"/>
              </a:lnSpc>
              <a:spcBef>
                <a:spcPts val="0"/>
              </a:spcBef>
              <a:spcAft>
                <a:spcPts val="0"/>
              </a:spcAft>
              <a:buSzPts val="5200"/>
              <a:buNone/>
              <a:defRPr sz="5200"/>
            </a:lvl2pPr>
            <a:lvl3pPr lvl="2" algn="ctr">
              <a:lnSpc>
                <a:spcPct val="95000"/>
              </a:lnSpc>
              <a:spcBef>
                <a:spcPts val="0"/>
              </a:spcBef>
              <a:spcAft>
                <a:spcPts val="0"/>
              </a:spcAft>
              <a:buSzPts val="5200"/>
              <a:buNone/>
              <a:defRPr sz="5200"/>
            </a:lvl3pPr>
            <a:lvl4pPr lvl="3" algn="ctr">
              <a:lnSpc>
                <a:spcPct val="95000"/>
              </a:lnSpc>
              <a:spcBef>
                <a:spcPts val="0"/>
              </a:spcBef>
              <a:spcAft>
                <a:spcPts val="0"/>
              </a:spcAft>
              <a:buSzPts val="5200"/>
              <a:buNone/>
              <a:defRPr sz="5200"/>
            </a:lvl4pPr>
            <a:lvl5pPr lvl="4" algn="ctr">
              <a:lnSpc>
                <a:spcPct val="95000"/>
              </a:lnSpc>
              <a:spcBef>
                <a:spcPts val="0"/>
              </a:spcBef>
              <a:spcAft>
                <a:spcPts val="0"/>
              </a:spcAft>
              <a:buSzPts val="5200"/>
              <a:buNone/>
              <a:defRPr sz="5200"/>
            </a:lvl5pPr>
            <a:lvl6pPr lvl="5" algn="ctr">
              <a:lnSpc>
                <a:spcPct val="95000"/>
              </a:lnSpc>
              <a:spcBef>
                <a:spcPts val="0"/>
              </a:spcBef>
              <a:spcAft>
                <a:spcPts val="0"/>
              </a:spcAft>
              <a:buSzPts val="5200"/>
              <a:buNone/>
              <a:defRPr sz="5200"/>
            </a:lvl6pPr>
            <a:lvl7pPr lvl="6" algn="ctr">
              <a:lnSpc>
                <a:spcPct val="95000"/>
              </a:lnSpc>
              <a:spcBef>
                <a:spcPts val="0"/>
              </a:spcBef>
              <a:spcAft>
                <a:spcPts val="0"/>
              </a:spcAft>
              <a:buSzPts val="5200"/>
              <a:buNone/>
              <a:defRPr sz="5200"/>
            </a:lvl7pPr>
            <a:lvl8pPr lvl="7" algn="ctr">
              <a:lnSpc>
                <a:spcPct val="95000"/>
              </a:lnSpc>
              <a:spcBef>
                <a:spcPts val="0"/>
              </a:spcBef>
              <a:spcAft>
                <a:spcPts val="0"/>
              </a:spcAft>
              <a:buSzPts val="5200"/>
              <a:buNone/>
              <a:defRPr sz="5200"/>
            </a:lvl8pPr>
            <a:lvl9pPr lvl="8" algn="ctr">
              <a:lnSpc>
                <a:spcPct val="95000"/>
              </a:lnSpc>
              <a:spcBef>
                <a:spcPts val="0"/>
              </a:spcBef>
              <a:spcAft>
                <a:spcPts val="0"/>
              </a:spcAft>
              <a:buSzPts val="5200"/>
              <a:buNone/>
              <a:defRPr sz="5200"/>
            </a:lvl9pPr>
          </a:lstStyle>
          <a:p>
            <a:endParaRPr/>
          </a:p>
        </p:txBody>
      </p:sp>
      <p:sp>
        <p:nvSpPr>
          <p:cNvPr id="6925" name="Google Shape;6925;p195"/>
          <p:cNvSpPr txBox="1">
            <a:spLocks noGrp="1"/>
          </p:cNvSpPr>
          <p:nvPr>
            <p:ph type="subTitle" idx="1"/>
          </p:nvPr>
        </p:nvSpPr>
        <p:spPr>
          <a:xfrm>
            <a:off x="311700" y="2816425"/>
            <a:ext cx="4716600" cy="11472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Clr>
                <a:schemeClr val="dk2"/>
              </a:buClr>
              <a:buSzPts val="2000"/>
              <a:buNone/>
              <a:defRPr sz="2000">
                <a:solidFill>
                  <a:schemeClr val="dk2"/>
                </a:solidFill>
              </a:defRPr>
            </a:lvl1pPr>
            <a:lvl2pPr lvl="1" algn="l">
              <a:lnSpc>
                <a:spcPct val="100000"/>
              </a:lnSpc>
              <a:spcBef>
                <a:spcPts val="0"/>
              </a:spcBef>
              <a:spcAft>
                <a:spcPts val="0"/>
              </a:spcAft>
              <a:buClr>
                <a:schemeClr val="dk2"/>
              </a:buClr>
              <a:buSzPts val="2000"/>
              <a:buNone/>
              <a:defRPr sz="2000">
                <a:solidFill>
                  <a:schemeClr val="dk2"/>
                </a:solidFill>
              </a:defRPr>
            </a:lvl2pPr>
            <a:lvl3pPr lvl="2" algn="l">
              <a:lnSpc>
                <a:spcPct val="100000"/>
              </a:lnSpc>
              <a:spcBef>
                <a:spcPts val="0"/>
              </a:spcBef>
              <a:spcAft>
                <a:spcPts val="0"/>
              </a:spcAft>
              <a:buClr>
                <a:schemeClr val="dk2"/>
              </a:buClr>
              <a:buSzPts val="2000"/>
              <a:buNone/>
              <a:defRPr sz="2000">
                <a:solidFill>
                  <a:schemeClr val="dk2"/>
                </a:solidFill>
              </a:defRPr>
            </a:lvl3pPr>
            <a:lvl4pPr lvl="3" algn="l">
              <a:lnSpc>
                <a:spcPct val="100000"/>
              </a:lnSpc>
              <a:spcBef>
                <a:spcPts val="0"/>
              </a:spcBef>
              <a:spcAft>
                <a:spcPts val="0"/>
              </a:spcAft>
              <a:buClr>
                <a:schemeClr val="dk2"/>
              </a:buClr>
              <a:buSzPts val="2000"/>
              <a:buNone/>
              <a:defRPr sz="2000">
                <a:solidFill>
                  <a:schemeClr val="dk2"/>
                </a:solidFill>
              </a:defRPr>
            </a:lvl4pPr>
            <a:lvl5pPr lvl="4" algn="l">
              <a:lnSpc>
                <a:spcPct val="100000"/>
              </a:lnSpc>
              <a:spcBef>
                <a:spcPts val="0"/>
              </a:spcBef>
              <a:spcAft>
                <a:spcPts val="0"/>
              </a:spcAft>
              <a:buClr>
                <a:schemeClr val="dk2"/>
              </a:buClr>
              <a:buSzPts val="2000"/>
              <a:buNone/>
              <a:defRPr sz="2000">
                <a:solidFill>
                  <a:schemeClr val="dk2"/>
                </a:solidFill>
              </a:defRPr>
            </a:lvl5pPr>
            <a:lvl6pPr lvl="5" algn="l">
              <a:lnSpc>
                <a:spcPct val="100000"/>
              </a:lnSpc>
              <a:spcBef>
                <a:spcPts val="0"/>
              </a:spcBef>
              <a:spcAft>
                <a:spcPts val="0"/>
              </a:spcAft>
              <a:buClr>
                <a:schemeClr val="dk2"/>
              </a:buClr>
              <a:buSzPts val="2000"/>
              <a:buNone/>
              <a:defRPr sz="2000">
                <a:solidFill>
                  <a:schemeClr val="dk2"/>
                </a:solidFill>
              </a:defRPr>
            </a:lvl6pPr>
            <a:lvl7pPr lvl="6" algn="l">
              <a:lnSpc>
                <a:spcPct val="100000"/>
              </a:lnSpc>
              <a:spcBef>
                <a:spcPts val="0"/>
              </a:spcBef>
              <a:spcAft>
                <a:spcPts val="0"/>
              </a:spcAft>
              <a:buClr>
                <a:schemeClr val="dk2"/>
              </a:buClr>
              <a:buSzPts val="2000"/>
              <a:buNone/>
              <a:defRPr sz="2000">
                <a:solidFill>
                  <a:schemeClr val="dk2"/>
                </a:solidFill>
              </a:defRPr>
            </a:lvl7pPr>
            <a:lvl8pPr lvl="7" algn="l">
              <a:lnSpc>
                <a:spcPct val="100000"/>
              </a:lnSpc>
              <a:spcBef>
                <a:spcPts val="0"/>
              </a:spcBef>
              <a:spcAft>
                <a:spcPts val="0"/>
              </a:spcAft>
              <a:buClr>
                <a:schemeClr val="dk2"/>
              </a:buClr>
              <a:buSzPts val="2000"/>
              <a:buNone/>
              <a:defRPr sz="2000">
                <a:solidFill>
                  <a:schemeClr val="dk2"/>
                </a:solidFill>
              </a:defRPr>
            </a:lvl8pPr>
            <a:lvl9pPr lvl="8" algn="l">
              <a:lnSpc>
                <a:spcPct val="100000"/>
              </a:lnSpc>
              <a:spcBef>
                <a:spcPts val="0"/>
              </a:spcBef>
              <a:spcAft>
                <a:spcPts val="0"/>
              </a:spcAft>
              <a:buClr>
                <a:schemeClr val="dk2"/>
              </a:buClr>
              <a:buSzPts val="2000"/>
              <a:buNone/>
              <a:defRPr sz="2000">
                <a:solidFill>
                  <a:schemeClr val="dk2"/>
                </a:solidFill>
              </a:defRPr>
            </a:lvl9pPr>
          </a:lstStyle>
          <a:p>
            <a:endParaRPr/>
          </a:p>
        </p:txBody>
      </p:sp>
      <p:grpSp>
        <p:nvGrpSpPr>
          <p:cNvPr id="6926" name="Google Shape;6926;p195"/>
          <p:cNvGrpSpPr/>
          <p:nvPr/>
        </p:nvGrpSpPr>
        <p:grpSpPr>
          <a:xfrm>
            <a:off x="7833119" y="4564515"/>
            <a:ext cx="1026629" cy="292418"/>
            <a:chOff x="238125" y="1822850"/>
            <a:chExt cx="7080200" cy="2016675"/>
          </a:xfrm>
        </p:grpSpPr>
        <p:sp>
          <p:nvSpPr>
            <p:cNvPr id="6927" name="Google Shape;6927;p195"/>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28" name="Google Shape;6928;p195"/>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29" name="Google Shape;6929;p195"/>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30" name="Google Shape;6930;p195"/>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31" name="Google Shape;6931;p195"/>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32" name="Google Shape;6932;p195"/>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33" name="Google Shape;6933;p195"/>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Tree>
  </p:cSld>
  <p:clrMapOvr>
    <a:masterClrMapping/>
  </p:clrMapOvr>
</p:sldLayout>
</file>

<file path=ppt/slideLayouts/slideLayout86.xml><?xml version="1.0" encoding="utf-8"?>
<p:sldLayout xmlns:a="http://schemas.openxmlformats.org/drawingml/2006/main" xmlns:r="http://schemas.openxmlformats.org/officeDocument/2006/relationships" xmlns:p="http://schemas.openxmlformats.org/presentationml/2006/main" matchingName="Title w/chevron text container">
  <p:cSld name="Title w/chevron text container">
    <p:bg>
      <p:bgPr>
        <a:solidFill>
          <a:schemeClr val="dk1"/>
        </a:solidFill>
        <a:effectLst/>
      </p:bgPr>
    </p:bg>
    <p:spTree>
      <p:nvGrpSpPr>
        <p:cNvPr id="1" name="Shape 6934"/>
        <p:cNvGrpSpPr/>
        <p:nvPr/>
      </p:nvGrpSpPr>
      <p:grpSpPr>
        <a:xfrm>
          <a:off x="0" y="0"/>
          <a:ext cx="0" cy="0"/>
          <a:chOff x="0" y="0"/>
          <a:chExt cx="0" cy="0"/>
        </a:xfrm>
      </p:grpSpPr>
      <p:sp>
        <p:nvSpPr>
          <p:cNvPr id="6935" name="Google Shape;6935;p196"/>
          <p:cNvSpPr/>
          <p:nvPr/>
        </p:nvSpPr>
        <p:spPr>
          <a:xfrm>
            <a:off x="0" y="0"/>
            <a:ext cx="6410100" cy="5143500"/>
          </a:xfrm>
          <a:prstGeom prst="homePlate">
            <a:avLst>
              <a:gd name="adj" fmla="val 39813"/>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36" name="Google Shape;6936;p196"/>
          <p:cNvSpPr txBox="1">
            <a:spLocks noGrp="1"/>
          </p:cNvSpPr>
          <p:nvPr>
            <p:ph type="ctrTitle"/>
          </p:nvPr>
        </p:nvSpPr>
        <p:spPr>
          <a:xfrm>
            <a:off x="311703" y="727441"/>
            <a:ext cx="4952700" cy="2052600"/>
          </a:xfrm>
          <a:prstGeom prst="rect">
            <a:avLst/>
          </a:prstGeom>
          <a:noFill/>
          <a:ln>
            <a:noFill/>
          </a:ln>
        </p:spPr>
        <p:txBody>
          <a:bodyPr spcFirstLastPara="1" wrap="square" lIns="91425" tIns="91425" rIns="91425" bIns="91425" anchor="b" anchorCtr="0">
            <a:normAutofit/>
          </a:bodyPr>
          <a:lstStyle>
            <a:lvl1pPr lvl="0" algn="l">
              <a:lnSpc>
                <a:spcPct val="95000"/>
              </a:lnSpc>
              <a:spcBef>
                <a:spcPts val="0"/>
              </a:spcBef>
              <a:spcAft>
                <a:spcPts val="0"/>
              </a:spcAft>
              <a:buSzPts val="4200"/>
              <a:buNone/>
              <a:defRPr sz="4200"/>
            </a:lvl1pPr>
            <a:lvl2pPr lvl="1" algn="ctr">
              <a:lnSpc>
                <a:spcPct val="95000"/>
              </a:lnSpc>
              <a:spcBef>
                <a:spcPts val="0"/>
              </a:spcBef>
              <a:spcAft>
                <a:spcPts val="0"/>
              </a:spcAft>
              <a:buSzPts val="5200"/>
              <a:buNone/>
              <a:defRPr sz="5200"/>
            </a:lvl2pPr>
            <a:lvl3pPr lvl="2" algn="ctr">
              <a:lnSpc>
                <a:spcPct val="95000"/>
              </a:lnSpc>
              <a:spcBef>
                <a:spcPts val="0"/>
              </a:spcBef>
              <a:spcAft>
                <a:spcPts val="0"/>
              </a:spcAft>
              <a:buSzPts val="5200"/>
              <a:buNone/>
              <a:defRPr sz="5200"/>
            </a:lvl3pPr>
            <a:lvl4pPr lvl="3" algn="ctr">
              <a:lnSpc>
                <a:spcPct val="95000"/>
              </a:lnSpc>
              <a:spcBef>
                <a:spcPts val="0"/>
              </a:spcBef>
              <a:spcAft>
                <a:spcPts val="0"/>
              </a:spcAft>
              <a:buSzPts val="5200"/>
              <a:buNone/>
              <a:defRPr sz="5200"/>
            </a:lvl4pPr>
            <a:lvl5pPr lvl="4" algn="ctr">
              <a:lnSpc>
                <a:spcPct val="95000"/>
              </a:lnSpc>
              <a:spcBef>
                <a:spcPts val="0"/>
              </a:spcBef>
              <a:spcAft>
                <a:spcPts val="0"/>
              </a:spcAft>
              <a:buSzPts val="5200"/>
              <a:buNone/>
              <a:defRPr sz="5200"/>
            </a:lvl5pPr>
            <a:lvl6pPr lvl="5" algn="ctr">
              <a:lnSpc>
                <a:spcPct val="95000"/>
              </a:lnSpc>
              <a:spcBef>
                <a:spcPts val="0"/>
              </a:spcBef>
              <a:spcAft>
                <a:spcPts val="0"/>
              </a:spcAft>
              <a:buSzPts val="5200"/>
              <a:buNone/>
              <a:defRPr sz="5200"/>
            </a:lvl6pPr>
            <a:lvl7pPr lvl="6" algn="ctr">
              <a:lnSpc>
                <a:spcPct val="95000"/>
              </a:lnSpc>
              <a:spcBef>
                <a:spcPts val="0"/>
              </a:spcBef>
              <a:spcAft>
                <a:spcPts val="0"/>
              </a:spcAft>
              <a:buSzPts val="5200"/>
              <a:buNone/>
              <a:defRPr sz="5200"/>
            </a:lvl7pPr>
            <a:lvl8pPr lvl="7" algn="ctr">
              <a:lnSpc>
                <a:spcPct val="95000"/>
              </a:lnSpc>
              <a:spcBef>
                <a:spcPts val="0"/>
              </a:spcBef>
              <a:spcAft>
                <a:spcPts val="0"/>
              </a:spcAft>
              <a:buSzPts val="5200"/>
              <a:buNone/>
              <a:defRPr sz="5200"/>
            </a:lvl8pPr>
            <a:lvl9pPr lvl="8" algn="ctr">
              <a:lnSpc>
                <a:spcPct val="95000"/>
              </a:lnSpc>
              <a:spcBef>
                <a:spcPts val="0"/>
              </a:spcBef>
              <a:spcAft>
                <a:spcPts val="0"/>
              </a:spcAft>
              <a:buSzPts val="5200"/>
              <a:buNone/>
              <a:defRPr sz="5200"/>
            </a:lvl9pPr>
          </a:lstStyle>
          <a:p>
            <a:endParaRPr/>
          </a:p>
        </p:txBody>
      </p:sp>
      <p:sp>
        <p:nvSpPr>
          <p:cNvPr id="6937" name="Google Shape;6937;p196"/>
          <p:cNvSpPr txBox="1">
            <a:spLocks noGrp="1"/>
          </p:cNvSpPr>
          <p:nvPr>
            <p:ph type="subTitle" idx="1"/>
          </p:nvPr>
        </p:nvSpPr>
        <p:spPr>
          <a:xfrm>
            <a:off x="311700" y="2816991"/>
            <a:ext cx="4336500" cy="11472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Clr>
                <a:schemeClr val="dk2"/>
              </a:buClr>
              <a:buSzPts val="2000"/>
              <a:buNone/>
              <a:defRPr sz="2000">
                <a:solidFill>
                  <a:schemeClr val="dk2"/>
                </a:solidFill>
              </a:defRPr>
            </a:lvl1pPr>
            <a:lvl2pPr lvl="1" algn="l">
              <a:lnSpc>
                <a:spcPct val="100000"/>
              </a:lnSpc>
              <a:spcBef>
                <a:spcPts val="0"/>
              </a:spcBef>
              <a:spcAft>
                <a:spcPts val="0"/>
              </a:spcAft>
              <a:buClr>
                <a:schemeClr val="dk2"/>
              </a:buClr>
              <a:buSzPts val="2000"/>
              <a:buNone/>
              <a:defRPr sz="2000">
                <a:solidFill>
                  <a:schemeClr val="dk2"/>
                </a:solidFill>
              </a:defRPr>
            </a:lvl2pPr>
            <a:lvl3pPr lvl="2" algn="l">
              <a:lnSpc>
                <a:spcPct val="100000"/>
              </a:lnSpc>
              <a:spcBef>
                <a:spcPts val="0"/>
              </a:spcBef>
              <a:spcAft>
                <a:spcPts val="0"/>
              </a:spcAft>
              <a:buClr>
                <a:schemeClr val="dk2"/>
              </a:buClr>
              <a:buSzPts val="2000"/>
              <a:buNone/>
              <a:defRPr sz="2000">
                <a:solidFill>
                  <a:schemeClr val="dk2"/>
                </a:solidFill>
              </a:defRPr>
            </a:lvl3pPr>
            <a:lvl4pPr lvl="3" algn="l">
              <a:lnSpc>
                <a:spcPct val="100000"/>
              </a:lnSpc>
              <a:spcBef>
                <a:spcPts val="0"/>
              </a:spcBef>
              <a:spcAft>
                <a:spcPts val="0"/>
              </a:spcAft>
              <a:buClr>
                <a:schemeClr val="dk2"/>
              </a:buClr>
              <a:buSzPts val="2000"/>
              <a:buNone/>
              <a:defRPr sz="2000">
                <a:solidFill>
                  <a:schemeClr val="dk2"/>
                </a:solidFill>
              </a:defRPr>
            </a:lvl4pPr>
            <a:lvl5pPr lvl="4" algn="l">
              <a:lnSpc>
                <a:spcPct val="100000"/>
              </a:lnSpc>
              <a:spcBef>
                <a:spcPts val="0"/>
              </a:spcBef>
              <a:spcAft>
                <a:spcPts val="0"/>
              </a:spcAft>
              <a:buClr>
                <a:schemeClr val="dk2"/>
              </a:buClr>
              <a:buSzPts val="2000"/>
              <a:buNone/>
              <a:defRPr sz="2000">
                <a:solidFill>
                  <a:schemeClr val="dk2"/>
                </a:solidFill>
              </a:defRPr>
            </a:lvl5pPr>
            <a:lvl6pPr lvl="5" algn="l">
              <a:lnSpc>
                <a:spcPct val="100000"/>
              </a:lnSpc>
              <a:spcBef>
                <a:spcPts val="0"/>
              </a:spcBef>
              <a:spcAft>
                <a:spcPts val="0"/>
              </a:spcAft>
              <a:buClr>
                <a:schemeClr val="dk2"/>
              </a:buClr>
              <a:buSzPts val="2000"/>
              <a:buNone/>
              <a:defRPr sz="2000">
                <a:solidFill>
                  <a:schemeClr val="dk2"/>
                </a:solidFill>
              </a:defRPr>
            </a:lvl6pPr>
            <a:lvl7pPr lvl="6" algn="l">
              <a:lnSpc>
                <a:spcPct val="100000"/>
              </a:lnSpc>
              <a:spcBef>
                <a:spcPts val="0"/>
              </a:spcBef>
              <a:spcAft>
                <a:spcPts val="0"/>
              </a:spcAft>
              <a:buClr>
                <a:schemeClr val="dk2"/>
              </a:buClr>
              <a:buSzPts val="2000"/>
              <a:buNone/>
              <a:defRPr sz="2000">
                <a:solidFill>
                  <a:schemeClr val="dk2"/>
                </a:solidFill>
              </a:defRPr>
            </a:lvl7pPr>
            <a:lvl8pPr lvl="7" algn="l">
              <a:lnSpc>
                <a:spcPct val="100000"/>
              </a:lnSpc>
              <a:spcBef>
                <a:spcPts val="0"/>
              </a:spcBef>
              <a:spcAft>
                <a:spcPts val="0"/>
              </a:spcAft>
              <a:buClr>
                <a:schemeClr val="dk2"/>
              </a:buClr>
              <a:buSzPts val="2000"/>
              <a:buNone/>
              <a:defRPr sz="2000">
                <a:solidFill>
                  <a:schemeClr val="dk2"/>
                </a:solidFill>
              </a:defRPr>
            </a:lvl8pPr>
            <a:lvl9pPr lvl="8" algn="l">
              <a:lnSpc>
                <a:spcPct val="100000"/>
              </a:lnSpc>
              <a:spcBef>
                <a:spcPts val="0"/>
              </a:spcBef>
              <a:spcAft>
                <a:spcPts val="0"/>
              </a:spcAft>
              <a:buClr>
                <a:schemeClr val="dk2"/>
              </a:buClr>
              <a:buSzPts val="2000"/>
              <a:buNone/>
              <a:defRPr sz="2000">
                <a:solidFill>
                  <a:schemeClr val="dk2"/>
                </a:solidFill>
              </a:defRPr>
            </a:lvl9pPr>
          </a:lstStyle>
          <a:p>
            <a:endParaRPr/>
          </a:p>
        </p:txBody>
      </p:sp>
      <p:pic>
        <p:nvPicPr>
          <p:cNvPr id="6938" name="Google Shape;6938;p196"/>
          <p:cNvPicPr preferRelativeResize="0"/>
          <p:nvPr/>
        </p:nvPicPr>
        <p:blipFill rotWithShape="1">
          <a:blip r:embed="rId2">
            <a:alphaModFix/>
          </a:blip>
          <a:srcRect/>
          <a:stretch/>
        </p:blipFill>
        <p:spPr>
          <a:xfrm>
            <a:off x="7834300" y="4564523"/>
            <a:ext cx="1025448" cy="292400"/>
          </a:xfrm>
          <a:prstGeom prst="rect">
            <a:avLst/>
          </a:prstGeom>
          <a:noFill/>
          <a:ln>
            <a:noFill/>
          </a:ln>
        </p:spPr>
      </p:pic>
    </p:spTree>
  </p:cSld>
  <p:clrMapOvr>
    <a:masterClrMapping/>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matchingName="Alt title w/custom img">
  <p:cSld name="Alt title w/custom img">
    <p:bg>
      <p:bgPr>
        <a:solidFill>
          <a:schemeClr val="lt1"/>
        </a:solidFill>
        <a:effectLst/>
      </p:bgPr>
    </p:bg>
    <p:spTree>
      <p:nvGrpSpPr>
        <p:cNvPr id="1" name="Shape 6939"/>
        <p:cNvGrpSpPr/>
        <p:nvPr/>
      </p:nvGrpSpPr>
      <p:grpSpPr>
        <a:xfrm>
          <a:off x="0" y="0"/>
          <a:ext cx="0" cy="0"/>
          <a:chOff x="0" y="0"/>
          <a:chExt cx="0" cy="0"/>
        </a:xfrm>
      </p:grpSpPr>
      <p:sp>
        <p:nvSpPr>
          <p:cNvPr id="6940" name="Google Shape;6940;p197"/>
          <p:cNvSpPr txBox="1">
            <a:spLocks noGrp="1"/>
          </p:cNvSpPr>
          <p:nvPr>
            <p:ph type="ctrTitle"/>
          </p:nvPr>
        </p:nvSpPr>
        <p:spPr>
          <a:xfrm>
            <a:off x="311700" y="1979275"/>
            <a:ext cx="4716600" cy="1410600"/>
          </a:xfrm>
          <a:prstGeom prst="rect">
            <a:avLst/>
          </a:prstGeom>
          <a:noFill/>
          <a:ln>
            <a:noFill/>
          </a:ln>
        </p:spPr>
        <p:txBody>
          <a:bodyPr spcFirstLastPara="1" wrap="square" lIns="91425" tIns="91425" rIns="91425" bIns="91425" anchor="b" anchorCtr="0">
            <a:normAutofit/>
          </a:bodyPr>
          <a:lstStyle>
            <a:lvl1pPr lvl="0" algn="l">
              <a:lnSpc>
                <a:spcPct val="95000"/>
              </a:lnSpc>
              <a:spcBef>
                <a:spcPts val="0"/>
              </a:spcBef>
              <a:spcAft>
                <a:spcPts val="0"/>
              </a:spcAft>
              <a:buSzPts val="4200"/>
              <a:buNone/>
              <a:defRPr sz="4200"/>
            </a:lvl1pPr>
            <a:lvl2pPr lvl="1" algn="ctr">
              <a:lnSpc>
                <a:spcPct val="95000"/>
              </a:lnSpc>
              <a:spcBef>
                <a:spcPts val="0"/>
              </a:spcBef>
              <a:spcAft>
                <a:spcPts val="0"/>
              </a:spcAft>
              <a:buSzPts val="5200"/>
              <a:buNone/>
              <a:defRPr sz="5200"/>
            </a:lvl2pPr>
            <a:lvl3pPr lvl="2" algn="ctr">
              <a:lnSpc>
                <a:spcPct val="95000"/>
              </a:lnSpc>
              <a:spcBef>
                <a:spcPts val="0"/>
              </a:spcBef>
              <a:spcAft>
                <a:spcPts val="0"/>
              </a:spcAft>
              <a:buSzPts val="5200"/>
              <a:buNone/>
              <a:defRPr sz="5200"/>
            </a:lvl3pPr>
            <a:lvl4pPr lvl="3" algn="ctr">
              <a:lnSpc>
                <a:spcPct val="95000"/>
              </a:lnSpc>
              <a:spcBef>
                <a:spcPts val="0"/>
              </a:spcBef>
              <a:spcAft>
                <a:spcPts val="0"/>
              </a:spcAft>
              <a:buSzPts val="5200"/>
              <a:buNone/>
              <a:defRPr sz="5200"/>
            </a:lvl4pPr>
            <a:lvl5pPr lvl="4" algn="ctr">
              <a:lnSpc>
                <a:spcPct val="95000"/>
              </a:lnSpc>
              <a:spcBef>
                <a:spcPts val="0"/>
              </a:spcBef>
              <a:spcAft>
                <a:spcPts val="0"/>
              </a:spcAft>
              <a:buSzPts val="5200"/>
              <a:buNone/>
              <a:defRPr sz="5200"/>
            </a:lvl5pPr>
            <a:lvl6pPr lvl="5" algn="ctr">
              <a:lnSpc>
                <a:spcPct val="95000"/>
              </a:lnSpc>
              <a:spcBef>
                <a:spcPts val="0"/>
              </a:spcBef>
              <a:spcAft>
                <a:spcPts val="0"/>
              </a:spcAft>
              <a:buSzPts val="5200"/>
              <a:buNone/>
              <a:defRPr sz="5200"/>
            </a:lvl6pPr>
            <a:lvl7pPr lvl="6" algn="ctr">
              <a:lnSpc>
                <a:spcPct val="95000"/>
              </a:lnSpc>
              <a:spcBef>
                <a:spcPts val="0"/>
              </a:spcBef>
              <a:spcAft>
                <a:spcPts val="0"/>
              </a:spcAft>
              <a:buSzPts val="5200"/>
              <a:buNone/>
              <a:defRPr sz="5200"/>
            </a:lvl7pPr>
            <a:lvl8pPr lvl="7" algn="ctr">
              <a:lnSpc>
                <a:spcPct val="95000"/>
              </a:lnSpc>
              <a:spcBef>
                <a:spcPts val="0"/>
              </a:spcBef>
              <a:spcAft>
                <a:spcPts val="0"/>
              </a:spcAft>
              <a:buSzPts val="5200"/>
              <a:buNone/>
              <a:defRPr sz="5200"/>
            </a:lvl8pPr>
            <a:lvl9pPr lvl="8" algn="ctr">
              <a:lnSpc>
                <a:spcPct val="95000"/>
              </a:lnSpc>
              <a:spcBef>
                <a:spcPts val="0"/>
              </a:spcBef>
              <a:spcAft>
                <a:spcPts val="0"/>
              </a:spcAft>
              <a:buSzPts val="5200"/>
              <a:buNone/>
              <a:defRPr sz="5200"/>
            </a:lvl9pPr>
          </a:lstStyle>
          <a:p>
            <a:endParaRPr/>
          </a:p>
        </p:txBody>
      </p:sp>
      <p:sp>
        <p:nvSpPr>
          <p:cNvPr id="6941" name="Google Shape;6941;p197"/>
          <p:cNvSpPr txBox="1">
            <a:spLocks noGrp="1"/>
          </p:cNvSpPr>
          <p:nvPr>
            <p:ph type="subTitle" idx="1"/>
          </p:nvPr>
        </p:nvSpPr>
        <p:spPr>
          <a:xfrm>
            <a:off x="311700" y="1502250"/>
            <a:ext cx="4716600" cy="5184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Clr>
                <a:schemeClr val="dk2"/>
              </a:buClr>
              <a:buSzPts val="2000"/>
              <a:buNone/>
              <a:defRPr sz="2000">
                <a:solidFill>
                  <a:schemeClr val="dk2"/>
                </a:solidFill>
              </a:defRPr>
            </a:lvl1pPr>
            <a:lvl2pPr lvl="1" algn="l">
              <a:lnSpc>
                <a:spcPct val="100000"/>
              </a:lnSpc>
              <a:spcBef>
                <a:spcPts val="0"/>
              </a:spcBef>
              <a:spcAft>
                <a:spcPts val="0"/>
              </a:spcAft>
              <a:buClr>
                <a:schemeClr val="dk2"/>
              </a:buClr>
              <a:buSzPts val="2000"/>
              <a:buNone/>
              <a:defRPr sz="2000">
                <a:solidFill>
                  <a:schemeClr val="dk2"/>
                </a:solidFill>
              </a:defRPr>
            </a:lvl2pPr>
            <a:lvl3pPr lvl="2" algn="l">
              <a:lnSpc>
                <a:spcPct val="100000"/>
              </a:lnSpc>
              <a:spcBef>
                <a:spcPts val="0"/>
              </a:spcBef>
              <a:spcAft>
                <a:spcPts val="0"/>
              </a:spcAft>
              <a:buClr>
                <a:schemeClr val="dk2"/>
              </a:buClr>
              <a:buSzPts val="2000"/>
              <a:buNone/>
              <a:defRPr sz="2000">
                <a:solidFill>
                  <a:schemeClr val="dk2"/>
                </a:solidFill>
              </a:defRPr>
            </a:lvl3pPr>
            <a:lvl4pPr lvl="3" algn="l">
              <a:lnSpc>
                <a:spcPct val="100000"/>
              </a:lnSpc>
              <a:spcBef>
                <a:spcPts val="0"/>
              </a:spcBef>
              <a:spcAft>
                <a:spcPts val="0"/>
              </a:spcAft>
              <a:buClr>
                <a:schemeClr val="dk2"/>
              </a:buClr>
              <a:buSzPts val="2000"/>
              <a:buNone/>
              <a:defRPr sz="2000">
                <a:solidFill>
                  <a:schemeClr val="dk2"/>
                </a:solidFill>
              </a:defRPr>
            </a:lvl4pPr>
            <a:lvl5pPr lvl="4" algn="l">
              <a:lnSpc>
                <a:spcPct val="100000"/>
              </a:lnSpc>
              <a:spcBef>
                <a:spcPts val="0"/>
              </a:spcBef>
              <a:spcAft>
                <a:spcPts val="0"/>
              </a:spcAft>
              <a:buClr>
                <a:schemeClr val="dk2"/>
              </a:buClr>
              <a:buSzPts val="2000"/>
              <a:buNone/>
              <a:defRPr sz="2000">
                <a:solidFill>
                  <a:schemeClr val="dk2"/>
                </a:solidFill>
              </a:defRPr>
            </a:lvl5pPr>
            <a:lvl6pPr lvl="5" algn="l">
              <a:lnSpc>
                <a:spcPct val="100000"/>
              </a:lnSpc>
              <a:spcBef>
                <a:spcPts val="0"/>
              </a:spcBef>
              <a:spcAft>
                <a:spcPts val="0"/>
              </a:spcAft>
              <a:buClr>
                <a:schemeClr val="dk2"/>
              </a:buClr>
              <a:buSzPts val="2000"/>
              <a:buNone/>
              <a:defRPr sz="2000">
                <a:solidFill>
                  <a:schemeClr val="dk2"/>
                </a:solidFill>
              </a:defRPr>
            </a:lvl6pPr>
            <a:lvl7pPr lvl="6" algn="l">
              <a:lnSpc>
                <a:spcPct val="100000"/>
              </a:lnSpc>
              <a:spcBef>
                <a:spcPts val="0"/>
              </a:spcBef>
              <a:spcAft>
                <a:spcPts val="0"/>
              </a:spcAft>
              <a:buClr>
                <a:schemeClr val="dk2"/>
              </a:buClr>
              <a:buSzPts val="2000"/>
              <a:buNone/>
              <a:defRPr sz="2000">
                <a:solidFill>
                  <a:schemeClr val="dk2"/>
                </a:solidFill>
              </a:defRPr>
            </a:lvl7pPr>
            <a:lvl8pPr lvl="7" algn="l">
              <a:lnSpc>
                <a:spcPct val="100000"/>
              </a:lnSpc>
              <a:spcBef>
                <a:spcPts val="0"/>
              </a:spcBef>
              <a:spcAft>
                <a:spcPts val="0"/>
              </a:spcAft>
              <a:buClr>
                <a:schemeClr val="dk2"/>
              </a:buClr>
              <a:buSzPts val="2000"/>
              <a:buNone/>
              <a:defRPr sz="2000">
                <a:solidFill>
                  <a:schemeClr val="dk2"/>
                </a:solidFill>
              </a:defRPr>
            </a:lvl8pPr>
            <a:lvl9pPr lvl="8" algn="l">
              <a:lnSpc>
                <a:spcPct val="100000"/>
              </a:lnSpc>
              <a:spcBef>
                <a:spcPts val="0"/>
              </a:spcBef>
              <a:spcAft>
                <a:spcPts val="0"/>
              </a:spcAft>
              <a:buClr>
                <a:schemeClr val="dk2"/>
              </a:buClr>
              <a:buSzPts val="2000"/>
              <a:buNone/>
              <a:defRPr sz="2000">
                <a:solidFill>
                  <a:schemeClr val="dk2"/>
                </a:solidFill>
              </a:defRPr>
            </a:lvl9pPr>
          </a:lstStyle>
          <a:p>
            <a:endParaRPr/>
          </a:p>
        </p:txBody>
      </p:sp>
      <p:grpSp>
        <p:nvGrpSpPr>
          <p:cNvPr id="6942" name="Google Shape;6942;p197"/>
          <p:cNvGrpSpPr/>
          <p:nvPr/>
        </p:nvGrpSpPr>
        <p:grpSpPr>
          <a:xfrm>
            <a:off x="455001" y="401909"/>
            <a:ext cx="908390" cy="258739"/>
            <a:chOff x="238125" y="1822850"/>
            <a:chExt cx="7080200" cy="2016675"/>
          </a:xfrm>
        </p:grpSpPr>
        <p:sp>
          <p:nvSpPr>
            <p:cNvPr id="6943" name="Google Shape;6943;p197"/>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44" name="Google Shape;6944;p197"/>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45" name="Google Shape;6945;p197"/>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46" name="Google Shape;6946;p197"/>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47" name="Google Shape;6947;p197"/>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48" name="Google Shape;6948;p197"/>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49" name="Google Shape;6949;p197"/>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cxnSp>
        <p:nvCxnSpPr>
          <p:cNvPr id="6950" name="Google Shape;6950;p197"/>
          <p:cNvCxnSpPr/>
          <p:nvPr/>
        </p:nvCxnSpPr>
        <p:spPr>
          <a:xfrm>
            <a:off x="1570539" y="306247"/>
            <a:ext cx="0" cy="463200"/>
          </a:xfrm>
          <a:prstGeom prst="straightConnector1">
            <a:avLst/>
          </a:prstGeom>
          <a:noFill/>
          <a:ln w="9525" cap="flat" cmpd="sng">
            <a:solidFill>
              <a:schemeClr val="lt2"/>
            </a:solidFill>
            <a:prstDash val="solid"/>
            <a:round/>
            <a:headEnd type="none" w="sm" len="sm"/>
            <a:tailEnd type="none" w="sm" len="sm"/>
          </a:ln>
        </p:spPr>
      </p:cxnSp>
    </p:spTree>
  </p:cSld>
  <p:clrMapOvr>
    <a:masterClrMapping/>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matchingName="Alt title w/custom img, no chevron">
  <p:cSld name="Alt title w/custom img, no chevron">
    <p:bg>
      <p:bgPr>
        <a:solidFill>
          <a:schemeClr val="lt1"/>
        </a:solidFill>
        <a:effectLst/>
      </p:bgPr>
    </p:bg>
    <p:spTree>
      <p:nvGrpSpPr>
        <p:cNvPr id="1" name="Shape 6951"/>
        <p:cNvGrpSpPr/>
        <p:nvPr/>
      </p:nvGrpSpPr>
      <p:grpSpPr>
        <a:xfrm>
          <a:off x="0" y="0"/>
          <a:ext cx="0" cy="0"/>
          <a:chOff x="0" y="0"/>
          <a:chExt cx="0" cy="0"/>
        </a:xfrm>
      </p:grpSpPr>
      <p:sp>
        <p:nvSpPr>
          <p:cNvPr id="6952" name="Google Shape;6952;p198"/>
          <p:cNvSpPr txBox="1">
            <a:spLocks noGrp="1"/>
          </p:cNvSpPr>
          <p:nvPr>
            <p:ph type="ctrTitle"/>
          </p:nvPr>
        </p:nvSpPr>
        <p:spPr>
          <a:xfrm>
            <a:off x="311700" y="1979275"/>
            <a:ext cx="4716600" cy="1410600"/>
          </a:xfrm>
          <a:prstGeom prst="rect">
            <a:avLst/>
          </a:prstGeom>
          <a:noFill/>
          <a:ln>
            <a:noFill/>
          </a:ln>
        </p:spPr>
        <p:txBody>
          <a:bodyPr spcFirstLastPara="1" wrap="square" lIns="91425" tIns="91425" rIns="91425" bIns="91425" anchor="b" anchorCtr="0">
            <a:normAutofit/>
          </a:bodyPr>
          <a:lstStyle>
            <a:lvl1pPr lvl="0" algn="l">
              <a:lnSpc>
                <a:spcPct val="95000"/>
              </a:lnSpc>
              <a:spcBef>
                <a:spcPts val="0"/>
              </a:spcBef>
              <a:spcAft>
                <a:spcPts val="0"/>
              </a:spcAft>
              <a:buSzPts val="4200"/>
              <a:buNone/>
              <a:defRPr sz="4200"/>
            </a:lvl1pPr>
            <a:lvl2pPr lvl="1" algn="ctr">
              <a:lnSpc>
                <a:spcPct val="95000"/>
              </a:lnSpc>
              <a:spcBef>
                <a:spcPts val="0"/>
              </a:spcBef>
              <a:spcAft>
                <a:spcPts val="0"/>
              </a:spcAft>
              <a:buSzPts val="5200"/>
              <a:buNone/>
              <a:defRPr sz="5200"/>
            </a:lvl2pPr>
            <a:lvl3pPr lvl="2" algn="ctr">
              <a:lnSpc>
                <a:spcPct val="95000"/>
              </a:lnSpc>
              <a:spcBef>
                <a:spcPts val="0"/>
              </a:spcBef>
              <a:spcAft>
                <a:spcPts val="0"/>
              </a:spcAft>
              <a:buSzPts val="5200"/>
              <a:buNone/>
              <a:defRPr sz="5200"/>
            </a:lvl3pPr>
            <a:lvl4pPr lvl="3" algn="ctr">
              <a:lnSpc>
                <a:spcPct val="95000"/>
              </a:lnSpc>
              <a:spcBef>
                <a:spcPts val="0"/>
              </a:spcBef>
              <a:spcAft>
                <a:spcPts val="0"/>
              </a:spcAft>
              <a:buSzPts val="5200"/>
              <a:buNone/>
              <a:defRPr sz="5200"/>
            </a:lvl4pPr>
            <a:lvl5pPr lvl="4" algn="ctr">
              <a:lnSpc>
                <a:spcPct val="95000"/>
              </a:lnSpc>
              <a:spcBef>
                <a:spcPts val="0"/>
              </a:spcBef>
              <a:spcAft>
                <a:spcPts val="0"/>
              </a:spcAft>
              <a:buSzPts val="5200"/>
              <a:buNone/>
              <a:defRPr sz="5200"/>
            </a:lvl5pPr>
            <a:lvl6pPr lvl="5" algn="ctr">
              <a:lnSpc>
                <a:spcPct val="95000"/>
              </a:lnSpc>
              <a:spcBef>
                <a:spcPts val="0"/>
              </a:spcBef>
              <a:spcAft>
                <a:spcPts val="0"/>
              </a:spcAft>
              <a:buSzPts val="5200"/>
              <a:buNone/>
              <a:defRPr sz="5200"/>
            </a:lvl6pPr>
            <a:lvl7pPr lvl="6" algn="ctr">
              <a:lnSpc>
                <a:spcPct val="95000"/>
              </a:lnSpc>
              <a:spcBef>
                <a:spcPts val="0"/>
              </a:spcBef>
              <a:spcAft>
                <a:spcPts val="0"/>
              </a:spcAft>
              <a:buSzPts val="5200"/>
              <a:buNone/>
              <a:defRPr sz="5200"/>
            </a:lvl7pPr>
            <a:lvl8pPr lvl="7" algn="ctr">
              <a:lnSpc>
                <a:spcPct val="95000"/>
              </a:lnSpc>
              <a:spcBef>
                <a:spcPts val="0"/>
              </a:spcBef>
              <a:spcAft>
                <a:spcPts val="0"/>
              </a:spcAft>
              <a:buSzPts val="5200"/>
              <a:buNone/>
              <a:defRPr sz="5200"/>
            </a:lvl8pPr>
            <a:lvl9pPr lvl="8" algn="ctr">
              <a:lnSpc>
                <a:spcPct val="95000"/>
              </a:lnSpc>
              <a:spcBef>
                <a:spcPts val="0"/>
              </a:spcBef>
              <a:spcAft>
                <a:spcPts val="0"/>
              </a:spcAft>
              <a:buSzPts val="5200"/>
              <a:buNone/>
              <a:defRPr sz="5200"/>
            </a:lvl9pPr>
          </a:lstStyle>
          <a:p>
            <a:endParaRPr/>
          </a:p>
        </p:txBody>
      </p:sp>
      <p:sp>
        <p:nvSpPr>
          <p:cNvPr id="6953" name="Google Shape;6953;p198"/>
          <p:cNvSpPr txBox="1">
            <a:spLocks noGrp="1"/>
          </p:cNvSpPr>
          <p:nvPr>
            <p:ph type="subTitle" idx="1"/>
          </p:nvPr>
        </p:nvSpPr>
        <p:spPr>
          <a:xfrm>
            <a:off x="311700" y="1502250"/>
            <a:ext cx="4716600" cy="5184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Clr>
                <a:schemeClr val="dk2"/>
              </a:buClr>
              <a:buSzPts val="2000"/>
              <a:buNone/>
              <a:defRPr sz="2000">
                <a:solidFill>
                  <a:schemeClr val="dk2"/>
                </a:solidFill>
              </a:defRPr>
            </a:lvl1pPr>
            <a:lvl2pPr lvl="1" algn="l">
              <a:lnSpc>
                <a:spcPct val="100000"/>
              </a:lnSpc>
              <a:spcBef>
                <a:spcPts val="0"/>
              </a:spcBef>
              <a:spcAft>
                <a:spcPts val="0"/>
              </a:spcAft>
              <a:buClr>
                <a:schemeClr val="dk2"/>
              </a:buClr>
              <a:buSzPts val="2000"/>
              <a:buNone/>
              <a:defRPr sz="2000">
                <a:solidFill>
                  <a:schemeClr val="dk2"/>
                </a:solidFill>
              </a:defRPr>
            </a:lvl2pPr>
            <a:lvl3pPr lvl="2" algn="l">
              <a:lnSpc>
                <a:spcPct val="100000"/>
              </a:lnSpc>
              <a:spcBef>
                <a:spcPts val="0"/>
              </a:spcBef>
              <a:spcAft>
                <a:spcPts val="0"/>
              </a:spcAft>
              <a:buClr>
                <a:schemeClr val="dk2"/>
              </a:buClr>
              <a:buSzPts val="2000"/>
              <a:buNone/>
              <a:defRPr sz="2000">
                <a:solidFill>
                  <a:schemeClr val="dk2"/>
                </a:solidFill>
              </a:defRPr>
            </a:lvl3pPr>
            <a:lvl4pPr lvl="3" algn="l">
              <a:lnSpc>
                <a:spcPct val="100000"/>
              </a:lnSpc>
              <a:spcBef>
                <a:spcPts val="0"/>
              </a:spcBef>
              <a:spcAft>
                <a:spcPts val="0"/>
              </a:spcAft>
              <a:buClr>
                <a:schemeClr val="dk2"/>
              </a:buClr>
              <a:buSzPts val="2000"/>
              <a:buNone/>
              <a:defRPr sz="2000">
                <a:solidFill>
                  <a:schemeClr val="dk2"/>
                </a:solidFill>
              </a:defRPr>
            </a:lvl4pPr>
            <a:lvl5pPr lvl="4" algn="l">
              <a:lnSpc>
                <a:spcPct val="100000"/>
              </a:lnSpc>
              <a:spcBef>
                <a:spcPts val="0"/>
              </a:spcBef>
              <a:spcAft>
                <a:spcPts val="0"/>
              </a:spcAft>
              <a:buClr>
                <a:schemeClr val="dk2"/>
              </a:buClr>
              <a:buSzPts val="2000"/>
              <a:buNone/>
              <a:defRPr sz="2000">
                <a:solidFill>
                  <a:schemeClr val="dk2"/>
                </a:solidFill>
              </a:defRPr>
            </a:lvl5pPr>
            <a:lvl6pPr lvl="5" algn="l">
              <a:lnSpc>
                <a:spcPct val="100000"/>
              </a:lnSpc>
              <a:spcBef>
                <a:spcPts val="0"/>
              </a:spcBef>
              <a:spcAft>
                <a:spcPts val="0"/>
              </a:spcAft>
              <a:buClr>
                <a:schemeClr val="dk2"/>
              </a:buClr>
              <a:buSzPts val="2000"/>
              <a:buNone/>
              <a:defRPr sz="2000">
                <a:solidFill>
                  <a:schemeClr val="dk2"/>
                </a:solidFill>
              </a:defRPr>
            </a:lvl6pPr>
            <a:lvl7pPr lvl="6" algn="l">
              <a:lnSpc>
                <a:spcPct val="100000"/>
              </a:lnSpc>
              <a:spcBef>
                <a:spcPts val="0"/>
              </a:spcBef>
              <a:spcAft>
                <a:spcPts val="0"/>
              </a:spcAft>
              <a:buClr>
                <a:schemeClr val="dk2"/>
              </a:buClr>
              <a:buSzPts val="2000"/>
              <a:buNone/>
              <a:defRPr sz="2000">
                <a:solidFill>
                  <a:schemeClr val="dk2"/>
                </a:solidFill>
              </a:defRPr>
            </a:lvl7pPr>
            <a:lvl8pPr lvl="7" algn="l">
              <a:lnSpc>
                <a:spcPct val="100000"/>
              </a:lnSpc>
              <a:spcBef>
                <a:spcPts val="0"/>
              </a:spcBef>
              <a:spcAft>
                <a:spcPts val="0"/>
              </a:spcAft>
              <a:buClr>
                <a:schemeClr val="dk2"/>
              </a:buClr>
              <a:buSzPts val="2000"/>
              <a:buNone/>
              <a:defRPr sz="2000">
                <a:solidFill>
                  <a:schemeClr val="dk2"/>
                </a:solidFill>
              </a:defRPr>
            </a:lvl8pPr>
            <a:lvl9pPr lvl="8" algn="l">
              <a:lnSpc>
                <a:spcPct val="100000"/>
              </a:lnSpc>
              <a:spcBef>
                <a:spcPts val="0"/>
              </a:spcBef>
              <a:spcAft>
                <a:spcPts val="0"/>
              </a:spcAft>
              <a:buClr>
                <a:schemeClr val="dk2"/>
              </a:buClr>
              <a:buSzPts val="2000"/>
              <a:buNone/>
              <a:defRPr sz="2000">
                <a:solidFill>
                  <a:schemeClr val="dk2"/>
                </a:solidFill>
              </a:defRPr>
            </a:lvl9pPr>
          </a:lstStyle>
          <a:p>
            <a:endParaRPr/>
          </a:p>
        </p:txBody>
      </p:sp>
      <p:grpSp>
        <p:nvGrpSpPr>
          <p:cNvPr id="6954" name="Google Shape;6954;p198"/>
          <p:cNvGrpSpPr/>
          <p:nvPr/>
        </p:nvGrpSpPr>
        <p:grpSpPr>
          <a:xfrm>
            <a:off x="455001" y="401909"/>
            <a:ext cx="908390" cy="258739"/>
            <a:chOff x="238125" y="1822850"/>
            <a:chExt cx="7080200" cy="2016675"/>
          </a:xfrm>
        </p:grpSpPr>
        <p:sp>
          <p:nvSpPr>
            <p:cNvPr id="6955" name="Google Shape;6955;p198"/>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56" name="Google Shape;6956;p198"/>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57" name="Google Shape;6957;p198"/>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58" name="Google Shape;6958;p198"/>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59" name="Google Shape;6959;p198"/>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60" name="Google Shape;6960;p198"/>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61" name="Google Shape;6961;p198"/>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cxnSp>
        <p:nvCxnSpPr>
          <p:cNvPr id="6962" name="Google Shape;6962;p198"/>
          <p:cNvCxnSpPr/>
          <p:nvPr/>
        </p:nvCxnSpPr>
        <p:spPr>
          <a:xfrm>
            <a:off x="1570539" y="306247"/>
            <a:ext cx="0" cy="463200"/>
          </a:xfrm>
          <a:prstGeom prst="straightConnector1">
            <a:avLst/>
          </a:prstGeom>
          <a:noFill/>
          <a:ln w="9525" cap="flat" cmpd="sng">
            <a:solidFill>
              <a:schemeClr val="lt2"/>
            </a:solidFill>
            <a:prstDash val="solid"/>
            <a:round/>
            <a:headEnd type="none" w="sm" len="sm"/>
            <a:tailEnd type="none" w="sm" len="sm"/>
          </a:ln>
        </p:spPr>
      </p:cxnSp>
    </p:spTree>
  </p:cSld>
  <p:clrMapOvr>
    <a:masterClrMapping/>
  </p:clrMapOvr>
</p:sldLayout>
</file>

<file path=ppt/slideLayouts/slideLayout89.xml><?xml version="1.0" encoding="utf-8"?>
<p:sldLayout xmlns:a="http://schemas.openxmlformats.org/drawingml/2006/main" xmlns:r="http://schemas.openxmlformats.org/officeDocument/2006/relationships" xmlns:p="http://schemas.openxmlformats.org/presentationml/2006/main" matchingName="Alt title w/custom img, bg color">
  <p:cSld name="Alt title w/custom img, bg color">
    <p:bg>
      <p:bgPr>
        <a:solidFill>
          <a:schemeClr val="accent6"/>
        </a:solidFill>
        <a:effectLst/>
      </p:bgPr>
    </p:bg>
    <p:spTree>
      <p:nvGrpSpPr>
        <p:cNvPr id="1" name="Shape 6963"/>
        <p:cNvGrpSpPr/>
        <p:nvPr/>
      </p:nvGrpSpPr>
      <p:grpSpPr>
        <a:xfrm>
          <a:off x="0" y="0"/>
          <a:ext cx="0" cy="0"/>
          <a:chOff x="0" y="0"/>
          <a:chExt cx="0" cy="0"/>
        </a:xfrm>
      </p:grpSpPr>
      <p:sp>
        <p:nvSpPr>
          <p:cNvPr id="6964" name="Google Shape;6964;p199"/>
          <p:cNvSpPr/>
          <p:nvPr/>
        </p:nvSpPr>
        <p:spPr>
          <a:xfrm>
            <a:off x="0" y="0"/>
            <a:ext cx="9144000" cy="1079400"/>
          </a:xfrm>
          <a:prstGeom prst="rect">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6965" name="Google Shape;6965;p199"/>
          <p:cNvGrpSpPr/>
          <p:nvPr/>
        </p:nvGrpSpPr>
        <p:grpSpPr>
          <a:xfrm>
            <a:off x="2622652" y="3587454"/>
            <a:ext cx="2377550" cy="653782"/>
            <a:chOff x="2159414" y="3486447"/>
            <a:chExt cx="2606105" cy="720500"/>
          </a:xfrm>
        </p:grpSpPr>
        <p:grpSp>
          <p:nvGrpSpPr>
            <p:cNvPr id="6966" name="Google Shape;6966;p199"/>
            <p:cNvGrpSpPr/>
            <p:nvPr/>
          </p:nvGrpSpPr>
          <p:grpSpPr>
            <a:xfrm>
              <a:off x="2159414" y="3486447"/>
              <a:ext cx="2606105" cy="49200"/>
              <a:chOff x="2159414" y="3486447"/>
              <a:chExt cx="2606105" cy="49200"/>
            </a:xfrm>
          </p:grpSpPr>
          <p:sp>
            <p:nvSpPr>
              <p:cNvPr id="6967" name="Google Shape;6967;p199"/>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68" name="Google Shape;6968;p199"/>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69" name="Google Shape;6969;p199"/>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70" name="Google Shape;6970;p199"/>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71" name="Google Shape;6971;p199"/>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72" name="Google Shape;6972;p199"/>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73" name="Google Shape;6973;p199"/>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74" name="Google Shape;6974;p199"/>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75" name="Google Shape;6975;p199"/>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76" name="Google Shape;6976;p199"/>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77" name="Google Shape;6977;p199"/>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78" name="Google Shape;6978;p199"/>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79" name="Google Shape;6979;p199"/>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80" name="Google Shape;6980;p199"/>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81" name="Google Shape;6981;p199"/>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82" name="Google Shape;6982;p199"/>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983" name="Google Shape;6983;p199"/>
            <p:cNvGrpSpPr/>
            <p:nvPr/>
          </p:nvGrpSpPr>
          <p:grpSpPr>
            <a:xfrm>
              <a:off x="2159414" y="3652838"/>
              <a:ext cx="2606105" cy="49200"/>
              <a:chOff x="2159414" y="3486447"/>
              <a:chExt cx="2606105" cy="49200"/>
            </a:xfrm>
          </p:grpSpPr>
          <p:sp>
            <p:nvSpPr>
              <p:cNvPr id="6984" name="Google Shape;6984;p199"/>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85" name="Google Shape;6985;p199"/>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86" name="Google Shape;6986;p199"/>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87" name="Google Shape;6987;p199"/>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88" name="Google Shape;6988;p199"/>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89" name="Google Shape;6989;p199"/>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90" name="Google Shape;6990;p199"/>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91" name="Google Shape;6991;p199"/>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92" name="Google Shape;6992;p199"/>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93" name="Google Shape;6993;p199"/>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94" name="Google Shape;6994;p199"/>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95" name="Google Shape;6995;p199"/>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96" name="Google Shape;6996;p199"/>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97" name="Google Shape;6997;p199"/>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98" name="Google Shape;6998;p199"/>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99" name="Google Shape;6999;p199"/>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000" name="Google Shape;7000;p199"/>
            <p:cNvGrpSpPr/>
            <p:nvPr/>
          </p:nvGrpSpPr>
          <p:grpSpPr>
            <a:xfrm>
              <a:off x="2159414" y="3819188"/>
              <a:ext cx="2606105" cy="49200"/>
              <a:chOff x="2159414" y="3486447"/>
              <a:chExt cx="2606105" cy="49200"/>
            </a:xfrm>
          </p:grpSpPr>
          <p:sp>
            <p:nvSpPr>
              <p:cNvPr id="7001" name="Google Shape;7001;p199"/>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02" name="Google Shape;7002;p199"/>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03" name="Google Shape;7003;p199"/>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04" name="Google Shape;7004;p199"/>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05" name="Google Shape;7005;p199"/>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06" name="Google Shape;7006;p199"/>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07" name="Google Shape;7007;p199"/>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08" name="Google Shape;7008;p199"/>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09" name="Google Shape;7009;p199"/>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10" name="Google Shape;7010;p199"/>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11" name="Google Shape;7011;p199"/>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12" name="Google Shape;7012;p199"/>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13" name="Google Shape;7013;p199"/>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14" name="Google Shape;7014;p199"/>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15" name="Google Shape;7015;p199"/>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16" name="Google Shape;7016;p199"/>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017" name="Google Shape;7017;p199"/>
            <p:cNvGrpSpPr/>
            <p:nvPr/>
          </p:nvGrpSpPr>
          <p:grpSpPr>
            <a:xfrm>
              <a:off x="2159414" y="3983540"/>
              <a:ext cx="2606105" cy="49200"/>
              <a:chOff x="2159414" y="3486447"/>
              <a:chExt cx="2606105" cy="49200"/>
            </a:xfrm>
          </p:grpSpPr>
          <p:sp>
            <p:nvSpPr>
              <p:cNvPr id="7018" name="Google Shape;7018;p199"/>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19" name="Google Shape;7019;p199"/>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20" name="Google Shape;7020;p199"/>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21" name="Google Shape;7021;p199"/>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22" name="Google Shape;7022;p199"/>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23" name="Google Shape;7023;p199"/>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24" name="Google Shape;7024;p199"/>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25" name="Google Shape;7025;p199"/>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26" name="Google Shape;7026;p199"/>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27" name="Google Shape;7027;p199"/>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28" name="Google Shape;7028;p199"/>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29" name="Google Shape;7029;p199"/>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30" name="Google Shape;7030;p199"/>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31" name="Google Shape;7031;p199"/>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32" name="Google Shape;7032;p199"/>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33" name="Google Shape;7033;p199"/>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034" name="Google Shape;7034;p199"/>
            <p:cNvGrpSpPr/>
            <p:nvPr/>
          </p:nvGrpSpPr>
          <p:grpSpPr>
            <a:xfrm>
              <a:off x="2159414" y="4157747"/>
              <a:ext cx="2606105" cy="49200"/>
              <a:chOff x="2159414" y="3486447"/>
              <a:chExt cx="2606105" cy="49200"/>
            </a:xfrm>
          </p:grpSpPr>
          <p:sp>
            <p:nvSpPr>
              <p:cNvPr id="7035" name="Google Shape;7035;p199"/>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36" name="Google Shape;7036;p199"/>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37" name="Google Shape;7037;p199"/>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38" name="Google Shape;7038;p199"/>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39" name="Google Shape;7039;p199"/>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40" name="Google Shape;7040;p199"/>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41" name="Google Shape;7041;p199"/>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42" name="Google Shape;7042;p199"/>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43" name="Google Shape;7043;p199"/>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44" name="Google Shape;7044;p199"/>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45" name="Google Shape;7045;p199"/>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46" name="Google Shape;7046;p199"/>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47" name="Google Shape;7047;p199"/>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48" name="Google Shape;7048;p199"/>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49" name="Google Shape;7049;p199"/>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50" name="Google Shape;7050;p199"/>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
        <p:nvSpPr>
          <p:cNvPr id="7051" name="Google Shape;7051;p199"/>
          <p:cNvSpPr txBox="1">
            <a:spLocks noGrp="1"/>
          </p:cNvSpPr>
          <p:nvPr>
            <p:ph type="ctrTitle"/>
          </p:nvPr>
        </p:nvSpPr>
        <p:spPr>
          <a:xfrm>
            <a:off x="311700" y="1979275"/>
            <a:ext cx="4725600" cy="1410600"/>
          </a:xfrm>
          <a:prstGeom prst="rect">
            <a:avLst/>
          </a:prstGeom>
          <a:noFill/>
          <a:ln>
            <a:noFill/>
          </a:ln>
        </p:spPr>
        <p:txBody>
          <a:bodyPr spcFirstLastPara="1" wrap="square" lIns="91425" tIns="91425" rIns="91425" bIns="91425" anchor="b" anchorCtr="0">
            <a:normAutofit/>
          </a:bodyPr>
          <a:lstStyle>
            <a:lvl1pPr lvl="0" algn="l">
              <a:lnSpc>
                <a:spcPct val="95000"/>
              </a:lnSpc>
              <a:spcBef>
                <a:spcPts val="0"/>
              </a:spcBef>
              <a:spcAft>
                <a:spcPts val="0"/>
              </a:spcAft>
              <a:buSzPts val="4200"/>
              <a:buNone/>
              <a:defRPr sz="4200"/>
            </a:lvl1pPr>
            <a:lvl2pPr lvl="1" algn="ctr">
              <a:lnSpc>
                <a:spcPct val="95000"/>
              </a:lnSpc>
              <a:spcBef>
                <a:spcPts val="0"/>
              </a:spcBef>
              <a:spcAft>
                <a:spcPts val="0"/>
              </a:spcAft>
              <a:buSzPts val="5200"/>
              <a:buNone/>
              <a:defRPr sz="5200"/>
            </a:lvl2pPr>
            <a:lvl3pPr lvl="2" algn="ctr">
              <a:lnSpc>
                <a:spcPct val="95000"/>
              </a:lnSpc>
              <a:spcBef>
                <a:spcPts val="0"/>
              </a:spcBef>
              <a:spcAft>
                <a:spcPts val="0"/>
              </a:spcAft>
              <a:buSzPts val="5200"/>
              <a:buNone/>
              <a:defRPr sz="5200"/>
            </a:lvl3pPr>
            <a:lvl4pPr lvl="3" algn="ctr">
              <a:lnSpc>
                <a:spcPct val="95000"/>
              </a:lnSpc>
              <a:spcBef>
                <a:spcPts val="0"/>
              </a:spcBef>
              <a:spcAft>
                <a:spcPts val="0"/>
              </a:spcAft>
              <a:buSzPts val="5200"/>
              <a:buNone/>
              <a:defRPr sz="5200"/>
            </a:lvl4pPr>
            <a:lvl5pPr lvl="4" algn="ctr">
              <a:lnSpc>
                <a:spcPct val="95000"/>
              </a:lnSpc>
              <a:spcBef>
                <a:spcPts val="0"/>
              </a:spcBef>
              <a:spcAft>
                <a:spcPts val="0"/>
              </a:spcAft>
              <a:buSzPts val="5200"/>
              <a:buNone/>
              <a:defRPr sz="5200"/>
            </a:lvl5pPr>
            <a:lvl6pPr lvl="5" algn="ctr">
              <a:lnSpc>
                <a:spcPct val="95000"/>
              </a:lnSpc>
              <a:spcBef>
                <a:spcPts val="0"/>
              </a:spcBef>
              <a:spcAft>
                <a:spcPts val="0"/>
              </a:spcAft>
              <a:buSzPts val="5200"/>
              <a:buNone/>
              <a:defRPr sz="5200"/>
            </a:lvl6pPr>
            <a:lvl7pPr lvl="6" algn="ctr">
              <a:lnSpc>
                <a:spcPct val="95000"/>
              </a:lnSpc>
              <a:spcBef>
                <a:spcPts val="0"/>
              </a:spcBef>
              <a:spcAft>
                <a:spcPts val="0"/>
              </a:spcAft>
              <a:buSzPts val="5200"/>
              <a:buNone/>
              <a:defRPr sz="5200"/>
            </a:lvl7pPr>
            <a:lvl8pPr lvl="7" algn="ctr">
              <a:lnSpc>
                <a:spcPct val="95000"/>
              </a:lnSpc>
              <a:spcBef>
                <a:spcPts val="0"/>
              </a:spcBef>
              <a:spcAft>
                <a:spcPts val="0"/>
              </a:spcAft>
              <a:buSzPts val="5200"/>
              <a:buNone/>
              <a:defRPr sz="5200"/>
            </a:lvl8pPr>
            <a:lvl9pPr lvl="8" algn="ctr">
              <a:lnSpc>
                <a:spcPct val="95000"/>
              </a:lnSpc>
              <a:spcBef>
                <a:spcPts val="0"/>
              </a:spcBef>
              <a:spcAft>
                <a:spcPts val="0"/>
              </a:spcAft>
              <a:buSzPts val="5200"/>
              <a:buNone/>
              <a:defRPr sz="5200"/>
            </a:lvl9pPr>
          </a:lstStyle>
          <a:p>
            <a:endParaRPr/>
          </a:p>
        </p:txBody>
      </p:sp>
      <p:sp>
        <p:nvSpPr>
          <p:cNvPr id="7052" name="Google Shape;7052;p199"/>
          <p:cNvSpPr txBox="1">
            <a:spLocks noGrp="1"/>
          </p:cNvSpPr>
          <p:nvPr>
            <p:ph type="subTitle" idx="1"/>
          </p:nvPr>
        </p:nvSpPr>
        <p:spPr>
          <a:xfrm>
            <a:off x="311700" y="1502250"/>
            <a:ext cx="4725600" cy="5184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Clr>
                <a:schemeClr val="dk2"/>
              </a:buClr>
              <a:buSzPts val="2000"/>
              <a:buNone/>
              <a:defRPr sz="2000">
                <a:solidFill>
                  <a:schemeClr val="dk2"/>
                </a:solidFill>
              </a:defRPr>
            </a:lvl1pPr>
            <a:lvl2pPr lvl="1" algn="l">
              <a:lnSpc>
                <a:spcPct val="100000"/>
              </a:lnSpc>
              <a:spcBef>
                <a:spcPts val="0"/>
              </a:spcBef>
              <a:spcAft>
                <a:spcPts val="0"/>
              </a:spcAft>
              <a:buClr>
                <a:schemeClr val="dk2"/>
              </a:buClr>
              <a:buSzPts val="2000"/>
              <a:buNone/>
              <a:defRPr sz="2000">
                <a:solidFill>
                  <a:schemeClr val="dk2"/>
                </a:solidFill>
              </a:defRPr>
            </a:lvl2pPr>
            <a:lvl3pPr lvl="2" algn="l">
              <a:lnSpc>
                <a:spcPct val="100000"/>
              </a:lnSpc>
              <a:spcBef>
                <a:spcPts val="0"/>
              </a:spcBef>
              <a:spcAft>
                <a:spcPts val="0"/>
              </a:spcAft>
              <a:buClr>
                <a:schemeClr val="dk2"/>
              </a:buClr>
              <a:buSzPts val="2000"/>
              <a:buNone/>
              <a:defRPr sz="2000">
                <a:solidFill>
                  <a:schemeClr val="dk2"/>
                </a:solidFill>
              </a:defRPr>
            </a:lvl3pPr>
            <a:lvl4pPr lvl="3" algn="l">
              <a:lnSpc>
                <a:spcPct val="100000"/>
              </a:lnSpc>
              <a:spcBef>
                <a:spcPts val="0"/>
              </a:spcBef>
              <a:spcAft>
                <a:spcPts val="0"/>
              </a:spcAft>
              <a:buClr>
                <a:schemeClr val="dk2"/>
              </a:buClr>
              <a:buSzPts val="2000"/>
              <a:buNone/>
              <a:defRPr sz="2000">
                <a:solidFill>
                  <a:schemeClr val="dk2"/>
                </a:solidFill>
              </a:defRPr>
            </a:lvl4pPr>
            <a:lvl5pPr lvl="4" algn="l">
              <a:lnSpc>
                <a:spcPct val="100000"/>
              </a:lnSpc>
              <a:spcBef>
                <a:spcPts val="0"/>
              </a:spcBef>
              <a:spcAft>
                <a:spcPts val="0"/>
              </a:spcAft>
              <a:buClr>
                <a:schemeClr val="dk2"/>
              </a:buClr>
              <a:buSzPts val="2000"/>
              <a:buNone/>
              <a:defRPr sz="2000">
                <a:solidFill>
                  <a:schemeClr val="dk2"/>
                </a:solidFill>
              </a:defRPr>
            </a:lvl5pPr>
            <a:lvl6pPr lvl="5" algn="l">
              <a:lnSpc>
                <a:spcPct val="100000"/>
              </a:lnSpc>
              <a:spcBef>
                <a:spcPts val="0"/>
              </a:spcBef>
              <a:spcAft>
                <a:spcPts val="0"/>
              </a:spcAft>
              <a:buClr>
                <a:schemeClr val="dk2"/>
              </a:buClr>
              <a:buSzPts val="2000"/>
              <a:buNone/>
              <a:defRPr sz="2000">
                <a:solidFill>
                  <a:schemeClr val="dk2"/>
                </a:solidFill>
              </a:defRPr>
            </a:lvl6pPr>
            <a:lvl7pPr lvl="6" algn="l">
              <a:lnSpc>
                <a:spcPct val="100000"/>
              </a:lnSpc>
              <a:spcBef>
                <a:spcPts val="0"/>
              </a:spcBef>
              <a:spcAft>
                <a:spcPts val="0"/>
              </a:spcAft>
              <a:buClr>
                <a:schemeClr val="dk2"/>
              </a:buClr>
              <a:buSzPts val="2000"/>
              <a:buNone/>
              <a:defRPr sz="2000">
                <a:solidFill>
                  <a:schemeClr val="dk2"/>
                </a:solidFill>
              </a:defRPr>
            </a:lvl7pPr>
            <a:lvl8pPr lvl="7" algn="l">
              <a:lnSpc>
                <a:spcPct val="100000"/>
              </a:lnSpc>
              <a:spcBef>
                <a:spcPts val="0"/>
              </a:spcBef>
              <a:spcAft>
                <a:spcPts val="0"/>
              </a:spcAft>
              <a:buClr>
                <a:schemeClr val="dk2"/>
              </a:buClr>
              <a:buSzPts val="2000"/>
              <a:buNone/>
              <a:defRPr sz="2000">
                <a:solidFill>
                  <a:schemeClr val="dk2"/>
                </a:solidFill>
              </a:defRPr>
            </a:lvl8pPr>
            <a:lvl9pPr lvl="8" algn="l">
              <a:lnSpc>
                <a:spcPct val="100000"/>
              </a:lnSpc>
              <a:spcBef>
                <a:spcPts val="0"/>
              </a:spcBef>
              <a:spcAft>
                <a:spcPts val="0"/>
              </a:spcAft>
              <a:buClr>
                <a:schemeClr val="dk2"/>
              </a:buClr>
              <a:buSzPts val="2000"/>
              <a:buNone/>
              <a:defRPr sz="2000">
                <a:solidFill>
                  <a:schemeClr val="dk2"/>
                </a:solidFill>
              </a:defRPr>
            </a:lvl9pPr>
          </a:lstStyle>
          <a:p>
            <a:endParaRPr/>
          </a:p>
        </p:txBody>
      </p:sp>
      <p:grpSp>
        <p:nvGrpSpPr>
          <p:cNvPr id="7053" name="Google Shape;7053;p199"/>
          <p:cNvGrpSpPr/>
          <p:nvPr/>
        </p:nvGrpSpPr>
        <p:grpSpPr>
          <a:xfrm>
            <a:off x="455001" y="401909"/>
            <a:ext cx="908390" cy="258739"/>
            <a:chOff x="238125" y="1822850"/>
            <a:chExt cx="7080200" cy="2016675"/>
          </a:xfrm>
        </p:grpSpPr>
        <p:sp>
          <p:nvSpPr>
            <p:cNvPr id="7054" name="Google Shape;7054;p199"/>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55" name="Google Shape;7055;p199"/>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56" name="Google Shape;7056;p199"/>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57" name="Google Shape;7057;p199"/>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58" name="Google Shape;7058;p199"/>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59" name="Google Shape;7059;p199"/>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60" name="Google Shape;7060;p199"/>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cxnSp>
        <p:nvCxnSpPr>
          <p:cNvPr id="7061" name="Google Shape;7061;p199"/>
          <p:cNvCxnSpPr/>
          <p:nvPr/>
        </p:nvCxnSpPr>
        <p:spPr>
          <a:xfrm>
            <a:off x="1570539" y="306247"/>
            <a:ext cx="0" cy="463200"/>
          </a:xfrm>
          <a:prstGeom prst="straightConnector1">
            <a:avLst/>
          </a:prstGeom>
          <a:noFill/>
          <a:ln w="9525" cap="flat" cmpd="sng">
            <a:solidFill>
              <a:schemeClr val="lt2"/>
            </a:solidFill>
            <a:prstDash val="solid"/>
            <a:round/>
            <a:headEnd type="none" w="sm" len="sm"/>
            <a:tailEnd type="none" w="sm" len="sm"/>
          </a:ln>
        </p:spPr>
      </p:cxnSp>
      <p:sp>
        <p:nvSpPr>
          <p:cNvPr id="7062" name="Google Shape;7062;p199"/>
          <p:cNvSpPr/>
          <p:nvPr/>
        </p:nvSpPr>
        <p:spPr>
          <a:xfrm>
            <a:off x="6884050" y="1502250"/>
            <a:ext cx="2259938" cy="2970091"/>
          </a:xfrm>
          <a:custGeom>
            <a:avLst/>
            <a:gdLst/>
            <a:ahLst/>
            <a:cxnLst/>
            <a:rect l="l" t="t" r="r" b="b"/>
            <a:pathLst>
              <a:path w="154976" h="203675" extrusionOk="0">
                <a:moveTo>
                  <a:pt x="101837" y="0"/>
                </a:moveTo>
                <a:cubicBezTo>
                  <a:pt x="45696" y="0"/>
                  <a:pt x="0" y="45696"/>
                  <a:pt x="0" y="101837"/>
                </a:cubicBezTo>
                <a:cubicBezTo>
                  <a:pt x="0" y="157979"/>
                  <a:pt x="45696" y="203675"/>
                  <a:pt x="101837" y="203675"/>
                </a:cubicBezTo>
                <a:cubicBezTo>
                  <a:pt x="121291" y="203675"/>
                  <a:pt x="139439" y="198191"/>
                  <a:pt x="154976" y="188660"/>
                </a:cubicBezTo>
                <a:lnTo>
                  <a:pt x="154976" y="184874"/>
                </a:lnTo>
                <a:cubicBezTo>
                  <a:pt x="139569" y="194666"/>
                  <a:pt x="121421" y="200411"/>
                  <a:pt x="101837" y="200411"/>
                </a:cubicBezTo>
                <a:cubicBezTo>
                  <a:pt x="47524" y="200411"/>
                  <a:pt x="3264" y="156281"/>
                  <a:pt x="3264" y="101837"/>
                </a:cubicBezTo>
                <a:cubicBezTo>
                  <a:pt x="3264" y="47524"/>
                  <a:pt x="47524" y="3264"/>
                  <a:pt x="101837" y="3264"/>
                </a:cubicBezTo>
                <a:cubicBezTo>
                  <a:pt x="121421" y="3264"/>
                  <a:pt x="139700" y="9009"/>
                  <a:pt x="154976" y="18931"/>
                </a:cubicBezTo>
                <a:lnTo>
                  <a:pt x="154976" y="15014"/>
                </a:lnTo>
                <a:cubicBezTo>
                  <a:pt x="139569" y="5484"/>
                  <a:pt x="121291" y="0"/>
                  <a:pt x="101837"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Title w/chevron text container">
  <p:cSld name="TITLE_1">
    <p:bg>
      <p:bgPr>
        <a:solidFill>
          <a:schemeClr val="dk1"/>
        </a:solidFill>
        <a:effectLst/>
      </p:bgPr>
    </p:bg>
    <p:spTree>
      <p:nvGrpSpPr>
        <p:cNvPr id="1" name="Shape 1274"/>
        <p:cNvGrpSpPr/>
        <p:nvPr/>
      </p:nvGrpSpPr>
      <p:grpSpPr>
        <a:xfrm>
          <a:off x="0" y="0"/>
          <a:ext cx="0" cy="0"/>
          <a:chOff x="0" y="0"/>
          <a:chExt cx="0" cy="0"/>
        </a:xfrm>
      </p:grpSpPr>
      <p:sp>
        <p:nvSpPr>
          <p:cNvPr id="1275" name="Google Shape;1275;p99"/>
          <p:cNvSpPr/>
          <p:nvPr/>
        </p:nvSpPr>
        <p:spPr>
          <a:xfrm>
            <a:off x="0" y="0"/>
            <a:ext cx="6410100" cy="5143500"/>
          </a:xfrm>
          <a:prstGeom prst="homePlate">
            <a:avLst>
              <a:gd name="adj" fmla="val 39813"/>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6" name="Google Shape;1276;p99"/>
          <p:cNvSpPr txBox="1">
            <a:spLocks noGrp="1"/>
          </p:cNvSpPr>
          <p:nvPr>
            <p:ph type="ctrTitle"/>
          </p:nvPr>
        </p:nvSpPr>
        <p:spPr>
          <a:xfrm>
            <a:off x="311703" y="727441"/>
            <a:ext cx="4952700" cy="2052600"/>
          </a:xfrm>
          <a:prstGeom prst="rect">
            <a:avLst/>
          </a:prstGeom>
          <a:noFill/>
          <a:ln>
            <a:noFill/>
          </a:ln>
        </p:spPr>
        <p:txBody>
          <a:bodyPr spcFirstLastPara="1" wrap="square" lIns="91425" tIns="91425" rIns="91425" bIns="91425" anchor="b" anchorCtr="0">
            <a:normAutofit/>
          </a:bodyPr>
          <a:lstStyle>
            <a:lvl1pPr lvl="0" algn="l">
              <a:lnSpc>
                <a:spcPct val="95000"/>
              </a:lnSpc>
              <a:spcBef>
                <a:spcPts val="0"/>
              </a:spcBef>
              <a:spcAft>
                <a:spcPts val="0"/>
              </a:spcAft>
              <a:buSzPts val="4200"/>
              <a:buNone/>
              <a:defRPr sz="4200"/>
            </a:lvl1pPr>
            <a:lvl2pPr lvl="1" algn="ctr">
              <a:lnSpc>
                <a:spcPct val="95000"/>
              </a:lnSpc>
              <a:spcBef>
                <a:spcPts val="0"/>
              </a:spcBef>
              <a:spcAft>
                <a:spcPts val="0"/>
              </a:spcAft>
              <a:buSzPts val="5200"/>
              <a:buNone/>
              <a:defRPr sz="5200"/>
            </a:lvl2pPr>
            <a:lvl3pPr lvl="2" algn="ctr">
              <a:lnSpc>
                <a:spcPct val="95000"/>
              </a:lnSpc>
              <a:spcBef>
                <a:spcPts val="0"/>
              </a:spcBef>
              <a:spcAft>
                <a:spcPts val="0"/>
              </a:spcAft>
              <a:buSzPts val="5200"/>
              <a:buNone/>
              <a:defRPr sz="5200"/>
            </a:lvl3pPr>
            <a:lvl4pPr lvl="3" algn="ctr">
              <a:lnSpc>
                <a:spcPct val="95000"/>
              </a:lnSpc>
              <a:spcBef>
                <a:spcPts val="0"/>
              </a:spcBef>
              <a:spcAft>
                <a:spcPts val="0"/>
              </a:spcAft>
              <a:buSzPts val="5200"/>
              <a:buNone/>
              <a:defRPr sz="5200"/>
            </a:lvl4pPr>
            <a:lvl5pPr lvl="4" algn="ctr">
              <a:lnSpc>
                <a:spcPct val="95000"/>
              </a:lnSpc>
              <a:spcBef>
                <a:spcPts val="0"/>
              </a:spcBef>
              <a:spcAft>
                <a:spcPts val="0"/>
              </a:spcAft>
              <a:buSzPts val="5200"/>
              <a:buNone/>
              <a:defRPr sz="5200"/>
            </a:lvl5pPr>
            <a:lvl6pPr lvl="5" algn="ctr">
              <a:lnSpc>
                <a:spcPct val="95000"/>
              </a:lnSpc>
              <a:spcBef>
                <a:spcPts val="0"/>
              </a:spcBef>
              <a:spcAft>
                <a:spcPts val="0"/>
              </a:spcAft>
              <a:buSzPts val="5200"/>
              <a:buNone/>
              <a:defRPr sz="5200"/>
            </a:lvl6pPr>
            <a:lvl7pPr lvl="6" algn="ctr">
              <a:lnSpc>
                <a:spcPct val="95000"/>
              </a:lnSpc>
              <a:spcBef>
                <a:spcPts val="0"/>
              </a:spcBef>
              <a:spcAft>
                <a:spcPts val="0"/>
              </a:spcAft>
              <a:buSzPts val="5200"/>
              <a:buNone/>
              <a:defRPr sz="5200"/>
            </a:lvl7pPr>
            <a:lvl8pPr lvl="7" algn="ctr">
              <a:lnSpc>
                <a:spcPct val="95000"/>
              </a:lnSpc>
              <a:spcBef>
                <a:spcPts val="0"/>
              </a:spcBef>
              <a:spcAft>
                <a:spcPts val="0"/>
              </a:spcAft>
              <a:buSzPts val="5200"/>
              <a:buNone/>
              <a:defRPr sz="5200"/>
            </a:lvl8pPr>
            <a:lvl9pPr lvl="8" algn="ctr">
              <a:lnSpc>
                <a:spcPct val="95000"/>
              </a:lnSpc>
              <a:spcBef>
                <a:spcPts val="0"/>
              </a:spcBef>
              <a:spcAft>
                <a:spcPts val="0"/>
              </a:spcAft>
              <a:buSzPts val="5200"/>
              <a:buNone/>
              <a:defRPr sz="5200"/>
            </a:lvl9pPr>
          </a:lstStyle>
          <a:p>
            <a:endParaRPr/>
          </a:p>
        </p:txBody>
      </p:sp>
      <p:sp>
        <p:nvSpPr>
          <p:cNvPr id="1277" name="Google Shape;1277;p99"/>
          <p:cNvSpPr txBox="1">
            <a:spLocks noGrp="1"/>
          </p:cNvSpPr>
          <p:nvPr>
            <p:ph type="subTitle" idx="1"/>
          </p:nvPr>
        </p:nvSpPr>
        <p:spPr>
          <a:xfrm>
            <a:off x="311700" y="2816991"/>
            <a:ext cx="4336500" cy="11472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Clr>
                <a:schemeClr val="dk2"/>
              </a:buClr>
              <a:buSzPts val="2000"/>
              <a:buNone/>
              <a:defRPr sz="2000">
                <a:solidFill>
                  <a:schemeClr val="dk2"/>
                </a:solidFill>
              </a:defRPr>
            </a:lvl1pPr>
            <a:lvl2pPr lvl="1" algn="l">
              <a:lnSpc>
                <a:spcPct val="100000"/>
              </a:lnSpc>
              <a:spcBef>
                <a:spcPts val="0"/>
              </a:spcBef>
              <a:spcAft>
                <a:spcPts val="0"/>
              </a:spcAft>
              <a:buClr>
                <a:schemeClr val="dk2"/>
              </a:buClr>
              <a:buSzPts val="2000"/>
              <a:buNone/>
              <a:defRPr sz="2000">
                <a:solidFill>
                  <a:schemeClr val="dk2"/>
                </a:solidFill>
              </a:defRPr>
            </a:lvl2pPr>
            <a:lvl3pPr lvl="2" algn="l">
              <a:lnSpc>
                <a:spcPct val="100000"/>
              </a:lnSpc>
              <a:spcBef>
                <a:spcPts val="0"/>
              </a:spcBef>
              <a:spcAft>
                <a:spcPts val="0"/>
              </a:spcAft>
              <a:buClr>
                <a:schemeClr val="dk2"/>
              </a:buClr>
              <a:buSzPts val="2000"/>
              <a:buNone/>
              <a:defRPr sz="2000">
                <a:solidFill>
                  <a:schemeClr val="dk2"/>
                </a:solidFill>
              </a:defRPr>
            </a:lvl3pPr>
            <a:lvl4pPr lvl="3" algn="l">
              <a:lnSpc>
                <a:spcPct val="100000"/>
              </a:lnSpc>
              <a:spcBef>
                <a:spcPts val="0"/>
              </a:spcBef>
              <a:spcAft>
                <a:spcPts val="0"/>
              </a:spcAft>
              <a:buClr>
                <a:schemeClr val="dk2"/>
              </a:buClr>
              <a:buSzPts val="2000"/>
              <a:buNone/>
              <a:defRPr sz="2000">
                <a:solidFill>
                  <a:schemeClr val="dk2"/>
                </a:solidFill>
              </a:defRPr>
            </a:lvl4pPr>
            <a:lvl5pPr lvl="4" algn="l">
              <a:lnSpc>
                <a:spcPct val="100000"/>
              </a:lnSpc>
              <a:spcBef>
                <a:spcPts val="0"/>
              </a:spcBef>
              <a:spcAft>
                <a:spcPts val="0"/>
              </a:spcAft>
              <a:buClr>
                <a:schemeClr val="dk2"/>
              </a:buClr>
              <a:buSzPts val="2000"/>
              <a:buNone/>
              <a:defRPr sz="2000">
                <a:solidFill>
                  <a:schemeClr val="dk2"/>
                </a:solidFill>
              </a:defRPr>
            </a:lvl5pPr>
            <a:lvl6pPr lvl="5" algn="l">
              <a:lnSpc>
                <a:spcPct val="100000"/>
              </a:lnSpc>
              <a:spcBef>
                <a:spcPts val="0"/>
              </a:spcBef>
              <a:spcAft>
                <a:spcPts val="0"/>
              </a:spcAft>
              <a:buClr>
                <a:schemeClr val="dk2"/>
              </a:buClr>
              <a:buSzPts val="2000"/>
              <a:buNone/>
              <a:defRPr sz="2000">
                <a:solidFill>
                  <a:schemeClr val="dk2"/>
                </a:solidFill>
              </a:defRPr>
            </a:lvl6pPr>
            <a:lvl7pPr lvl="6" algn="l">
              <a:lnSpc>
                <a:spcPct val="100000"/>
              </a:lnSpc>
              <a:spcBef>
                <a:spcPts val="0"/>
              </a:spcBef>
              <a:spcAft>
                <a:spcPts val="0"/>
              </a:spcAft>
              <a:buClr>
                <a:schemeClr val="dk2"/>
              </a:buClr>
              <a:buSzPts val="2000"/>
              <a:buNone/>
              <a:defRPr sz="2000">
                <a:solidFill>
                  <a:schemeClr val="dk2"/>
                </a:solidFill>
              </a:defRPr>
            </a:lvl7pPr>
            <a:lvl8pPr lvl="7" algn="l">
              <a:lnSpc>
                <a:spcPct val="100000"/>
              </a:lnSpc>
              <a:spcBef>
                <a:spcPts val="0"/>
              </a:spcBef>
              <a:spcAft>
                <a:spcPts val="0"/>
              </a:spcAft>
              <a:buClr>
                <a:schemeClr val="dk2"/>
              </a:buClr>
              <a:buSzPts val="2000"/>
              <a:buNone/>
              <a:defRPr sz="2000">
                <a:solidFill>
                  <a:schemeClr val="dk2"/>
                </a:solidFill>
              </a:defRPr>
            </a:lvl8pPr>
            <a:lvl9pPr lvl="8" algn="l">
              <a:lnSpc>
                <a:spcPct val="100000"/>
              </a:lnSpc>
              <a:spcBef>
                <a:spcPts val="0"/>
              </a:spcBef>
              <a:spcAft>
                <a:spcPts val="0"/>
              </a:spcAft>
              <a:buClr>
                <a:schemeClr val="dk2"/>
              </a:buClr>
              <a:buSzPts val="2000"/>
              <a:buNone/>
              <a:defRPr sz="2000">
                <a:solidFill>
                  <a:schemeClr val="dk2"/>
                </a:solidFill>
              </a:defRPr>
            </a:lvl9pPr>
          </a:lstStyle>
          <a:p>
            <a:endParaRPr/>
          </a:p>
        </p:txBody>
      </p:sp>
      <p:pic>
        <p:nvPicPr>
          <p:cNvPr id="1278" name="Google Shape;1278;p99"/>
          <p:cNvPicPr preferRelativeResize="0"/>
          <p:nvPr/>
        </p:nvPicPr>
        <p:blipFill rotWithShape="1">
          <a:blip r:embed="rId2">
            <a:alphaModFix/>
          </a:blip>
          <a:srcRect/>
          <a:stretch/>
        </p:blipFill>
        <p:spPr>
          <a:xfrm>
            <a:off x="7834300" y="4564523"/>
            <a:ext cx="1025448" cy="292400"/>
          </a:xfrm>
          <a:prstGeom prst="rect">
            <a:avLst/>
          </a:prstGeom>
          <a:noFill/>
          <a:ln>
            <a:noFill/>
          </a:ln>
        </p:spPr>
      </p:pic>
    </p:spTree>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matchingName="Alt title w/shapes &amp; imgs">
  <p:cSld name="Alt title w/shapes &amp; imgs">
    <p:bg>
      <p:bgPr>
        <a:solidFill>
          <a:schemeClr val="dk1"/>
        </a:solidFill>
        <a:effectLst/>
      </p:bgPr>
    </p:bg>
    <p:spTree>
      <p:nvGrpSpPr>
        <p:cNvPr id="1" name="Shape 7063"/>
        <p:cNvGrpSpPr/>
        <p:nvPr/>
      </p:nvGrpSpPr>
      <p:grpSpPr>
        <a:xfrm>
          <a:off x="0" y="0"/>
          <a:ext cx="0" cy="0"/>
          <a:chOff x="0" y="0"/>
          <a:chExt cx="0" cy="0"/>
        </a:xfrm>
      </p:grpSpPr>
      <p:sp>
        <p:nvSpPr>
          <p:cNvPr id="7064" name="Google Shape;7064;p200"/>
          <p:cNvSpPr/>
          <p:nvPr/>
        </p:nvSpPr>
        <p:spPr>
          <a:xfrm>
            <a:off x="6292681" y="-27"/>
            <a:ext cx="1425900" cy="1425900"/>
          </a:xfrm>
          <a:prstGeom prst="rect">
            <a:avLst/>
          </a:pr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pic>
        <p:nvPicPr>
          <p:cNvPr id="7065" name="Google Shape;7065;p200"/>
          <p:cNvPicPr preferRelativeResize="0"/>
          <p:nvPr/>
        </p:nvPicPr>
        <p:blipFill rotWithShape="1">
          <a:blip r:embed="rId2">
            <a:alphaModFix/>
          </a:blip>
          <a:srcRect t="18090" r="4251" b="18089"/>
          <a:stretch/>
        </p:blipFill>
        <p:spPr>
          <a:xfrm>
            <a:off x="6292663" y="0"/>
            <a:ext cx="1425900" cy="1425900"/>
          </a:xfrm>
          <a:prstGeom prst="ellipse">
            <a:avLst/>
          </a:prstGeom>
          <a:noFill/>
          <a:ln>
            <a:noFill/>
          </a:ln>
        </p:spPr>
      </p:pic>
      <p:sp>
        <p:nvSpPr>
          <p:cNvPr id="7066" name="Google Shape;7066;p200"/>
          <p:cNvSpPr txBox="1">
            <a:spLocks noGrp="1"/>
          </p:cNvSpPr>
          <p:nvPr>
            <p:ph type="ctrTitle"/>
          </p:nvPr>
        </p:nvSpPr>
        <p:spPr>
          <a:xfrm>
            <a:off x="311700" y="1521701"/>
            <a:ext cx="4725600" cy="1410600"/>
          </a:xfrm>
          <a:prstGeom prst="rect">
            <a:avLst/>
          </a:prstGeom>
          <a:noFill/>
          <a:ln>
            <a:noFill/>
          </a:ln>
        </p:spPr>
        <p:txBody>
          <a:bodyPr spcFirstLastPara="1" wrap="square" lIns="91425" tIns="91425" rIns="91425" bIns="91425" anchor="b" anchorCtr="0">
            <a:normAutofit/>
          </a:bodyPr>
          <a:lstStyle>
            <a:lvl1pPr lvl="0" algn="l">
              <a:lnSpc>
                <a:spcPct val="95000"/>
              </a:lnSpc>
              <a:spcBef>
                <a:spcPts val="0"/>
              </a:spcBef>
              <a:spcAft>
                <a:spcPts val="0"/>
              </a:spcAft>
              <a:buClr>
                <a:schemeClr val="lt1"/>
              </a:buClr>
              <a:buSzPts val="4200"/>
              <a:buNone/>
              <a:defRPr sz="4200">
                <a:solidFill>
                  <a:schemeClr val="lt1"/>
                </a:solidFill>
              </a:defRPr>
            </a:lvl1pPr>
            <a:lvl2pPr lvl="1" algn="ctr">
              <a:lnSpc>
                <a:spcPct val="95000"/>
              </a:lnSpc>
              <a:spcBef>
                <a:spcPts val="0"/>
              </a:spcBef>
              <a:spcAft>
                <a:spcPts val="0"/>
              </a:spcAft>
              <a:buClr>
                <a:schemeClr val="lt1"/>
              </a:buClr>
              <a:buSzPts val="5200"/>
              <a:buNone/>
              <a:defRPr sz="5200">
                <a:solidFill>
                  <a:schemeClr val="lt1"/>
                </a:solidFill>
              </a:defRPr>
            </a:lvl2pPr>
            <a:lvl3pPr lvl="2" algn="ctr">
              <a:lnSpc>
                <a:spcPct val="95000"/>
              </a:lnSpc>
              <a:spcBef>
                <a:spcPts val="0"/>
              </a:spcBef>
              <a:spcAft>
                <a:spcPts val="0"/>
              </a:spcAft>
              <a:buClr>
                <a:schemeClr val="lt1"/>
              </a:buClr>
              <a:buSzPts val="5200"/>
              <a:buNone/>
              <a:defRPr sz="5200">
                <a:solidFill>
                  <a:schemeClr val="lt1"/>
                </a:solidFill>
              </a:defRPr>
            </a:lvl3pPr>
            <a:lvl4pPr lvl="3" algn="ctr">
              <a:lnSpc>
                <a:spcPct val="95000"/>
              </a:lnSpc>
              <a:spcBef>
                <a:spcPts val="0"/>
              </a:spcBef>
              <a:spcAft>
                <a:spcPts val="0"/>
              </a:spcAft>
              <a:buClr>
                <a:schemeClr val="lt1"/>
              </a:buClr>
              <a:buSzPts val="5200"/>
              <a:buNone/>
              <a:defRPr sz="5200">
                <a:solidFill>
                  <a:schemeClr val="lt1"/>
                </a:solidFill>
              </a:defRPr>
            </a:lvl4pPr>
            <a:lvl5pPr lvl="4" algn="ctr">
              <a:lnSpc>
                <a:spcPct val="95000"/>
              </a:lnSpc>
              <a:spcBef>
                <a:spcPts val="0"/>
              </a:spcBef>
              <a:spcAft>
                <a:spcPts val="0"/>
              </a:spcAft>
              <a:buClr>
                <a:schemeClr val="lt1"/>
              </a:buClr>
              <a:buSzPts val="5200"/>
              <a:buNone/>
              <a:defRPr sz="5200">
                <a:solidFill>
                  <a:schemeClr val="lt1"/>
                </a:solidFill>
              </a:defRPr>
            </a:lvl5pPr>
            <a:lvl6pPr lvl="5" algn="ctr">
              <a:lnSpc>
                <a:spcPct val="95000"/>
              </a:lnSpc>
              <a:spcBef>
                <a:spcPts val="0"/>
              </a:spcBef>
              <a:spcAft>
                <a:spcPts val="0"/>
              </a:spcAft>
              <a:buClr>
                <a:schemeClr val="lt1"/>
              </a:buClr>
              <a:buSzPts val="5200"/>
              <a:buNone/>
              <a:defRPr sz="5200">
                <a:solidFill>
                  <a:schemeClr val="lt1"/>
                </a:solidFill>
              </a:defRPr>
            </a:lvl6pPr>
            <a:lvl7pPr lvl="6" algn="ctr">
              <a:lnSpc>
                <a:spcPct val="95000"/>
              </a:lnSpc>
              <a:spcBef>
                <a:spcPts val="0"/>
              </a:spcBef>
              <a:spcAft>
                <a:spcPts val="0"/>
              </a:spcAft>
              <a:buClr>
                <a:schemeClr val="lt1"/>
              </a:buClr>
              <a:buSzPts val="5200"/>
              <a:buNone/>
              <a:defRPr sz="5200">
                <a:solidFill>
                  <a:schemeClr val="lt1"/>
                </a:solidFill>
              </a:defRPr>
            </a:lvl7pPr>
            <a:lvl8pPr lvl="7" algn="ctr">
              <a:lnSpc>
                <a:spcPct val="95000"/>
              </a:lnSpc>
              <a:spcBef>
                <a:spcPts val="0"/>
              </a:spcBef>
              <a:spcAft>
                <a:spcPts val="0"/>
              </a:spcAft>
              <a:buClr>
                <a:schemeClr val="lt1"/>
              </a:buClr>
              <a:buSzPts val="5200"/>
              <a:buNone/>
              <a:defRPr sz="5200">
                <a:solidFill>
                  <a:schemeClr val="lt1"/>
                </a:solidFill>
              </a:defRPr>
            </a:lvl8pPr>
            <a:lvl9pPr lvl="8" algn="ctr">
              <a:lnSpc>
                <a:spcPct val="95000"/>
              </a:lnSpc>
              <a:spcBef>
                <a:spcPts val="0"/>
              </a:spcBef>
              <a:spcAft>
                <a:spcPts val="0"/>
              </a:spcAft>
              <a:buClr>
                <a:schemeClr val="lt1"/>
              </a:buClr>
              <a:buSzPts val="5200"/>
              <a:buNone/>
              <a:defRPr sz="5200">
                <a:solidFill>
                  <a:schemeClr val="lt1"/>
                </a:solidFill>
              </a:defRPr>
            </a:lvl9pPr>
          </a:lstStyle>
          <a:p>
            <a:endParaRPr/>
          </a:p>
        </p:txBody>
      </p:sp>
      <p:sp>
        <p:nvSpPr>
          <p:cNvPr id="7067" name="Google Shape;7067;p200"/>
          <p:cNvSpPr txBox="1">
            <a:spLocks noGrp="1"/>
          </p:cNvSpPr>
          <p:nvPr>
            <p:ph type="subTitle" idx="1"/>
          </p:nvPr>
        </p:nvSpPr>
        <p:spPr>
          <a:xfrm>
            <a:off x="311700" y="3032101"/>
            <a:ext cx="4725600" cy="5184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Clr>
                <a:schemeClr val="lt2"/>
              </a:buClr>
              <a:buSzPts val="2000"/>
              <a:buNone/>
              <a:defRPr sz="2000">
                <a:solidFill>
                  <a:schemeClr val="lt2"/>
                </a:solidFill>
              </a:defRPr>
            </a:lvl1pPr>
            <a:lvl2pPr lvl="1" algn="l">
              <a:lnSpc>
                <a:spcPct val="100000"/>
              </a:lnSpc>
              <a:spcBef>
                <a:spcPts val="0"/>
              </a:spcBef>
              <a:spcAft>
                <a:spcPts val="0"/>
              </a:spcAft>
              <a:buClr>
                <a:schemeClr val="lt2"/>
              </a:buClr>
              <a:buSzPts val="2000"/>
              <a:buNone/>
              <a:defRPr sz="2000">
                <a:solidFill>
                  <a:schemeClr val="lt2"/>
                </a:solidFill>
              </a:defRPr>
            </a:lvl2pPr>
            <a:lvl3pPr lvl="2" algn="l">
              <a:lnSpc>
                <a:spcPct val="100000"/>
              </a:lnSpc>
              <a:spcBef>
                <a:spcPts val="0"/>
              </a:spcBef>
              <a:spcAft>
                <a:spcPts val="0"/>
              </a:spcAft>
              <a:buClr>
                <a:schemeClr val="lt2"/>
              </a:buClr>
              <a:buSzPts val="2000"/>
              <a:buNone/>
              <a:defRPr sz="2000">
                <a:solidFill>
                  <a:schemeClr val="lt2"/>
                </a:solidFill>
              </a:defRPr>
            </a:lvl3pPr>
            <a:lvl4pPr lvl="3" algn="l">
              <a:lnSpc>
                <a:spcPct val="100000"/>
              </a:lnSpc>
              <a:spcBef>
                <a:spcPts val="0"/>
              </a:spcBef>
              <a:spcAft>
                <a:spcPts val="0"/>
              </a:spcAft>
              <a:buClr>
                <a:schemeClr val="lt2"/>
              </a:buClr>
              <a:buSzPts val="2000"/>
              <a:buNone/>
              <a:defRPr sz="2000">
                <a:solidFill>
                  <a:schemeClr val="lt2"/>
                </a:solidFill>
              </a:defRPr>
            </a:lvl4pPr>
            <a:lvl5pPr lvl="4" algn="l">
              <a:lnSpc>
                <a:spcPct val="100000"/>
              </a:lnSpc>
              <a:spcBef>
                <a:spcPts val="0"/>
              </a:spcBef>
              <a:spcAft>
                <a:spcPts val="0"/>
              </a:spcAft>
              <a:buClr>
                <a:schemeClr val="lt2"/>
              </a:buClr>
              <a:buSzPts val="2000"/>
              <a:buNone/>
              <a:defRPr sz="2000">
                <a:solidFill>
                  <a:schemeClr val="lt2"/>
                </a:solidFill>
              </a:defRPr>
            </a:lvl5pPr>
            <a:lvl6pPr lvl="5" algn="l">
              <a:lnSpc>
                <a:spcPct val="100000"/>
              </a:lnSpc>
              <a:spcBef>
                <a:spcPts val="0"/>
              </a:spcBef>
              <a:spcAft>
                <a:spcPts val="0"/>
              </a:spcAft>
              <a:buClr>
                <a:schemeClr val="lt2"/>
              </a:buClr>
              <a:buSzPts val="2000"/>
              <a:buNone/>
              <a:defRPr sz="2000">
                <a:solidFill>
                  <a:schemeClr val="lt2"/>
                </a:solidFill>
              </a:defRPr>
            </a:lvl6pPr>
            <a:lvl7pPr lvl="6" algn="l">
              <a:lnSpc>
                <a:spcPct val="100000"/>
              </a:lnSpc>
              <a:spcBef>
                <a:spcPts val="0"/>
              </a:spcBef>
              <a:spcAft>
                <a:spcPts val="0"/>
              </a:spcAft>
              <a:buClr>
                <a:schemeClr val="lt2"/>
              </a:buClr>
              <a:buSzPts val="2000"/>
              <a:buNone/>
              <a:defRPr sz="2000">
                <a:solidFill>
                  <a:schemeClr val="lt2"/>
                </a:solidFill>
              </a:defRPr>
            </a:lvl7pPr>
            <a:lvl8pPr lvl="7" algn="l">
              <a:lnSpc>
                <a:spcPct val="100000"/>
              </a:lnSpc>
              <a:spcBef>
                <a:spcPts val="0"/>
              </a:spcBef>
              <a:spcAft>
                <a:spcPts val="0"/>
              </a:spcAft>
              <a:buClr>
                <a:schemeClr val="lt2"/>
              </a:buClr>
              <a:buSzPts val="2000"/>
              <a:buNone/>
              <a:defRPr sz="2000">
                <a:solidFill>
                  <a:schemeClr val="lt2"/>
                </a:solidFill>
              </a:defRPr>
            </a:lvl8pPr>
            <a:lvl9pPr lvl="8" algn="l">
              <a:lnSpc>
                <a:spcPct val="100000"/>
              </a:lnSpc>
              <a:spcBef>
                <a:spcPts val="0"/>
              </a:spcBef>
              <a:spcAft>
                <a:spcPts val="0"/>
              </a:spcAft>
              <a:buClr>
                <a:schemeClr val="lt2"/>
              </a:buClr>
              <a:buSzPts val="2000"/>
              <a:buNone/>
              <a:defRPr sz="2000">
                <a:solidFill>
                  <a:schemeClr val="lt2"/>
                </a:solidFill>
              </a:defRPr>
            </a:lvl9pPr>
          </a:lstStyle>
          <a:p>
            <a:endParaRPr/>
          </a:p>
        </p:txBody>
      </p:sp>
      <p:sp>
        <p:nvSpPr>
          <p:cNvPr id="7068" name="Google Shape;7068;p200"/>
          <p:cNvSpPr/>
          <p:nvPr/>
        </p:nvSpPr>
        <p:spPr>
          <a:xfrm>
            <a:off x="6292725" y="2851350"/>
            <a:ext cx="2851800" cy="1425900"/>
          </a:xfrm>
          <a:prstGeom prst="rect">
            <a:avLst/>
          </a:pr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69" name="Google Shape;7069;p200"/>
          <p:cNvSpPr/>
          <p:nvPr/>
        </p:nvSpPr>
        <p:spPr>
          <a:xfrm>
            <a:off x="7718506" y="-27"/>
            <a:ext cx="1425900" cy="1425900"/>
          </a:xfrm>
          <a:prstGeom prst="rect">
            <a:avLst/>
          </a:pr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70" name="Google Shape;7070;p200"/>
          <p:cNvSpPr/>
          <p:nvPr/>
        </p:nvSpPr>
        <p:spPr>
          <a:xfrm>
            <a:off x="0" y="4272050"/>
            <a:ext cx="9144000" cy="871200"/>
          </a:xfrm>
          <a:prstGeom prst="rect">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pic>
        <p:nvPicPr>
          <p:cNvPr id="7071" name="Google Shape;7071;p200"/>
          <p:cNvPicPr preferRelativeResize="0"/>
          <p:nvPr/>
        </p:nvPicPr>
        <p:blipFill rotWithShape="1">
          <a:blip r:embed="rId3">
            <a:alphaModFix/>
          </a:blip>
          <a:srcRect l="33473" t="11983" r="24193" b="24544"/>
          <a:stretch/>
        </p:blipFill>
        <p:spPr>
          <a:xfrm>
            <a:off x="7718500" y="1425500"/>
            <a:ext cx="1425777" cy="1425899"/>
          </a:xfrm>
          <a:prstGeom prst="rect">
            <a:avLst/>
          </a:prstGeom>
          <a:noFill/>
          <a:ln>
            <a:noFill/>
          </a:ln>
        </p:spPr>
      </p:pic>
      <p:pic>
        <p:nvPicPr>
          <p:cNvPr id="7072" name="Google Shape;7072;p200"/>
          <p:cNvPicPr preferRelativeResize="0"/>
          <p:nvPr/>
        </p:nvPicPr>
        <p:blipFill rotWithShape="1">
          <a:blip r:embed="rId4">
            <a:alphaModFix/>
          </a:blip>
          <a:srcRect/>
          <a:stretch/>
        </p:blipFill>
        <p:spPr>
          <a:xfrm>
            <a:off x="6292200" y="2727425"/>
            <a:ext cx="2851799" cy="1549825"/>
          </a:xfrm>
          <a:prstGeom prst="rect">
            <a:avLst/>
          </a:prstGeom>
          <a:noFill/>
          <a:ln>
            <a:noFill/>
          </a:ln>
        </p:spPr>
      </p:pic>
      <p:grpSp>
        <p:nvGrpSpPr>
          <p:cNvPr id="7073" name="Google Shape;7073;p200"/>
          <p:cNvGrpSpPr/>
          <p:nvPr/>
        </p:nvGrpSpPr>
        <p:grpSpPr>
          <a:xfrm>
            <a:off x="5825945" y="3085919"/>
            <a:ext cx="1376700" cy="330600"/>
            <a:chOff x="5457350" y="2701375"/>
            <a:chExt cx="1376700" cy="330600"/>
          </a:xfrm>
        </p:grpSpPr>
        <p:sp>
          <p:nvSpPr>
            <p:cNvPr id="7074" name="Google Shape;7074;p200"/>
            <p:cNvSpPr/>
            <p:nvPr/>
          </p:nvSpPr>
          <p:spPr>
            <a:xfrm>
              <a:off x="5457350" y="2701375"/>
              <a:ext cx="1376700" cy="330600"/>
            </a:xfrm>
            <a:prstGeom prst="roundRect">
              <a:avLst>
                <a:gd name="adj" fmla="val 12757"/>
              </a:avLst>
            </a:prstGeom>
            <a:solidFill>
              <a:srgbClr val="F2F8FC"/>
            </a:solidFill>
            <a:ln>
              <a:noFill/>
            </a:ln>
          </p:spPr>
          <p:txBody>
            <a:bodyPr spcFirstLastPara="1" wrap="square" lIns="329175" tIns="82275" rIns="0" bIns="91425" anchor="ctr" anchorCtr="0">
              <a:no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HSA Setup Complete</a:t>
              </a:r>
              <a:endParaRPr sz="700" b="0" i="0" u="none" strike="noStrike" cap="none">
                <a:solidFill>
                  <a:schemeClr val="dk2"/>
                </a:solidFill>
                <a:latin typeface="Inter Medium"/>
                <a:ea typeface="Inter Medium"/>
                <a:cs typeface="Inter Medium"/>
                <a:sym typeface="Inter Medium"/>
              </a:endParaRPr>
            </a:p>
          </p:txBody>
        </p:sp>
        <p:grpSp>
          <p:nvGrpSpPr>
            <p:cNvPr id="7075" name="Google Shape;7075;p200"/>
            <p:cNvGrpSpPr/>
            <p:nvPr/>
          </p:nvGrpSpPr>
          <p:grpSpPr>
            <a:xfrm>
              <a:off x="5541202" y="2774463"/>
              <a:ext cx="183000" cy="183000"/>
              <a:chOff x="5541202" y="2774463"/>
              <a:chExt cx="183000" cy="183000"/>
            </a:xfrm>
          </p:grpSpPr>
          <p:sp>
            <p:nvSpPr>
              <p:cNvPr id="7076" name="Google Shape;7076;p200"/>
              <p:cNvSpPr/>
              <p:nvPr/>
            </p:nvSpPr>
            <p:spPr>
              <a:xfrm>
                <a:off x="5541202" y="2774463"/>
                <a:ext cx="183000" cy="183000"/>
              </a:xfrm>
              <a:prstGeom prst="ellipse">
                <a:avLst/>
              </a:pr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77" name="Google Shape;7077;p200"/>
              <p:cNvSpPr/>
              <p:nvPr/>
            </p:nvSpPr>
            <p:spPr>
              <a:xfrm>
                <a:off x="5589189" y="2832432"/>
                <a:ext cx="91335" cy="60919"/>
              </a:xfrm>
              <a:custGeom>
                <a:avLst/>
                <a:gdLst/>
                <a:ahLst/>
                <a:cxnLst/>
                <a:rect l="l" t="t" r="r" b="b"/>
                <a:pathLst>
                  <a:path w="86573" h="60919" extrusionOk="0">
                    <a:moveTo>
                      <a:pt x="83735" y="0"/>
                    </a:moveTo>
                    <a:cubicBezTo>
                      <a:pt x="83092" y="0"/>
                      <a:pt x="82486" y="227"/>
                      <a:pt x="82032" y="681"/>
                    </a:cubicBezTo>
                    <a:lnTo>
                      <a:pt x="27849" y="54864"/>
                    </a:lnTo>
                    <a:lnTo>
                      <a:pt x="4541" y="31557"/>
                    </a:lnTo>
                    <a:cubicBezTo>
                      <a:pt x="4087" y="31103"/>
                      <a:pt x="3481" y="30876"/>
                      <a:pt x="2838" y="30876"/>
                    </a:cubicBezTo>
                    <a:cubicBezTo>
                      <a:pt x="2195" y="30876"/>
                      <a:pt x="1514" y="31103"/>
                      <a:pt x="908" y="31557"/>
                    </a:cubicBezTo>
                    <a:cubicBezTo>
                      <a:pt x="0" y="32465"/>
                      <a:pt x="0" y="34281"/>
                      <a:pt x="908" y="35189"/>
                    </a:cubicBezTo>
                    <a:lnTo>
                      <a:pt x="26033" y="60313"/>
                    </a:lnTo>
                    <a:cubicBezTo>
                      <a:pt x="26638" y="60616"/>
                      <a:pt x="27243" y="60918"/>
                      <a:pt x="27849" y="60918"/>
                    </a:cubicBezTo>
                    <a:cubicBezTo>
                      <a:pt x="28454" y="60918"/>
                      <a:pt x="29060" y="60616"/>
                      <a:pt x="29665" y="60313"/>
                    </a:cubicBezTo>
                    <a:lnTo>
                      <a:pt x="85665" y="4314"/>
                    </a:lnTo>
                    <a:cubicBezTo>
                      <a:pt x="86573" y="3406"/>
                      <a:pt x="86573" y="1892"/>
                      <a:pt x="85665" y="681"/>
                    </a:cubicBezTo>
                    <a:cubicBezTo>
                      <a:pt x="85059" y="227"/>
                      <a:pt x="84378" y="0"/>
                      <a:pt x="8373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
        <p:nvSpPr>
          <p:cNvPr id="7078" name="Google Shape;7078;p200"/>
          <p:cNvSpPr/>
          <p:nvPr/>
        </p:nvSpPr>
        <p:spPr>
          <a:xfrm>
            <a:off x="1455724" y="4566256"/>
            <a:ext cx="431416" cy="266843"/>
          </a:xfrm>
          <a:custGeom>
            <a:avLst/>
            <a:gdLst/>
            <a:ahLst/>
            <a:cxnLst/>
            <a:rect l="l" t="t" r="r" b="b"/>
            <a:pathLst>
              <a:path w="26821" h="16587" extrusionOk="0">
                <a:moveTo>
                  <a:pt x="25863" y="13108"/>
                </a:moveTo>
                <a:lnTo>
                  <a:pt x="25863" y="13209"/>
                </a:lnTo>
                <a:lnTo>
                  <a:pt x="25964" y="13209"/>
                </a:lnTo>
                <a:lnTo>
                  <a:pt x="25964" y="13461"/>
                </a:lnTo>
                <a:lnTo>
                  <a:pt x="26014" y="13461"/>
                </a:lnTo>
                <a:lnTo>
                  <a:pt x="26014" y="13209"/>
                </a:lnTo>
                <a:lnTo>
                  <a:pt x="26115" y="13209"/>
                </a:lnTo>
                <a:lnTo>
                  <a:pt x="26115" y="13108"/>
                </a:lnTo>
                <a:close/>
                <a:moveTo>
                  <a:pt x="26216" y="13108"/>
                </a:moveTo>
                <a:lnTo>
                  <a:pt x="26216" y="13461"/>
                </a:lnTo>
                <a:lnTo>
                  <a:pt x="26266" y="13461"/>
                </a:lnTo>
                <a:lnTo>
                  <a:pt x="26266" y="13209"/>
                </a:lnTo>
                <a:lnTo>
                  <a:pt x="26317" y="13411"/>
                </a:lnTo>
                <a:lnTo>
                  <a:pt x="26417" y="13411"/>
                </a:lnTo>
                <a:lnTo>
                  <a:pt x="26468" y="13209"/>
                </a:lnTo>
                <a:lnTo>
                  <a:pt x="26468" y="13461"/>
                </a:lnTo>
                <a:lnTo>
                  <a:pt x="26569" y="13461"/>
                </a:lnTo>
                <a:lnTo>
                  <a:pt x="26569" y="13108"/>
                </a:lnTo>
                <a:lnTo>
                  <a:pt x="26468" y="13108"/>
                </a:lnTo>
                <a:lnTo>
                  <a:pt x="26367" y="13361"/>
                </a:lnTo>
                <a:lnTo>
                  <a:pt x="26266" y="13108"/>
                </a:lnTo>
                <a:close/>
                <a:moveTo>
                  <a:pt x="13410" y="1816"/>
                </a:moveTo>
                <a:cubicBezTo>
                  <a:pt x="13310" y="1866"/>
                  <a:pt x="13158" y="1967"/>
                  <a:pt x="13057" y="2068"/>
                </a:cubicBezTo>
                <a:cubicBezTo>
                  <a:pt x="11343" y="3580"/>
                  <a:pt x="10234" y="5798"/>
                  <a:pt x="10234" y="8319"/>
                </a:cubicBezTo>
                <a:cubicBezTo>
                  <a:pt x="10234" y="10789"/>
                  <a:pt x="11343" y="13058"/>
                  <a:pt x="13057" y="14570"/>
                </a:cubicBezTo>
                <a:cubicBezTo>
                  <a:pt x="13158" y="14671"/>
                  <a:pt x="13310" y="14722"/>
                  <a:pt x="13410" y="14823"/>
                </a:cubicBezTo>
                <a:cubicBezTo>
                  <a:pt x="13511" y="14722"/>
                  <a:pt x="13612" y="14671"/>
                  <a:pt x="13713" y="14570"/>
                </a:cubicBezTo>
                <a:cubicBezTo>
                  <a:pt x="15477" y="13058"/>
                  <a:pt x="16587" y="10789"/>
                  <a:pt x="16587" y="8319"/>
                </a:cubicBezTo>
                <a:cubicBezTo>
                  <a:pt x="16587" y="5798"/>
                  <a:pt x="15477" y="3580"/>
                  <a:pt x="13713" y="2068"/>
                </a:cubicBezTo>
                <a:cubicBezTo>
                  <a:pt x="13612" y="1967"/>
                  <a:pt x="13511" y="1866"/>
                  <a:pt x="13410" y="1816"/>
                </a:cubicBezTo>
                <a:close/>
                <a:moveTo>
                  <a:pt x="8268" y="1"/>
                </a:moveTo>
                <a:cubicBezTo>
                  <a:pt x="3680" y="1"/>
                  <a:pt x="0" y="3732"/>
                  <a:pt x="0" y="8319"/>
                </a:cubicBezTo>
                <a:cubicBezTo>
                  <a:pt x="0" y="12907"/>
                  <a:pt x="3680" y="16587"/>
                  <a:pt x="8268" y="16587"/>
                </a:cubicBezTo>
                <a:cubicBezTo>
                  <a:pt x="9982" y="16587"/>
                  <a:pt x="11545" y="16083"/>
                  <a:pt x="12856" y="15226"/>
                </a:cubicBezTo>
                <a:cubicBezTo>
                  <a:pt x="12805" y="15175"/>
                  <a:pt x="12705" y="15125"/>
                  <a:pt x="12654" y="15075"/>
                </a:cubicBezTo>
                <a:cubicBezTo>
                  <a:pt x="10688" y="13361"/>
                  <a:pt x="9579" y="10890"/>
                  <a:pt x="9579" y="8319"/>
                </a:cubicBezTo>
                <a:cubicBezTo>
                  <a:pt x="9579" y="5748"/>
                  <a:pt x="10688" y="3278"/>
                  <a:pt x="12654" y="1564"/>
                </a:cubicBezTo>
                <a:cubicBezTo>
                  <a:pt x="12705" y="1513"/>
                  <a:pt x="12805" y="1463"/>
                  <a:pt x="12856" y="1413"/>
                </a:cubicBezTo>
                <a:cubicBezTo>
                  <a:pt x="11545" y="556"/>
                  <a:pt x="9982" y="1"/>
                  <a:pt x="8268" y="1"/>
                </a:cubicBezTo>
                <a:close/>
                <a:moveTo>
                  <a:pt x="18502" y="1"/>
                </a:moveTo>
                <a:cubicBezTo>
                  <a:pt x="16839" y="1"/>
                  <a:pt x="15225" y="505"/>
                  <a:pt x="13915" y="1413"/>
                </a:cubicBezTo>
                <a:cubicBezTo>
                  <a:pt x="14015" y="1463"/>
                  <a:pt x="14066" y="1513"/>
                  <a:pt x="14116" y="1564"/>
                </a:cubicBezTo>
                <a:cubicBezTo>
                  <a:pt x="16082" y="3278"/>
                  <a:pt x="17191" y="5748"/>
                  <a:pt x="17191" y="8319"/>
                </a:cubicBezTo>
                <a:cubicBezTo>
                  <a:pt x="17191" y="10890"/>
                  <a:pt x="16082" y="13361"/>
                  <a:pt x="14116" y="15024"/>
                </a:cubicBezTo>
                <a:cubicBezTo>
                  <a:pt x="14066" y="15125"/>
                  <a:pt x="14015" y="15175"/>
                  <a:pt x="13915" y="15226"/>
                </a:cubicBezTo>
                <a:cubicBezTo>
                  <a:pt x="15225" y="16083"/>
                  <a:pt x="16839" y="16587"/>
                  <a:pt x="18502" y="16587"/>
                </a:cubicBezTo>
                <a:cubicBezTo>
                  <a:pt x="23090" y="16587"/>
                  <a:pt x="26821" y="12907"/>
                  <a:pt x="26821" y="8319"/>
                </a:cubicBezTo>
                <a:cubicBezTo>
                  <a:pt x="26821" y="3732"/>
                  <a:pt x="23090" y="1"/>
                  <a:pt x="18502" y="1"/>
                </a:cubicBez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7079" name="Google Shape;7079;p200"/>
          <p:cNvGrpSpPr/>
          <p:nvPr/>
        </p:nvGrpSpPr>
        <p:grpSpPr>
          <a:xfrm>
            <a:off x="2446251" y="4626183"/>
            <a:ext cx="845188" cy="162953"/>
            <a:chOff x="3701600" y="2570125"/>
            <a:chExt cx="1503625" cy="289900"/>
          </a:xfrm>
        </p:grpSpPr>
        <p:sp>
          <p:nvSpPr>
            <p:cNvPr id="7080" name="Google Shape;7080;p200"/>
            <p:cNvSpPr/>
            <p:nvPr/>
          </p:nvSpPr>
          <p:spPr>
            <a:xfrm>
              <a:off x="3886875" y="2575175"/>
              <a:ext cx="185300" cy="177725"/>
            </a:xfrm>
            <a:custGeom>
              <a:avLst/>
              <a:gdLst/>
              <a:ahLst/>
              <a:cxnLst/>
              <a:rect l="l" t="t" r="r" b="b"/>
              <a:pathLst>
                <a:path w="7412" h="7109" extrusionOk="0">
                  <a:moveTo>
                    <a:pt x="4386" y="0"/>
                  </a:moveTo>
                  <a:cubicBezTo>
                    <a:pt x="2471" y="0"/>
                    <a:pt x="807" y="1362"/>
                    <a:pt x="404" y="3529"/>
                  </a:cubicBezTo>
                  <a:cubicBezTo>
                    <a:pt x="0" y="5748"/>
                    <a:pt x="1109" y="7109"/>
                    <a:pt x="3328" y="7109"/>
                  </a:cubicBezTo>
                  <a:cubicBezTo>
                    <a:pt x="5092" y="7109"/>
                    <a:pt x="6554" y="6050"/>
                    <a:pt x="7058" y="4286"/>
                  </a:cubicBezTo>
                  <a:lnTo>
                    <a:pt x="4941" y="4286"/>
                  </a:lnTo>
                  <a:cubicBezTo>
                    <a:pt x="4739" y="4941"/>
                    <a:pt x="4286" y="5445"/>
                    <a:pt x="3580" y="5445"/>
                  </a:cubicBezTo>
                  <a:cubicBezTo>
                    <a:pt x="2471" y="5445"/>
                    <a:pt x="2420" y="4538"/>
                    <a:pt x="2571" y="3630"/>
                  </a:cubicBezTo>
                  <a:cubicBezTo>
                    <a:pt x="2824" y="2319"/>
                    <a:pt x="3378" y="1664"/>
                    <a:pt x="4185" y="1664"/>
                  </a:cubicBezTo>
                  <a:cubicBezTo>
                    <a:pt x="4891" y="1664"/>
                    <a:pt x="5243" y="2067"/>
                    <a:pt x="5193" y="2773"/>
                  </a:cubicBezTo>
                  <a:lnTo>
                    <a:pt x="7260" y="2773"/>
                  </a:lnTo>
                  <a:cubicBezTo>
                    <a:pt x="7411" y="1059"/>
                    <a:pt x="6403" y="0"/>
                    <a:pt x="4386" y="0"/>
                  </a:cubicBez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81" name="Google Shape;7081;p200"/>
            <p:cNvSpPr/>
            <p:nvPr/>
          </p:nvSpPr>
          <p:spPr>
            <a:xfrm>
              <a:off x="3724275" y="2570125"/>
              <a:ext cx="173975" cy="182775"/>
            </a:xfrm>
            <a:custGeom>
              <a:avLst/>
              <a:gdLst/>
              <a:ahLst/>
              <a:cxnLst/>
              <a:rect l="l" t="t" r="r" b="b"/>
              <a:pathLst>
                <a:path w="6959" h="7311" extrusionOk="0">
                  <a:moveTo>
                    <a:pt x="4236" y="1"/>
                  </a:moveTo>
                  <a:cubicBezTo>
                    <a:pt x="2471" y="1"/>
                    <a:pt x="1110" y="757"/>
                    <a:pt x="858" y="2219"/>
                  </a:cubicBezTo>
                  <a:cubicBezTo>
                    <a:pt x="354" y="4891"/>
                    <a:pt x="4488" y="4135"/>
                    <a:pt x="4286" y="5193"/>
                  </a:cubicBezTo>
                  <a:cubicBezTo>
                    <a:pt x="4236" y="5546"/>
                    <a:pt x="3832" y="5697"/>
                    <a:pt x="3278" y="5697"/>
                  </a:cubicBezTo>
                  <a:cubicBezTo>
                    <a:pt x="3026" y="5697"/>
                    <a:pt x="2824" y="5647"/>
                    <a:pt x="2673" y="5546"/>
                  </a:cubicBezTo>
                  <a:cubicBezTo>
                    <a:pt x="2471" y="5445"/>
                    <a:pt x="2370" y="5244"/>
                    <a:pt x="2370" y="4992"/>
                  </a:cubicBezTo>
                  <a:lnTo>
                    <a:pt x="202" y="4992"/>
                  </a:lnTo>
                  <a:cubicBezTo>
                    <a:pt x="1" y="6252"/>
                    <a:pt x="959" y="7311"/>
                    <a:pt x="2874" y="7311"/>
                  </a:cubicBezTo>
                  <a:cubicBezTo>
                    <a:pt x="4790" y="7311"/>
                    <a:pt x="6252" y="6554"/>
                    <a:pt x="6504" y="4941"/>
                  </a:cubicBezTo>
                  <a:cubicBezTo>
                    <a:pt x="6958" y="2421"/>
                    <a:pt x="2874" y="3076"/>
                    <a:pt x="3076" y="2017"/>
                  </a:cubicBezTo>
                  <a:cubicBezTo>
                    <a:pt x="3076" y="1765"/>
                    <a:pt x="3328" y="1614"/>
                    <a:pt x="3832" y="1614"/>
                  </a:cubicBezTo>
                  <a:cubicBezTo>
                    <a:pt x="4084" y="1614"/>
                    <a:pt x="4286" y="1664"/>
                    <a:pt x="4437" y="1765"/>
                  </a:cubicBezTo>
                  <a:cubicBezTo>
                    <a:pt x="4589" y="1816"/>
                    <a:pt x="4639" y="1967"/>
                    <a:pt x="4639" y="2219"/>
                  </a:cubicBezTo>
                  <a:lnTo>
                    <a:pt x="6807" y="2219"/>
                  </a:lnTo>
                  <a:cubicBezTo>
                    <a:pt x="6857" y="959"/>
                    <a:pt x="6151" y="1"/>
                    <a:pt x="4236" y="1"/>
                  </a:cubicBez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82" name="Google Shape;7082;p200"/>
            <p:cNvSpPr/>
            <p:nvPr/>
          </p:nvSpPr>
          <p:spPr>
            <a:xfrm>
              <a:off x="4059550" y="2578950"/>
              <a:ext cx="190325" cy="170175"/>
            </a:xfrm>
            <a:custGeom>
              <a:avLst/>
              <a:gdLst/>
              <a:ahLst/>
              <a:cxnLst/>
              <a:rect l="l" t="t" r="r" b="b"/>
              <a:pathLst>
                <a:path w="7613" h="6807" extrusionOk="0">
                  <a:moveTo>
                    <a:pt x="1210" y="1"/>
                  </a:moveTo>
                  <a:lnTo>
                    <a:pt x="0" y="6806"/>
                  </a:lnTo>
                  <a:lnTo>
                    <a:pt x="2168" y="6806"/>
                  </a:lnTo>
                  <a:lnTo>
                    <a:pt x="2622" y="4185"/>
                  </a:lnTo>
                  <a:lnTo>
                    <a:pt x="4689" y="4185"/>
                  </a:lnTo>
                  <a:lnTo>
                    <a:pt x="4235" y="6806"/>
                  </a:lnTo>
                  <a:lnTo>
                    <a:pt x="6453" y="6806"/>
                  </a:lnTo>
                  <a:lnTo>
                    <a:pt x="7613" y="1"/>
                  </a:lnTo>
                  <a:lnTo>
                    <a:pt x="5394" y="1"/>
                  </a:lnTo>
                  <a:lnTo>
                    <a:pt x="5042" y="2269"/>
                  </a:lnTo>
                  <a:lnTo>
                    <a:pt x="2975" y="2269"/>
                  </a:lnTo>
                  <a:lnTo>
                    <a:pt x="3378" y="1"/>
                  </a:ln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83" name="Google Shape;7083;p200"/>
            <p:cNvSpPr/>
            <p:nvPr/>
          </p:nvSpPr>
          <p:spPr>
            <a:xfrm>
              <a:off x="4239775" y="2578950"/>
              <a:ext cx="190325" cy="170175"/>
            </a:xfrm>
            <a:custGeom>
              <a:avLst/>
              <a:gdLst/>
              <a:ahLst/>
              <a:cxnLst/>
              <a:rect l="l" t="t" r="r" b="b"/>
              <a:pathLst>
                <a:path w="7613" h="6807" extrusionOk="0">
                  <a:moveTo>
                    <a:pt x="1160" y="1"/>
                  </a:moveTo>
                  <a:lnTo>
                    <a:pt x="0" y="6806"/>
                  </a:lnTo>
                  <a:lnTo>
                    <a:pt x="2067" y="6806"/>
                  </a:lnTo>
                  <a:lnTo>
                    <a:pt x="2572" y="3832"/>
                  </a:lnTo>
                  <a:lnTo>
                    <a:pt x="4386" y="6806"/>
                  </a:lnTo>
                  <a:lnTo>
                    <a:pt x="6403" y="6806"/>
                  </a:lnTo>
                  <a:lnTo>
                    <a:pt x="7613" y="1"/>
                  </a:lnTo>
                  <a:lnTo>
                    <a:pt x="5546" y="1"/>
                  </a:lnTo>
                  <a:lnTo>
                    <a:pt x="5042" y="3328"/>
                  </a:lnTo>
                  <a:lnTo>
                    <a:pt x="3227" y="1"/>
                  </a:ln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84" name="Google Shape;7084;p200"/>
            <p:cNvSpPr/>
            <p:nvPr/>
          </p:nvSpPr>
          <p:spPr>
            <a:xfrm>
              <a:off x="4421275" y="2578950"/>
              <a:ext cx="165125" cy="170175"/>
            </a:xfrm>
            <a:custGeom>
              <a:avLst/>
              <a:gdLst/>
              <a:ahLst/>
              <a:cxnLst/>
              <a:rect l="l" t="t" r="r" b="b"/>
              <a:pathLst>
                <a:path w="6605" h="6807" extrusionOk="0">
                  <a:moveTo>
                    <a:pt x="1160" y="1"/>
                  </a:moveTo>
                  <a:lnTo>
                    <a:pt x="0" y="6806"/>
                  </a:lnTo>
                  <a:lnTo>
                    <a:pt x="5546" y="6806"/>
                  </a:lnTo>
                  <a:lnTo>
                    <a:pt x="5848" y="5193"/>
                  </a:lnTo>
                  <a:lnTo>
                    <a:pt x="2470" y="5193"/>
                  </a:lnTo>
                  <a:lnTo>
                    <a:pt x="2622" y="4135"/>
                  </a:lnTo>
                  <a:lnTo>
                    <a:pt x="4840" y="4135"/>
                  </a:lnTo>
                  <a:lnTo>
                    <a:pt x="5092" y="2572"/>
                  </a:lnTo>
                  <a:lnTo>
                    <a:pt x="2924" y="2572"/>
                  </a:lnTo>
                  <a:lnTo>
                    <a:pt x="3075" y="1563"/>
                  </a:lnTo>
                  <a:lnTo>
                    <a:pt x="6352" y="1563"/>
                  </a:lnTo>
                  <a:lnTo>
                    <a:pt x="6604" y="1"/>
                  </a:ln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85" name="Google Shape;7085;p200"/>
            <p:cNvSpPr/>
            <p:nvPr/>
          </p:nvSpPr>
          <p:spPr>
            <a:xfrm>
              <a:off x="4824575" y="2578950"/>
              <a:ext cx="165150" cy="170175"/>
            </a:xfrm>
            <a:custGeom>
              <a:avLst/>
              <a:gdLst/>
              <a:ahLst/>
              <a:cxnLst/>
              <a:rect l="l" t="t" r="r" b="b"/>
              <a:pathLst>
                <a:path w="6606" h="6807" extrusionOk="0">
                  <a:moveTo>
                    <a:pt x="1160" y="1"/>
                  </a:moveTo>
                  <a:lnTo>
                    <a:pt x="1" y="6806"/>
                  </a:lnTo>
                  <a:lnTo>
                    <a:pt x="5546" y="6806"/>
                  </a:lnTo>
                  <a:lnTo>
                    <a:pt x="5849" y="5193"/>
                  </a:lnTo>
                  <a:lnTo>
                    <a:pt x="2471" y="5193"/>
                  </a:lnTo>
                  <a:lnTo>
                    <a:pt x="2622" y="4135"/>
                  </a:lnTo>
                  <a:lnTo>
                    <a:pt x="4841" y="4135"/>
                  </a:lnTo>
                  <a:lnTo>
                    <a:pt x="5042" y="2572"/>
                  </a:lnTo>
                  <a:lnTo>
                    <a:pt x="2925" y="2572"/>
                  </a:lnTo>
                  <a:lnTo>
                    <a:pt x="3076" y="1563"/>
                  </a:lnTo>
                  <a:lnTo>
                    <a:pt x="6303" y="1563"/>
                  </a:lnTo>
                  <a:lnTo>
                    <a:pt x="6605" y="1"/>
                  </a:ln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86" name="Google Shape;7086;p200"/>
            <p:cNvSpPr/>
            <p:nvPr/>
          </p:nvSpPr>
          <p:spPr>
            <a:xfrm>
              <a:off x="4576300" y="2578950"/>
              <a:ext cx="83200" cy="170175"/>
            </a:xfrm>
            <a:custGeom>
              <a:avLst/>
              <a:gdLst/>
              <a:ahLst/>
              <a:cxnLst/>
              <a:rect l="l" t="t" r="r" b="b"/>
              <a:pathLst>
                <a:path w="3328" h="6807" extrusionOk="0">
                  <a:moveTo>
                    <a:pt x="1160" y="1"/>
                  </a:moveTo>
                  <a:lnTo>
                    <a:pt x="0" y="6806"/>
                  </a:lnTo>
                  <a:lnTo>
                    <a:pt x="2118" y="6806"/>
                  </a:lnTo>
                  <a:lnTo>
                    <a:pt x="3327" y="1"/>
                  </a:ln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87" name="Google Shape;7087;p200"/>
            <p:cNvSpPr/>
            <p:nvPr/>
          </p:nvSpPr>
          <p:spPr>
            <a:xfrm>
              <a:off x="4649400" y="2578950"/>
              <a:ext cx="185300" cy="170175"/>
            </a:xfrm>
            <a:custGeom>
              <a:avLst/>
              <a:gdLst/>
              <a:ahLst/>
              <a:cxnLst/>
              <a:rect l="l" t="t" r="r" b="b"/>
              <a:pathLst>
                <a:path w="7412" h="6807" extrusionOk="0">
                  <a:moveTo>
                    <a:pt x="3529" y="1541"/>
                  </a:moveTo>
                  <a:cubicBezTo>
                    <a:pt x="4000" y="1541"/>
                    <a:pt x="4739" y="1631"/>
                    <a:pt x="4941" y="2168"/>
                  </a:cubicBezTo>
                  <a:cubicBezTo>
                    <a:pt x="5193" y="2773"/>
                    <a:pt x="4890" y="3933"/>
                    <a:pt x="4638" y="4336"/>
                  </a:cubicBezTo>
                  <a:cubicBezTo>
                    <a:pt x="4386" y="4639"/>
                    <a:pt x="4185" y="5092"/>
                    <a:pt x="2470" y="5092"/>
                  </a:cubicBezTo>
                  <a:lnTo>
                    <a:pt x="3126" y="1563"/>
                  </a:lnTo>
                  <a:cubicBezTo>
                    <a:pt x="3126" y="1563"/>
                    <a:pt x="3294" y="1541"/>
                    <a:pt x="3529" y="1541"/>
                  </a:cubicBezTo>
                  <a:close/>
                  <a:moveTo>
                    <a:pt x="4403" y="1"/>
                  </a:moveTo>
                  <a:cubicBezTo>
                    <a:pt x="4392" y="1"/>
                    <a:pt x="4386" y="1"/>
                    <a:pt x="4386" y="1"/>
                  </a:cubicBezTo>
                  <a:lnTo>
                    <a:pt x="1210" y="1"/>
                  </a:lnTo>
                  <a:lnTo>
                    <a:pt x="0" y="6806"/>
                  </a:lnTo>
                  <a:lnTo>
                    <a:pt x="2672" y="6806"/>
                  </a:lnTo>
                  <a:cubicBezTo>
                    <a:pt x="4235" y="6806"/>
                    <a:pt x="4739" y="6554"/>
                    <a:pt x="5445" y="6151"/>
                  </a:cubicBezTo>
                  <a:cubicBezTo>
                    <a:pt x="6151" y="5697"/>
                    <a:pt x="7411" y="3832"/>
                    <a:pt x="7109" y="1866"/>
                  </a:cubicBezTo>
                  <a:cubicBezTo>
                    <a:pt x="6773" y="46"/>
                    <a:pt x="4618" y="1"/>
                    <a:pt x="4403" y="1"/>
                  </a:cubicBez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88" name="Google Shape;7088;p200"/>
            <p:cNvSpPr/>
            <p:nvPr/>
          </p:nvSpPr>
          <p:spPr>
            <a:xfrm>
              <a:off x="4975825" y="2578800"/>
              <a:ext cx="177725" cy="170325"/>
            </a:xfrm>
            <a:custGeom>
              <a:avLst/>
              <a:gdLst/>
              <a:ahLst/>
              <a:cxnLst/>
              <a:rect l="l" t="t" r="r" b="b"/>
              <a:pathLst>
                <a:path w="7109" h="6813" extrusionOk="0">
                  <a:moveTo>
                    <a:pt x="3645" y="1600"/>
                  </a:moveTo>
                  <a:cubicBezTo>
                    <a:pt x="4032" y="1600"/>
                    <a:pt x="4499" y="1631"/>
                    <a:pt x="4639" y="1771"/>
                  </a:cubicBezTo>
                  <a:cubicBezTo>
                    <a:pt x="5042" y="2074"/>
                    <a:pt x="4840" y="2679"/>
                    <a:pt x="4387" y="2830"/>
                  </a:cubicBezTo>
                  <a:cubicBezTo>
                    <a:pt x="4160" y="2931"/>
                    <a:pt x="3769" y="2956"/>
                    <a:pt x="3435" y="2956"/>
                  </a:cubicBezTo>
                  <a:cubicBezTo>
                    <a:pt x="3101" y="2956"/>
                    <a:pt x="2824" y="2931"/>
                    <a:pt x="2824" y="2931"/>
                  </a:cubicBezTo>
                  <a:lnTo>
                    <a:pt x="3076" y="1620"/>
                  </a:lnTo>
                  <a:cubicBezTo>
                    <a:pt x="3076" y="1620"/>
                    <a:pt x="3335" y="1600"/>
                    <a:pt x="3645" y="1600"/>
                  </a:cubicBezTo>
                  <a:close/>
                  <a:moveTo>
                    <a:pt x="4924" y="1"/>
                  </a:moveTo>
                  <a:cubicBezTo>
                    <a:pt x="4809" y="1"/>
                    <a:pt x="4739" y="7"/>
                    <a:pt x="4739" y="7"/>
                  </a:cubicBezTo>
                  <a:lnTo>
                    <a:pt x="1160" y="7"/>
                  </a:lnTo>
                  <a:lnTo>
                    <a:pt x="1" y="6812"/>
                  </a:lnTo>
                  <a:lnTo>
                    <a:pt x="2168" y="6812"/>
                  </a:lnTo>
                  <a:lnTo>
                    <a:pt x="2572" y="4443"/>
                  </a:lnTo>
                  <a:lnTo>
                    <a:pt x="3378" y="4443"/>
                  </a:lnTo>
                  <a:cubicBezTo>
                    <a:pt x="4437" y="4443"/>
                    <a:pt x="4185" y="5250"/>
                    <a:pt x="4185" y="5250"/>
                  </a:cubicBezTo>
                  <a:lnTo>
                    <a:pt x="3933" y="6812"/>
                  </a:lnTo>
                  <a:lnTo>
                    <a:pt x="6101" y="6812"/>
                  </a:lnTo>
                  <a:cubicBezTo>
                    <a:pt x="6101" y="6812"/>
                    <a:pt x="6302" y="5754"/>
                    <a:pt x="6454" y="4796"/>
                  </a:cubicBezTo>
                  <a:cubicBezTo>
                    <a:pt x="6605" y="3838"/>
                    <a:pt x="5546" y="3636"/>
                    <a:pt x="5546" y="3636"/>
                  </a:cubicBezTo>
                  <a:cubicBezTo>
                    <a:pt x="6605" y="3284"/>
                    <a:pt x="7109" y="2326"/>
                    <a:pt x="6857" y="1116"/>
                  </a:cubicBezTo>
                  <a:cubicBezTo>
                    <a:pt x="6654" y="99"/>
                    <a:pt x="5401" y="1"/>
                    <a:pt x="4924" y="1"/>
                  </a:cubicBez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89" name="Google Shape;7089;p200"/>
            <p:cNvSpPr/>
            <p:nvPr/>
          </p:nvSpPr>
          <p:spPr>
            <a:xfrm>
              <a:off x="3701600" y="2785650"/>
              <a:ext cx="1421725" cy="74375"/>
            </a:xfrm>
            <a:custGeom>
              <a:avLst/>
              <a:gdLst/>
              <a:ahLst/>
              <a:cxnLst/>
              <a:rect l="l" t="t" r="r" b="b"/>
              <a:pathLst>
                <a:path w="56869" h="2975" extrusionOk="0">
                  <a:moveTo>
                    <a:pt x="504" y="0"/>
                  </a:moveTo>
                  <a:lnTo>
                    <a:pt x="0" y="2975"/>
                  </a:lnTo>
                  <a:lnTo>
                    <a:pt x="56364" y="2975"/>
                  </a:lnTo>
                  <a:lnTo>
                    <a:pt x="56868" y="51"/>
                  </a:lnTo>
                  <a:lnTo>
                    <a:pt x="25661" y="51"/>
                  </a:lnTo>
                  <a:lnTo>
                    <a:pt x="22939" y="2319"/>
                  </a:lnTo>
                  <a:lnTo>
                    <a:pt x="23342" y="0"/>
                  </a:ln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90" name="Google Shape;7090;p200"/>
            <p:cNvSpPr/>
            <p:nvPr/>
          </p:nvSpPr>
          <p:spPr>
            <a:xfrm>
              <a:off x="5158575" y="2578950"/>
              <a:ext cx="20200" cy="25225"/>
            </a:xfrm>
            <a:custGeom>
              <a:avLst/>
              <a:gdLst/>
              <a:ahLst/>
              <a:cxnLst/>
              <a:rect l="l" t="t" r="r" b="b"/>
              <a:pathLst>
                <a:path w="808" h="1009" extrusionOk="0">
                  <a:moveTo>
                    <a:pt x="1" y="1"/>
                  </a:moveTo>
                  <a:lnTo>
                    <a:pt x="1" y="101"/>
                  </a:lnTo>
                  <a:lnTo>
                    <a:pt x="354" y="101"/>
                  </a:lnTo>
                  <a:lnTo>
                    <a:pt x="354" y="1009"/>
                  </a:lnTo>
                  <a:lnTo>
                    <a:pt x="454" y="1009"/>
                  </a:lnTo>
                  <a:lnTo>
                    <a:pt x="454" y="101"/>
                  </a:lnTo>
                  <a:lnTo>
                    <a:pt x="807" y="101"/>
                  </a:lnTo>
                  <a:lnTo>
                    <a:pt x="807" y="1"/>
                  </a:ln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91" name="Google Shape;7091;p200"/>
            <p:cNvSpPr/>
            <p:nvPr/>
          </p:nvSpPr>
          <p:spPr>
            <a:xfrm>
              <a:off x="5182525" y="2578950"/>
              <a:ext cx="22700" cy="25225"/>
            </a:xfrm>
            <a:custGeom>
              <a:avLst/>
              <a:gdLst/>
              <a:ahLst/>
              <a:cxnLst/>
              <a:rect l="l" t="t" r="r" b="b"/>
              <a:pathLst>
                <a:path w="908" h="1009" extrusionOk="0">
                  <a:moveTo>
                    <a:pt x="1" y="1"/>
                  </a:moveTo>
                  <a:lnTo>
                    <a:pt x="1" y="1009"/>
                  </a:lnTo>
                  <a:lnTo>
                    <a:pt x="101" y="1009"/>
                  </a:lnTo>
                  <a:lnTo>
                    <a:pt x="101" y="152"/>
                  </a:lnTo>
                  <a:lnTo>
                    <a:pt x="404" y="1009"/>
                  </a:lnTo>
                  <a:lnTo>
                    <a:pt x="505" y="1009"/>
                  </a:lnTo>
                  <a:lnTo>
                    <a:pt x="807" y="152"/>
                  </a:lnTo>
                  <a:lnTo>
                    <a:pt x="807" y="1009"/>
                  </a:lnTo>
                  <a:lnTo>
                    <a:pt x="908" y="1009"/>
                  </a:lnTo>
                  <a:lnTo>
                    <a:pt x="908" y="1"/>
                  </a:lnTo>
                  <a:lnTo>
                    <a:pt x="757" y="1"/>
                  </a:lnTo>
                  <a:lnTo>
                    <a:pt x="505" y="706"/>
                  </a:lnTo>
                  <a:cubicBezTo>
                    <a:pt x="505" y="757"/>
                    <a:pt x="454" y="807"/>
                    <a:pt x="454" y="858"/>
                  </a:cubicBezTo>
                  <a:cubicBezTo>
                    <a:pt x="454" y="807"/>
                    <a:pt x="404" y="757"/>
                    <a:pt x="404" y="706"/>
                  </a:cubicBezTo>
                  <a:lnTo>
                    <a:pt x="152" y="1"/>
                  </a:ln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092" name="Google Shape;7092;p200"/>
          <p:cNvGrpSpPr/>
          <p:nvPr/>
        </p:nvGrpSpPr>
        <p:grpSpPr>
          <a:xfrm>
            <a:off x="5267232" y="4595310"/>
            <a:ext cx="908377" cy="201300"/>
            <a:chOff x="5577025" y="2564875"/>
            <a:chExt cx="1764525" cy="390950"/>
          </a:xfrm>
        </p:grpSpPr>
        <p:sp>
          <p:nvSpPr>
            <p:cNvPr id="7093" name="Google Shape;7093;p200"/>
            <p:cNvSpPr/>
            <p:nvPr/>
          </p:nvSpPr>
          <p:spPr>
            <a:xfrm>
              <a:off x="5938750" y="2654575"/>
              <a:ext cx="3800" cy="7575"/>
            </a:xfrm>
            <a:custGeom>
              <a:avLst/>
              <a:gdLst/>
              <a:ahLst/>
              <a:cxnLst/>
              <a:rect l="l" t="t" r="r" b="b"/>
              <a:pathLst>
                <a:path w="152" h="303" extrusionOk="0">
                  <a:moveTo>
                    <a:pt x="0" y="0"/>
                  </a:moveTo>
                  <a:cubicBezTo>
                    <a:pt x="51" y="101"/>
                    <a:pt x="101" y="202"/>
                    <a:pt x="152" y="303"/>
                  </a:cubicBezTo>
                  <a:cubicBezTo>
                    <a:pt x="101" y="202"/>
                    <a:pt x="51" y="101"/>
                    <a:pt x="0" y="0"/>
                  </a:cubicBez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94" name="Google Shape;7094;p200"/>
            <p:cNvSpPr/>
            <p:nvPr/>
          </p:nvSpPr>
          <p:spPr>
            <a:xfrm>
              <a:off x="5612300" y="2854975"/>
              <a:ext cx="1300" cy="2525"/>
            </a:xfrm>
            <a:custGeom>
              <a:avLst/>
              <a:gdLst/>
              <a:ahLst/>
              <a:cxnLst/>
              <a:rect l="l" t="t" r="r" b="b"/>
              <a:pathLst>
                <a:path w="52" h="101" extrusionOk="0">
                  <a:moveTo>
                    <a:pt x="51" y="101"/>
                  </a:moveTo>
                  <a:cubicBezTo>
                    <a:pt x="1" y="101"/>
                    <a:pt x="1" y="51"/>
                    <a:pt x="1" y="0"/>
                  </a:cubicBezTo>
                  <a:cubicBezTo>
                    <a:pt x="1" y="51"/>
                    <a:pt x="1" y="101"/>
                    <a:pt x="51" y="101"/>
                  </a:cubicBez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95" name="Google Shape;7095;p200"/>
            <p:cNvSpPr/>
            <p:nvPr/>
          </p:nvSpPr>
          <p:spPr>
            <a:xfrm>
              <a:off x="5577025" y="2564875"/>
              <a:ext cx="360475" cy="281300"/>
            </a:xfrm>
            <a:custGeom>
              <a:avLst/>
              <a:gdLst/>
              <a:ahLst/>
              <a:cxnLst/>
              <a:rect l="l" t="t" r="r" b="b"/>
              <a:pathLst>
                <a:path w="14419" h="11252" extrusionOk="0">
                  <a:moveTo>
                    <a:pt x="7964" y="0"/>
                  </a:moveTo>
                  <a:cubicBezTo>
                    <a:pt x="4781" y="0"/>
                    <a:pt x="1788" y="1996"/>
                    <a:pt x="706" y="5202"/>
                  </a:cubicBezTo>
                  <a:cubicBezTo>
                    <a:pt x="0" y="7269"/>
                    <a:pt x="252" y="9436"/>
                    <a:pt x="1210" y="11251"/>
                  </a:cubicBezTo>
                  <a:cubicBezTo>
                    <a:pt x="2269" y="10495"/>
                    <a:pt x="6050" y="7974"/>
                    <a:pt x="6857" y="7521"/>
                  </a:cubicBezTo>
                  <a:cubicBezTo>
                    <a:pt x="7512" y="7168"/>
                    <a:pt x="8470" y="6613"/>
                    <a:pt x="8470" y="6613"/>
                  </a:cubicBezTo>
                  <a:lnTo>
                    <a:pt x="7966" y="5807"/>
                  </a:lnTo>
                  <a:lnTo>
                    <a:pt x="4689" y="3185"/>
                  </a:lnTo>
                  <a:lnTo>
                    <a:pt x="5143" y="2883"/>
                  </a:lnTo>
                  <a:lnTo>
                    <a:pt x="10335" y="5555"/>
                  </a:lnTo>
                  <a:cubicBezTo>
                    <a:pt x="11394" y="5000"/>
                    <a:pt x="12301" y="4546"/>
                    <a:pt x="13310" y="4093"/>
                  </a:cubicBezTo>
                  <a:cubicBezTo>
                    <a:pt x="13663" y="3891"/>
                    <a:pt x="14066" y="3740"/>
                    <a:pt x="14419" y="3538"/>
                  </a:cubicBezTo>
                  <a:cubicBezTo>
                    <a:pt x="13511" y="2126"/>
                    <a:pt x="12150" y="1017"/>
                    <a:pt x="10436" y="412"/>
                  </a:cubicBezTo>
                  <a:cubicBezTo>
                    <a:pt x="9619" y="133"/>
                    <a:pt x="8785" y="0"/>
                    <a:pt x="7964" y="0"/>
                  </a:cubicBez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96" name="Google Shape;7096;p200"/>
            <p:cNvSpPr/>
            <p:nvPr/>
          </p:nvSpPr>
          <p:spPr>
            <a:xfrm>
              <a:off x="5613575" y="2668425"/>
              <a:ext cx="361750" cy="279925"/>
            </a:xfrm>
            <a:custGeom>
              <a:avLst/>
              <a:gdLst/>
              <a:ahLst/>
              <a:cxnLst/>
              <a:rect l="l" t="t" r="r" b="b"/>
              <a:pathLst>
                <a:path w="14470" h="11197" extrusionOk="0">
                  <a:moveTo>
                    <a:pt x="13310" y="1"/>
                  </a:moveTo>
                  <a:cubicBezTo>
                    <a:pt x="12957" y="253"/>
                    <a:pt x="12654" y="505"/>
                    <a:pt x="12301" y="707"/>
                  </a:cubicBezTo>
                  <a:cubicBezTo>
                    <a:pt x="11394" y="1312"/>
                    <a:pt x="10537" y="1917"/>
                    <a:pt x="9579" y="2522"/>
                  </a:cubicBezTo>
                  <a:lnTo>
                    <a:pt x="9226" y="8370"/>
                  </a:lnTo>
                  <a:lnTo>
                    <a:pt x="8772" y="8622"/>
                  </a:lnTo>
                  <a:lnTo>
                    <a:pt x="8117" y="4488"/>
                  </a:lnTo>
                  <a:lnTo>
                    <a:pt x="7714" y="3631"/>
                  </a:lnTo>
                  <a:cubicBezTo>
                    <a:pt x="7714" y="3631"/>
                    <a:pt x="6705" y="4185"/>
                    <a:pt x="6050" y="4589"/>
                  </a:cubicBezTo>
                  <a:cubicBezTo>
                    <a:pt x="5243" y="5042"/>
                    <a:pt x="1210" y="7008"/>
                    <a:pt x="0" y="7613"/>
                  </a:cubicBezTo>
                  <a:cubicBezTo>
                    <a:pt x="908" y="9025"/>
                    <a:pt x="2269" y="10185"/>
                    <a:pt x="4033" y="10789"/>
                  </a:cubicBezTo>
                  <a:cubicBezTo>
                    <a:pt x="4841" y="11066"/>
                    <a:pt x="5666" y="11196"/>
                    <a:pt x="6478" y="11196"/>
                  </a:cubicBezTo>
                  <a:cubicBezTo>
                    <a:pt x="9671" y="11196"/>
                    <a:pt x="12678" y="9175"/>
                    <a:pt x="13764" y="6000"/>
                  </a:cubicBezTo>
                  <a:cubicBezTo>
                    <a:pt x="14469" y="3933"/>
                    <a:pt x="14217" y="1765"/>
                    <a:pt x="13310" y="1"/>
                  </a:cubicBez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97" name="Google Shape;7097;p200"/>
            <p:cNvSpPr/>
            <p:nvPr/>
          </p:nvSpPr>
          <p:spPr>
            <a:xfrm>
              <a:off x="5613575" y="2857500"/>
              <a:ext cx="25" cy="1275"/>
            </a:xfrm>
            <a:custGeom>
              <a:avLst/>
              <a:gdLst/>
              <a:ahLst/>
              <a:cxnLst/>
              <a:rect l="l" t="t" r="r" b="b"/>
              <a:pathLst>
                <a:path w="1" h="51" extrusionOk="0">
                  <a:moveTo>
                    <a:pt x="0" y="50"/>
                  </a:moveTo>
                  <a:lnTo>
                    <a:pt x="0" y="50"/>
                  </a:lnTo>
                  <a:cubicBezTo>
                    <a:pt x="0" y="50"/>
                    <a:pt x="0" y="0"/>
                    <a:pt x="0" y="0"/>
                  </a:cubicBezTo>
                  <a:cubicBezTo>
                    <a:pt x="0" y="50"/>
                    <a:pt x="0" y="50"/>
                    <a:pt x="0" y="50"/>
                  </a:cubicBez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98" name="Google Shape;7098;p200"/>
            <p:cNvSpPr/>
            <p:nvPr/>
          </p:nvSpPr>
          <p:spPr>
            <a:xfrm>
              <a:off x="5607275" y="2846150"/>
              <a:ext cx="5050" cy="8850"/>
            </a:xfrm>
            <a:custGeom>
              <a:avLst/>
              <a:gdLst/>
              <a:ahLst/>
              <a:cxnLst/>
              <a:rect l="l" t="t" r="r" b="b"/>
              <a:pathLst>
                <a:path w="202" h="354" extrusionOk="0">
                  <a:moveTo>
                    <a:pt x="0" y="0"/>
                  </a:moveTo>
                  <a:lnTo>
                    <a:pt x="0" y="0"/>
                  </a:lnTo>
                  <a:cubicBezTo>
                    <a:pt x="51" y="152"/>
                    <a:pt x="101" y="252"/>
                    <a:pt x="202" y="353"/>
                  </a:cubicBezTo>
                  <a:cubicBezTo>
                    <a:pt x="101" y="252"/>
                    <a:pt x="51" y="101"/>
                    <a:pt x="0" y="0"/>
                  </a:cubicBez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99" name="Google Shape;7099;p200"/>
            <p:cNvSpPr/>
            <p:nvPr/>
          </p:nvSpPr>
          <p:spPr>
            <a:xfrm>
              <a:off x="5942525" y="2662150"/>
              <a:ext cx="3800" cy="6300"/>
            </a:xfrm>
            <a:custGeom>
              <a:avLst/>
              <a:gdLst/>
              <a:ahLst/>
              <a:cxnLst/>
              <a:rect l="l" t="t" r="r" b="b"/>
              <a:pathLst>
                <a:path w="152" h="252" extrusionOk="0">
                  <a:moveTo>
                    <a:pt x="1" y="0"/>
                  </a:moveTo>
                  <a:cubicBezTo>
                    <a:pt x="51" y="101"/>
                    <a:pt x="101" y="202"/>
                    <a:pt x="152" y="252"/>
                  </a:cubicBezTo>
                  <a:cubicBezTo>
                    <a:pt x="101" y="151"/>
                    <a:pt x="51" y="101"/>
                    <a:pt x="1" y="0"/>
                  </a:cubicBez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00" name="Google Shape;7100;p200"/>
            <p:cNvSpPr/>
            <p:nvPr/>
          </p:nvSpPr>
          <p:spPr>
            <a:xfrm>
              <a:off x="5937475" y="2653325"/>
              <a:ext cx="1300" cy="1275"/>
            </a:xfrm>
            <a:custGeom>
              <a:avLst/>
              <a:gdLst/>
              <a:ahLst/>
              <a:cxnLst/>
              <a:rect l="l" t="t" r="r" b="b"/>
              <a:pathLst>
                <a:path w="52" h="51" extrusionOk="0">
                  <a:moveTo>
                    <a:pt x="1" y="0"/>
                  </a:moveTo>
                  <a:lnTo>
                    <a:pt x="1" y="0"/>
                  </a:lnTo>
                  <a:lnTo>
                    <a:pt x="51" y="50"/>
                  </a:lnTo>
                  <a:cubicBezTo>
                    <a:pt x="51" y="50"/>
                    <a:pt x="1" y="0"/>
                    <a:pt x="1" y="0"/>
                  </a:cubicBez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01" name="Google Shape;7101;p200"/>
            <p:cNvSpPr/>
            <p:nvPr/>
          </p:nvSpPr>
          <p:spPr>
            <a:xfrm>
              <a:off x="7153725" y="2688600"/>
              <a:ext cx="187825" cy="200425"/>
            </a:xfrm>
            <a:custGeom>
              <a:avLst/>
              <a:gdLst/>
              <a:ahLst/>
              <a:cxnLst/>
              <a:rect l="l" t="t" r="r" b="b"/>
              <a:pathLst>
                <a:path w="7513" h="8017" extrusionOk="0">
                  <a:moveTo>
                    <a:pt x="6051" y="1009"/>
                  </a:moveTo>
                  <a:lnTo>
                    <a:pt x="6051" y="152"/>
                  </a:lnTo>
                  <a:lnTo>
                    <a:pt x="7513" y="152"/>
                  </a:lnTo>
                  <a:lnTo>
                    <a:pt x="7513" y="7865"/>
                  </a:lnTo>
                  <a:lnTo>
                    <a:pt x="6000" y="7865"/>
                  </a:lnTo>
                  <a:lnTo>
                    <a:pt x="6000" y="6958"/>
                  </a:lnTo>
                  <a:cubicBezTo>
                    <a:pt x="5446" y="7613"/>
                    <a:pt x="4690" y="8016"/>
                    <a:pt x="3580" y="8016"/>
                  </a:cubicBezTo>
                  <a:cubicBezTo>
                    <a:pt x="1413" y="8016"/>
                    <a:pt x="1" y="6302"/>
                    <a:pt x="1" y="3983"/>
                  </a:cubicBezTo>
                  <a:cubicBezTo>
                    <a:pt x="1" y="1715"/>
                    <a:pt x="1413" y="1"/>
                    <a:pt x="3580" y="1"/>
                  </a:cubicBezTo>
                  <a:cubicBezTo>
                    <a:pt x="4538" y="1"/>
                    <a:pt x="5446" y="353"/>
                    <a:pt x="6051" y="1009"/>
                  </a:cubicBezTo>
                  <a:close/>
                  <a:moveTo>
                    <a:pt x="5950" y="2521"/>
                  </a:moveTo>
                  <a:cubicBezTo>
                    <a:pt x="5496" y="1866"/>
                    <a:pt x="4740" y="1463"/>
                    <a:pt x="3832" y="1463"/>
                  </a:cubicBezTo>
                  <a:cubicBezTo>
                    <a:pt x="2471" y="1463"/>
                    <a:pt x="1564" y="2572"/>
                    <a:pt x="1564" y="4034"/>
                  </a:cubicBezTo>
                  <a:cubicBezTo>
                    <a:pt x="1564" y="5445"/>
                    <a:pt x="2421" y="6605"/>
                    <a:pt x="3832" y="6605"/>
                  </a:cubicBezTo>
                  <a:cubicBezTo>
                    <a:pt x="4740" y="6605"/>
                    <a:pt x="5496" y="6101"/>
                    <a:pt x="5950" y="5395"/>
                  </a:cubicBezTo>
                  <a:lnTo>
                    <a:pt x="5950" y="2521"/>
                  </a:lnTo>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02" name="Google Shape;7102;p200"/>
            <p:cNvSpPr/>
            <p:nvPr/>
          </p:nvSpPr>
          <p:spPr>
            <a:xfrm>
              <a:off x="7076850" y="2616775"/>
              <a:ext cx="52975" cy="54200"/>
            </a:xfrm>
            <a:custGeom>
              <a:avLst/>
              <a:gdLst/>
              <a:ahLst/>
              <a:cxnLst/>
              <a:rect l="l" t="t" r="r" b="b"/>
              <a:pathLst>
                <a:path w="2119" h="2168" extrusionOk="0">
                  <a:moveTo>
                    <a:pt x="1" y="1059"/>
                  </a:moveTo>
                  <a:cubicBezTo>
                    <a:pt x="1" y="504"/>
                    <a:pt x="505" y="0"/>
                    <a:pt x="1059" y="0"/>
                  </a:cubicBezTo>
                  <a:cubicBezTo>
                    <a:pt x="1664" y="0"/>
                    <a:pt x="2118" y="504"/>
                    <a:pt x="2118" y="1059"/>
                  </a:cubicBezTo>
                  <a:cubicBezTo>
                    <a:pt x="2118" y="1664"/>
                    <a:pt x="1664" y="2168"/>
                    <a:pt x="1059" y="2168"/>
                  </a:cubicBezTo>
                  <a:cubicBezTo>
                    <a:pt x="505" y="2168"/>
                    <a:pt x="1" y="1664"/>
                    <a:pt x="1" y="1059"/>
                  </a:cubicBezTo>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03" name="Google Shape;7103;p200"/>
            <p:cNvSpPr/>
            <p:nvPr/>
          </p:nvSpPr>
          <p:spPr>
            <a:xfrm>
              <a:off x="7084425" y="2692375"/>
              <a:ext cx="39075" cy="192875"/>
            </a:xfrm>
            <a:custGeom>
              <a:avLst/>
              <a:gdLst/>
              <a:ahLst/>
              <a:cxnLst/>
              <a:rect l="l" t="t" r="r" b="b"/>
              <a:pathLst>
                <a:path w="1563" h="7715" extrusionOk="0">
                  <a:moveTo>
                    <a:pt x="0" y="7714"/>
                  </a:moveTo>
                  <a:lnTo>
                    <a:pt x="1563" y="7714"/>
                  </a:lnTo>
                  <a:lnTo>
                    <a:pt x="1563" y="1"/>
                  </a:lnTo>
                  <a:lnTo>
                    <a:pt x="0" y="1"/>
                  </a:ln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04" name="Google Shape;7104;p200"/>
            <p:cNvSpPr/>
            <p:nvPr/>
          </p:nvSpPr>
          <p:spPr>
            <a:xfrm>
              <a:off x="6857550" y="2621800"/>
              <a:ext cx="187825" cy="267225"/>
            </a:xfrm>
            <a:custGeom>
              <a:avLst/>
              <a:gdLst/>
              <a:ahLst/>
              <a:cxnLst/>
              <a:rect l="l" t="t" r="r" b="b"/>
              <a:pathLst>
                <a:path w="7513" h="10689" extrusionOk="0">
                  <a:moveTo>
                    <a:pt x="5949" y="1"/>
                  </a:moveTo>
                  <a:lnTo>
                    <a:pt x="7512" y="1"/>
                  </a:lnTo>
                  <a:lnTo>
                    <a:pt x="7512" y="10537"/>
                  </a:lnTo>
                  <a:lnTo>
                    <a:pt x="6000" y="10537"/>
                  </a:lnTo>
                  <a:lnTo>
                    <a:pt x="6000" y="9630"/>
                  </a:lnTo>
                  <a:cubicBezTo>
                    <a:pt x="5445" y="10285"/>
                    <a:pt x="4689" y="10688"/>
                    <a:pt x="3580" y="10688"/>
                  </a:cubicBezTo>
                  <a:cubicBezTo>
                    <a:pt x="1362" y="10688"/>
                    <a:pt x="1" y="8974"/>
                    <a:pt x="1" y="6655"/>
                  </a:cubicBezTo>
                  <a:cubicBezTo>
                    <a:pt x="1" y="4387"/>
                    <a:pt x="1362" y="2673"/>
                    <a:pt x="3580" y="2673"/>
                  </a:cubicBezTo>
                  <a:cubicBezTo>
                    <a:pt x="4487" y="2673"/>
                    <a:pt x="5344" y="3025"/>
                    <a:pt x="5949" y="3630"/>
                  </a:cubicBezTo>
                  <a:close/>
                  <a:moveTo>
                    <a:pt x="5949" y="5193"/>
                  </a:moveTo>
                  <a:cubicBezTo>
                    <a:pt x="5496" y="4538"/>
                    <a:pt x="4689" y="4135"/>
                    <a:pt x="3832" y="4135"/>
                  </a:cubicBezTo>
                  <a:cubicBezTo>
                    <a:pt x="2471" y="4135"/>
                    <a:pt x="1513" y="5244"/>
                    <a:pt x="1513" y="6706"/>
                  </a:cubicBezTo>
                  <a:cubicBezTo>
                    <a:pt x="1513" y="8117"/>
                    <a:pt x="2420" y="9277"/>
                    <a:pt x="3832" y="9277"/>
                  </a:cubicBezTo>
                  <a:cubicBezTo>
                    <a:pt x="4740" y="9277"/>
                    <a:pt x="5496" y="8773"/>
                    <a:pt x="5949" y="8067"/>
                  </a:cubicBezTo>
                  <a:lnTo>
                    <a:pt x="5949" y="5193"/>
                  </a:lnTo>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05" name="Google Shape;7105;p200"/>
            <p:cNvSpPr/>
            <p:nvPr/>
          </p:nvSpPr>
          <p:spPr>
            <a:xfrm>
              <a:off x="6647075" y="2687350"/>
              <a:ext cx="189075" cy="201675"/>
            </a:xfrm>
            <a:custGeom>
              <a:avLst/>
              <a:gdLst/>
              <a:ahLst/>
              <a:cxnLst/>
              <a:rect l="l" t="t" r="r" b="b"/>
              <a:pathLst>
                <a:path w="7563" h="8067" extrusionOk="0">
                  <a:moveTo>
                    <a:pt x="3933" y="8066"/>
                  </a:moveTo>
                  <a:cubicBezTo>
                    <a:pt x="4638" y="8066"/>
                    <a:pt x="5243" y="7966"/>
                    <a:pt x="5798" y="7713"/>
                  </a:cubicBezTo>
                  <a:cubicBezTo>
                    <a:pt x="6403" y="7461"/>
                    <a:pt x="6907" y="7058"/>
                    <a:pt x="7310" y="6554"/>
                  </a:cubicBezTo>
                  <a:lnTo>
                    <a:pt x="6353" y="5546"/>
                  </a:lnTo>
                  <a:lnTo>
                    <a:pt x="6353" y="5546"/>
                  </a:lnTo>
                  <a:cubicBezTo>
                    <a:pt x="6050" y="5899"/>
                    <a:pt x="5697" y="6151"/>
                    <a:pt x="5294" y="6352"/>
                  </a:cubicBezTo>
                  <a:cubicBezTo>
                    <a:pt x="4891" y="6554"/>
                    <a:pt x="4487" y="6655"/>
                    <a:pt x="3983" y="6655"/>
                  </a:cubicBezTo>
                  <a:cubicBezTo>
                    <a:pt x="2773" y="6655"/>
                    <a:pt x="1765" y="5747"/>
                    <a:pt x="1614" y="4588"/>
                  </a:cubicBezTo>
                  <a:lnTo>
                    <a:pt x="7562" y="4588"/>
                  </a:lnTo>
                  <a:lnTo>
                    <a:pt x="7562" y="4537"/>
                  </a:lnTo>
                  <a:cubicBezTo>
                    <a:pt x="7562" y="4336"/>
                    <a:pt x="7562" y="4185"/>
                    <a:pt x="7562" y="3983"/>
                  </a:cubicBezTo>
                  <a:cubicBezTo>
                    <a:pt x="7562" y="1815"/>
                    <a:pt x="6000" y="0"/>
                    <a:pt x="3832" y="0"/>
                  </a:cubicBezTo>
                  <a:cubicBezTo>
                    <a:pt x="1664" y="0"/>
                    <a:pt x="0" y="1765"/>
                    <a:pt x="0" y="4033"/>
                  </a:cubicBezTo>
                  <a:cubicBezTo>
                    <a:pt x="0" y="6352"/>
                    <a:pt x="1664" y="8066"/>
                    <a:pt x="3933" y="8066"/>
                  </a:cubicBezTo>
                  <a:close/>
                  <a:moveTo>
                    <a:pt x="1664" y="3277"/>
                  </a:moveTo>
                  <a:lnTo>
                    <a:pt x="5949" y="3277"/>
                  </a:lnTo>
                  <a:cubicBezTo>
                    <a:pt x="5798" y="2218"/>
                    <a:pt x="4941" y="1412"/>
                    <a:pt x="3832" y="1412"/>
                  </a:cubicBezTo>
                  <a:cubicBezTo>
                    <a:pt x="3227" y="1412"/>
                    <a:pt x="2723" y="1664"/>
                    <a:pt x="2370" y="2017"/>
                  </a:cubicBezTo>
                  <a:cubicBezTo>
                    <a:pt x="1966" y="2370"/>
                    <a:pt x="1714" y="2823"/>
                    <a:pt x="1664" y="3277"/>
                  </a:cubicBezTo>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06" name="Google Shape;7106;p200"/>
            <p:cNvSpPr/>
            <p:nvPr/>
          </p:nvSpPr>
          <p:spPr>
            <a:xfrm>
              <a:off x="6440375" y="2688600"/>
              <a:ext cx="187825" cy="267225"/>
            </a:xfrm>
            <a:custGeom>
              <a:avLst/>
              <a:gdLst/>
              <a:ahLst/>
              <a:cxnLst/>
              <a:rect l="l" t="t" r="r" b="b"/>
              <a:pathLst>
                <a:path w="7513" h="10689" extrusionOk="0">
                  <a:moveTo>
                    <a:pt x="1513" y="7058"/>
                  </a:moveTo>
                  <a:lnTo>
                    <a:pt x="1513" y="10688"/>
                  </a:lnTo>
                  <a:lnTo>
                    <a:pt x="0" y="10688"/>
                  </a:lnTo>
                  <a:lnTo>
                    <a:pt x="0" y="202"/>
                  </a:lnTo>
                  <a:lnTo>
                    <a:pt x="1513" y="202"/>
                  </a:lnTo>
                  <a:lnTo>
                    <a:pt x="1513" y="1059"/>
                  </a:lnTo>
                  <a:cubicBezTo>
                    <a:pt x="2067" y="404"/>
                    <a:pt x="2824" y="1"/>
                    <a:pt x="3933" y="1"/>
                  </a:cubicBezTo>
                  <a:cubicBezTo>
                    <a:pt x="6100" y="1"/>
                    <a:pt x="7512" y="1715"/>
                    <a:pt x="7512" y="3983"/>
                  </a:cubicBezTo>
                  <a:cubicBezTo>
                    <a:pt x="7512" y="6302"/>
                    <a:pt x="6100" y="8016"/>
                    <a:pt x="3933" y="8016"/>
                  </a:cubicBezTo>
                  <a:cubicBezTo>
                    <a:pt x="2975" y="8016"/>
                    <a:pt x="2118" y="7663"/>
                    <a:pt x="1513" y="7058"/>
                  </a:cubicBezTo>
                  <a:close/>
                  <a:moveTo>
                    <a:pt x="1563" y="5496"/>
                  </a:moveTo>
                  <a:cubicBezTo>
                    <a:pt x="2017" y="6151"/>
                    <a:pt x="2773" y="6554"/>
                    <a:pt x="3681" y="6554"/>
                  </a:cubicBezTo>
                  <a:cubicBezTo>
                    <a:pt x="5042" y="6554"/>
                    <a:pt x="5949" y="5445"/>
                    <a:pt x="5949" y="3983"/>
                  </a:cubicBezTo>
                  <a:cubicBezTo>
                    <a:pt x="5949" y="2572"/>
                    <a:pt x="5092" y="1412"/>
                    <a:pt x="3681" y="1412"/>
                  </a:cubicBezTo>
                  <a:cubicBezTo>
                    <a:pt x="2773" y="1412"/>
                    <a:pt x="2017" y="1916"/>
                    <a:pt x="1563" y="2622"/>
                  </a:cubicBezTo>
                  <a:lnTo>
                    <a:pt x="1563" y="5496"/>
                  </a:lnTo>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07" name="Google Shape;7107;p200"/>
            <p:cNvSpPr/>
            <p:nvPr/>
          </p:nvSpPr>
          <p:spPr>
            <a:xfrm>
              <a:off x="6231150" y="2693650"/>
              <a:ext cx="191600" cy="191600"/>
            </a:xfrm>
            <a:custGeom>
              <a:avLst/>
              <a:gdLst/>
              <a:ahLst/>
              <a:cxnLst/>
              <a:rect l="l" t="t" r="r" b="b"/>
              <a:pathLst>
                <a:path w="7664" h="7664" extrusionOk="0">
                  <a:moveTo>
                    <a:pt x="2874" y="3680"/>
                  </a:moveTo>
                  <a:lnTo>
                    <a:pt x="152" y="0"/>
                  </a:lnTo>
                  <a:lnTo>
                    <a:pt x="2067" y="0"/>
                  </a:lnTo>
                  <a:lnTo>
                    <a:pt x="3882" y="2521"/>
                  </a:lnTo>
                  <a:lnTo>
                    <a:pt x="5647" y="0"/>
                  </a:lnTo>
                  <a:lnTo>
                    <a:pt x="7563" y="0"/>
                  </a:lnTo>
                  <a:lnTo>
                    <a:pt x="4840" y="3731"/>
                  </a:lnTo>
                  <a:lnTo>
                    <a:pt x="7663" y="7663"/>
                  </a:lnTo>
                  <a:lnTo>
                    <a:pt x="5748" y="7663"/>
                  </a:lnTo>
                  <a:lnTo>
                    <a:pt x="3832" y="4941"/>
                  </a:lnTo>
                  <a:lnTo>
                    <a:pt x="1916" y="7663"/>
                  </a:lnTo>
                  <a:lnTo>
                    <a:pt x="0" y="7663"/>
                  </a:lnTo>
                  <a:lnTo>
                    <a:pt x="2824" y="3680"/>
                  </a:lnTo>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08" name="Google Shape;7108;p200"/>
            <p:cNvSpPr/>
            <p:nvPr/>
          </p:nvSpPr>
          <p:spPr>
            <a:xfrm>
              <a:off x="6063525" y="2628100"/>
              <a:ext cx="152525" cy="257150"/>
            </a:xfrm>
            <a:custGeom>
              <a:avLst/>
              <a:gdLst/>
              <a:ahLst/>
              <a:cxnLst/>
              <a:rect l="l" t="t" r="r" b="b"/>
              <a:pathLst>
                <a:path w="6101" h="10286" extrusionOk="0">
                  <a:moveTo>
                    <a:pt x="1765" y="5748"/>
                  </a:moveTo>
                  <a:lnTo>
                    <a:pt x="5748" y="5748"/>
                  </a:lnTo>
                  <a:lnTo>
                    <a:pt x="5748" y="4286"/>
                  </a:lnTo>
                  <a:lnTo>
                    <a:pt x="1765" y="4286"/>
                  </a:lnTo>
                  <a:lnTo>
                    <a:pt x="1765" y="1513"/>
                  </a:lnTo>
                  <a:lnTo>
                    <a:pt x="6050" y="1513"/>
                  </a:lnTo>
                  <a:lnTo>
                    <a:pt x="6050" y="1"/>
                  </a:lnTo>
                  <a:lnTo>
                    <a:pt x="0" y="1"/>
                  </a:lnTo>
                  <a:lnTo>
                    <a:pt x="0" y="10285"/>
                  </a:lnTo>
                  <a:lnTo>
                    <a:pt x="6100" y="10285"/>
                  </a:lnTo>
                  <a:lnTo>
                    <a:pt x="6100" y="8773"/>
                  </a:lnTo>
                  <a:lnTo>
                    <a:pt x="1765" y="8773"/>
                  </a:lnTo>
                  <a:lnTo>
                    <a:pt x="1765" y="5748"/>
                  </a:ln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109" name="Google Shape;7109;p200"/>
          <p:cNvGrpSpPr/>
          <p:nvPr/>
        </p:nvGrpSpPr>
        <p:grpSpPr>
          <a:xfrm>
            <a:off x="3882459" y="4590170"/>
            <a:ext cx="682107" cy="266863"/>
            <a:chOff x="238125" y="2500825"/>
            <a:chExt cx="1678825" cy="656650"/>
          </a:xfrm>
        </p:grpSpPr>
        <p:sp>
          <p:nvSpPr>
            <p:cNvPr id="7110" name="Google Shape;7110;p200"/>
            <p:cNvSpPr/>
            <p:nvPr/>
          </p:nvSpPr>
          <p:spPr>
            <a:xfrm>
              <a:off x="238125" y="2592825"/>
              <a:ext cx="429800" cy="274775"/>
            </a:xfrm>
            <a:custGeom>
              <a:avLst/>
              <a:gdLst/>
              <a:ahLst/>
              <a:cxnLst/>
              <a:rect l="l" t="t" r="r" b="b"/>
              <a:pathLst>
                <a:path w="17192" h="10991" extrusionOk="0">
                  <a:moveTo>
                    <a:pt x="4084" y="0"/>
                  </a:moveTo>
                  <a:lnTo>
                    <a:pt x="0" y="10990"/>
                  </a:lnTo>
                  <a:lnTo>
                    <a:pt x="4436" y="10990"/>
                  </a:lnTo>
                  <a:lnTo>
                    <a:pt x="5848" y="6302"/>
                  </a:lnTo>
                  <a:cubicBezTo>
                    <a:pt x="5999" y="5848"/>
                    <a:pt x="6100" y="5394"/>
                    <a:pt x="6201" y="4941"/>
                  </a:cubicBezTo>
                  <a:lnTo>
                    <a:pt x="6352" y="4941"/>
                  </a:lnTo>
                  <a:cubicBezTo>
                    <a:pt x="6352" y="5394"/>
                    <a:pt x="6352" y="5848"/>
                    <a:pt x="6403" y="6352"/>
                  </a:cubicBezTo>
                  <a:lnTo>
                    <a:pt x="7209" y="10990"/>
                  </a:lnTo>
                  <a:lnTo>
                    <a:pt x="9881" y="10990"/>
                  </a:lnTo>
                  <a:lnTo>
                    <a:pt x="12604" y="6050"/>
                  </a:lnTo>
                  <a:cubicBezTo>
                    <a:pt x="12805" y="5697"/>
                    <a:pt x="12957" y="5344"/>
                    <a:pt x="13108" y="4941"/>
                  </a:cubicBezTo>
                  <a:lnTo>
                    <a:pt x="13209" y="4941"/>
                  </a:lnTo>
                  <a:lnTo>
                    <a:pt x="12755" y="10990"/>
                  </a:lnTo>
                  <a:lnTo>
                    <a:pt x="17191" y="10990"/>
                  </a:lnTo>
                  <a:lnTo>
                    <a:pt x="17091" y="0"/>
                  </a:lnTo>
                  <a:lnTo>
                    <a:pt x="12402" y="0"/>
                  </a:lnTo>
                  <a:lnTo>
                    <a:pt x="10184" y="4285"/>
                  </a:lnTo>
                  <a:cubicBezTo>
                    <a:pt x="9982" y="4789"/>
                    <a:pt x="9780" y="5243"/>
                    <a:pt x="9579" y="5747"/>
                  </a:cubicBezTo>
                  <a:lnTo>
                    <a:pt x="9478" y="5747"/>
                  </a:lnTo>
                  <a:lnTo>
                    <a:pt x="8772" y="0"/>
                  </a:ln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11" name="Google Shape;7111;p200"/>
            <p:cNvSpPr/>
            <p:nvPr/>
          </p:nvSpPr>
          <p:spPr>
            <a:xfrm>
              <a:off x="651500" y="2669700"/>
              <a:ext cx="215550" cy="201675"/>
            </a:xfrm>
            <a:custGeom>
              <a:avLst/>
              <a:gdLst/>
              <a:ahLst/>
              <a:cxnLst/>
              <a:rect l="l" t="t" r="r" b="b"/>
              <a:pathLst>
                <a:path w="8622" h="8067" extrusionOk="0">
                  <a:moveTo>
                    <a:pt x="5950" y="0"/>
                  </a:moveTo>
                  <a:cubicBezTo>
                    <a:pt x="3228" y="0"/>
                    <a:pt x="959" y="1765"/>
                    <a:pt x="505" y="4084"/>
                  </a:cubicBezTo>
                  <a:cubicBezTo>
                    <a:pt x="1" y="6655"/>
                    <a:pt x="1866" y="8067"/>
                    <a:pt x="4740" y="8067"/>
                  </a:cubicBezTo>
                  <a:cubicBezTo>
                    <a:pt x="5547" y="8067"/>
                    <a:pt x="6303" y="7915"/>
                    <a:pt x="7059" y="7714"/>
                  </a:cubicBezTo>
                  <a:lnTo>
                    <a:pt x="7815" y="4538"/>
                  </a:lnTo>
                  <a:lnTo>
                    <a:pt x="7815" y="4538"/>
                  </a:lnTo>
                  <a:cubicBezTo>
                    <a:pt x="7261" y="4891"/>
                    <a:pt x="6656" y="5092"/>
                    <a:pt x="6000" y="5143"/>
                  </a:cubicBezTo>
                  <a:cubicBezTo>
                    <a:pt x="5295" y="5143"/>
                    <a:pt x="4790" y="4588"/>
                    <a:pt x="4942" y="4033"/>
                  </a:cubicBezTo>
                  <a:cubicBezTo>
                    <a:pt x="5085" y="3315"/>
                    <a:pt x="5683" y="2870"/>
                    <a:pt x="6391" y="2870"/>
                  </a:cubicBezTo>
                  <a:cubicBezTo>
                    <a:pt x="6428" y="2870"/>
                    <a:pt x="6466" y="2871"/>
                    <a:pt x="6504" y="2874"/>
                  </a:cubicBezTo>
                  <a:cubicBezTo>
                    <a:pt x="7059" y="2874"/>
                    <a:pt x="7614" y="3126"/>
                    <a:pt x="8017" y="3529"/>
                  </a:cubicBezTo>
                  <a:lnTo>
                    <a:pt x="8622" y="353"/>
                  </a:lnTo>
                  <a:cubicBezTo>
                    <a:pt x="7714" y="101"/>
                    <a:pt x="6857" y="0"/>
                    <a:pt x="5950" y="0"/>
                  </a:cubicBez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12" name="Google Shape;7112;p200"/>
            <p:cNvSpPr/>
            <p:nvPr/>
          </p:nvSpPr>
          <p:spPr>
            <a:xfrm>
              <a:off x="851900" y="2592825"/>
              <a:ext cx="228150" cy="274775"/>
            </a:xfrm>
            <a:custGeom>
              <a:avLst/>
              <a:gdLst/>
              <a:ahLst/>
              <a:cxnLst/>
              <a:rect l="l" t="t" r="r" b="b"/>
              <a:pathLst>
                <a:path w="9126" h="10991" extrusionOk="0">
                  <a:moveTo>
                    <a:pt x="2018" y="0"/>
                  </a:moveTo>
                  <a:lnTo>
                    <a:pt x="1" y="10990"/>
                  </a:lnTo>
                  <a:lnTo>
                    <a:pt x="8471" y="10990"/>
                  </a:lnTo>
                  <a:lnTo>
                    <a:pt x="9126" y="7461"/>
                  </a:lnTo>
                  <a:lnTo>
                    <a:pt x="5244" y="7461"/>
                  </a:lnTo>
                  <a:lnTo>
                    <a:pt x="6605" y="0"/>
                  </a:ln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13" name="Google Shape;7113;p200"/>
            <p:cNvSpPr/>
            <p:nvPr/>
          </p:nvSpPr>
          <p:spPr>
            <a:xfrm>
              <a:off x="1039700" y="2669675"/>
              <a:ext cx="316100" cy="201700"/>
            </a:xfrm>
            <a:custGeom>
              <a:avLst/>
              <a:gdLst/>
              <a:ahLst/>
              <a:cxnLst/>
              <a:rect l="l" t="t" r="r" b="b"/>
              <a:pathLst>
                <a:path w="12644" h="8068" extrusionOk="0">
                  <a:moveTo>
                    <a:pt x="6513" y="2065"/>
                  </a:moveTo>
                  <a:cubicBezTo>
                    <a:pt x="6544" y="2065"/>
                    <a:pt x="6574" y="2066"/>
                    <a:pt x="6605" y="2068"/>
                  </a:cubicBezTo>
                  <a:lnTo>
                    <a:pt x="6857" y="2068"/>
                  </a:lnTo>
                  <a:cubicBezTo>
                    <a:pt x="7311" y="2169"/>
                    <a:pt x="7664" y="2623"/>
                    <a:pt x="7563" y="3077"/>
                  </a:cubicBezTo>
                  <a:lnTo>
                    <a:pt x="5345" y="3077"/>
                  </a:lnTo>
                  <a:cubicBezTo>
                    <a:pt x="5440" y="2502"/>
                    <a:pt x="5945" y="2065"/>
                    <a:pt x="6513" y="2065"/>
                  </a:cubicBezTo>
                  <a:close/>
                  <a:moveTo>
                    <a:pt x="6996" y="0"/>
                  </a:moveTo>
                  <a:cubicBezTo>
                    <a:pt x="6950" y="0"/>
                    <a:pt x="6904" y="1"/>
                    <a:pt x="6857" y="1"/>
                  </a:cubicBezTo>
                  <a:cubicBezTo>
                    <a:pt x="3782" y="1"/>
                    <a:pt x="1009" y="1564"/>
                    <a:pt x="505" y="4135"/>
                  </a:cubicBezTo>
                  <a:cubicBezTo>
                    <a:pt x="1" y="6807"/>
                    <a:pt x="2521" y="8068"/>
                    <a:pt x="5546" y="8068"/>
                  </a:cubicBezTo>
                  <a:cubicBezTo>
                    <a:pt x="7765" y="8068"/>
                    <a:pt x="10537" y="7211"/>
                    <a:pt x="11546" y="5345"/>
                  </a:cubicBezTo>
                  <a:lnTo>
                    <a:pt x="6958" y="5345"/>
                  </a:lnTo>
                  <a:cubicBezTo>
                    <a:pt x="6756" y="5749"/>
                    <a:pt x="6353" y="6001"/>
                    <a:pt x="5899" y="6001"/>
                  </a:cubicBezTo>
                  <a:cubicBezTo>
                    <a:pt x="4891" y="6001"/>
                    <a:pt x="4891" y="5295"/>
                    <a:pt x="5042" y="4690"/>
                  </a:cubicBezTo>
                  <a:lnTo>
                    <a:pt x="11848" y="4690"/>
                  </a:lnTo>
                  <a:cubicBezTo>
                    <a:pt x="12644" y="1805"/>
                    <a:pt x="10349" y="0"/>
                    <a:pt x="6996" y="0"/>
                  </a:cubicBez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14" name="Google Shape;7114;p200"/>
            <p:cNvSpPr/>
            <p:nvPr/>
          </p:nvSpPr>
          <p:spPr>
            <a:xfrm>
              <a:off x="1323275" y="2669700"/>
              <a:ext cx="318900" cy="201675"/>
            </a:xfrm>
            <a:custGeom>
              <a:avLst/>
              <a:gdLst/>
              <a:ahLst/>
              <a:cxnLst/>
              <a:rect l="l" t="t" r="r" b="b"/>
              <a:pathLst>
                <a:path w="12756" h="8067" extrusionOk="0">
                  <a:moveTo>
                    <a:pt x="6508" y="2921"/>
                  </a:moveTo>
                  <a:cubicBezTo>
                    <a:pt x="6540" y="2921"/>
                    <a:pt x="6573" y="2922"/>
                    <a:pt x="6605" y="2924"/>
                  </a:cubicBezTo>
                  <a:cubicBezTo>
                    <a:pt x="7362" y="2924"/>
                    <a:pt x="7815" y="3429"/>
                    <a:pt x="7714" y="4084"/>
                  </a:cubicBezTo>
                  <a:cubicBezTo>
                    <a:pt x="7523" y="4706"/>
                    <a:pt x="6923" y="5146"/>
                    <a:pt x="6259" y="5146"/>
                  </a:cubicBezTo>
                  <a:cubicBezTo>
                    <a:pt x="6223" y="5146"/>
                    <a:pt x="6187" y="5145"/>
                    <a:pt x="6152" y="5143"/>
                  </a:cubicBezTo>
                  <a:cubicBezTo>
                    <a:pt x="5446" y="5143"/>
                    <a:pt x="4942" y="4689"/>
                    <a:pt x="5093" y="4084"/>
                  </a:cubicBezTo>
                  <a:lnTo>
                    <a:pt x="5042" y="4084"/>
                  </a:lnTo>
                  <a:cubicBezTo>
                    <a:pt x="5235" y="3411"/>
                    <a:pt x="5840" y="2921"/>
                    <a:pt x="6508" y="2921"/>
                  </a:cubicBezTo>
                  <a:close/>
                  <a:moveTo>
                    <a:pt x="7210" y="0"/>
                  </a:moveTo>
                  <a:cubicBezTo>
                    <a:pt x="4034" y="0"/>
                    <a:pt x="1060" y="1412"/>
                    <a:pt x="556" y="4134"/>
                  </a:cubicBezTo>
                  <a:cubicBezTo>
                    <a:pt x="1" y="6705"/>
                    <a:pt x="2572" y="8067"/>
                    <a:pt x="5597" y="8067"/>
                  </a:cubicBezTo>
                  <a:cubicBezTo>
                    <a:pt x="8571" y="8067"/>
                    <a:pt x="11697" y="6705"/>
                    <a:pt x="12201" y="4134"/>
                  </a:cubicBezTo>
                  <a:cubicBezTo>
                    <a:pt x="12756" y="1412"/>
                    <a:pt x="10336" y="0"/>
                    <a:pt x="7210" y="0"/>
                  </a:cubicBez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15" name="Google Shape;7115;p200"/>
            <p:cNvSpPr/>
            <p:nvPr/>
          </p:nvSpPr>
          <p:spPr>
            <a:xfrm>
              <a:off x="1605600" y="2571400"/>
              <a:ext cx="311350" cy="299975"/>
            </a:xfrm>
            <a:custGeom>
              <a:avLst/>
              <a:gdLst/>
              <a:ahLst/>
              <a:cxnLst/>
              <a:rect l="l" t="t" r="r" b="b"/>
              <a:pathLst>
                <a:path w="12454" h="11999" extrusionOk="0">
                  <a:moveTo>
                    <a:pt x="6151" y="6856"/>
                  </a:moveTo>
                  <a:cubicBezTo>
                    <a:pt x="6605" y="6957"/>
                    <a:pt x="6908" y="7461"/>
                    <a:pt x="6857" y="7915"/>
                  </a:cubicBezTo>
                  <a:cubicBezTo>
                    <a:pt x="6706" y="8570"/>
                    <a:pt x="6151" y="9024"/>
                    <a:pt x="5496" y="9075"/>
                  </a:cubicBezTo>
                  <a:cubicBezTo>
                    <a:pt x="5395" y="9075"/>
                    <a:pt x="5294" y="9075"/>
                    <a:pt x="5194" y="9024"/>
                  </a:cubicBezTo>
                  <a:cubicBezTo>
                    <a:pt x="4740" y="8873"/>
                    <a:pt x="4437" y="8419"/>
                    <a:pt x="4589" y="7965"/>
                  </a:cubicBezTo>
                  <a:cubicBezTo>
                    <a:pt x="4689" y="7310"/>
                    <a:pt x="5244" y="6856"/>
                    <a:pt x="5899" y="6856"/>
                  </a:cubicBezTo>
                  <a:close/>
                  <a:moveTo>
                    <a:pt x="8118" y="0"/>
                  </a:moveTo>
                  <a:lnTo>
                    <a:pt x="7513" y="3277"/>
                  </a:lnTo>
                  <a:lnTo>
                    <a:pt x="7412" y="5092"/>
                  </a:lnTo>
                  <a:lnTo>
                    <a:pt x="7261" y="5092"/>
                  </a:lnTo>
                  <a:cubicBezTo>
                    <a:pt x="6656" y="4336"/>
                    <a:pt x="5748" y="3882"/>
                    <a:pt x="4790" y="3882"/>
                  </a:cubicBezTo>
                  <a:cubicBezTo>
                    <a:pt x="2270" y="3882"/>
                    <a:pt x="656" y="6100"/>
                    <a:pt x="303" y="8016"/>
                  </a:cubicBezTo>
                  <a:cubicBezTo>
                    <a:pt x="1" y="9881"/>
                    <a:pt x="858" y="11999"/>
                    <a:pt x="3278" y="11999"/>
                  </a:cubicBezTo>
                  <a:cubicBezTo>
                    <a:pt x="4488" y="11999"/>
                    <a:pt x="5597" y="11494"/>
                    <a:pt x="6454" y="10688"/>
                  </a:cubicBezTo>
                  <a:lnTo>
                    <a:pt x="6555" y="10688"/>
                  </a:lnTo>
                  <a:lnTo>
                    <a:pt x="6252" y="11797"/>
                  </a:lnTo>
                  <a:lnTo>
                    <a:pt x="10285" y="11797"/>
                  </a:lnTo>
                  <a:lnTo>
                    <a:pt x="12453" y="0"/>
                  </a:ln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16" name="Google Shape;7116;p200"/>
            <p:cNvSpPr/>
            <p:nvPr/>
          </p:nvSpPr>
          <p:spPr>
            <a:xfrm>
              <a:off x="758650" y="2907900"/>
              <a:ext cx="307550" cy="249575"/>
            </a:xfrm>
            <a:custGeom>
              <a:avLst/>
              <a:gdLst/>
              <a:ahLst/>
              <a:cxnLst/>
              <a:rect l="l" t="t" r="r" b="b"/>
              <a:pathLst>
                <a:path w="12302" h="9983" extrusionOk="0">
                  <a:moveTo>
                    <a:pt x="7915" y="1"/>
                  </a:moveTo>
                  <a:lnTo>
                    <a:pt x="0" y="9982"/>
                  </a:lnTo>
                  <a:lnTo>
                    <a:pt x="5344" y="9982"/>
                  </a:lnTo>
                  <a:lnTo>
                    <a:pt x="12301" y="1"/>
                  </a:ln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17" name="Google Shape;7117;p200"/>
            <p:cNvSpPr/>
            <p:nvPr/>
          </p:nvSpPr>
          <p:spPr>
            <a:xfrm>
              <a:off x="1189700" y="2590300"/>
              <a:ext cx="92025" cy="54225"/>
            </a:xfrm>
            <a:custGeom>
              <a:avLst/>
              <a:gdLst/>
              <a:ahLst/>
              <a:cxnLst/>
              <a:rect l="l" t="t" r="r" b="b"/>
              <a:pathLst>
                <a:path w="3681" h="2169" extrusionOk="0">
                  <a:moveTo>
                    <a:pt x="1865" y="0"/>
                  </a:moveTo>
                  <a:lnTo>
                    <a:pt x="0" y="2168"/>
                  </a:lnTo>
                  <a:lnTo>
                    <a:pt x="1765" y="2168"/>
                  </a:lnTo>
                  <a:lnTo>
                    <a:pt x="3680" y="0"/>
                  </a:ln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18" name="Google Shape;7118;p200"/>
            <p:cNvSpPr/>
            <p:nvPr/>
          </p:nvSpPr>
          <p:spPr>
            <a:xfrm>
              <a:off x="1256500" y="2542400"/>
              <a:ext cx="60500" cy="22725"/>
            </a:xfrm>
            <a:custGeom>
              <a:avLst/>
              <a:gdLst/>
              <a:ahLst/>
              <a:cxnLst/>
              <a:rect l="l" t="t" r="r" b="b"/>
              <a:pathLst>
                <a:path w="2420" h="909" extrusionOk="0">
                  <a:moveTo>
                    <a:pt x="1008" y="1"/>
                  </a:moveTo>
                  <a:lnTo>
                    <a:pt x="0" y="908"/>
                  </a:lnTo>
                  <a:lnTo>
                    <a:pt x="1613" y="908"/>
                  </a:lnTo>
                  <a:lnTo>
                    <a:pt x="2420" y="1"/>
                  </a:ln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19" name="Google Shape;7119;p200"/>
            <p:cNvSpPr/>
            <p:nvPr/>
          </p:nvSpPr>
          <p:spPr>
            <a:xfrm>
              <a:off x="1294300" y="2500825"/>
              <a:ext cx="49175" cy="18925"/>
            </a:xfrm>
            <a:custGeom>
              <a:avLst/>
              <a:gdLst/>
              <a:ahLst/>
              <a:cxnLst/>
              <a:rect l="l" t="t" r="r" b="b"/>
              <a:pathLst>
                <a:path w="1967" h="757" extrusionOk="0">
                  <a:moveTo>
                    <a:pt x="807" y="0"/>
                  </a:moveTo>
                  <a:lnTo>
                    <a:pt x="0" y="756"/>
                  </a:lnTo>
                  <a:lnTo>
                    <a:pt x="1311" y="756"/>
                  </a:lnTo>
                  <a:lnTo>
                    <a:pt x="1967" y="0"/>
                  </a:ln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20" name="Google Shape;7120;p200"/>
            <p:cNvSpPr/>
            <p:nvPr/>
          </p:nvSpPr>
          <p:spPr>
            <a:xfrm>
              <a:off x="1077525" y="2905300"/>
              <a:ext cx="89500" cy="102275"/>
            </a:xfrm>
            <a:custGeom>
              <a:avLst/>
              <a:gdLst/>
              <a:ahLst/>
              <a:cxnLst/>
              <a:rect l="l" t="t" r="r" b="b"/>
              <a:pathLst>
                <a:path w="3580" h="4091" extrusionOk="0">
                  <a:moveTo>
                    <a:pt x="2068" y="1"/>
                  </a:moveTo>
                  <a:cubicBezTo>
                    <a:pt x="1257" y="1"/>
                    <a:pt x="599" y="590"/>
                    <a:pt x="454" y="1365"/>
                  </a:cubicBezTo>
                  <a:cubicBezTo>
                    <a:pt x="403" y="1768"/>
                    <a:pt x="605" y="2222"/>
                    <a:pt x="958" y="2373"/>
                  </a:cubicBezTo>
                  <a:cubicBezTo>
                    <a:pt x="1160" y="2474"/>
                    <a:pt x="1311" y="2524"/>
                    <a:pt x="1513" y="2524"/>
                  </a:cubicBezTo>
                  <a:cubicBezTo>
                    <a:pt x="1765" y="2625"/>
                    <a:pt x="1865" y="2676"/>
                    <a:pt x="1815" y="2827"/>
                  </a:cubicBezTo>
                  <a:cubicBezTo>
                    <a:pt x="1815" y="2978"/>
                    <a:pt x="1714" y="3029"/>
                    <a:pt x="1513" y="3029"/>
                  </a:cubicBezTo>
                  <a:cubicBezTo>
                    <a:pt x="1160" y="3029"/>
                    <a:pt x="807" y="2877"/>
                    <a:pt x="555" y="2575"/>
                  </a:cubicBezTo>
                  <a:lnTo>
                    <a:pt x="0" y="3633"/>
                  </a:lnTo>
                  <a:lnTo>
                    <a:pt x="303" y="3785"/>
                  </a:lnTo>
                  <a:cubicBezTo>
                    <a:pt x="706" y="3986"/>
                    <a:pt x="1059" y="4087"/>
                    <a:pt x="1462" y="4087"/>
                  </a:cubicBezTo>
                  <a:cubicBezTo>
                    <a:pt x="1496" y="4089"/>
                    <a:pt x="1529" y="4090"/>
                    <a:pt x="1562" y="4090"/>
                  </a:cubicBezTo>
                  <a:cubicBezTo>
                    <a:pt x="2381" y="4090"/>
                    <a:pt x="3132" y="3499"/>
                    <a:pt x="3277" y="2676"/>
                  </a:cubicBezTo>
                  <a:cubicBezTo>
                    <a:pt x="3277" y="2323"/>
                    <a:pt x="3126" y="2020"/>
                    <a:pt x="2874" y="1819"/>
                  </a:cubicBezTo>
                  <a:cubicBezTo>
                    <a:pt x="2723" y="1718"/>
                    <a:pt x="2521" y="1617"/>
                    <a:pt x="2269" y="1567"/>
                  </a:cubicBezTo>
                  <a:cubicBezTo>
                    <a:pt x="1966" y="1466"/>
                    <a:pt x="1865" y="1415"/>
                    <a:pt x="1865" y="1314"/>
                  </a:cubicBezTo>
                  <a:cubicBezTo>
                    <a:pt x="1916" y="1163"/>
                    <a:pt x="2017" y="1113"/>
                    <a:pt x="2168" y="1113"/>
                  </a:cubicBezTo>
                  <a:cubicBezTo>
                    <a:pt x="2470" y="1113"/>
                    <a:pt x="2773" y="1264"/>
                    <a:pt x="2975" y="1466"/>
                  </a:cubicBezTo>
                  <a:lnTo>
                    <a:pt x="3580" y="407"/>
                  </a:lnTo>
                  <a:lnTo>
                    <a:pt x="3327" y="256"/>
                  </a:lnTo>
                  <a:cubicBezTo>
                    <a:pt x="2975" y="105"/>
                    <a:pt x="2571" y="4"/>
                    <a:pt x="2168" y="4"/>
                  </a:cubicBezTo>
                  <a:cubicBezTo>
                    <a:pt x="2135" y="2"/>
                    <a:pt x="2101" y="1"/>
                    <a:pt x="2068" y="1"/>
                  </a:cubicBez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21" name="Google Shape;7121;p200"/>
            <p:cNvSpPr/>
            <p:nvPr/>
          </p:nvSpPr>
          <p:spPr>
            <a:xfrm>
              <a:off x="1169525" y="2906650"/>
              <a:ext cx="108425" cy="101050"/>
            </a:xfrm>
            <a:custGeom>
              <a:avLst/>
              <a:gdLst/>
              <a:ahLst/>
              <a:cxnLst/>
              <a:rect l="l" t="t" r="r" b="b"/>
              <a:pathLst>
                <a:path w="4337" h="4042" extrusionOk="0">
                  <a:moveTo>
                    <a:pt x="2319" y="1210"/>
                  </a:moveTo>
                  <a:cubicBezTo>
                    <a:pt x="2622" y="1260"/>
                    <a:pt x="2874" y="1613"/>
                    <a:pt x="2824" y="1966"/>
                  </a:cubicBezTo>
                  <a:lnTo>
                    <a:pt x="2824" y="2017"/>
                  </a:lnTo>
                  <a:cubicBezTo>
                    <a:pt x="2824" y="2420"/>
                    <a:pt x="2471" y="2823"/>
                    <a:pt x="2017" y="2823"/>
                  </a:cubicBezTo>
                  <a:lnTo>
                    <a:pt x="1916" y="2823"/>
                  </a:lnTo>
                  <a:cubicBezTo>
                    <a:pt x="1563" y="2722"/>
                    <a:pt x="1311" y="2370"/>
                    <a:pt x="1412" y="2017"/>
                  </a:cubicBezTo>
                  <a:cubicBezTo>
                    <a:pt x="1412" y="1613"/>
                    <a:pt x="1765" y="1260"/>
                    <a:pt x="2219" y="1210"/>
                  </a:cubicBezTo>
                  <a:close/>
                  <a:moveTo>
                    <a:pt x="2269" y="0"/>
                  </a:moveTo>
                  <a:cubicBezTo>
                    <a:pt x="1110" y="0"/>
                    <a:pt x="101" y="857"/>
                    <a:pt x="0" y="2067"/>
                  </a:cubicBezTo>
                  <a:cubicBezTo>
                    <a:pt x="0" y="2117"/>
                    <a:pt x="0" y="2218"/>
                    <a:pt x="0" y="2319"/>
                  </a:cubicBezTo>
                  <a:cubicBezTo>
                    <a:pt x="48" y="3270"/>
                    <a:pt x="858" y="4042"/>
                    <a:pt x="1838" y="4042"/>
                  </a:cubicBezTo>
                  <a:cubicBezTo>
                    <a:pt x="1897" y="4042"/>
                    <a:pt x="1957" y="4039"/>
                    <a:pt x="2017" y="4033"/>
                  </a:cubicBezTo>
                  <a:cubicBezTo>
                    <a:pt x="3177" y="4033"/>
                    <a:pt x="4185" y="3126"/>
                    <a:pt x="4286" y="1966"/>
                  </a:cubicBezTo>
                  <a:cubicBezTo>
                    <a:pt x="4336" y="1412"/>
                    <a:pt x="4134" y="857"/>
                    <a:pt x="3731" y="504"/>
                  </a:cubicBezTo>
                  <a:cubicBezTo>
                    <a:pt x="3328" y="151"/>
                    <a:pt x="2824" y="0"/>
                    <a:pt x="2269" y="0"/>
                  </a:cubicBez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22" name="Google Shape;7122;p200"/>
            <p:cNvSpPr/>
            <p:nvPr/>
          </p:nvSpPr>
          <p:spPr>
            <a:xfrm>
              <a:off x="1279175" y="2907900"/>
              <a:ext cx="79425" cy="97075"/>
            </a:xfrm>
            <a:custGeom>
              <a:avLst/>
              <a:gdLst/>
              <a:ahLst/>
              <a:cxnLst/>
              <a:rect l="l" t="t" r="r" b="b"/>
              <a:pathLst>
                <a:path w="3177" h="3883" extrusionOk="0">
                  <a:moveTo>
                    <a:pt x="757" y="1"/>
                  </a:moveTo>
                  <a:lnTo>
                    <a:pt x="0" y="3882"/>
                  </a:lnTo>
                  <a:lnTo>
                    <a:pt x="1362" y="3882"/>
                  </a:lnTo>
                  <a:lnTo>
                    <a:pt x="1664" y="2521"/>
                  </a:lnTo>
                  <a:lnTo>
                    <a:pt x="2622" y="2521"/>
                  </a:lnTo>
                  <a:lnTo>
                    <a:pt x="2824" y="1463"/>
                  </a:lnTo>
                  <a:lnTo>
                    <a:pt x="1866" y="1463"/>
                  </a:lnTo>
                  <a:lnTo>
                    <a:pt x="1916" y="1059"/>
                  </a:lnTo>
                  <a:lnTo>
                    <a:pt x="2975" y="1059"/>
                  </a:lnTo>
                  <a:lnTo>
                    <a:pt x="3177" y="1"/>
                  </a:ln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23" name="Google Shape;7123;p200"/>
            <p:cNvSpPr/>
            <p:nvPr/>
          </p:nvSpPr>
          <p:spPr>
            <a:xfrm>
              <a:off x="1361100" y="2907900"/>
              <a:ext cx="75650" cy="97075"/>
            </a:xfrm>
            <a:custGeom>
              <a:avLst/>
              <a:gdLst/>
              <a:ahLst/>
              <a:cxnLst/>
              <a:rect l="l" t="t" r="r" b="b"/>
              <a:pathLst>
                <a:path w="3026" h="3883" extrusionOk="0">
                  <a:moveTo>
                    <a:pt x="252" y="1"/>
                  </a:moveTo>
                  <a:lnTo>
                    <a:pt x="0" y="1210"/>
                  </a:lnTo>
                  <a:lnTo>
                    <a:pt x="706" y="1210"/>
                  </a:lnTo>
                  <a:lnTo>
                    <a:pt x="152" y="3882"/>
                  </a:lnTo>
                  <a:lnTo>
                    <a:pt x="1614" y="3882"/>
                  </a:lnTo>
                  <a:lnTo>
                    <a:pt x="2118" y="1210"/>
                  </a:lnTo>
                  <a:lnTo>
                    <a:pt x="2773" y="1210"/>
                  </a:lnTo>
                  <a:lnTo>
                    <a:pt x="3025" y="1"/>
                  </a:ln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24" name="Google Shape;7124;p200"/>
            <p:cNvSpPr/>
            <p:nvPr/>
          </p:nvSpPr>
          <p:spPr>
            <a:xfrm>
              <a:off x="1443025" y="2907900"/>
              <a:ext cx="150000" cy="97075"/>
            </a:xfrm>
            <a:custGeom>
              <a:avLst/>
              <a:gdLst/>
              <a:ahLst/>
              <a:cxnLst/>
              <a:rect l="l" t="t" r="r" b="b"/>
              <a:pathLst>
                <a:path w="6000" h="3883" extrusionOk="0">
                  <a:moveTo>
                    <a:pt x="6000" y="1"/>
                  </a:moveTo>
                  <a:lnTo>
                    <a:pt x="5973" y="50"/>
                  </a:lnTo>
                  <a:lnTo>
                    <a:pt x="5973" y="50"/>
                  </a:lnTo>
                  <a:lnTo>
                    <a:pt x="6000" y="51"/>
                  </a:lnTo>
                  <a:lnTo>
                    <a:pt x="6000" y="1"/>
                  </a:lnTo>
                  <a:close/>
                  <a:moveTo>
                    <a:pt x="0" y="1"/>
                  </a:moveTo>
                  <a:lnTo>
                    <a:pt x="505" y="3882"/>
                  </a:lnTo>
                  <a:lnTo>
                    <a:pt x="1765" y="3882"/>
                  </a:lnTo>
                  <a:lnTo>
                    <a:pt x="2219" y="2824"/>
                  </a:lnTo>
                  <a:lnTo>
                    <a:pt x="2370" y="2471"/>
                  </a:lnTo>
                  <a:cubicBezTo>
                    <a:pt x="2471" y="2269"/>
                    <a:pt x="2521" y="2118"/>
                    <a:pt x="2572" y="1916"/>
                  </a:cubicBezTo>
                  <a:lnTo>
                    <a:pt x="2572" y="1815"/>
                  </a:lnTo>
                  <a:lnTo>
                    <a:pt x="2622" y="1815"/>
                  </a:lnTo>
                  <a:lnTo>
                    <a:pt x="2622" y="1967"/>
                  </a:lnTo>
                  <a:cubicBezTo>
                    <a:pt x="2622" y="2219"/>
                    <a:pt x="2622" y="2420"/>
                    <a:pt x="2622" y="2622"/>
                  </a:cubicBezTo>
                  <a:lnTo>
                    <a:pt x="2723" y="3882"/>
                  </a:lnTo>
                  <a:lnTo>
                    <a:pt x="3882" y="3882"/>
                  </a:lnTo>
                  <a:lnTo>
                    <a:pt x="5973" y="50"/>
                  </a:lnTo>
                  <a:lnTo>
                    <a:pt x="5973" y="50"/>
                  </a:lnTo>
                  <a:lnTo>
                    <a:pt x="4437" y="1"/>
                  </a:lnTo>
                  <a:lnTo>
                    <a:pt x="3933" y="1261"/>
                  </a:lnTo>
                  <a:cubicBezTo>
                    <a:pt x="3731" y="1563"/>
                    <a:pt x="3630" y="1967"/>
                    <a:pt x="3580" y="2320"/>
                  </a:cubicBezTo>
                  <a:lnTo>
                    <a:pt x="3529" y="2320"/>
                  </a:lnTo>
                  <a:lnTo>
                    <a:pt x="3529" y="2168"/>
                  </a:lnTo>
                  <a:cubicBezTo>
                    <a:pt x="3529" y="1967"/>
                    <a:pt x="3529" y="1715"/>
                    <a:pt x="3529" y="1463"/>
                  </a:cubicBezTo>
                  <a:lnTo>
                    <a:pt x="3479" y="1"/>
                  </a:lnTo>
                  <a:lnTo>
                    <a:pt x="2319" y="1"/>
                  </a:lnTo>
                  <a:lnTo>
                    <a:pt x="1765" y="1261"/>
                  </a:lnTo>
                  <a:cubicBezTo>
                    <a:pt x="1614" y="1563"/>
                    <a:pt x="1513" y="1866"/>
                    <a:pt x="1462" y="2219"/>
                  </a:cubicBezTo>
                  <a:lnTo>
                    <a:pt x="1462" y="2320"/>
                  </a:lnTo>
                  <a:lnTo>
                    <a:pt x="1412" y="2320"/>
                  </a:lnTo>
                  <a:cubicBezTo>
                    <a:pt x="1412" y="2168"/>
                    <a:pt x="1412" y="2219"/>
                    <a:pt x="1412" y="2017"/>
                  </a:cubicBezTo>
                  <a:lnTo>
                    <a:pt x="1412" y="1"/>
                  </a:ln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25" name="Google Shape;7125;p200"/>
            <p:cNvSpPr/>
            <p:nvPr/>
          </p:nvSpPr>
          <p:spPr>
            <a:xfrm>
              <a:off x="1560225" y="2907900"/>
              <a:ext cx="102125" cy="97075"/>
            </a:xfrm>
            <a:custGeom>
              <a:avLst/>
              <a:gdLst/>
              <a:ahLst/>
              <a:cxnLst/>
              <a:rect l="l" t="t" r="r" b="b"/>
              <a:pathLst>
                <a:path w="4085" h="3883" extrusionOk="0">
                  <a:moveTo>
                    <a:pt x="2673" y="1210"/>
                  </a:moveTo>
                  <a:cubicBezTo>
                    <a:pt x="2622" y="1311"/>
                    <a:pt x="2622" y="1412"/>
                    <a:pt x="2622" y="1513"/>
                  </a:cubicBezTo>
                  <a:lnTo>
                    <a:pt x="2622" y="2471"/>
                  </a:lnTo>
                  <a:lnTo>
                    <a:pt x="2118" y="2471"/>
                  </a:lnTo>
                  <a:lnTo>
                    <a:pt x="2421" y="1815"/>
                  </a:lnTo>
                  <a:cubicBezTo>
                    <a:pt x="2522" y="1614"/>
                    <a:pt x="2572" y="1412"/>
                    <a:pt x="2622" y="1210"/>
                  </a:cubicBezTo>
                  <a:close/>
                  <a:moveTo>
                    <a:pt x="2068" y="1"/>
                  </a:moveTo>
                  <a:lnTo>
                    <a:pt x="1" y="3882"/>
                  </a:lnTo>
                  <a:lnTo>
                    <a:pt x="1463" y="3882"/>
                  </a:lnTo>
                  <a:lnTo>
                    <a:pt x="1715" y="3378"/>
                  </a:lnTo>
                  <a:lnTo>
                    <a:pt x="2673" y="3378"/>
                  </a:lnTo>
                  <a:lnTo>
                    <a:pt x="2673" y="3882"/>
                  </a:lnTo>
                  <a:lnTo>
                    <a:pt x="4085" y="3882"/>
                  </a:lnTo>
                  <a:lnTo>
                    <a:pt x="3631" y="1"/>
                  </a:ln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26" name="Google Shape;7126;p200"/>
            <p:cNvSpPr/>
            <p:nvPr/>
          </p:nvSpPr>
          <p:spPr>
            <a:xfrm>
              <a:off x="1672400" y="2907575"/>
              <a:ext cx="97075" cy="97400"/>
            </a:xfrm>
            <a:custGeom>
              <a:avLst/>
              <a:gdLst/>
              <a:ahLst/>
              <a:cxnLst/>
              <a:rect l="l" t="t" r="r" b="b"/>
              <a:pathLst>
                <a:path w="3883" h="3896" extrusionOk="0">
                  <a:moveTo>
                    <a:pt x="2017" y="1072"/>
                  </a:moveTo>
                  <a:cubicBezTo>
                    <a:pt x="2370" y="1072"/>
                    <a:pt x="2522" y="1123"/>
                    <a:pt x="2471" y="1375"/>
                  </a:cubicBezTo>
                  <a:cubicBezTo>
                    <a:pt x="2421" y="1627"/>
                    <a:pt x="2219" y="1778"/>
                    <a:pt x="1917" y="1778"/>
                  </a:cubicBezTo>
                  <a:lnTo>
                    <a:pt x="1816" y="1778"/>
                  </a:lnTo>
                  <a:lnTo>
                    <a:pt x="1917" y="1072"/>
                  </a:lnTo>
                  <a:close/>
                  <a:moveTo>
                    <a:pt x="2492" y="1"/>
                  </a:moveTo>
                  <a:cubicBezTo>
                    <a:pt x="2419" y="1"/>
                    <a:pt x="2345" y="5"/>
                    <a:pt x="2269" y="14"/>
                  </a:cubicBezTo>
                  <a:lnTo>
                    <a:pt x="757" y="14"/>
                  </a:lnTo>
                  <a:lnTo>
                    <a:pt x="1" y="3895"/>
                  </a:lnTo>
                  <a:lnTo>
                    <a:pt x="1362" y="3895"/>
                  </a:lnTo>
                  <a:lnTo>
                    <a:pt x="1513" y="3240"/>
                  </a:lnTo>
                  <a:cubicBezTo>
                    <a:pt x="1564" y="3089"/>
                    <a:pt x="1564" y="2887"/>
                    <a:pt x="1564" y="2736"/>
                  </a:cubicBezTo>
                  <a:lnTo>
                    <a:pt x="1564" y="2433"/>
                  </a:lnTo>
                  <a:lnTo>
                    <a:pt x="1614" y="2433"/>
                  </a:lnTo>
                  <a:cubicBezTo>
                    <a:pt x="1665" y="2635"/>
                    <a:pt x="1715" y="2786"/>
                    <a:pt x="1765" y="2938"/>
                  </a:cubicBezTo>
                  <a:lnTo>
                    <a:pt x="2017" y="3895"/>
                  </a:lnTo>
                  <a:lnTo>
                    <a:pt x="3530" y="3895"/>
                  </a:lnTo>
                  <a:lnTo>
                    <a:pt x="2824" y="2383"/>
                  </a:lnTo>
                  <a:cubicBezTo>
                    <a:pt x="3026" y="2383"/>
                    <a:pt x="3227" y="2282"/>
                    <a:pt x="3429" y="2131"/>
                  </a:cubicBezTo>
                  <a:cubicBezTo>
                    <a:pt x="3681" y="1929"/>
                    <a:pt x="3832" y="1627"/>
                    <a:pt x="3883" y="1274"/>
                  </a:cubicBezTo>
                  <a:cubicBezTo>
                    <a:pt x="3883" y="921"/>
                    <a:pt x="3732" y="568"/>
                    <a:pt x="3479" y="316"/>
                  </a:cubicBezTo>
                  <a:cubicBezTo>
                    <a:pt x="3185" y="106"/>
                    <a:pt x="2856" y="1"/>
                    <a:pt x="2492" y="1"/>
                  </a:cubicBez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27" name="Google Shape;7127;p200"/>
            <p:cNvSpPr/>
            <p:nvPr/>
          </p:nvSpPr>
          <p:spPr>
            <a:xfrm>
              <a:off x="1773225" y="2907900"/>
              <a:ext cx="81950" cy="97075"/>
            </a:xfrm>
            <a:custGeom>
              <a:avLst/>
              <a:gdLst/>
              <a:ahLst/>
              <a:cxnLst/>
              <a:rect l="l" t="t" r="r" b="b"/>
              <a:pathLst>
                <a:path w="3278" h="3883" extrusionOk="0">
                  <a:moveTo>
                    <a:pt x="757" y="1"/>
                  </a:moveTo>
                  <a:lnTo>
                    <a:pt x="1" y="3882"/>
                  </a:lnTo>
                  <a:lnTo>
                    <a:pt x="2572" y="3882"/>
                  </a:lnTo>
                  <a:lnTo>
                    <a:pt x="2774" y="2824"/>
                  </a:lnTo>
                  <a:lnTo>
                    <a:pt x="1614" y="2824"/>
                  </a:lnTo>
                  <a:lnTo>
                    <a:pt x="1715" y="2420"/>
                  </a:lnTo>
                  <a:lnTo>
                    <a:pt x="2723" y="2420"/>
                  </a:lnTo>
                  <a:lnTo>
                    <a:pt x="2925" y="1463"/>
                  </a:lnTo>
                  <a:lnTo>
                    <a:pt x="1866" y="1463"/>
                  </a:lnTo>
                  <a:lnTo>
                    <a:pt x="1967" y="1009"/>
                  </a:lnTo>
                  <a:lnTo>
                    <a:pt x="3127" y="1009"/>
                  </a:lnTo>
                  <a:lnTo>
                    <a:pt x="3278" y="1"/>
                  </a:ln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28" name="Google Shape;7128;p200"/>
            <p:cNvSpPr/>
            <p:nvPr/>
          </p:nvSpPr>
          <p:spPr>
            <a:xfrm>
              <a:off x="1865250" y="2909150"/>
              <a:ext cx="20175" cy="20200"/>
            </a:xfrm>
            <a:custGeom>
              <a:avLst/>
              <a:gdLst/>
              <a:ahLst/>
              <a:cxnLst/>
              <a:rect l="l" t="t" r="r" b="b"/>
              <a:pathLst>
                <a:path w="807" h="808" extrusionOk="0">
                  <a:moveTo>
                    <a:pt x="353" y="203"/>
                  </a:moveTo>
                  <a:cubicBezTo>
                    <a:pt x="404" y="203"/>
                    <a:pt x="454" y="203"/>
                    <a:pt x="454" y="303"/>
                  </a:cubicBezTo>
                  <a:cubicBezTo>
                    <a:pt x="454" y="354"/>
                    <a:pt x="404" y="354"/>
                    <a:pt x="353" y="354"/>
                  </a:cubicBezTo>
                  <a:lnTo>
                    <a:pt x="353" y="203"/>
                  </a:lnTo>
                  <a:close/>
                  <a:moveTo>
                    <a:pt x="303" y="152"/>
                  </a:moveTo>
                  <a:lnTo>
                    <a:pt x="303" y="606"/>
                  </a:lnTo>
                  <a:lnTo>
                    <a:pt x="353" y="606"/>
                  </a:lnTo>
                  <a:lnTo>
                    <a:pt x="353" y="404"/>
                  </a:lnTo>
                  <a:lnTo>
                    <a:pt x="504" y="606"/>
                  </a:lnTo>
                  <a:lnTo>
                    <a:pt x="555" y="606"/>
                  </a:lnTo>
                  <a:lnTo>
                    <a:pt x="404" y="404"/>
                  </a:lnTo>
                  <a:cubicBezTo>
                    <a:pt x="454" y="404"/>
                    <a:pt x="504" y="354"/>
                    <a:pt x="504" y="303"/>
                  </a:cubicBezTo>
                  <a:cubicBezTo>
                    <a:pt x="555" y="152"/>
                    <a:pt x="404" y="152"/>
                    <a:pt x="353" y="152"/>
                  </a:cubicBezTo>
                  <a:close/>
                  <a:moveTo>
                    <a:pt x="504" y="51"/>
                  </a:moveTo>
                  <a:cubicBezTo>
                    <a:pt x="656" y="102"/>
                    <a:pt x="756" y="253"/>
                    <a:pt x="756" y="404"/>
                  </a:cubicBezTo>
                  <a:cubicBezTo>
                    <a:pt x="756" y="556"/>
                    <a:pt x="555" y="707"/>
                    <a:pt x="404" y="707"/>
                  </a:cubicBezTo>
                  <a:lnTo>
                    <a:pt x="353" y="707"/>
                  </a:lnTo>
                  <a:cubicBezTo>
                    <a:pt x="202" y="707"/>
                    <a:pt x="51" y="556"/>
                    <a:pt x="101" y="404"/>
                  </a:cubicBezTo>
                  <a:cubicBezTo>
                    <a:pt x="101" y="203"/>
                    <a:pt x="252" y="51"/>
                    <a:pt x="454" y="51"/>
                  </a:cubicBezTo>
                  <a:close/>
                  <a:moveTo>
                    <a:pt x="454" y="1"/>
                  </a:moveTo>
                  <a:cubicBezTo>
                    <a:pt x="202" y="1"/>
                    <a:pt x="51" y="152"/>
                    <a:pt x="0" y="404"/>
                  </a:cubicBezTo>
                  <a:lnTo>
                    <a:pt x="0" y="455"/>
                  </a:lnTo>
                  <a:cubicBezTo>
                    <a:pt x="51" y="656"/>
                    <a:pt x="202" y="808"/>
                    <a:pt x="404" y="808"/>
                  </a:cubicBezTo>
                  <a:cubicBezTo>
                    <a:pt x="605" y="808"/>
                    <a:pt x="807" y="606"/>
                    <a:pt x="807" y="404"/>
                  </a:cubicBezTo>
                  <a:lnTo>
                    <a:pt x="807" y="354"/>
                  </a:lnTo>
                  <a:cubicBezTo>
                    <a:pt x="807" y="152"/>
                    <a:pt x="605" y="1"/>
                    <a:pt x="454" y="1"/>
                  </a:cubicBez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129" name="Google Shape;7129;p200"/>
          <p:cNvGrpSpPr/>
          <p:nvPr/>
        </p:nvGrpSpPr>
        <p:grpSpPr>
          <a:xfrm>
            <a:off x="6779579" y="4626183"/>
            <a:ext cx="845188" cy="162953"/>
            <a:chOff x="3701600" y="2570125"/>
            <a:chExt cx="1503625" cy="289900"/>
          </a:xfrm>
        </p:grpSpPr>
        <p:sp>
          <p:nvSpPr>
            <p:cNvPr id="7130" name="Google Shape;7130;p200"/>
            <p:cNvSpPr/>
            <p:nvPr/>
          </p:nvSpPr>
          <p:spPr>
            <a:xfrm>
              <a:off x="3886875" y="2575175"/>
              <a:ext cx="185300" cy="177725"/>
            </a:xfrm>
            <a:custGeom>
              <a:avLst/>
              <a:gdLst/>
              <a:ahLst/>
              <a:cxnLst/>
              <a:rect l="l" t="t" r="r" b="b"/>
              <a:pathLst>
                <a:path w="7412" h="7109" extrusionOk="0">
                  <a:moveTo>
                    <a:pt x="4386" y="0"/>
                  </a:moveTo>
                  <a:cubicBezTo>
                    <a:pt x="2471" y="0"/>
                    <a:pt x="807" y="1362"/>
                    <a:pt x="404" y="3529"/>
                  </a:cubicBezTo>
                  <a:cubicBezTo>
                    <a:pt x="0" y="5748"/>
                    <a:pt x="1109" y="7109"/>
                    <a:pt x="3328" y="7109"/>
                  </a:cubicBezTo>
                  <a:cubicBezTo>
                    <a:pt x="5092" y="7109"/>
                    <a:pt x="6554" y="6050"/>
                    <a:pt x="7058" y="4286"/>
                  </a:cubicBezTo>
                  <a:lnTo>
                    <a:pt x="4941" y="4286"/>
                  </a:lnTo>
                  <a:cubicBezTo>
                    <a:pt x="4739" y="4941"/>
                    <a:pt x="4286" y="5445"/>
                    <a:pt x="3580" y="5445"/>
                  </a:cubicBezTo>
                  <a:cubicBezTo>
                    <a:pt x="2471" y="5445"/>
                    <a:pt x="2420" y="4538"/>
                    <a:pt x="2571" y="3630"/>
                  </a:cubicBezTo>
                  <a:cubicBezTo>
                    <a:pt x="2824" y="2319"/>
                    <a:pt x="3378" y="1664"/>
                    <a:pt x="4185" y="1664"/>
                  </a:cubicBezTo>
                  <a:cubicBezTo>
                    <a:pt x="4891" y="1664"/>
                    <a:pt x="5243" y="2067"/>
                    <a:pt x="5193" y="2773"/>
                  </a:cubicBezTo>
                  <a:lnTo>
                    <a:pt x="7260" y="2773"/>
                  </a:lnTo>
                  <a:cubicBezTo>
                    <a:pt x="7411" y="1059"/>
                    <a:pt x="6403" y="0"/>
                    <a:pt x="4386" y="0"/>
                  </a:cubicBez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31" name="Google Shape;7131;p200"/>
            <p:cNvSpPr/>
            <p:nvPr/>
          </p:nvSpPr>
          <p:spPr>
            <a:xfrm>
              <a:off x="3724275" y="2570125"/>
              <a:ext cx="173975" cy="182775"/>
            </a:xfrm>
            <a:custGeom>
              <a:avLst/>
              <a:gdLst/>
              <a:ahLst/>
              <a:cxnLst/>
              <a:rect l="l" t="t" r="r" b="b"/>
              <a:pathLst>
                <a:path w="6959" h="7311" extrusionOk="0">
                  <a:moveTo>
                    <a:pt x="4236" y="1"/>
                  </a:moveTo>
                  <a:cubicBezTo>
                    <a:pt x="2471" y="1"/>
                    <a:pt x="1110" y="757"/>
                    <a:pt x="858" y="2219"/>
                  </a:cubicBezTo>
                  <a:cubicBezTo>
                    <a:pt x="354" y="4891"/>
                    <a:pt x="4488" y="4135"/>
                    <a:pt x="4286" y="5193"/>
                  </a:cubicBezTo>
                  <a:cubicBezTo>
                    <a:pt x="4236" y="5546"/>
                    <a:pt x="3832" y="5697"/>
                    <a:pt x="3278" y="5697"/>
                  </a:cubicBezTo>
                  <a:cubicBezTo>
                    <a:pt x="3026" y="5697"/>
                    <a:pt x="2824" y="5647"/>
                    <a:pt x="2673" y="5546"/>
                  </a:cubicBezTo>
                  <a:cubicBezTo>
                    <a:pt x="2471" y="5445"/>
                    <a:pt x="2370" y="5244"/>
                    <a:pt x="2370" y="4992"/>
                  </a:cubicBezTo>
                  <a:lnTo>
                    <a:pt x="202" y="4992"/>
                  </a:lnTo>
                  <a:cubicBezTo>
                    <a:pt x="1" y="6252"/>
                    <a:pt x="959" y="7311"/>
                    <a:pt x="2874" y="7311"/>
                  </a:cubicBezTo>
                  <a:cubicBezTo>
                    <a:pt x="4790" y="7311"/>
                    <a:pt x="6252" y="6554"/>
                    <a:pt x="6504" y="4941"/>
                  </a:cubicBezTo>
                  <a:cubicBezTo>
                    <a:pt x="6958" y="2421"/>
                    <a:pt x="2874" y="3076"/>
                    <a:pt x="3076" y="2017"/>
                  </a:cubicBezTo>
                  <a:cubicBezTo>
                    <a:pt x="3076" y="1765"/>
                    <a:pt x="3328" y="1614"/>
                    <a:pt x="3832" y="1614"/>
                  </a:cubicBezTo>
                  <a:cubicBezTo>
                    <a:pt x="4084" y="1614"/>
                    <a:pt x="4286" y="1664"/>
                    <a:pt x="4437" y="1765"/>
                  </a:cubicBezTo>
                  <a:cubicBezTo>
                    <a:pt x="4589" y="1816"/>
                    <a:pt x="4639" y="1967"/>
                    <a:pt x="4639" y="2219"/>
                  </a:cubicBezTo>
                  <a:lnTo>
                    <a:pt x="6807" y="2219"/>
                  </a:lnTo>
                  <a:cubicBezTo>
                    <a:pt x="6857" y="959"/>
                    <a:pt x="6151" y="1"/>
                    <a:pt x="4236" y="1"/>
                  </a:cubicBez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32" name="Google Shape;7132;p200"/>
            <p:cNvSpPr/>
            <p:nvPr/>
          </p:nvSpPr>
          <p:spPr>
            <a:xfrm>
              <a:off x="4059550" y="2578950"/>
              <a:ext cx="190325" cy="170175"/>
            </a:xfrm>
            <a:custGeom>
              <a:avLst/>
              <a:gdLst/>
              <a:ahLst/>
              <a:cxnLst/>
              <a:rect l="l" t="t" r="r" b="b"/>
              <a:pathLst>
                <a:path w="7613" h="6807" extrusionOk="0">
                  <a:moveTo>
                    <a:pt x="1210" y="1"/>
                  </a:moveTo>
                  <a:lnTo>
                    <a:pt x="0" y="6806"/>
                  </a:lnTo>
                  <a:lnTo>
                    <a:pt x="2168" y="6806"/>
                  </a:lnTo>
                  <a:lnTo>
                    <a:pt x="2622" y="4185"/>
                  </a:lnTo>
                  <a:lnTo>
                    <a:pt x="4689" y="4185"/>
                  </a:lnTo>
                  <a:lnTo>
                    <a:pt x="4235" y="6806"/>
                  </a:lnTo>
                  <a:lnTo>
                    <a:pt x="6453" y="6806"/>
                  </a:lnTo>
                  <a:lnTo>
                    <a:pt x="7613" y="1"/>
                  </a:lnTo>
                  <a:lnTo>
                    <a:pt x="5394" y="1"/>
                  </a:lnTo>
                  <a:lnTo>
                    <a:pt x="5042" y="2269"/>
                  </a:lnTo>
                  <a:lnTo>
                    <a:pt x="2975" y="2269"/>
                  </a:lnTo>
                  <a:lnTo>
                    <a:pt x="3378" y="1"/>
                  </a:ln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33" name="Google Shape;7133;p200"/>
            <p:cNvSpPr/>
            <p:nvPr/>
          </p:nvSpPr>
          <p:spPr>
            <a:xfrm>
              <a:off x="4239775" y="2578950"/>
              <a:ext cx="190325" cy="170175"/>
            </a:xfrm>
            <a:custGeom>
              <a:avLst/>
              <a:gdLst/>
              <a:ahLst/>
              <a:cxnLst/>
              <a:rect l="l" t="t" r="r" b="b"/>
              <a:pathLst>
                <a:path w="7613" h="6807" extrusionOk="0">
                  <a:moveTo>
                    <a:pt x="1160" y="1"/>
                  </a:moveTo>
                  <a:lnTo>
                    <a:pt x="0" y="6806"/>
                  </a:lnTo>
                  <a:lnTo>
                    <a:pt x="2067" y="6806"/>
                  </a:lnTo>
                  <a:lnTo>
                    <a:pt x="2572" y="3832"/>
                  </a:lnTo>
                  <a:lnTo>
                    <a:pt x="4386" y="6806"/>
                  </a:lnTo>
                  <a:lnTo>
                    <a:pt x="6403" y="6806"/>
                  </a:lnTo>
                  <a:lnTo>
                    <a:pt x="7613" y="1"/>
                  </a:lnTo>
                  <a:lnTo>
                    <a:pt x="5546" y="1"/>
                  </a:lnTo>
                  <a:lnTo>
                    <a:pt x="5042" y="3328"/>
                  </a:lnTo>
                  <a:lnTo>
                    <a:pt x="3227" y="1"/>
                  </a:ln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34" name="Google Shape;7134;p200"/>
            <p:cNvSpPr/>
            <p:nvPr/>
          </p:nvSpPr>
          <p:spPr>
            <a:xfrm>
              <a:off x="4421275" y="2578950"/>
              <a:ext cx="165125" cy="170175"/>
            </a:xfrm>
            <a:custGeom>
              <a:avLst/>
              <a:gdLst/>
              <a:ahLst/>
              <a:cxnLst/>
              <a:rect l="l" t="t" r="r" b="b"/>
              <a:pathLst>
                <a:path w="6605" h="6807" extrusionOk="0">
                  <a:moveTo>
                    <a:pt x="1160" y="1"/>
                  </a:moveTo>
                  <a:lnTo>
                    <a:pt x="0" y="6806"/>
                  </a:lnTo>
                  <a:lnTo>
                    <a:pt x="5546" y="6806"/>
                  </a:lnTo>
                  <a:lnTo>
                    <a:pt x="5848" y="5193"/>
                  </a:lnTo>
                  <a:lnTo>
                    <a:pt x="2470" y="5193"/>
                  </a:lnTo>
                  <a:lnTo>
                    <a:pt x="2622" y="4135"/>
                  </a:lnTo>
                  <a:lnTo>
                    <a:pt x="4840" y="4135"/>
                  </a:lnTo>
                  <a:lnTo>
                    <a:pt x="5092" y="2572"/>
                  </a:lnTo>
                  <a:lnTo>
                    <a:pt x="2924" y="2572"/>
                  </a:lnTo>
                  <a:lnTo>
                    <a:pt x="3075" y="1563"/>
                  </a:lnTo>
                  <a:lnTo>
                    <a:pt x="6352" y="1563"/>
                  </a:lnTo>
                  <a:lnTo>
                    <a:pt x="6604" y="1"/>
                  </a:ln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35" name="Google Shape;7135;p200"/>
            <p:cNvSpPr/>
            <p:nvPr/>
          </p:nvSpPr>
          <p:spPr>
            <a:xfrm>
              <a:off x="4824575" y="2578950"/>
              <a:ext cx="165150" cy="170175"/>
            </a:xfrm>
            <a:custGeom>
              <a:avLst/>
              <a:gdLst/>
              <a:ahLst/>
              <a:cxnLst/>
              <a:rect l="l" t="t" r="r" b="b"/>
              <a:pathLst>
                <a:path w="6606" h="6807" extrusionOk="0">
                  <a:moveTo>
                    <a:pt x="1160" y="1"/>
                  </a:moveTo>
                  <a:lnTo>
                    <a:pt x="1" y="6806"/>
                  </a:lnTo>
                  <a:lnTo>
                    <a:pt x="5546" y="6806"/>
                  </a:lnTo>
                  <a:lnTo>
                    <a:pt x="5849" y="5193"/>
                  </a:lnTo>
                  <a:lnTo>
                    <a:pt x="2471" y="5193"/>
                  </a:lnTo>
                  <a:lnTo>
                    <a:pt x="2622" y="4135"/>
                  </a:lnTo>
                  <a:lnTo>
                    <a:pt x="4841" y="4135"/>
                  </a:lnTo>
                  <a:lnTo>
                    <a:pt x="5042" y="2572"/>
                  </a:lnTo>
                  <a:lnTo>
                    <a:pt x="2925" y="2572"/>
                  </a:lnTo>
                  <a:lnTo>
                    <a:pt x="3076" y="1563"/>
                  </a:lnTo>
                  <a:lnTo>
                    <a:pt x="6303" y="1563"/>
                  </a:lnTo>
                  <a:lnTo>
                    <a:pt x="6605" y="1"/>
                  </a:ln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36" name="Google Shape;7136;p200"/>
            <p:cNvSpPr/>
            <p:nvPr/>
          </p:nvSpPr>
          <p:spPr>
            <a:xfrm>
              <a:off x="4576300" y="2578950"/>
              <a:ext cx="83200" cy="170175"/>
            </a:xfrm>
            <a:custGeom>
              <a:avLst/>
              <a:gdLst/>
              <a:ahLst/>
              <a:cxnLst/>
              <a:rect l="l" t="t" r="r" b="b"/>
              <a:pathLst>
                <a:path w="3328" h="6807" extrusionOk="0">
                  <a:moveTo>
                    <a:pt x="1160" y="1"/>
                  </a:moveTo>
                  <a:lnTo>
                    <a:pt x="0" y="6806"/>
                  </a:lnTo>
                  <a:lnTo>
                    <a:pt x="2118" y="6806"/>
                  </a:lnTo>
                  <a:lnTo>
                    <a:pt x="3327" y="1"/>
                  </a:ln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37" name="Google Shape;7137;p200"/>
            <p:cNvSpPr/>
            <p:nvPr/>
          </p:nvSpPr>
          <p:spPr>
            <a:xfrm>
              <a:off x="4649400" y="2578950"/>
              <a:ext cx="185300" cy="170175"/>
            </a:xfrm>
            <a:custGeom>
              <a:avLst/>
              <a:gdLst/>
              <a:ahLst/>
              <a:cxnLst/>
              <a:rect l="l" t="t" r="r" b="b"/>
              <a:pathLst>
                <a:path w="7412" h="6807" extrusionOk="0">
                  <a:moveTo>
                    <a:pt x="3529" y="1541"/>
                  </a:moveTo>
                  <a:cubicBezTo>
                    <a:pt x="4000" y="1541"/>
                    <a:pt x="4739" y="1631"/>
                    <a:pt x="4941" y="2168"/>
                  </a:cubicBezTo>
                  <a:cubicBezTo>
                    <a:pt x="5193" y="2773"/>
                    <a:pt x="4890" y="3933"/>
                    <a:pt x="4638" y="4336"/>
                  </a:cubicBezTo>
                  <a:cubicBezTo>
                    <a:pt x="4386" y="4639"/>
                    <a:pt x="4185" y="5092"/>
                    <a:pt x="2470" y="5092"/>
                  </a:cubicBezTo>
                  <a:lnTo>
                    <a:pt x="3126" y="1563"/>
                  </a:lnTo>
                  <a:cubicBezTo>
                    <a:pt x="3126" y="1563"/>
                    <a:pt x="3294" y="1541"/>
                    <a:pt x="3529" y="1541"/>
                  </a:cubicBezTo>
                  <a:close/>
                  <a:moveTo>
                    <a:pt x="4403" y="1"/>
                  </a:moveTo>
                  <a:cubicBezTo>
                    <a:pt x="4392" y="1"/>
                    <a:pt x="4386" y="1"/>
                    <a:pt x="4386" y="1"/>
                  </a:cubicBezTo>
                  <a:lnTo>
                    <a:pt x="1210" y="1"/>
                  </a:lnTo>
                  <a:lnTo>
                    <a:pt x="0" y="6806"/>
                  </a:lnTo>
                  <a:lnTo>
                    <a:pt x="2672" y="6806"/>
                  </a:lnTo>
                  <a:cubicBezTo>
                    <a:pt x="4235" y="6806"/>
                    <a:pt x="4739" y="6554"/>
                    <a:pt x="5445" y="6151"/>
                  </a:cubicBezTo>
                  <a:cubicBezTo>
                    <a:pt x="6151" y="5697"/>
                    <a:pt x="7411" y="3832"/>
                    <a:pt x="7109" y="1866"/>
                  </a:cubicBezTo>
                  <a:cubicBezTo>
                    <a:pt x="6773" y="46"/>
                    <a:pt x="4618" y="1"/>
                    <a:pt x="4403" y="1"/>
                  </a:cubicBez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38" name="Google Shape;7138;p200"/>
            <p:cNvSpPr/>
            <p:nvPr/>
          </p:nvSpPr>
          <p:spPr>
            <a:xfrm>
              <a:off x="4975825" y="2578800"/>
              <a:ext cx="177725" cy="170325"/>
            </a:xfrm>
            <a:custGeom>
              <a:avLst/>
              <a:gdLst/>
              <a:ahLst/>
              <a:cxnLst/>
              <a:rect l="l" t="t" r="r" b="b"/>
              <a:pathLst>
                <a:path w="7109" h="6813" extrusionOk="0">
                  <a:moveTo>
                    <a:pt x="3645" y="1600"/>
                  </a:moveTo>
                  <a:cubicBezTo>
                    <a:pt x="4032" y="1600"/>
                    <a:pt x="4499" y="1631"/>
                    <a:pt x="4639" y="1771"/>
                  </a:cubicBezTo>
                  <a:cubicBezTo>
                    <a:pt x="5042" y="2074"/>
                    <a:pt x="4840" y="2679"/>
                    <a:pt x="4387" y="2830"/>
                  </a:cubicBezTo>
                  <a:cubicBezTo>
                    <a:pt x="4160" y="2931"/>
                    <a:pt x="3769" y="2956"/>
                    <a:pt x="3435" y="2956"/>
                  </a:cubicBezTo>
                  <a:cubicBezTo>
                    <a:pt x="3101" y="2956"/>
                    <a:pt x="2824" y="2931"/>
                    <a:pt x="2824" y="2931"/>
                  </a:cubicBezTo>
                  <a:lnTo>
                    <a:pt x="3076" y="1620"/>
                  </a:lnTo>
                  <a:cubicBezTo>
                    <a:pt x="3076" y="1620"/>
                    <a:pt x="3335" y="1600"/>
                    <a:pt x="3645" y="1600"/>
                  </a:cubicBezTo>
                  <a:close/>
                  <a:moveTo>
                    <a:pt x="4924" y="1"/>
                  </a:moveTo>
                  <a:cubicBezTo>
                    <a:pt x="4809" y="1"/>
                    <a:pt x="4739" y="7"/>
                    <a:pt x="4739" y="7"/>
                  </a:cubicBezTo>
                  <a:lnTo>
                    <a:pt x="1160" y="7"/>
                  </a:lnTo>
                  <a:lnTo>
                    <a:pt x="1" y="6812"/>
                  </a:lnTo>
                  <a:lnTo>
                    <a:pt x="2168" y="6812"/>
                  </a:lnTo>
                  <a:lnTo>
                    <a:pt x="2572" y="4443"/>
                  </a:lnTo>
                  <a:lnTo>
                    <a:pt x="3378" y="4443"/>
                  </a:lnTo>
                  <a:cubicBezTo>
                    <a:pt x="4437" y="4443"/>
                    <a:pt x="4185" y="5250"/>
                    <a:pt x="4185" y="5250"/>
                  </a:cubicBezTo>
                  <a:lnTo>
                    <a:pt x="3933" y="6812"/>
                  </a:lnTo>
                  <a:lnTo>
                    <a:pt x="6101" y="6812"/>
                  </a:lnTo>
                  <a:cubicBezTo>
                    <a:pt x="6101" y="6812"/>
                    <a:pt x="6302" y="5754"/>
                    <a:pt x="6454" y="4796"/>
                  </a:cubicBezTo>
                  <a:cubicBezTo>
                    <a:pt x="6605" y="3838"/>
                    <a:pt x="5546" y="3636"/>
                    <a:pt x="5546" y="3636"/>
                  </a:cubicBezTo>
                  <a:cubicBezTo>
                    <a:pt x="6605" y="3284"/>
                    <a:pt x="7109" y="2326"/>
                    <a:pt x="6857" y="1116"/>
                  </a:cubicBezTo>
                  <a:cubicBezTo>
                    <a:pt x="6654" y="99"/>
                    <a:pt x="5401" y="1"/>
                    <a:pt x="4924" y="1"/>
                  </a:cubicBez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39" name="Google Shape;7139;p200"/>
            <p:cNvSpPr/>
            <p:nvPr/>
          </p:nvSpPr>
          <p:spPr>
            <a:xfrm>
              <a:off x="3701600" y="2785650"/>
              <a:ext cx="1421725" cy="74375"/>
            </a:xfrm>
            <a:custGeom>
              <a:avLst/>
              <a:gdLst/>
              <a:ahLst/>
              <a:cxnLst/>
              <a:rect l="l" t="t" r="r" b="b"/>
              <a:pathLst>
                <a:path w="56869" h="2975" extrusionOk="0">
                  <a:moveTo>
                    <a:pt x="504" y="0"/>
                  </a:moveTo>
                  <a:lnTo>
                    <a:pt x="0" y="2975"/>
                  </a:lnTo>
                  <a:lnTo>
                    <a:pt x="56364" y="2975"/>
                  </a:lnTo>
                  <a:lnTo>
                    <a:pt x="56868" y="51"/>
                  </a:lnTo>
                  <a:lnTo>
                    <a:pt x="25661" y="51"/>
                  </a:lnTo>
                  <a:lnTo>
                    <a:pt x="22939" y="2319"/>
                  </a:lnTo>
                  <a:lnTo>
                    <a:pt x="23342" y="0"/>
                  </a:ln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40" name="Google Shape;7140;p200"/>
            <p:cNvSpPr/>
            <p:nvPr/>
          </p:nvSpPr>
          <p:spPr>
            <a:xfrm>
              <a:off x="5158575" y="2578950"/>
              <a:ext cx="20200" cy="25225"/>
            </a:xfrm>
            <a:custGeom>
              <a:avLst/>
              <a:gdLst/>
              <a:ahLst/>
              <a:cxnLst/>
              <a:rect l="l" t="t" r="r" b="b"/>
              <a:pathLst>
                <a:path w="808" h="1009" extrusionOk="0">
                  <a:moveTo>
                    <a:pt x="1" y="1"/>
                  </a:moveTo>
                  <a:lnTo>
                    <a:pt x="1" y="101"/>
                  </a:lnTo>
                  <a:lnTo>
                    <a:pt x="354" y="101"/>
                  </a:lnTo>
                  <a:lnTo>
                    <a:pt x="354" y="1009"/>
                  </a:lnTo>
                  <a:lnTo>
                    <a:pt x="454" y="1009"/>
                  </a:lnTo>
                  <a:lnTo>
                    <a:pt x="454" y="101"/>
                  </a:lnTo>
                  <a:lnTo>
                    <a:pt x="807" y="101"/>
                  </a:lnTo>
                  <a:lnTo>
                    <a:pt x="807" y="1"/>
                  </a:ln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41" name="Google Shape;7141;p200"/>
            <p:cNvSpPr/>
            <p:nvPr/>
          </p:nvSpPr>
          <p:spPr>
            <a:xfrm>
              <a:off x="5182525" y="2578950"/>
              <a:ext cx="22700" cy="25225"/>
            </a:xfrm>
            <a:custGeom>
              <a:avLst/>
              <a:gdLst/>
              <a:ahLst/>
              <a:cxnLst/>
              <a:rect l="l" t="t" r="r" b="b"/>
              <a:pathLst>
                <a:path w="908" h="1009" extrusionOk="0">
                  <a:moveTo>
                    <a:pt x="1" y="1"/>
                  </a:moveTo>
                  <a:lnTo>
                    <a:pt x="1" y="1009"/>
                  </a:lnTo>
                  <a:lnTo>
                    <a:pt x="101" y="1009"/>
                  </a:lnTo>
                  <a:lnTo>
                    <a:pt x="101" y="152"/>
                  </a:lnTo>
                  <a:lnTo>
                    <a:pt x="404" y="1009"/>
                  </a:lnTo>
                  <a:lnTo>
                    <a:pt x="505" y="1009"/>
                  </a:lnTo>
                  <a:lnTo>
                    <a:pt x="807" y="152"/>
                  </a:lnTo>
                  <a:lnTo>
                    <a:pt x="807" y="1009"/>
                  </a:lnTo>
                  <a:lnTo>
                    <a:pt x="908" y="1009"/>
                  </a:lnTo>
                  <a:lnTo>
                    <a:pt x="908" y="1"/>
                  </a:lnTo>
                  <a:lnTo>
                    <a:pt x="757" y="1"/>
                  </a:lnTo>
                  <a:lnTo>
                    <a:pt x="505" y="706"/>
                  </a:lnTo>
                  <a:cubicBezTo>
                    <a:pt x="505" y="757"/>
                    <a:pt x="454" y="807"/>
                    <a:pt x="454" y="858"/>
                  </a:cubicBezTo>
                  <a:cubicBezTo>
                    <a:pt x="454" y="807"/>
                    <a:pt x="404" y="757"/>
                    <a:pt x="404" y="706"/>
                  </a:cubicBezTo>
                  <a:lnTo>
                    <a:pt x="152" y="1"/>
                  </a:ln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7142" name="Google Shape;7142;p200"/>
          <p:cNvSpPr/>
          <p:nvPr/>
        </p:nvSpPr>
        <p:spPr>
          <a:xfrm>
            <a:off x="8227998" y="4566256"/>
            <a:ext cx="431416" cy="266843"/>
          </a:xfrm>
          <a:custGeom>
            <a:avLst/>
            <a:gdLst/>
            <a:ahLst/>
            <a:cxnLst/>
            <a:rect l="l" t="t" r="r" b="b"/>
            <a:pathLst>
              <a:path w="26821" h="16587" extrusionOk="0">
                <a:moveTo>
                  <a:pt x="25863" y="13108"/>
                </a:moveTo>
                <a:lnTo>
                  <a:pt x="25863" y="13209"/>
                </a:lnTo>
                <a:lnTo>
                  <a:pt x="25964" y="13209"/>
                </a:lnTo>
                <a:lnTo>
                  <a:pt x="25964" y="13461"/>
                </a:lnTo>
                <a:lnTo>
                  <a:pt x="26014" y="13461"/>
                </a:lnTo>
                <a:lnTo>
                  <a:pt x="26014" y="13209"/>
                </a:lnTo>
                <a:lnTo>
                  <a:pt x="26115" y="13209"/>
                </a:lnTo>
                <a:lnTo>
                  <a:pt x="26115" y="13108"/>
                </a:lnTo>
                <a:close/>
                <a:moveTo>
                  <a:pt x="26216" y="13108"/>
                </a:moveTo>
                <a:lnTo>
                  <a:pt x="26216" y="13461"/>
                </a:lnTo>
                <a:lnTo>
                  <a:pt x="26266" y="13461"/>
                </a:lnTo>
                <a:lnTo>
                  <a:pt x="26266" y="13209"/>
                </a:lnTo>
                <a:lnTo>
                  <a:pt x="26317" y="13411"/>
                </a:lnTo>
                <a:lnTo>
                  <a:pt x="26417" y="13411"/>
                </a:lnTo>
                <a:lnTo>
                  <a:pt x="26468" y="13209"/>
                </a:lnTo>
                <a:lnTo>
                  <a:pt x="26468" y="13461"/>
                </a:lnTo>
                <a:lnTo>
                  <a:pt x="26569" y="13461"/>
                </a:lnTo>
                <a:lnTo>
                  <a:pt x="26569" y="13108"/>
                </a:lnTo>
                <a:lnTo>
                  <a:pt x="26468" y="13108"/>
                </a:lnTo>
                <a:lnTo>
                  <a:pt x="26367" y="13361"/>
                </a:lnTo>
                <a:lnTo>
                  <a:pt x="26266" y="13108"/>
                </a:lnTo>
                <a:close/>
                <a:moveTo>
                  <a:pt x="13410" y="1816"/>
                </a:moveTo>
                <a:cubicBezTo>
                  <a:pt x="13310" y="1866"/>
                  <a:pt x="13158" y="1967"/>
                  <a:pt x="13057" y="2068"/>
                </a:cubicBezTo>
                <a:cubicBezTo>
                  <a:pt x="11343" y="3580"/>
                  <a:pt x="10234" y="5798"/>
                  <a:pt x="10234" y="8319"/>
                </a:cubicBezTo>
                <a:cubicBezTo>
                  <a:pt x="10234" y="10789"/>
                  <a:pt x="11343" y="13058"/>
                  <a:pt x="13057" y="14570"/>
                </a:cubicBezTo>
                <a:cubicBezTo>
                  <a:pt x="13158" y="14671"/>
                  <a:pt x="13310" y="14722"/>
                  <a:pt x="13410" y="14823"/>
                </a:cubicBezTo>
                <a:cubicBezTo>
                  <a:pt x="13511" y="14722"/>
                  <a:pt x="13612" y="14671"/>
                  <a:pt x="13713" y="14570"/>
                </a:cubicBezTo>
                <a:cubicBezTo>
                  <a:pt x="15477" y="13058"/>
                  <a:pt x="16587" y="10789"/>
                  <a:pt x="16587" y="8319"/>
                </a:cubicBezTo>
                <a:cubicBezTo>
                  <a:pt x="16587" y="5798"/>
                  <a:pt x="15477" y="3580"/>
                  <a:pt x="13713" y="2068"/>
                </a:cubicBezTo>
                <a:cubicBezTo>
                  <a:pt x="13612" y="1967"/>
                  <a:pt x="13511" y="1866"/>
                  <a:pt x="13410" y="1816"/>
                </a:cubicBezTo>
                <a:close/>
                <a:moveTo>
                  <a:pt x="8268" y="1"/>
                </a:moveTo>
                <a:cubicBezTo>
                  <a:pt x="3680" y="1"/>
                  <a:pt x="0" y="3732"/>
                  <a:pt x="0" y="8319"/>
                </a:cubicBezTo>
                <a:cubicBezTo>
                  <a:pt x="0" y="12907"/>
                  <a:pt x="3680" y="16587"/>
                  <a:pt x="8268" y="16587"/>
                </a:cubicBezTo>
                <a:cubicBezTo>
                  <a:pt x="9982" y="16587"/>
                  <a:pt x="11545" y="16083"/>
                  <a:pt x="12856" y="15226"/>
                </a:cubicBezTo>
                <a:cubicBezTo>
                  <a:pt x="12805" y="15175"/>
                  <a:pt x="12705" y="15125"/>
                  <a:pt x="12654" y="15075"/>
                </a:cubicBezTo>
                <a:cubicBezTo>
                  <a:pt x="10688" y="13361"/>
                  <a:pt x="9579" y="10890"/>
                  <a:pt x="9579" y="8319"/>
                </a:cubicBezTo>
                <a:cubicBezTo>
                  <a:pt x="9579" y="5748"/>
                  <a:pt x="10688" y="3278"/>
                  <a:pt x="12654" y="1564"/>
                </a:cubicBezTo>
                <a:cubicBezTo>
                  <a:pt x="12705" y="1513"/>
                  <a:pt x="12805" y="1463"/>
                  <a:pt x="12856" y="1413"/>
                </a:cubicBezTo>
                <a:cubicBezTo>
                  <a:pt x="11545" y="556"/>
                  <a:pt x="9982" y="1"/>
                  <a:pt x="8268" y="1"/>
                </a:cubicBezTo>
                <a:close/>
                <a:moveTo>
                  <a:pt x="18502" y="1"/>
                </a:moveTo>
                <a:cubicBezTo>
                  <a:pt x="16839" y="1"/>
                  <a:pt x="15225" y="505"/>
                  <a:pt x="13915" y="1413"/>
                </a:cubicBezTo>
                <a:cubicBezTo>
                  <a:pt x="14015" y="1463"/>
                  <a:pt x="14066" y="1513"/>
                  <a:pt x="14116" y="1564"/>
                </a:cubicBezTo>
                <a:cubicBezTo>
                  <a:pt x="16082" y="3278"/>
                  <a:pt x="17191" y="5748"/>
                  <a:pt x="17191" y="8319"/>
                </a:cubicBezTo>
                <a:cubicBezTo>
                  <a:pt x="17191" y="10890"/>
                  <a:pt x="16082" y="13361"/>
                  <a:pt x="14116" y="15024"/>
                </a:cubicBezTo>
                <a:cubicBezTo>
                  <a:pt x="14066" y="15125"/>
                  <a:pt x="14015" y="15175"/>
                  <a:pt x="13915" y="15226"/>
                </a:cubicBezTo>
                <a:cubicBezTo>
                  <a:pt x="15225" y="16083"/>
                  <a:pt x="16839" y="16587"/>
                  <a:pt x="18502" y="16587"/>
                </a:cubicBezTo>
                <a:cubicBezTo>
                  <a:pt x="23090" y="16587"/>
                  <a:pt x="26821" y="12907"/>
                  <a:pt x="26821" y="8319"/>
                </a:cubicBezTo>
                <a:cubicBezTo>
                  <a:pt x="26821" y="3732"/>
                  <a:pt x="23090" y="1"/>
                  <a:pt x="18502" y="1"/>
                </a:cubicBez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43" name="Google Shape;7143;p200"/>
          <p:cNvSpPr txBox="1"/>
          <p:nvPr/>
        </p:nvSpPr>
        <p:spPr>
          <a:xfrm>
            <a:off x="327649" y="4545776"/>
            <a:ext cx="1012800" cy="3078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800"/>
              <a:buFont typeface="Arial"/>
              <a:buNone/>
            </a:pPr>
            <a:r>
              <a:rPr lang="en" sz="800" b="0" i="0" u="none" strike="noStrike" cap="none">
                <a:solidFill>
                  <a:schemeClr val="dk2"/>
                </a:solidFill>
                <a:latin typeface="Inter Medium"/>
                <a:ea typeface="Inter Medium"/>
                <a:cs typeface="Inter Medium"/>
                <a:sym typeface="Inter Medium"/>
              </a:rPr>
              <a:t>Trusted by:</a:t>
            </a:r>
            <a:endParaRPr sz="800" b="0" i="0" u="none" strike="noStrike" cap="none">
              <a:solidFill>
                <a:schemeClr val="dk2"/>
              </a:solidFill>
              <a:latin typeface="Inter Medium"/>
              <a:ea typeface="Inter Medium"/>
              <a:cs typeface="Inter Medium"/>
              <a:sym typeface="Inter Medium"/>
            </a:endParaRPr>
          </a:p>
        </p:txBody>
      </p:sp>
      <p:grpSp>
        <p:nvGrpSpPr>
          <p:cNvPr id="7144" name="Google Shape;7144;p200"/>
          <p:cNvGrpSpPr/>
          <p:nvPr/>
        </p:nvGrpSpPr>
        <p:grpSpPr>
          <a:xfrm>
            <a:off x="6292189" y="1426141"/>
            <a:ext cx="1425849" cy="1425202"/>
            <a:chOff x="1189450" y="238125"/>
            <a:chExt cx="5177375" cy="5175025"/>
          </a:xfrm>
        </p:grpSpPr>
        <p:sp>
          <p:nvSpPr>
            <p:cNvPr id="7145" name="Google Shape;7145;p200"/>
            <p:cNvSpPr/>
            <p:nvPr/>
          </p:nvSpPr>
          <p:spPr>
            <a:xfrm>
              <a:off x="3342550" y="261725"/>
              <a:ext cx="75550" cy="51950"/>
            </a:xfrm>
            <a:custGeom>
              <a:avLst/>
              <a:gdLst/>
              <a:ahLst/>
              <a:cxnLst/>
              <a:rect l="l" t="t" r="r" b="b"/>
              <a:pathLst>
                <a:path w="3022" h="2078" extrusionOk="0">
                  <a:moveTo>
                    <a:pt x="2927" y="0"/>
                  </a:moveTo>
                  <a:cubicBezTo>
                    <a:pt x="1889" y="189"/>
                    <a:pt x="944" y="284"/>
                    <a:pt x="0" y="473"/>
                  </a:cubicBezTo>
                  <a:cubicBezTo>
                    <a:pt x="0" y="473"/>
                    <a:pt x="0" y="473"/>
                    <a:pt x="0" y="567"/>
                  </a:cubicBezTo>
                  <a:cubicBezTo>
                    <a:pt x="0" y="1417"/>
                    <a:pt x="661" y="2078"/>
                    <a:pt x="1511" y="2078"/>
                  </a:cubicBezTo>
                  <a:cubicBezTo>
                    <a:pt x="2361" y="2078"/>
                    <a:pt x="3022" y="1417"/>
                    <a:pt x="3022" y="567"/>
                  </a:cubicBezTo>
                  <a:cubicBezTo>
                    <a:pt x="3022" y="378"/>
                    <a:pt x="2927" y="189"/>
                    <a:pt x="292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46" name="Google Shape;7146;p200"/>
            <p:cNvSpPr/>
            <p:nvPr/>
          </p:nvSpPr>
          <p:spPr>
            <a:xfrm>
              <a:off x="3540850" y="242825"/>
              <a:ext cx="75575" cy="70850"/>
            </a:xfrm>
            <a:custGeom>
              <a:avLst/>
              <a:gdLst/>
              <a:ahLst/>
              <a:cxnLst/>
              <a:rect l="l" t="t" r="r" b="b"/>
              <a:pathLst>
                <a:path w="3023" h="2834" extrusionOk="0">
                  <a:moveTo>
                    <a:pt x="2267" y="1"/>
                  </a:moveTo>
                  <a:cubicBezTo>
                    <a:pt x="1700" y="1"/>
                    <a:pt x="1228" y="95"/>
                    <a:pt x="662" y="95"/>
                  </a:cubicBezTo>
                  <a:cubicBezTo>
                    <a:pt x="284" y="379"/>
                    <a:pt x="1" y="756"/>
                    <a:pt x="1" y="1323"/>
                  </a:cubicBezTo>
                  <a:lnTo>
                    <a:pt x="95" y="1323"/>
                  </a:lnTo>
                  <a:cubicBezTo>
                    <a:pt x="95" y="2173"/>
                    <a:pt x="756" y="2834"/>
                    <a:pt x="1511" y="2834"/>
                  </a:cubicBezTo>
                  <a:cubicBezTo>
                    <a:pt x="2361" y="2834"/>
                    <a:pt x="3022" y="2173"/>
                    <a:pt x="3022" y="1323"/>
                  </a:cubicBezTo>
                  <a:cubicBezTo>
                    <a:pt x="3022" y="756"/>
                    <a:pt x="2739" y="284"/>
                    <a:pt x="226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47" name="Google Shape;7147;p200"/>
            <p:cNvSpPr/>
            <p:nvPr/>
          </p:nvSpPr>
          <p:spPr>
            <a:xfrm>
              <a:off x="3741525" y="23812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48" name="Google Shape;7148;p200"/>
            <p:cNvSpPr/>
            <p:nvPr/>
          </p:nvSpPr>
          <p:spPr>
            <a:xfrm>
              <a:off x="2745250" y="429350"/>
              <a:ext cx="75575" cy="73200"/>
            </a:xfrm>
            <a:custGeom>
              <a:avLst/>
              <a:gdLst/>
              <a:ahLst/>
              <a:cxnLst/>
              <a:rect l="l" t="t" r="r" b="b"/>
              <a:pathLst>
                <a:path w="3023" h="2928" extrusionOk="0">
                  <a:moveTo>
                    <a:pt x="1983" y="0"/>
                  </a:moveTo>
                  <a:cubicBezTo>
                    <a:pt x="1417" y="283"/>
                    <a:pt x="756" y="567"/>
                    <a:pt x="189" y="756"/>
                  </a:cubicBezTo>
                  <a:cubicBezTo>
                    <a:pt x="95" y="945"/>
                    <a:pt x="0" y="1133"/>
                    <a:pt x="0" y="1417"/>
                  </a:cubicBezTo>
                  <a:cubicBezTo>
                    <a:pt x="0" y="2267"/>
                    <a:pt x="661" y="2833"/>
                    <a:pt x="1511" y="2833"/>
                  </a:cubicBezTo>
                  <a:lnTo>
                    <a:pt x="1511" y="2928"/>
                  </a:lnTo>
                  <a:cubicBezTo>
                    <a:pt x="2361" y="2928"/>
                    <a:pt x="3022" y="2267"/>
                    <a:pt x="3022" y="1417"/>
                  </a:cubicBezTo>
                  <a:cubicBezTo>
                    <a:pt x="3022" y="756"/>
                    <a:pt x="2550" y="189"/>
                    <a:pt x="1983"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49" name="Google Shape;7149;p200"/>
            <p:cNvSpPr/>
            <p:nvPr/>
          </p:nvSpPr>
          <p:spPr>
            <a:xfrm>
              <a:off x="2945925" y="42697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50" name="Google Shape;7150;p200"/>
            <p:cNvSpPr/>
            <p:nvPr/>
          </p:nvSpPr>
          <p:spPr>
            <a:xfrm>
              <a:off x="3144225" y="426975"/>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51" name="Google Shape;7151;p200"/>
            <p:cNvSpPr/>
            <p:nvPr/>
          </p:nvSpPr>
          <p:spPr>
            <a:xfrm>
              <a:off x="3342550" y="4269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52" name="Google Shape;7152;p200"/>
            <p:cNvSpPr/>
            <p:nvPr/>
          </p:nvSpPr>
          <p:spPr>
            <a:xfrm>
              <a:off x="3540850" y="426975"/>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53" name="Google Shape;7153;p200"/>
            <p:cNvSpPr/>
            <p:nvPr/>
          </p:nvSpPr>
          <p:spPr>
            <a:xfrm>
              <a:off x="3741525" y="42697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54" name="Google Shape;7154;p200"/>
            <p:cNvSpPr/>
            <p:nvPr/>
          </p:nvSpPr>
          <p:spPr>
            <a:xfrm>
              <a:off x="2350975" y="627650"/>
              <a:ext cx="70850" cy="63775"/>
            </a:xfrm>
            <a:custGeom>
              <a:avLst/>
              <a:gdLst/>
              <a:ahLst/>
              <a:cxnLst/>
              <a:rect l="l" t="t" r="r" b="b"/>
              <a:pathLst>
                <a:path w="2834" h="2551" extrusionOk="0">
                  <a:moveTo>
                    <a:pt x="2362" y="1"/>
                  </a:moveTo>
                  <a:cubicBezTo>
                    <a:pt x="1606" y="473"/>
                    <a:pt x="756" y="945"/>
                    <a:pt x="1" y="1512"/>
                  </a:cubicBezTo>
                  <a:cubicBezTo>
                    <a:pt x="190" y="2078"/>
                    <a:pt x="662" y="2550"/>
                    <a:pt x="1323" y="2550"/>
                  </a:cubicBezTo>
                  <a:cubicBezTo>
                    <a:pt x="2173" y="2550"/>
                    <a:pt x="2834" y="1889"/>
                    <a:pt x="2834" y="1039"/>
                  </a:cubicBezTo>
                  <a:cubicBezTo>
                    <a:pt x="2834" y="567"/>
                    <a:pt x="2645" y="190"/>
                    <a:pt x="236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55" name="Google Shape;7155;p200"/>
            <p:cNvSpPr/>
            <p:nvPr/>
          </p:nvSpPr>
          <p:spPr>
            <a:xfrm>
              <a:off x="2546925"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56" name="Google Shape;7156;p200"/>
            <p:cNvSpPr/>
            <p:nvPr/>
          </p:nvSpPr>
          <p:spPr>
            <a:xfrm>
              <a:off x="27452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57" name="Google Shape;7157;p200"/>
            <p:cNvSpPr/>
            <p:nvPr/>
          </p:nvSpPr>
          <p:spPr>
            <a:xfrm>
              <a:off x="2945925" y="615850"/>
              <a:ext cx="73200" cy="75575"/>
            </a:xfrm>
            <a:custGeom>
              <a:avLst/>
              <a:gdLst/>
              <a:ahLst/>
              <a:cxnLst/>
              <a:rect l="l" t="t" r="r" b="b"/>
              <a:pathLst>
                <a:path w="2928" h="3023" extrusionOk="0">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58" name="Google Shape;7158;p200"/>
            <p:cNvSpPr/>
            <p:nvPr/>
          </p:nvSpPr>
          <p:spPr>
            <a:xfrm>
              <a:off x="3144225" y="615850"/>
              <a:ext cx="73225" cy="75575"/>
            </a:xfrm>
            <a:custGeom>
              <a:avLst/>
              <a:gdLst/>
              <a:ahLst/>
              <a:cxnLst/>
              <a:rect l="l" t="t" r="r" b="b"/>
              <a:pathLst>
                <a:path w="2929" h="3023" extrusionOk="0">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59" name="Google Shape;7159;p200"/>
            <p:cNvSpPr/>
            <p:nvPr/>
          </p:nvSpPr>
          <p:spPr>
            <a:xfrm>
              <a:off x="3342550" y="61585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60" name="Google Shape;7160;p200"/>
            <p:cNvSpPr/>
            <p:nvPr/>
          </p:nvSpPr>
          <p:spPr>
            <a:xfrm>
              <a:off x="3540850" y="615850"/>
              <a:ext cx="75575" cy="75575"/>
            </a:xfrm>
            <a:custGeom>
              <a:avLst/>
              <a:gdLst/>
              <a:ahLst/>
              <a:cxnLst/>
              <a:rect l="l" t="t" r="r" b="b"/>
              <a:pathLst>
                <a:path w="3023" h="3023" extrusionOk="0">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61" name="Google Shape;7161;p200"/>
            <p:cNvSpPr/>
            <p:nvPr/>
          </p:nvSpPr>
          <p:spPr>
            <a:xfrm>
              <a:off x="3741525" y="61585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62" name="Google Shape;7162;p200"/>
            <p:cNvSpPr/>
            <p:nvPr/>
          </p:nvSpPr>
          <p:spPr>
            <a:xfrm>
              <a:off x="21479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63" name="Google Shape;7163;p200"/>
            <p:cNvSpPr/>
            <p:nvPr/>
          </p:nvSpPr>
          <p:spPr>
            <a:xfrm>
              <a:off x="2346250" y="804725"/>
              <a:ext cx="75575" cy="75575"/>
            </a:xfrm>
            <a:custGeom>
              <a:avLst/>
              <a:gdLst/>
              <a:ahLst/>
              <a:cxnLst/>
              <a:rect l="l" t="t" r="r" b="b"/>
              <a:pathLst>
                <a:path w="3023" h="3023"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64" name="Google Shape;7164;p200"/>
            <p:cNvSpPr/>
            <p:nvPr/>
          </p:nvSpPr>
          <p:spPr>
            <a:xfrm>
              <a:off x="2546925"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65" name="Google Shape;7165;p200"/>
            <p:cNvSpPr/>
            <p:nvPr/>
          </p:nvSpPr>
          <p:spPr>
            <a:xfrm>
              <a:off x="27452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66" name="Google Shape;7166;p200"/>
            <p:cNvSpPr/>
            <p:nvPr/>
          </p:nvSpPr>
          <p:spPr>
            <a:xfrm>
              <a:off x="2945925" y="80472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67" name="Google Shape;7167;p200"/>
            <p:cNvSpPr/>
            <p:nvPr/>
          </p:nvSpPr>
          <p:spPr>
            <a:xfrm>
              <a:off x="3144225" y="804725"/>
              <a:ext cx="73225" cy="75575"/>
            </a:xfrm>
            <a:custGeom>
              <a:avLst/>
              <a:gdLst/>
              <a:ahLst/>
              <a:cxnLst/>
              <a:rect l="l" t="t" r="r" b="b"/>
              <a:pathLst>
                <a:path w="2929" h="3023"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68" name="Google Shape;7168;p200"/>
            <p:cNvSpPr/>
            <p:nvPr/>
          </p:nvSpPr>
          <p:spPr>
            <a:xfrm>
              <a:off x="3342550" y="8047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69" name="Google Shape;7169;p200"/>
            <p:cNvSpPr/>
            <p:nvPr/>
          </p:nvSpPr>
          <p:spPr>
            <a:xfrm>
              <a:off x="3540850" y="804725"/>
              <a:ext cx="75575" cy="75575"/>
            </a:xfrm>
            <a:custGeom>
              <a:avLst/>
              <a:gdLst/>
              <a:ahLst/>
              <a:cxnLst/>
              <a:rect l="l" t="t" r="r" b="b"/>
              <a:pathLst>
                <a:path w="3023" h="3023"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70" name="Google Shape;7170;p200"/>
            <p:cNvSpPr/>
            <p:nvPr/>
          </p:nvSpPr>
          <p:spPr>
            <a:xfrm>
              <a:off x="3741525" y="80472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71" name="Google Shape;7171;p200"/>
            <p:cNvSpPr/>
            <p:nvPr/>
          </p:nvSpPr>
          <p:spPr>
            <a:xfrm>
              <a:off x="1949625"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72" name="Google Shape;7172;p200"/>
            <p:cNvSpPr/>
            <p:nvPr/>
          </p:nvSpPr>
          <p:spPr>
            <a:xfrm>
              <a:off x="21479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73" name="Google Shape;7173;p200"/>
            <p:cNvSpPr/>
            <p:nvPr/>
          </p:nvSpPr>
          <p:spPr>
            <a:xfrm>
              <a:off x="2346250" y="993600"/>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74" name="Google Shape;7174;p200"/>
            <p:cNvSpPr/>
            <p:nvPr/>
          </p:nvSpPr>
          <p:spPr>
            <a:xfrm>
              <a:off x="2546925"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75" name="Google Shape;7175;p200"/>
            <p:cNvSpPr/>
            <p:nvPr/>
          </p:nvSpPr>
          <p:spPr>
            <a:xfrm>
              <a:off x="27452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76" name="Google Shape;7176;p200"/>
            <p:cNvSpPr/>
            <p:nvPr/>
          </p:nvSpPr>
          <p:spPr>
            <a:xfrm>
              <a:off x="2945925" y="99360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77" name="Google Shape;7177;p200"/>
            <p:cNvSpPr/>
            <p:nvPr/>
          </p:nvSpPr>
          <p:spPr>
            <a:xfrm>
              <a:off x="3144225" y="993600"/>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78" name="Google Shape;7178;p200"/>
            <p:cNvSpPr/>
            <p:nvPr/>
          </p:nvSpPr>
          <p:spPr>
            <a:xfrm>
              <a:off x="3342550" y="9936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79" name="Google Shape;7179;p200"/>
            <p:cNvSpPr/>
            <p:nvPr/>
          </p:nvSpPr>
          <p:spPr>
            <a:xfrm>
              <a:off x="3540850" y="993600"/>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80" name="Google Shape;7180;p200"/>
            <p:cNvSpPr/>
            <p:nvPr/>
          </p:nvSpPr>
          <p:spPr>
            <a:xfrm>
              <a:off x="3741525" y="99360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81" name="Google Shape;7181;p200"/>
            <p:cNvSpPr/>
            <p:nvPr/>
          </p:nvSpPr>
          <p:spPr>
            <a:xfrm>
              <a:off x="1751325" y="1182450"/>
              <a:ext cx="73200" cy="75575"/>
            </a:xfrm>
            <a:custGeom>
              <a:avLst/>
              <a:gdLst/>
              <a:ahLst/>
              <a:cxnLst/>
              <a:rect l="l" t="t" r="r" b="b"/>
              <a:pathLst>
                <a:path w="2928" h="3023" extrusionOk="0">
                  <a:moveTo>
                    <a:pt x="1511" y="1"/>
                  </a:moveTo>
                  <a:cubicBezTo>
                    <a:pt x="1322" y="1"/>
                    <a:pt x="1134" y="95"/>
                    <a:pt x="945" y="95"/>
                  </a:cubicBezTo>
                  <a:cubicBezTo>
                    <a:pt x="661" y="473"/>
                    <a:pt x="378" y="851"/>
                    <a:pt x="0" y="1228"/>
                  </a:cubicBezTo>
                  <a:cubicBezTo>
                    <a:pt x="0" y="1323"/>
                    <a:pt x="0" y="1417"/>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82" name="Google Shape;7182;p200"/>
            <p:cNvSpPr/>
            <p:nvPr/>
          </p:nvSpPr>
          <p:spPr>
            <a:xfrm>
              <a:off x="1949625" y="1182450"/>
              <a:ext cx="75575" cy="73225"/>
            </a:xfrm>
            <a:custGeom>
              <a:avLst/>
              <a:gdLst/>
              <a:ahLst/>
              <a:cxnLst/>
              <a:rect l="l" t="t" r="r" b="b"/>
              <a:pathLst>
                <a:path w="3023" h="2929" extrusionOk="0">
                  <a:moveTo>
                    <a:pt x="1512" y="1"/>
                  </a:moveTo>
                  <a:cubicBezTo>
                    <a:pt x="662" y="1"/>
                    <a:pt x="1" y="662"/>
                    <a:pt x="1" y="1512"/>
                  </a:cubicBezTo>
                  <a:cubicBezTo>
                    <a:pt x="1" y="2362"/>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83" name="Google Shape;7183;p200"/>
            <p:cNvSpPr/>
            <p:nvPr/>
          </p:nvSpPr>
          <p:spPr>
            <a:xfrm>
              <a:off x="2147950" y="1182450"/>
              <a:ext cx="75575" cy="73225"/>
            </a:xfrm>
            <a:custGeom>
              <a:avLst/>
              <a:gdLst/>
              <a:ahLst/>
              <a:cxnLst/>
              <a:rect l="l" t="t" r="r" b="b"/>
              <a:pathLst>
                <a:path w="3023"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84" name="Google Shape;7184;p200"/>
            <p:cNvSpPr/>
            <p:nvPr/>
          </p:nvSpPr>
          <p:spPr>
            <a:xfrm>
              <a:off x="2346250" y="1182450"/>
              <a:ext cx="75575" cy="73225"/>
            </a:xfrm>
            <a:custGeom>
              <a:avLst/>
              <a:gdLst/>
              <a:ahLst/>
              <a:cxnLst/>
              <a:rect l="l" t="t" r="r" b="b"/>
              <a:pathLst>
                <a:path w="3023" h="2929" extrusionOk="0">
                  <a:moveTo>
                    <a:pt x="1512" y="1"/>
                  </a:moveTo>
                  <a:cubicBezTo>
                    <a:pt x="756" y="1"/>
                    <a:pt x="1" y="662"/>
                    <a:pt x="95" y="1512"/>
                  </a:cubicBezTo>
                  <a:cubicBezTo>
                    <a:pt x="95" y="2362"/>
                    <a:pt x="756"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85" name="Google Shape;7185;p200"/>
            <p:cNvSpPr/>
            <p:nvPr/>
          </p:nvSpPr>
          <p:spPr>
            <a:xfrm>
              <a:off x="2546925" y="1182450"/>
              <a:ext cx="75575" cy="73225"/>
            </a:xfrm>
            <a:custGeom>
              <a:avLst/>
              <a:gdLst/>
              <a:ahLst/>
              <a:cxnLst/>
              <a:rect l="l" t="t" r="r" b="b"/>
              <a:pathLst>
                <a:path w="3023" h="2929" extrusionOk="0">
                  <a:moveTo>
                    <a:pt x="1512" y="1"/>
                  </a:moveTo>
                  <a:cubicBezTo>
                    <a:pt x="662" y="1"/>
                    <a:pt x="1" y="662"/>
                    <a:pt x="1" y="1512"/>
                  </a:cubicBezTo>
                  <a:cubicBezTo>
                    <a:pt x="1" y="2362"/>
                    <a:pt x="662" y="2928"/>
                    <a:pt x="1512" y="2928"/>
                  </a:cubicBezTo>
                  <a:cubicBezTo>
                    <a:pt x="2362" y="2928"/>
                    <a:pt x="3023" y="2267"/>
                    <a:pt x="3023" y="1512"/>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86" name="Google Shape;7186;p200"/>
            <p:cNvSpPr/>
            <p:nvPr/>
          </p:nvSpPr>
          <p:spPr>
            <a:xfrm>
              <a:off x="2745250" y="1182450"/>
              <a:ext cx="75575" cy="73225"/>
            </a:xfrm>
            <a:custGeom>
              <a:avLst/>
              <a:gdLst/>
              <a:ahLst/>
              <a:cxnLst/>
              <a:rect l="l" t="t" r="r" b="b"/>
              <a:pathLst>
                <a:path w="3023"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87" name="Google Shape;7187;p200"/>
            <p:cNvSpPr/>
            <p:nvPr/>
          </p:nvSpPr>
          <p:spPr>
            <a:xfrm>
              <a:off x="2945925" y="1182450"/>
              <a:ext cx="73200" cy="73225"/>
            </a:xfrm>
            <a:custGeom>
              <a:avLst/>
              <a:gdLst/>
              <a:ahLst/>
              <a:cxnLst/>
              <a:rect l="l" t="t" r="r" b="b"/>
              <a:pathLst>
                <a:path w="2928" h="2929" extrusionOk="0">
                  <a:moveTo>
                    <a:pt x="1417" y="1"/>
                  </a:moveTo>
                  <a:cubicBezTo>
                    <a:pt x="661" y="1"/>
                    <a:pt x="0" y="662"/>
                    <a:pt x="0" y="1512"/>
                  </a:cubicBezTo>
                  <a:cubicBezTo>
                    <a:pt x="0" y="2362"/>
                    <a:pt x="661" y="2928"/>
                    <a:pt x="1417" y="2928"/>
                  </a:cubicBezTo>
                  <a:cubicBezTo>
                    <a:pt x="2266" y="2928"/>
                    <a:pt x="2928" y="2267"/>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88" name="Google Shape;7188;p200"/>
            <p:cNvSpPr/>
            <p:nvPr/>
          </p:nvSpPr>
          <p:spPr>
            <a:xfrm>
              <a:off x="3144225" y="1182450"/>
              <a:ext cx="73225" cy="73225"/>
            </a:xfrm>
            <a:custGeom>
              <a:avLst/>
              <a:gdLst/>
              <a:ahLst/>
              <a:cxnLst/>
              <a:rect l="l" t="t" r="r" b="b"/>
              <a:pathLst>
                <a:path w="2929" h="2929" extrusionOk="0">
                  <a:moveTo>
                    <a:pt x="1511" y="1"/>
                  </a:moveTo>
                  <a:cubicBezTo>
                    <a:pt x="662" y="1"/>
                    <a:pt x="1" y="662"/>
                    <a:pt x="1" y="1512"/>
                  </a:cubicBezTo>
                  <a:cubicBezTo>
                    <a:pt x="1" y="2362"/>
                    <a:pt x="662"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89" name="Google Shape;7189;p200"/>
            <p:cNvSpPr/>
            <p:nvPr/>
          </p:nvSpPr>
          <p:spPr>
            <a:xfrm>
              <a:off x="3342550" y="1182450"/>
              <a:ext cx="75550" cy="73225"/>
            </a:xfrm>
            <a:custGeom>
              <a:avLst/>
              <a:gdLst/>
              <a:ahLst/>
              <a:cxnLst/>
              <a:rect l="l" t="t" r="r" b="b"/>
              <a:pathLst>
                <a:path w="3022"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90" name="Google Shape;7190;p200"/>
            <p:cNvSpPr/>
            <p:nvPr/>
          </p:nvSpPr>
          <p:spPr>
            <a:xfrm>
              <a:off x="3540850" y="1182450"/>
              <a:ext cx="75575" cy="73225"/>
            </a:xfrm>
            <a:custGeom>
              <a:avLst/>
              <a:gdLst/>
              <a:ahLst/>
              <a:cxnLst/>
              <a:rect l="l" t="t" r="r" b="b"/>
              <a:pathLst>
                <a:path w="3023" h="2929" extrusionOk="0">
                  <a:moveTo>
                    <a:pt x="1511" y="1"/>
                  </a:moveTo>
                  <a:cubicBezTo>
                    <a:pt x="756" y="1"/>
                    <a:pt x="1" y="662"/>
                    <a:pt x="95" y="1512"/>
                  </a:cubicBezTo>
                  <a:cubicBezTo>
                    <a:pt x="95" y="2362"/>
                    <a:pt x="756"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91" name="Google Shape;7191;p200"/>
            <p:cNvSpPr/>
            <p:nvPr/>
          </p:nvSpPr>
          <p:spPr>
            <a:xfrm>
              <a:off x="3741525" y="1182450"/>
              <a:ext cx="73200" cy="73225"/>
            </a:xfrm>
            <a:custGeom>
              <a:avLst/>
              <a:gdLst/>
              <a:ahLst/>
              <a:cxnLst/>
              <a:rect l="l" t="t" r="r" b="b"/>
              <a:pathLst>
                <a:path w="2928" h="2929" extrusionOk="0">
                  <a:moveTo>
                    <a:pt x="1511" y="1"/>
                  </a:moveTo>
                  <a:cubicBezTo>
                    <a:pt x="661" y="1"/>
                    <a:pt x="0" y="662"/>
                    <a:pt x="0" y="1512"/>
                  </a:cubicBezTo>
                  <a:cubicBezTo>
                    <a:pt x="0" y="2362"/>
                    <a:pt x="661"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92" name="Google Shape;7192;p200"/>
            <p:cNvSpPr/>
            <p:nvPr/>
          </p:nvSpPr>
          <p:spPr>
            <a:xfrm>
              <a:off x="1751325" y="1371325"/>
              <a:ext cx="73200" cy="73200"/>
            </a:xfrm>
            <a:custGeom>
              <a:avLst/>
              <a:gdLst/>
              <a:ahLst/>
              <a:cxnLst/>
              <a:rect l="l" t="t" r="r" b="b"/>
              <a:pathLst>
                <a:path w="2928" h="2928" extrusionOk="0">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93" name="Google Shape;7193;p200"/>
            <p:cNvSpPr/>
            <p:nvPr/>
          </p:nvSpPr>
          <p:spPr>
            <a:xfrm>
              <a:off x="1949625" y="1371325"/>
              <a:ext cx="75575" cy="73200"/>
            </a:xfrm>
            <a:custGeom>
              <a:avLst/>
              <a:gdLst/>
              <a:ahLst/>
              <a:cxnLst/>
              <a:rect l="l" t="t" r="r" b="b"/>
              <a:pathLst>
                <a:path w="3023" h="2928" extrusionOk="0">
                  <a:moveTo>
                    <a:pt x="1512" y="1"/>
                  </a:moveTo>
                  <a:cubicBezTo>
                    <a:pt x="662" y="1"/>
                    <a:pt x="1" y="662"/>
                    <a:pt x="1" y="1511"/>
                  </a:cubicBezTo>
                  <a:cubicBezTo>
                    <a:pt x="1" y="2361"/>
                    <a:pt x="662"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94" name="Google Shape;7194;p200"/>
            <p:cNvSpPr/>
            <p:nvPr/>
          </p:nvSpPr>
          <p:spPr>
            <a:xfrm>
              <a:off x="2147950" y="1371325"/>
              <a:ext cx="75575" cy="73200"/>
            </a:xfrm>
            <a:custGeom>
              <a:avLst/>
              <a:gdLst/>
              <a:ahLst/>
              <a:cxnLst/>
              <a:rect l="l" t="t" r="r" b="b"/>
              <a:pathLst>
                <a:path w="3023"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95" name="Google Shape;7195;p200"/>
            <p:cNvSpPr/>
            <p:nvPr/>
          </p:nvSpPr>
          <p:spPr>
            <a:xfrm>
              <a:off x="2346250" y="1371325"/>
              <a:ext cx="75575" cy="73200"/>
            </a:xfrm>
            <a:custGeom>
              <a:avLst/>
              <a:gdLst/>
              <a:ahLst/>
              <a:cxnLst/>
              <a:rect l="l" t="t" r="r" b="b"/>
              <a:pathLst>
                <a:path w="3023" h="2928" extrusionOk="0">
                  <a:moveTo>
                    <a:pt x="1512" y="1"/>
                  </a:moveTo>
                  <a:cubicBezTo>
                    <a:pt x="756" y="1"/>
                    <a:pt x="1" y="662"/>
                    <a:pt x="95" y="1511"/>
                  </a:cubicBezTo>
                  <a:cubicBezTo>
                    <a:pt x="95" y="2361"/>
                    <a:pt x="756"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96" name="Google Shape;7196;p200"/>
            <p:cNvSpPr/>
            <p:nvPr/>
          </p:nvSpPr>
          <p:spPr>
            <a:xfrm>
              <a:off x="2546925" y="1371325"/>
              <a:ext cx="75575" cy="73200"/>
            </a:xfrm>
            <a:custGeom>
              <a:avLst/>
              <a:gdLst/>
              <a:ahLst/>
              <a:cxnLst/>
              <a:rect l="l" t="t" r="r" b="b"/>
              <a:pathLst>
                <a:path w="3023" h="2928" extrusionOk="0">
                  <a:moveTo>
                    <a:pt x="1512" y="1"/>
                  </a:moveTo>
                  <a:cubicBezTo>
                    <a:pt x="662" y="1"/>
                    <a:pt x="1" y="662"/>
                    <a:pt x="1" y="1511"/>
                  </a:cubicBezTo>
                  <a:cubicBezTo>
                    <a:pt x="1" y="2361"/>
                    <a:pt x="662" y="2928"/>
                    <a:pt x="1512" y="2928"/>
                  </a:cubicBezTo>
                  <a:cubicBezTo>
                    <a:pt x="2362" y="2928"/>
                    <a:pt x="3023" y="2267"/>
                    <a:pt x="3023" y="1511"/>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97" name="Google Shape;7197;p200"/>
            <p:cNvSpPr/>
            <p:nvPr/>
          </p:nvSpPr>
          <p:spPr>
            <a:xfrm>
              <a:off x="2745250" y="1371325"/>
              <a:ext cx="75575" cy="73200"/>
            </a:xfrm>
            <a:custGeom>
              <a:avLst/>
              <a:gdLst/>
              <a:ahLst/>
              <a:cxnLst/>
              <a:rect l="l" t="t" r="r" b="b"/>
              <a:pathLst>
                <a:path w="3023"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98" name="Google Shape;7198;p200"/>
            <p:cNvSpPr/>
            <p:nvPr/>
          </p:nvSpPr>
          <p:spPr>
            <a:xfrm>
              <a:off x="2945925" y="1371325"/>
              <a:ext cx="73200" cy="73200"/>
            </a:xfrm>
            <a:custGeom>
              <a:avLst/>
              <a:gdLst/>
              <a:ahLst/>
              <a:cxnLst/>
              <a:rect l="l" t="t" r="r" b="b"/>
              <a:pathLst>
                <a:path w="2928" h="2928" extrusionOk="0">
                  <a:moveTo>
                    <a:pt x="1417" y="1"/>
                  </a:moveTo>
                  <a:cubicBezTo>
                    <a:pt x="661" y="1"/>
                    <a:pt x="0" y="662"/>
                    <a:pt x="0" y="1511"/>
                  </a:cubicBezTo>
                  <a:cubicBezTo>
                    <a:pt x="0" y="2361"/>
                    <a:pt x="661" y="2928"/>
                    <a:pt x="1417" y="2928"/>
                  </a:cubicBezTo>
                  <a:cubicBezTo>
                    <a:pt x="2266" y="2928"/>
                    <a:pt x="2928" y="2267"/>
                    <a:pt x="2928" y="1511"/>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99" name="Google Shape;7199;p200"/>
            <p:cNvSpPr/>
            <p:nvPr/>
          </p:nvSpPr>
          <p:spPr>
            <a:xfrm>
              <a:off x="3144225" y="1371325"/>
              <a:ext cx="73225" cy="73200"/>
            </a:xfrm>
            <a:custGeom>
              <a:avLst/>
              <a:gdLst/>
              <a:ahLst/>
              <a:cxnLst/>
              <a:rect l="l" t="t" r="r" b="b"/>
              <a:pathLst>
                <a:path w="2929" h="2928" extrusionOk="0">
                  <a:moveTo>
                    <a:pt x="1511" y="1"/>
                  </a:moveTo>
                  <a:cubicBezTo>
                    <a:pt x="662" y="1"/>
                    <a:pt x="1" y="662"/>
                    <a:pt x="1" y="1511"/>
                  </a:cubicBezTo>
                  <a:cubicBezTo>
                    <a:pt x="1" y="2361"/>
                    <a:pt x="662"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00" name="Google Shape;7200;p200"/>
            <p:cNvSpPr/>
            <p:nvPr/>
          </p:nvSpPr>
          <p:spPr>
            <a:xfrm>
              <a:off x="3342550" y="1371325"/>
              <a:ext cx="75550" cy="73200"/>
            </a:xfrm>
            <a:custGeom>
              <a:avLst/>
              <a:gdLst/>
              <a:ahLst/>
              <a:cxnLst/>
              <a:rect l="l" t="t" r="r" b="b"/>
              <a:pathLst>
                <a:path w="3022"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01" name="Google Shape;7201;p200"/>
            <p:cNvSpPr/>
            <p:nvPr/>
          </p:nvSpPr>
          <p:spPr>
            <a:xfrm>
              <a:off x="3540850" y="1371325"/>
              <a:ext cx="75575" cy="73200"/>
            </a:xfrm>
            <a:custGeom>
              <a:avLst/>
              <a:gdLst/>
              <a:ahLst/>
              <a:cxnLst/>
              <a:rect l="l" t="t" r="r" b="b"/>
              <a:pathLst>
                <a:path w="3023" h="2928" extrusionOk="0">
                  <a:moveTo>
                    <a:pt x="1511" y="1"/>
                  </a:moveTo>
                  <a:cubicBezTo>
                    <a:pt x="756" y="1"/>
                    <a:pt x="1" y="662"/>
                    <a:pt x="95" y="1511"/>
                  </a:cubicBezTo>
                  <a:cubicBezTo>
                    <a:pt x="95" y="2361"/>
                    <a:pt x="756"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02" name="Google Shape;7202;p200"/>
            <p:cNvSpPr/>
            <p:nvPr/>
          </p:nvSpPr>
          <p:spPr>
            <a:xfrm>
              <a:off x="3741525" y="1371325"/>
              <a:ext cx="73200" cy="73200"/>
            </a:xfrm>
            <a:custGeom>
              <a:avLst/>
              <a:gdLst/>
              <a:ahLst/>
              <a:cxnLst/>
              <a:rect l="l" t="t" r="r" b="b"/>
              <a:pathLst>
                <a:path w="2928" h="2928" extrusionOk="0">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03" name="Google Shape;7203;p200"/>
            <p:cNvSpPr/>
            <p:nvPr/>
          </p:nvSpPr>
          <p:spPr>
            <a:xfrm>
              <a:off x="1550650" y="1560200"/>
              <a:ext cx="75575" cy="73200"/>
            </a:xfrm>
            <a:custGeom>
              <a:avLst/>
              <a:gdLst/>
              <a:ahLst/>
              <a:cxnLst/>
              <a:rect l="l" t="t" r="r" b="b"/>
              <a:pathLst>
                <a:path w="3023" h="2928" extrusionOk="0">
                  <a:moveTo>
                    <a:pt x="1511" y="0"/>
                  </a:moveTo>
                  <a:cubicBezTo>
                    <a:pt x="756" y="0"/>
                    <a:pt x="0"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04" name="Google Shape;7204;p200"/>
            <p:cNvSpPr/>
            <p:nvPr/>
          </p:nvSpPr>
          <p:spPr>
            <a:xfrm>
              <a:off x="1751325" y="1560200"/>
              <a:ext cx="73200" cy="73200"/>
            </a:xfrm>
            <a:custGeom>
              <a:avLst/>
              <a:gdLst/>
              <a:ahLst/>
              <a:cxnLst/>
              <a:rect l="l" t="t" r="r" b="b"/>
              <a:pathLst>
                <a:path w="2928" h="2928" extrusionOk="0">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05" name="Google Shape;7205;p200"/>
            <p:cNvSpPr/>
            <p:nvPr/>
          </p:nvSpPr>
          <p:spPr>
            <a:xfrm>
              <a:off x="1949625" y="1560200"/>
              <a:ext cx="75575" cy="73200"/>
            </a:xfrm>
            <a:custGeom>
              <a:avLst/>
              <a:gdLst/>
              <a:ahLst/>
              <a:cxnLst/>
              <a:rect l="l" t="t" r="r" b="b"/>
              <a:pathLst>
                <a:path w="3023" h="2928" extrusionOk="0">
                  <a:moveTo>
                    <a:pt x="1512" y="0"/>
                  </a:moveTo>
                  <a:cubicBezTo>
                    <a:pt x="662" y="0"/>
                    <a:pt x="1" y="661"/>
                    <a:pt x="1" y="1511"/>
                  </a:cubicBezTo>
                  <a:cubicBezTo>
                    <a:pt x="1" y="2361"/>
                    <a:pt x="662"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06" name="Google Shape;7206;p200"/>
            <p:cNvSpPr/>
            <p:nvPr/>
          </p:nvSpPr>
          <p:spPr>
            <a:xfrm>
              <a:off x="2147950" y="1560200"/>
              <a:ext cx="75575" cy="73200"/>
            </a:xfrm>
            <a:custGeom>
              <a:avLst/>
              <a:gdLst/>
              <a:ahLst/>
              <a:cxnLst/>
              <a:rect l="l" t="t" r="r" b="b"/>
              <a:pathLst>
                <a:path w="3023"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07" name="Google Shape;7207;p200"/>
            <p:cNvSpPr/>
            <p:nvPr/>
          </p:nvSpPr>
          <p:spPr>
            <a:xfrm>
              <a:off x="2346250" y="1560200"/>
              <a:ext cx="75575" cy="73200"/>
            </a:xfrm>
            <a:custGeom>
              <a:avLst/>
              <a:gdLst/>
              <a:ahLst/>
              <a:cxnLst/>
              <a:rect l="l" t="t" r="r" b="b"/>
              <a:pathLst>
                <a:path w="3023" h="2928" extrusionOk="0">
                  <a:moveTo>
                    <a:pt x="1512" y="0"/>
                  </a:moveTo>
                  <a:cubicBezTo>
                    <a:pt x="756" y="0"/>
                    <a:pt x="1" y="661"/>
                    <a:pt x="95" y="1511"/>
                  </a:cubicBezTo>
                  <a:cubicBezTo>
                    <a:pt x="95" y="2361"/>
                    <a:pt x="756"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08" name="Google Shape;7208;p200"/>
            <p:cNvSpPr/>
            <p:nvPr/>
          </p:nvSpPr>
          <p:spPr>
            <a:xfrm>
              <a:off x="2546925" y="1560200"/>
              <a:ext cx="75575" cy="73200"/>
            </a:xfrm>
            <a:custGeom>
              <a:avLst/>
              <a:gdLst/>
              <a:ahLst/>
              <a:cxnLst/>
              <a:rect l="l" t="t" r="r" b="b"/>
              <a:pathLst>
                <a:path w="3023" h="2928" extrusionOk="0">
                  <a:moveTo>
                    <a:pt x="1512" y="0"/>
                  </a:moveTo>
                  <a:cubicBezTo>
                    <a:pt x="662" y="0"/>
                    <a:pt x="1" y="661"/>
                    <a:pt x="1" y="1511"/>
                  </a:cubicBezTo>
                  <a:cubicBezTo>
                    <a:pt x="1" y="2361"/>
                    <a:pt x="662" y="2928"/>
                    <a:pt x="1512" y="2928"/>
                  </a:cubicBezTo>
                  <a:cubicBezTo>
                    <a:pt x="2362" y="2928"/>
                    <a:pt x="3023" y="2267"/>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09" name="Google Shape;7209;p200"/>
            <p:cNvSpPr/>
            <p:nvPr/>
          </p:nvSpPr>
          <p:spPr>
            <a:xfrm>
              <a:off x="2745250" y="1560200"/>
              <a:ext cx="75575" cy="73200"/>
            </a:xfrm>
            <a:custGeom>
              <a:avLst/>
              <a:gdLst/>
              <a:ahLst/>
              <a:cxnLst/>
              <a:rect l="l" t="t" r="r" b="b"/>
              <a:pathLst>
                <a:path w="3023"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10" name="Google Shape;7210;p200"/>
            <p:cNvSpPr/>
            <p:nvPr/>
          </p:nvSpPr>
          <p:spPr>
            <a:xfrm>
              <a:off x="2945925" y="1560200"/>
              <a:ext cx="73200" cy="73200"/>
            </a:xfrm>
            <a:custGeom>
              <a:avLst/>
              <a:gdLst/>
              <a:ahLst/>
              <a:cxnLst/>
              <a:rect l="l" t="t" r="r" b="b"/>
              <a:pathLst>
                <a:path w="2928" h="2928" extrusionOk="0">
                  <a:moveTo>
                    <a:pt x="1417" y="0"/>
                  </a:moveTo>
                  <a:cubicBezTo>
                    <a:pt x="661" y="0"/>
                    <a:pt x="0" y="661"/>
                    <a:pt x="0" y="1511"/>
                  </a:cubicBezTo>
                  <a:cubicBezTo>
                    <a:pt x="0" y="2361"/>
                    <a:pt x="661" y="2928"/>
                    <a:pt x="1417" y="2928"/>
                  </a:cubicBezTo>
                  <a:cubicBezTo>
                    <a:pt x="2266" y="2928"/>
                    <a:pt x="2928" y="2267"/>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11" name="Google Shape;7211;p200"/>
            <p:cNvSpPr/>
            <p:nvPr/>
          </p:nvSpPr>
          <p:spPr>
            <a:xfrm>
              <a:off x="3144225" y="1560200"/>
              <a:ext cx="73225" cy="73200"/>
            </a:xfrm>
            <a:custGeom>
              <a:avLst/>
              <a:gdLst/>
              <a:ahLst/>
              <a:cxnLst/>
              <a:rect l="l" t="t" r="r" b="b"/>
              <a:pathLst>
                <a:path w="2929" h="2928" extrusionOk="0">
                  <a:moveTo>
                    <a:pt x="1511" y="0"/>
                  </a:moveTo>
                  <a:cubicBezTo>
                    <a:pt x="662" y="0"/>
                    <a:pt x="1" y="661"/>
                    <a:pt x="1" y="1511"/>
                  </a:cubicBezTo>
                  <a:cubicBezTo>
                    <a:pt x="1" y="2361"/>
                    <a:pt x="662"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12" name="Google Shape;7212;p200"/>
            <p:cNvSpPr/>
            <p:nvPr/>
          </p:nvSpPr>
          <p:spPr>
            <a:xfrm>
              <a:off x="3342550" y="1560200"/>
              <a:ext cx="75550" cy="73200"/>
            </a:xfrm>
            <a:custGeom>
              <a:avLst/>
              <a:gdLst/>
              <a:ahLst/>
              <a:cxnLst/>
              <a:rect l="l" t="t" r="r" b="b"/>
              <a:pathLst>
                <a:path w="3022"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13" name="Google Shape;7213;p200"/>
            <p:cNvSpPr/>
            <p:nvPr/>
          </p:nvSpPr>
          <p:spPr>
            <a:xfrm>
              <a:off x="3540850" y="1560200"/>
              <a:ext cx="75575" cy="73200"/>
            </a:xfrm>
            <a:custGeom>
              <a:avLst/>
              <a:gdLst/>
              <a:ahLst/>
              <a:cxnLst/>
              <a:rect l="l" t="t" r="r" b="b"/>
              <a:pathLst>
                <a:path w="3023" h="2928" extrusionOk="0">
                  <a:moveTo>
                    <a:pt x="1511" y="0"/>
                  </a:moveTo>
                  <a:cubicBezTo>
                    <a:pt x="756" y="0"/>
                    <a:pt x="1"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14" name="Google Shape;7214;p200"/>
            <p:cNvSpPr/>
            <p:nvPr/>
          </p:nvSpPr>
          <p:spPr>
            <a:xfrm>
              <a:off x="3741525" y="1560200"/>
              <a:ext cx="73200" cy="73200"/>
            </a:xfrm>
            <a:custGeom>
              <a:avLst/>
              <a:gdLst/>
              <a:ahLst/>
              <a:cxnLst/>
              <a:rect l="l" t="t" r="r" b="b"/>
              <a:pathLst>
                <a:path w="2928" h="2928" extrusionOk="0">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15" name="Google Shape;7215;p200"/>
            <p:cNvSpPr/>
            <p:nvPr/>
          </p:nvSpPr>
          <p:spPr>
            <a:xfrm>
              <a:off x="1550650" y="1749075"/>
              <a:ext cx="75575" cy="75550"/>
            </a:xfrm>
            <a:custGeom>
              <a:avLst/>
              <a:gdLst/>
              <a:ahLst/>
              <a:cxnLst/>
              <a:rect l="l" t="t" r="r" b="b"/>
              <a:pathLst>
                <a:path w="3023" h="3022"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16" name="Google Shape;7216;p200"/>
            <p:cNvSpPr/>
            <p:nvPr/>
          </p:nvSpPr>
          <p:spPr>
            <a:xfrm>
              <a:off x="1751325" y="174907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17" name="Google Shape;7217;p200"/>
            <p:cNvSpPr/>
            <p:nvPr/>
          </p:nvSpPr>
          <p:spPr>
            <a:xfrm>
              <a:off x="1949625"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18" name="Google Shape;7218;p200"/>
            <p:cNvSpPr/>
            <p:nvPr/>
          </p:nvSpPr>
          <p:spPr>
            <a:xfrm>
              <a:off x="21479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19" name="Google Shape;7219;p200"/>
            <p:cNvSpPr/>
            <p:nvPr/>
          </p:nvSpPr>
          <p:spPr>
            <a:xfrm>
              <a:off x="2346250" y="1749075"/>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20" name="Google Shape;7220;p200"/>
            <p:cNvSpPr/>
            <p:nvPr/>
          </p:nvSpPr>
          <p:spPr>
            <a:xfrm>
              <a:off x="2546925"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21" name="Google Shape;7221;p200"/>
            <p:cNvSpPr/>
            <p:nvPr/>
          </p:nvSpPr>
          <p:spPr>
            <a:xfrm>
              <a:off x="27452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22" name="Google Shape;7222;p200"/>
            <p:cNvSpPr/>
            <p:nvPr/>
          </p:nvSpPr>
          <p:spPr>
            <a:xfrm>
              <a:off x="2945925" y="174907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23" name="Google Shape;7223;p200"/>
            <p:cNvSpPr/>
            <p:nvPr/>
          </p:nvSpPr>
          <p:spPr>
            <a:xfrm>
              <a:off x="3144225" y="1749075"/>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24" name="Google Shape;7224;p200"/>
            <p:cNvSpPr/>
            <p:nvPr/>
          </p:nvSpPr>
          <p:spPr>
            <a:xfrm>
              <a:off x="3342550" y="17490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25" name="Google Shape;7225;p200"/>
            <p:cNvSpPr/>
            <p:nvPr/>
          </p:nvSpPr>
          <p:spPr>
            <a:xfrm>
              <a:off x="3540850" y="1749075"/>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26" name="Google Shape;7226;p200"/>
            <p:cNvSpPr/>
            <p:nvPr/>
          </p:nvSpPr>
          <p:spPr>
            <a:xfrm>
              <a:off x="3741525" y="174907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27" name="Google Shape;7227;p200"/>
            <p:cNvSpPr/>
            <p:nvPr/>
          </p:nvSpPr>
          <p:spPr>
            <a:xfrm>
              <a:off x="13523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28" name="Google Shape;7228;p200"/>
            <p:cNvSpPr/>
            <p:nvPr/>
          </p:nvSpPr>
          <p:spPr>
            <a:xfrm>
              <a:off x="1550650" y="1937925"/>
              <a:ext cx="75575" cy="75575"/>
            </a:xfrm>
            <a:custGeom>
              <a:avLst/>
              <a:gdLst/>
              <a:ahLst/>
              <a:cxnLst/>
              <a:rect l="l" t="t" r="r" b="b"/>
              <a:pathLst>
                <a:path w="3023" h="3023" extrusionOk="0">
                  <a:moveTo>
                    <a:pt x="1511" y="1"/>
                  </a:moveTo>
                  <a:cubicBezTo>
                    <a:pt x="756" y="1"/>
                    <a:pt x="0"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29" name="Google Shape;7229;p200"/>
            <p:cNvSpPr/>
            <p:nvPr/>
          </p:nvSpPr>
          <p:spPr>
            <a:xfrm>
              <a:off x="1751325" y="193792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30" name="Google Shape;7230;p200"/>
            <p:cNvSpPr/>
            <p:nvPr/>
          </p:nvSpPr>
          <p:spPr>
            <a:xfrm>
              <a:off x="19496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31" name="Google Shape;7231;p200"/>
            <p:cNvSpPr/>
            <p:nvPr/>
          </p:nvSpPr>
          <p:spPr>
            <a:xfrm>
              <a:off x="2147950" y="19379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32" name="Google Shape;7232;p200"/>
            <p:cNvSpPr/>
            <p:nvPr/>
          </p:nvSpPr>
          <p:spPr>
            <a:xfrm>
              <a:off x="2346250" y="1937925"/>
              <a:ext cx="75575" cy="75575"/>
            </a:xfrm>
            <a:custGeom>
              <a:avLst/>
              <a:gdLst/>
              <a:ahLst/>
              <a:cxnLst/>
              <a:rect l="l" t="t" r="r" b="b"/>
              <a:pathLst>
                <a:path w="3023" h="3023" extrusionOk="0">
                  <a:moveTo>
                    <a:pt x="1512" y="1"/>
                  </a:moveTo>
                  <a:cubicBezTo>
                    <a:pt x="756" y="1"/>
                    <a:pt x="1" y="662"/>
                    <a:pt x="95" y="1512"/>
                  </a:cubicBezTo>
                  <a:cubicBezTo>
                    <a:pt x="95" y="2362"/>
                    <a:pt x="756"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33" name="Google Shape;7233;p200"/>
            <p:cNvSpPr/>
            <p:nvPr/>
          </p:nvSpPr>
          <p:spPr>
            <a:xfrm>
              <a:off x="25469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34" name="Google Shape;7234;p200"/>
            <p:cNvSpPr/>
            <p:nvPr/>
          </p:nvSpPr>
          <p:spPr>
            <a:xfrm>
              <a:off x="2745250" y="19379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35" name="Google Shape;7235;p200"/>
            <p:cNvSpPr/>
            <p:nvPr/>
          </p:nvSpPr>
          <p:spPr>
            <a:xfrm>
              <a:off x="2945925" y="193792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267"/>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36" name="Google Shape;7236;p200"/>
            <p:cNvSpPr/>
            <p:nvPr/>
          </p:nvSpPr>
          <p:spPr>
            <a:xfrm>
              <a:off x="3144225" y="1937925"/>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37" name="Google Shape;7237;p200"/>
            <p:cNvSpPr/>
            <p:nvPr/>
          </p:nvSpPr>
          <p:spPr>
            <a:xfrm>
              <a:off x="3342550" y="193792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38" name="Google Shape;7238;p200"/>
            <p:cNvSpPr/>
            <p:nvPr/>
          </p:nvSpPr>
          <p:spPr>
            <a:xfrm>
              <a:off x="3540850" y="1937925"/>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39" name="Google Shape;7239;p200"/>
            <p:cNvSpPr/>
            <p:nvPr/>
          </p:nvSpPr>
          <p:spPr>
            <a:xfrm>
              <a:off x="3741525" y="193792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40" name="Google Shape;7240;p200"/>
            <p:cNvSpPr/>
            <p:nvPr/>
          </p:nvSpPr>
          <p:spPr>
            <a:xfrm>
              <a:off x="13523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41" name="Google Shape;7241;p200"/>
            <p:cNvSpPr/>
            <p:nvPr/>
          </p:nvSpPr>
          <p:spPr>
            <a:xfrm>
              <a:off x="1550650" y="2126800"/>
              <a:ext cx="75575" cy="75575"/>
            </a:xfrm>
            <a:custGeom>
              <a:avLst/>
              <a:gdLst/>
              <a:ahLst/>
              <a:cxnLst/>
              <a:rect l="l" t="t" r="r" b="b"/>
              <a:pathLst>
                <a:path w="3023" h="3023" extrusionOk="0">
                  <a:moveTo>
                    <a:pt x="1511" y="1"/>
                  </a:moveTo>
                  <a:cubicBezTo>
                    <a:pt x="756" y="1"/>
                    <a:pt x="0"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42" name="Google Shape;7242;p200"/>
            <p:cNvSpPr/>
            <p:nvPr/>
          </p:nvSpPr>
          <p:spPr>
            <a:xfrm>
              <a:off x="1751325" y="212680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43" name="Google Shape;7243;p200"/>
            <p:cNvSpPr/>
            <p:nvPr/>
          </p:nvSpPr>
          <p:spPr>
            <a:xfrm>
              <a:off x="19496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44" name="Google Shape;7244;p200"/>
            <p:cNvSpPr/>
            <p:nvPr/>
          </p:nvSpPr>
          <p:spPr>
            <a:xfrm>
              <a:off x="21479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45" name="Google Shape;7245;p200"/>
            <p:cNvSpPr/>
            <p:nvPr/>
          </p:nvSpPr>
          <p:spPr>
            <a:xfrm>
              <a:off x="2346250" y="2126800"/>
              <a:ext cx="75575" cy="75575"/>
            </a:xfrm>
            <a:custGeom>
              <a:avLst/>
              <a:gdLst/>
              <a:ahLst/>
              <a:cxnLst/>
              <a:rect l="l" t="t" r="r" b="b"/>
              <a:pathLst>
                <a:path w="3023" h="3023" extrusionOk="0">
                  <a:moveTo>
                    <a:pt x="1512" y="1"/>
                  </a:moveTo>
                  <a:cubicBezTo>
                    <a:pt x="756" y="1"/>
                    <a:pt x="1" y="662"/>
                    <a:pt x="95" y="1511"/>
                  </a:cubicBezTo>
                  <a:cubicBezTo>
                    <a:pt x="95" y="2361"/>
                    <a:pt x="756"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46" name="Google Shape;7246;p200"/>
            <p:cNvSpPr/>
            <p:nvPr/>
          </p:nvSpPr>
          <p:spPr>
            <a:xfrm>
              <a:off x="25469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47" name="Google Shape;7247;p200"/>
            <p:cNvSpPr/>
            <p:nvPr/>
          </p:nvSpPr>
          <p:spPr>
            <a:xfrm>
              <a:off x="27452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48" name="Google Shape;7248;p200"/>
            <p:cNvSpPr/>
            <p:nvPr/>
          </p:nvSpPr>
          <p:spPr>
            <a:xfrm>
              <a:off x="2945925" y="2126800"/>
              <a:ext cx="73200" cy="75575"/>
            </a:xfrm>
            <a:custGeom>
              <a:avLst/>
              <a:gdLst/>
              <a:ahLst/>
              <a:cxnLst/>
              <a:rect l="l" t="t" r="r" b="b"/>
              <a:pathLst>
                <a:path w="2928" h="3023" extrusionOk="0">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49" name="Google Shape;7249;p200"/>
            <p:cNvSpPr/>
            <p:nvPr/>
          </p:nvSpPr>
          <p:spPr>
            <a:xfrm>
              <a:off x="3144225" y="2126800"/>
              <a:ext cx="73225" cy="75575"/>
            </a:xfrm>
            <a:custGeom>
              <a:avLst/>
              <a:gdLst/>
              <a:ahLst/>
              <a:cxnLst/>
              <a:rect l="l" t="t" r="r" b="b"/>
              <a:pathLst>
                <a:path w="2929" h="3023" extrusionOk="0">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50" name="Google Shape;7250;p200"/>
            <p:cNvSpPr/>
            <p:nvPr/>
          </p:nvSpPr>
          <p:spPr>
            <a:xfrm>
              <a:off x="3342550" y="212680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51" name="Google Shape;7251;p200"/>
            <p:cNvSpPr/>
            <p:nvPr/>
          </p:nvSpPr>
          <p:spPr>
            <a:xfrm>
              <a:off x="3540850" y="2126800"/>
              <a:ext cx="75575" cy="75575"/>
            </a:xfrm>
            <a:custGeom>
              <a:avLst/>
              <a:gdLst/>
              <a:ahLst/>
              <a:cxnLst/>
              <a:rect l="l" t="t" r="r" b="b"/>
              <a:pathLst>
                <a:path w="3023" h="3023" extrusionOk="0">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52" name="Google Shape;7252;p200"/>
            <p:cNvSpPr/>
            <p:nvPr/>
          </p:nvSpPr>
          <p:spPr>
            <a:xfrm>
              <a:off x="3741525" y="212680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53" name="Google Shape;7253;p200"/>
            <p:cNvSpPr/>
            <p:nvPr/>
          </p:nvSpPr>
          <p:spPr>
            <a:xfrm>
              <a:off x="13523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54" name="Google Shape;7254;p200"/>
            <p:cNvSpPr/>
            <p:nvPr/>
          </p:nvSpPr>
          <p:spPr>
            <a:xfrm>
              <a:off x="1550650" y="2315675"/>
              <a:ext cx="75575" cy="75575"/>
            </a:xfrm>
            <a:custGeom>
              <a:avLst/>
              <a:gdLst/>
              <a:ahLst/>
              <a:cxnLst/>
              <a:rect l="l" t="t" r="r" b="b"/>
              <a:pathLst>
                <a:path w="3023" h="3023"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55" name="Google Shape;7255;p200"/>
            <p:cNvSpPr/>
            <p:nvPr/>
          </p:nvSpPr>
          <p:spPr>
            <a:xfrm>
              <a:off x="1751325" y="231567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56" name="Google Shape;7256;p200"/>
            <p:cNvSpPr/>
            <p:nvPr/>
          </p:nvSpPr>
          <p:spPr>
            <a:xfrm>
              <a:off x="19496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57" name="Google Shape;7257;p200"/>
            <p:cNvSpPr/>
            <p:nvPr/>
          </p:nvSpPr>
          <p:spPr>
            <a:xfrm>
              <a:off x="21479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58" name="Google Shape;7258;p200"/>
            <p:cNvSpPr/>
            <p:nvPr/>
          </p:nvSpPr>
          <p:spPr>
            <a:xfrm>
              <a:off x="2346250" y="2315675"/>
              <a:ext cx="75575" cy="75575"/>
            </a:xfrm>
            <a:custGeom>
              <a:avLst/>
              <a:gdLst/>
              <a:ahLst/>
              <a:cxnLst/>
              <a:rect l="l" t="t" r="r" b="b"/>
              <a:pathLst>
                <a:path w="3023" h="3023"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59" name="Google Shape;7259;p200"/>
            <p:cNvSpPr/>
            <p:nvPr/>
          </p:nvSpPr>
          <p:spPr>
            <a:xfrm>
              <a:off x="25469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60" name="Google Shape;7260;p200"/>
            <p:cNvSpPr/>
            <p:nvPr/>
          </p:nvSpPr>
          <p:spPr>
            <a:xfrm>
              <a:off x="27452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61" name="Google Shape;7261;p200"/>
            <p:cNvSpPr/>
            <p:nvPr/>
          </p:nvSpPr>
          <p:spPr>
            <a:xfrm>
              <a:off x="2945925" y="231567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62" name="Google Shape;7262;p200"/>
            <p:cNvSpPr/>
            <p:nvPr/>
          </p:nvSpPr>
          <p:spPr>
            <a:xfrm>
              <a:off x="3144225" y="2315675"/>
              <a:ext cx="73225" cy="75575"/>
            </a:xfrm>
            <a:custGeom>
              <a:avLst/>
              <a:gdLst/>
              <a:ahLst/>
              <a:cxnLst/>
              <a:rect l="l" t="t" r="r" b="b"/>
              <a:pathLst>
                <a:path w="2929" h="3023"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63" name="Google Shape;7263;p200"/>
            <p:cNvSpPr/>
            <p:nvPr/>
          </p:nvSpPr>
          <p:spPr>
            <a:xfrm>
              <a:off x="3342550" y="231567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64" name="Google Shape;7264;p200"/>
            <p:cNvSpPr/>
            <p:nvPr/>
          </p:nvSpPr>
          <p:spPr>
            <a:xfrm>
              <a:off x="3540850" y="2315675"/>
              <a:ext cx="75575" cy="75575"/>
            </a:xfrm>
            <a:custGeom>
              <a:avLst/>
              <a:gdLst/>
              <a:ahLst/>
              <a:cxnLst/>
              <a:rect l="l" t="t" r="r" b="b"/>
              <a:pathLst>
                <a:path w="3023" h="3023"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65" name="Google Shape;7265;p200"/>
            <p:cNvSpPr/>
            <p:nvPr/>
          </p:nvSpPr>
          <p:spPr>
            <a:xfrm>
              <a:off x="3741525" y="231567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66" name="Google Shape;7266;p200"/>
            <p:cNvSpPr/>
            <p:nvPr/>
          </p:nvSpPr>
          <p:spPr>
            <a:xfrm>
              <a:off x="1201250" y="2509250"/>
              <a:ext cx="25975" cy="68500"/>
            </a:xfrm>
            <a:custGeom>
              <a:avLst/>
              <a:gdLst/>
              <a:ahLst/>
              <a:cxnLst/>
              <a:rect l="l" t="t" r="r" b="b"/>
              <a:pathLst>
                <a:path w="1039" h="2740" extrusionOk="0">
                  <a:moveTo>
                    <a:pt x="283" y="1"/>
                  </a:moveTo>
                  <a:cubicBezTo>
                    <a:pt x="189" y="945"/>
                    <a:pt x="95" y="1795"/>
                    <a:pt x="0" y="2740"/>
                  </a:cubicBezTo>
                  <a:cubicBezTo>
                    <a:pt x="567" y="2551"/>
                    <a:pt x="1039" y="1984"/>
                    <a:pt x="1039" y="1323"/>
                  </a:cubicBezTo>
                  <a:cubicBezTo>
                    <a:pt x="1039" y="756"/>
                    <a:pt x="756" y="284"/>
                    <a:pt x="283"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67" name="Google Shape;7267;p200"/>
            <p:cNvSpPr/>
            <p:nvPr/>
          </p:nvSpPr>
          <p:spPr>
            <a:xfrm>
              <a:off x="13523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68" name="Google Shape;7268;p200"/>
            <p:cNvSpPr/>
            <p:nvPr/>
          </p:nvSpPr>
          <p:spPr>
            <a:xfrm>
              <a:off x="1550650" y="2504550"/>
              <a:ext cx="75575" cy="75550"/>
            </a:xfrm>
            <a:custGeom>
              <a:avLst/>
              <a:gdLst/>
              <a:ahLst/>
              <a:cxnLst/>
              <a:rect l="l" t="t" r="r" b="b"/>
              <a:pathLst>
                <a:path w="3023" h="3022"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69" name="Google Shape;7269;p200"/>
            <p:cNvSpPr/>
            <p:nvPr/>
          </p:nvSpPr>
          <p:spPr>
            <a:xfrm>
              <a:off x="1751325" y="250455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70" name="Google Shape;7270;p200"/>
            <p:cNvSpPr/>
            <p:nvPr/>
          </p:nvSpPr>
          <p:spPr>
            <a:xfrm>
              <a:off x="19496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71" name="Google Shape;7271;p200"/>
            <p:cNvSpPr/>
            <p:nvPr/>
          </p:nvSpPr>
          <p:spPr>
            <a:xfrm>
              <a:off x="21479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72" name="Google Shape;7272;p200"/>
            <p:cNvSpPr/>
            <p:nvPr/>
          </p:nvSpPr>
          <p:spPr>
            <a:xfrm>
              <a:off x="2346250" y="2504550"/>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73" name="Google Shape;7273;p200"/>
            <p:cNvSpPr/>
            <p:nvPr/>
          </p:nvSpPr>
          <p:spPr>
            <a:xfrm>
              <a:off x="25469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74" name="Google Shape;7274;p200"/>
            <p:cNvSpPr/>
            <p:nvPr/>
          </p:nvSpPr>
          <p:spPr>
            <a:xfrm>
              <a:off x="27452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75" name="Google Shape;7275;p200"/>
            <p:cNvSpPr/>
            <p:nvPr/>
          </p:nvSpPr>
          <p:spPr>
            <a:xfrm>
              <a:off x="2945925" y="250455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76" name="Google Shape;7276;p200"/>
            <p:cNvSpPr/>
            <p:nvPr/>
          </p:nvSpPr>
          <p:spPr>
            <a:xfrm>
              <a:off x="3144225" y="2504550"/>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77" name="Google Shape;7277;p200"/>
            <p:cNvSpPr/>
            <p:nvPr/>
          </p:nvSpPr>
          <p:spPr>
            <a:xfrm>
              <a:off x="3342550" y="250455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78" name="Google Shape;7278;p200"/>
            <p:cNvSpPr/>
            <p:nvPr/>
          </p:nvSpPr>
          <p:spPr>
            <a:xfrm>
              <a:off x="3540850" y="2504550"/>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79" name="Google Shape;7279;p200"/>
            <p:cNvSpPr/>
            <p:nvPr/>
          </p:nvSpPr>
          <p:spPr>
            <a:xfrm>
              <a:off x="3741525" y="250455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80" name="Google Shape;7280;p200"/>
            <p:cNvSpPr/>
            <p:nvPr/>
          </p:nvSpPr>
          <p:spPr>
            <a:xfrm>
              <a:off x="1189450" y="2693400"/>
              <a:ext cx="37775" cy="75575"/>
            </a:xfrm>
            <a:custGeom>
              <a:avLst/>
              <a:gdLst/>
              <a:ahLst/>
              <a:cxnLst/>
              <a:rect l="l" t="t" r="r" b="b"/>
              <a:pathLst>
                <a:path w="1511" h="3023" extrusionOk="0">
                  <a:moveTo>
                    <a:pt x="94" y="1"/>
                  </a:moveTo>
                  <a:cubicBezTo>
                    <a:pt x="94" y="1040"/>
                    <a:pt x="0" y="1984"/>
                    <a:pt x="0" y="2928"/>
                  </a:cubicBezTo>
                  <a:lnTo>
                    <a:pt x="94" y="2928"/>
                  </a:lnTo>
                  <a:lnTo>
                    <a:pt x="94" y="3023"/>
                  </a:lnTo>
                  <a:cubicBezTo>
                    <a:pt x="850" y="3023"/>
                    <a:pt x="1511" y="2362"/>
                    <a:pt x="1511" y="1512"/>
                  </a:cubicBezTo>
                  <a:cubicBezTo>
                    <a:pt x="1511" y="662"/>
                    <a:pt x="944" y="1"/>
                    <a:pt x="94"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81" name="Google Shape;7281;p200"/>
            <p:cNvSpPr/>
            <p:nvPr/>
          </p:nvSpPr>
          <p:spPr>
            <a:xfrm>
              <a:off x="13523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82" name="Google Shape;7282;p200"/>
            <p:cNvSpPr/>
            <p:nvPr/>
          </p:nvSpPr>
          <p:spPr>
            <a:xfrm>
              <a:off x="1550650" y="2693400"/>
              <a:ext cx="75575" cy="75575"/>
            </a:xfrm>
            <a:custGeom>
              <a:avLst/>
              <a:gdLst/>
              <a:ahLst/>
              <a:cxnLst/>
              <a:rect l="l" t="t" r="r" b="b"/>
              <a:pathLst>
                <a:path w="3023" h="3023" extrusionOk="0">
                  <a:moveTo>
                    <a:pt x="1511" y="1"/>
                  </a:moveTo>
                  <a:cubicBezTo>
                    <a:pt x="756" y="1"/>
                    <a:pt x="0"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83" name="Google Shape;7283;p200"/>
            <p:cNvSpPr/>
            <p:nvPr/>
          </p:nvSpPr>
          <p:spPr>
            <a:xfrm>
              <a:off x="1751325" y="2693400"/>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84" name="Google Shape;7284;p200"/>
            <p:cNvSpPr/>
            <p:nvPr/>
          </p:nvSpPr>
          <p:spPr>
            <a:xfrm>
              <a:off x="19496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85" name="Google Shape;7285;p200"/>
            <p:cNvSpPr/>
            <p:nvPr/>
          </p:nvSpPr>
          <p:spPr>
            <a:xfrm>
              <a:off x="21479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86" name="Google Shape;7286;p200"/>
            <p:cNvSpPr/>
            <p:nvPr/>
          </p:nvSpPr>
          <p:spPr>
            <a:xfrm>
              <a:off x="2346250" y="2693400"/>
              <a:ext cx="75575" cy="75575"/>
            </a:xfrm>
            <a:custGeom>
              <a:avLst/>
              <a:gdLst/>
              <a:ahLst/>
              <a:cxnLst/>
              <a:rect l="l" t="t" r="r" b="b"/>
              <a:pathLst>
                <a:path w="3023" h="3023" extrusionOk="0">
                  <a:moveTo>
                    <a:pt x="1512" y="1"/>
                  </a:moveTo>
                  <a:cubicBezTo>
                    <a:pt x="756" y="1"/>
                    <a:pt x="1" y="662"/>
                    <a:pt x="95" y="1512"/>
                  </a:cubicBezTo>
                  <a:cubicBezTo>
                    <a:pt x="95"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87" name="Google Shape;7287;p200"/>
            <p:cNvSpPr/>
            <p:nvPr/>
          </p:nvSpPr>
          <p:spPr>
            <a:xfrm>
              <a:off x="25469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88" name="Google Shape;7288;p200"/>
            <p:cNvSpPr/>
            <p:nvPr/>
          </p:nvSpPr>
          <p:spPr>
            <a:xfrm>
              <a:off x="27452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89" name="Google Shape;7289;p200"/>
            <p:cNvSpPr/>
            <p:nvPr/>
          </p:nvSpPr>
          <p:spPr>
            <a:xfrm>
              <a:off x="2945925" y="2693400"/>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90" name="Google Shape;7290;p200"/>
            <p:cNvSpPr/>
            <p:nvPr/>
          </p:nvSpPr>
          <p:spPr>
            <a:xfrm>
              <a:off x="3144225" y="2693400"/>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91" name="Google Shape;7291;p200"/>
            <p:cNvSpPr/>
            <p:nvPr/>
          </p:nvSpPr>
          <p:spPr>
            <a:xfrm>
              <a:off x="3342550" y="2693400"/>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92" name="Google Shape;7292;p200"/>
            <p:cNvSpPr/>
            <p:nvPr/>
          </p:nvSpPr>
          <p:spPr>
            <a:xfrm>
              <a:off x="3540850" y="2693400"/>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93" name="Google Shape;7293;p200"/>
            <p:cNvSpPr/>
            <p:nvPr/>
          </p:nvSpPr>
          <p:spPr>
            <a:xfrm>
              <a:off x="3741525" y="2693400"/>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94" name="Google Shape;7294;p200"/>
            <p:cNvSpPr/>
            <p:nvPr/>
          </p:nvSpPr>
          <p:spPr>
            <a:xfrm>
              <a:off x="3342550" y="5337575"/>
              <a:ext cx="75550" cy="49600"/>
            </a:xfrm>
            <a:custGeom>
              <a:avLst/>
              <a:gdLst/>
              <a:ahLst/>
              <a:cxnLst/>
              <a:rect l="l" t="t" r="r" b="b"/>
              <a:pathLst>
                <a:path w="3022" h="1984" extrusionOk="0">
                  <a:moveTo>
                    <a:pt x="1511" y="0"/>
                  </a:moveTo>
                  <a:cubicBezTo>
                    <a:pt x="661" y="0"/>
                    <a:pt x="0" y="661"/>
                    <a:pt x="0" y="1511"/>
                  </a:cubicBezTo>
                  <a:cubicBezTo>
                    <a:pt x="0" y="1511"/>
                    <a:pt x="0" y="1511"/>
                    <a:pt x="0" y="1606"/>
                  </a:cubicBezTo>
                  <a:cubicBezTo>
                    <a:pt x="944" y="1700"/>
                    <a:pt x="1889" y="1889"/>
                    <a:pt x="2927" y="1983"/>
                  </a:cubicBezTo>
                  <a:cubicBezTo>
                    <a:pt x="2927" y="1889"/>
                    <a:pt x="3022" y="1700"/>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95" name="Google Shape;7295;p200"/>
            <p:cNvSpPr/>
            <p:nvPr/>
          </p:nvSpPr>
          <p:spPr>
            <a:xfrm>
              <a:off x="3540850" y="5337575"/>
              <a:ext cx="75575" cy="70850"/>
            </a:xfrm>
            <a:custGeom>
              <a:avLst/>
              <a:gdLst/>
              <a:ahLst/>
              <a:cxnLst/>
              <a:rect l="l" t="t" r="r" b="b"/>
              <a:pathLst>
                <a:path w="3023" h="2834" extrusionOk="0">
                  <a:moveTo>
                    <a:pt x="1511" y="0"/>
                  </a:moveTo>
                  <a:cubicBezTo>
                    <a:pt x="756" y="0"/>
                    <a:pt x="95" y="661"/>
                    <a:pt x="95" y="1511"/>
                  </a:cubicBezTo>
                  <a:lnTo>
                    <a:pt x="1" y="1511"/>
                  </a:lnTo>
                  <a:cubicBezTo>
                    <a:pt x="1" y="1983"/>
                    <a:pt x="284" y="2361"/>
                    <a:pt x="662" y="2645"/>
                  </a:cubicBezTo>
                  <a:cubicBezTo>
                    <a:pt x="1228" y="2739"/>
                    <a:pt x="1700" y="2739"/>
                    <a:pt x="2267" y="2833"/>
                  </a:cubicBezTo>
                  <a:cubicBezTo>
                    <a:pt x="2739" y="2550"/>
                    <a:pt x="3022" y="2078"/>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96" name="Google Shape;7296;p200"/>
            <p:cNvSpPr/>
            <p:nvPr/>
          </p:nvSpPr>
          <p:spPr>
            <a:xfrm>
              <a:off x="3741525" y="533757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97" name="Google Shape;7297;p200"/>
            <p:cNvSpPr/>
            <p:nvPr/>
          </p:nvSpPr>
          <p:spPr>
            <a:xfrm>
              <a:off x="2745250" y="5148700"/>
              <a:ext cx="75575" cy="73225"/>
            </a:xfrm>
            <a:custGeom>
              <a:avLst/>
              <a:gdLst/>
              <a:ahLst/>
              <a:cxnLst/>
              <a:rect l="l" t="t" r="r" b="b"/>
              <a:pathLst>
                <a:path w="3023" h="2929" extrusionOk="0">
                  <a:moveTo>
                    <a:pt x="1511" y="1"/>
                  </a:moveTo>
                  <a:cubicBezTo>
                    <a:pt x="661" y="1"/>
                    <a:pt x="0" y="662"/>
                    <a:pt x="0" y="1512"/>
                  </a:cubicBezTo>
                  <a:cubicBezTo>
                    <a:pt x="0" y="1700"/>
                    <a:pt x="95" y="1889"/>
                    <a:pt x="189" y="2078"/>
                  </a:cubicBezTo>
                  <a:cubicBezTo>
                    <a:pt x="756" y="2361"/>
                    <a:pt x="1417" y="2645"/>
                    <a:pt x="1983" y="2928"/>
                  </a:cubicBezTo>
                  <a:cubicBezTo>
                    <a:pt x="2550" y="2645"/>
                    <a:pt x="3022" y="2173"/>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98" name="Google Shape;7298;p200"/>
            <p:cNvSpPr/>
            <p:nvPr/>
          </p:nvSpPr>
          <p:spPr>
            <a:xfrm>
              <a:off x="2945925" y="5148700"/>
              <a:ext cx="73200" cy="75575"/>
            </a:xfrm>
            <a:custGeom>
              <a:avLst/>
              <a:gdLst/>
              <a:ahLst/>
              <a:cxnLst/>
              <a:rect l="l" t="t" r="r" b="b"/>
              <a:pathLst>
                <a:path w="2928" h="3023" extrusionOk="0">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99" name="Google Shape;7299;p200"/>
            <p:cNvSpPr/>
            <p:nvPr/>
          </p:nvSpPr>
          <p:spPr>
            <a:xfrm>
              <a:off x="3144225" y="5148700"/>
              <a:ext cx="73225" cy="75575"/>
            </a:xfrm>
            <a:custGeom>
              <a:avLst/>
              <a:gdLst/>
              <a:ahLst/>
              <a:cxnLst/>
              <a:rect l="l" t="t" r="r" b="b"/>
              <a:pathLst>
                <a:path w="2929" h="3023" extrusionOk="0">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00" name="Google Shape;7300;p200"/>
            <p:cNvSpPr/>
            <p:nvPr/>
          </p:nvSpPr>
          <p:spPr>
            <a:xfrm>
              <a:off x="3342550" y="5148700"/>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01" name="Google Shape;7301;p200"/>
            <p:cNvSpPr/>
            <p:nvPr/>
          </p:nvSpPr>
          <p:spPr>
            <a:xfrm>
              <a:off x="3540850" y="5148700"/>
              <a:ext cx="75575" cy="75575"/>
            </a:xfrm>
            <a:custGeom>
              <a:avLst/>
              <a:gdLst/>
              <a:ahLst/>
              <a:cxnLst/>
              <a:rect l="l" t="t" r="r" b="b"/>
              <a:pathLst>
                <a:path w="3023" h="3023" extrusionOk="0">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02" name="Google Shape;7302;p200"/>
            <p:cNvSpPr/>
            <p:nvPr/>
          </p:nvSpPr>
          <p:spPr>
            <a:xfrm>
              <a:off x="3741525" y="5148700"/>
              <a:ext cx="73200" cy="75575"/>
            </a:xfrm>
            <a:custGeom>
              <a:avLst/>
              <a:gdLst/>
              <a:ahLst/>
              <a:cxnLst/>
              <a:rect l="l" t="t" r="r" b="b"/>
              <a:pathLst>
                <a:path w="2928" h="3023" extrusionOk="0">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03" name="Google Shape;7303;p200"/>
            <p:cNvSpPr/>
            <p:nvPr/>
          </p:nvSpPr>
          <p:spPr>
            <a:xfrm>
              <a:off x="2350975" y="4959825"/>
              <a:ext cx="70850" cy="63775"/>
            </a:xfrm>
            <a:custGeom>
              <a:avLst/>
              <a:gdLst/>
              <a:ahLst/>
              <a:cxnLst/>
              <a:rect l="l" t="t" r="r" b="b"/>
              <a:pathLst>
                <a:path w="2834" h="2551" extrusionOk="0">
                  <a:moveTo>
                    <a:pt x="1323" y="1"/>
                  </a:moveTo>
                  <a:cubicBezTo>
                    <a:pt x="662" y="1"/>
                    <a:pt x="190" y="379"/>
                    <a:pt x="1" y="1040"/>
                  </a:cubicBezTo>
                  <a:cubicBezTo>
                    <a:pt x="756" y="1512"/>
                    <a:pt x="1606" y="2078"/>
                    <a:pt x="2362" y="2551"/>
                  </a:cubicBezTo>
                  <a:cubicBezTo>
                    <a:pt x="2645" y="2267"/>
                    <a:pt x="2834" y="1890"/>
                    <a:pt x="2834" y="1512"/>
                  </a:cubicBezTo>
                  <a:cubicBezTo>
                    <a:pt x="2834" y="662"/>
                    <a:pt x="2173" y="1"/>
                    <a:pt x="1323"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04" name="Google Shape;7304;p200"/>
            <p:cNvSpPr/>
            <p:nvPr/>
          </p:nvSpPr>
          <p:spPr>
            <a:xfrm>
              <a:off x="2546925"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05" name="Google Shape;7305;p200"/>
            <p:cNvSpPr/>
            <p:nvPr/>
          </p:nvSpPr>
          <p:spPr>
            <a:xfrm>
              <a:off x="27452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06" name="Google Shape;7306;p200"/>
            <p:cNvSpPr/>
            <p:nvPr/>
          </p:nvSpPr>
          <p:spPr>
            <a:xfrm>
              <a:off x="2945925" y="495982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07" name="Google Shape;7307;p200"/>
            <p:cNvSpPr/>
            <p:nvPr/>
          </p:nvSpPr>
          <p:spPr>
            <a:xfrm>
              <a:off x="3144225" y="4959825"/>
              <a:ext cx="73225" cy="75575"/>
            </a:xfrm>
            <a:custGeom>
              <a:avLst/>
              <a:gdLst/>
              <a:ahLst/>
              <a:cxnLst/>
              <a:rect l="l" t="t" r="r" b="b"/>
              <a:pathLst>
                <a:path w="2929" h="3023" extrusionOk="0">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08" name="Google Shape;7308;p200"/>
            <p:cNvSpPr/>
            <p:nvPr/>
          </p:nvSpPr>
          <p:spPr>
            <a:xfrm>
              <a:off x="3342550" y="495982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09" name="Google Shape;7309;p200"/>
            <p:cNvSpPr/>
            <p:nvPr/>
          </p:nvSpPr>
          <p:spPr>
            <a:xfrm>
              <a:off x="3540850" y="4959825"/>
              <a:ext cx="75575" cy="75575"/>
            </a:xfrm>
            <a:custGeom>
              <a:avLst/>
              <a:gdLst/>
              <a:ahLst/>
              <a:cxnLst/>
              <a:rect l="l" t="t" r="r" b="b"/>
              <a:pathLst>
                <a:path w="3023" h="3023" extrusionOk="0">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10" name="Google Shape;7310;p200"/>
            <p:cNvSpPr/>
            <p:nvPr/>
          </p:nvSpPr>
          <p:spPr>
            <a:xfrm>
              <a:off x="3741525" y="495982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11" name="Google Shape;7311;p200"/>
            <p:cNvSpPr/>
            <p:nvPr/>
          </p:nvSpPr>
          <p:spPr>
            <a:xfrm>
              <a:off x="21479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12" name="Google Shape;7312;p200"/>
            <p:cNvSpPr/>
            <p:nvPr/>
          </p:nvSpPr>
          <p:spPr>
            <a:xfrm>
              <a:off x="2346250" y="4770975"/>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13" name="Google Shape;7313;p200"/>
            <p:cNvSpPr/>
            <p:nvPr/>
          </p:nvSpPr>
          <p:spPr>
            <a:xfrm>
              <a:off x="2546925"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14" name="Google Shape;7314;p200"/>
            <p:cNvSpPr/>
            <p:nvPr/>
          </p:nvSpPr>
          <p:spPr>
            <a:xfrm>
              <a:off x="27452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15" name="Google Shape;7315;p200"/>
            <p:cNvSpPr/>
            <p:nvPr/>
          </p:nvSpPr>
          <p:spPr>
            <a:xfrm>
              <a:off x="2945925" y="477097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16" name="Google Shape;7316;p200"/>
            <p:cNvSpPr/>
            <p:nvPr/>
          </p:nvSpPr>
          <p:spPr>
            <a:xfrm>
              <a:off x="3144225" y="4770975"/>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17" name="Google Shape;7317;p200"/>
            <p:cNvSpPr/>
            <p:nvPr/>
          </p:nvSpPr>
          <p:spPr>
            <a:xfrm>
              <a:off x="3342550" y="47709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18" name="Google Shape;7318;p200"/>
            <p:cNvSpPr/>
            <p:nvPr/>
          </p:nvSpPr>
          <p:spPr>
            <a:xfrm>
              <a:off x="3540850" y="4770975"/>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19" name="Google Shape;7319;p200"/>
            <p:cNvSpPr/>
            <p:nvPr/>
          </p:nvSpPr>
          <p:spPr>
            <a:xfrm>
              <a:off x="3741525" y="477097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20" name="Google Shape;7320;p200"/>
            <p:cNvSpPr/>
            <p:nvPr/>
          </p:nvSpPr>
          <p:spPr>
            <a:xfrm>
              <a:off x="1949625"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21" name="Google Shape;7321;p200"/>
            <p:cNvSpPr/>
            <p:nvPr/>
          </p:nvSpPr>
          <p:spPr>
            <a:xfrm>
              <a:off x="21479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22" name="Google Shape;7322;p200"/>
            <p:cNvSpPr/>
            <p:nvPr/>
          </p:nvSpPr>
          <p:spPr>
            <a:xfrm>
              <a:off x="2346250" y="4582100"/>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23" name="Google Shape;7323;p200"/>
            <p:cNvSpPr/>
            <p:nvPr/>
          </p:nvSpPr>
          <p:spPr>
            <a:xfrm>
              <a:off x="2546925"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24" name="Google Shape;7324;p200"/>
            <p:cNvSpPr/>
            <p:nvPr/>
          </p:nvSpPr>
          <p:spPr>
            <a:xfrm>
              <a:off x="27452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25" name="Google Shape;7325;p200"/>
            <p:cNvSpPr/>
            <p:nvPr/>
          </p:nvSpPr>
          <p:spPr>
            <a:xfrm>
              <a:off x="2945925" y="4582100"/>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26" name="Google Shape;7326;p200"/>
            <p:cNvSpPr/>
            <p:nvPr/>
          </p:nvSpPr>
          <p:spPr>
            <a:xfrm>
              <a:off x="3144225" y="4582100"/>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27" name="Google Shape;7327;p200"/>
            <p:cNvSpPr/>
            <p:nvPr/>
          </p:nvSpPr>
          <p:spPr>
            <a:xfrm>
              <a:off x="3342550" y="458210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28" name="Google Shape;7328;p200"/>
            <p:cNvSpPr/>
            <p:nvPr/>
          </p:nvSpPr>
          <p:spPr>
            <a:xfrm>
              <a:off x="3540850" y="4582100"/>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29" name="Google Shape;7329;p200"/>
            <p:cNvSpPr/>
            <p:nvPr/>
          </p:nvSpPr>
          <p:spPr>
            <a:xfrm>
              <a:off x="3741525" y="458210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30" name="Google Shape;7330;p200"/>
            <p:cNvSpPr/>
            <p:nvPr/>
          </p:nvSpPr>
          <p:spPr>
            <a:xfrm>
              <a:off x="1751325" y="4393225"/>
              <a:ext cx="73200" cy="75575"/>
            </a:xfrm>
            <a:custGeom>
              <a:avLst/>
              <a:gdLst/>
              <a:ahLst/>
              <a:cxnLst/>
              <a:rect l="l" t="t" r="r" b="b"/>
              <a:pathLst>
                <a:path w="2928" h="3023" extrusionOk="0">
                  <a:moveTo>
                    <a:pt x="1417" y="1"/>
                  </a:moveTo>
                  <a:cubicBezTo>
                    <a:pt x="661" y="1"/>
                    <a:pt x="0" y="662"/>
                    <a:pt x="0" y="1512"/>
                  </a:cubicBezTo>
                  <a:cubicBezTo>
                    <a:pt x="0" y="1606"/>
                    <a:pt x="0" y="1700"/>
                    <a:pt x="0" y="1795"/>
                  </a:cubicBezTo>
                  <a:cubicBezTo>
                    <a:pt x="378" y="2173"/>
                    <a:pt x="661" y="2456"/>
                    <a:pt x="945" y="2834"/>
                  </a:cubicBezTo>
                  <a:cubicBezTo>
                    <a:pt x="1134" y="2928"/>
                    <a:pt x="132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31" name="Google Shape;7331;p200"/>
            <p:cNvSpPr/>
            <p:nvPr/>
          </p:nvSpPr>
          <p:spPr>
            <a:xfrm>
              <a:off x="1949625"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32" name="Google Shape;7332;p200"/>
            <p:cNvSpPr/>
            <p:nvPr/>
          </p:nvSpPr>
          <p:spPr>
            <a:xfrm>
              <a:off x="21479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33" name="Google Shape;7333;p200"/>
            <p:cNvSpPr/>
            <p:nvPr/>
          </p:nvSpPr>
          <p:spPr>
            <a:xfrm>
              <a:off x="2346250" y="4393225"/>
              <a:ext cx="75575" cy="75575"/>
            </a:xfrm>
            <a:custGeom>
              <a:avLst/>
              <a:gdLst/>
              <a:ahLst/>
              <a:cxnLst/>
              <a:rect l="l" t="t" r="r" b="b"/>
              <a:pathLst>
                <a:path w="3023" h="3023" extrusionOk="0">
                  <a:moveTo>
                    <a:pt x="1512" y="1"/>
                  </a:moveTo>
                  <a:cubicBezTo>
                    <a:pt x="756" y="1"/>
                    <a:pt x="95" y="662"/>
                    <a:pt x="95" y="1512"/>
                  </a:cubicBezTo>
                  <a:cubicBezTo>
                    <a:pt x="1" y="2361"/>
                    <a:pt x="756"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34" name="Google Shape;7334;p200"/>
            <p:cNvSpPr/>
            <p:nvPr/>
          </p:nvSpPr>
          <p:spPr>
            <a:xfrm>
              <a:off x="2546925"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267"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35" name="Google Shape;7335;p200"/>
            <p:cNvSpPr/>
            <p:nvPr/>
          </p:nvSpPr>
          <p:spPr>
            <a:xfrm>
              <a:off x="27452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36" name="Google Shape;7336;p200"/>
            <p:cNvSpPr/>
            <p:nvPr/>
          </p:nvSpPr>
          <p:spPr>
            <a:xfrm>
              <a:off x="2945925" y="4393225"/>
              <a:ext cx="73200" cy="75575"/>
            </a:xfrm>
            <a:custGeom>
              <a:avLst/>
              <a:gdLst/>
              <a:ahLst/>
              <a:cxnLst/>
              <a:rect l="l" t="t" r="r" b="b"/>
              <a:pathLst>
                <a:path w="2928" h="3023" extrusionOk="0">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37" name="Google Shape;7337;p200"/>
            <p:cNvSpPr/>
            <p:nvPr/>
          </p:nvSpPr>
          <p:spPr>
            <a:xfrm>
              <a:off x="3144225" y="4393225"/>
              <a:ext cx="73225" cy="75575"/>
            </a:xfrm>
            <a:custGeom>
              <a:avLst/>
              <a:gdLst/>
              <a:ahLst/>
              <a:cxnLst/>
              <a:rect l="l" t="t" r="r" b="b"/>
              <a:pathLst>
                <a:path w="2929" h="3023" extrusionOk="0">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38" name="Google Shape;7338;p200"/>
            <p:cNvSpPr/>
            <p:nvPr/>
          </p:nvSpPr>
          <p:spPr>
            <a:xfrm>
              <a:off x="3342550" y="4393225"/>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39" name="Google Shape;7339;p200"/>
            <p:cNvSpPr/>
            <p:nvPr/>
          </p:nvSpPr>
          <p:spPr>
            <a:xfrm>
              <a:off x="3540850" y="4393225"/>
              <a:ext cx="75575" cy="75575"/>
            </a:xfrm>
            <a:custGeom>
              <a:avLst/>
              <a:gdLst/>
              <a:ahLst/>
              <a:cxnLst/>
              <a:rect l="l" t="t" r="r" b="b"/>
              <a:pathLst>
                <a:path w="3023" h="3023" extrusionOk="0">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40" name="Google Shape;7340;p200"/>
            <p:cNvSpPr/>
            <p:nvPr/>
          </p:nvSpPr>
          <p:spPr>
            <a:xfrm>
              <a:off x="3741525" y="4393225"/>
              <a:ext cx="73200" cy="75575"/>
            </a:xfrm>
            <a:custGeom>
              <a:avLst/>
              <a:gdLst/>
              <a:ahLst/>
              <a:cxnLst/>
              <a:rect l="l" t="t" r="r" b="b"/>
              <a:pathLst>
                <a:path w="2928" h="3023" extrusionOk="0">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41" name="Google Shape;7341;p200"/>
            <p:cNvSpPr/>
            <p:nvPr/>
          </p:nvSpPr>
          <p:spPr>
            <a:xfrm>
              <a:off x="1751325" y="4204350"/>
              <a:ext cx="73200" cy="73225"/>
            </a:xfrm>
            <a:custGeom>
              <a:avLst/>
              <a:gdLst/>
              <a:ahLst/>
              <a:cxnLst/>
              <a:rect l="l" t="t" r="r" b="b"/>
              <a:pathLst>
                <a:path w="2928" h="2929" extrusionOk="0">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42" name="Google Shape;7342;p200"/>
            <p:cNvSpPr/>
            <p:nvPr/>
          </p:nvSpPr>
          <p:spPr>
            <a:xfrm>
              <a:off x="1949625"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43" name="Google Shape;7343;p200"/>
            <p:cNvSpPr/>
            <p:nvPr/>
          </p:nvSpPr>
          <p:spPr>
            <a:xfrm>
              <a:off x="21479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44" name="Google Shape;7344;p200"/>
            <p:cNvSpPr/>
            <p:nvPr/>
          </p:nvSpPr>
          <p:spPr>
            <a:xfrm>
              <a:off x="2346250" y="4204350"/>
              <a:ext cx="75575" cy="73225"/>
            </a:xfrm>
            <a:custGeom>
              <a:avLst/>
              <a:gdLst/>
              <a:ahLst/>
              <a:cxnLst/>
              <a:rect l="l" t="t" r="r" b="b"/>
              <a:pathLst>
                <a:path w="3023" h="2929" extrusionOk="0">
                  <a:moveTo>
                    <a:pt x="1512" y="1"/>
                  </a:moveTo>
                  <a:cubicBezTo>
                    <a:pt x="756" y="1"/>
                    <a:pt x="95" y="662"/>
                    <a:pt x="95" y="1512"/>
                  </a:cubicBezTo>
                  <a:cubicBezTo>
                    <a:pt x="1" y="2267"/>
                    <a:pt x="756"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45" name="Google Shape;7345;p200"/>
            <p:cNvSpPr/>
            <p:nvPr/>
          </p:nvSpPr>
          <p:spPr>
            <a:xfrm>
              <a:off x="2546925"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267"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46" name="Google Shape;7346;p200"/>
            <p:cNvSpPr/>
            <p:nvPr/>
          </p:nvSpPr>
          <p:spPr>
            <a:xfrm>
              <a:off x="27452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47" name="Google Shape;7347;p200"/>
            <p:cNvSpPr/>
            <p:nvPr/>
          </p:nvSpPr>
          <p:spPr>
            <a:xfrm>
              <a:off x="2945925" y="4204350"/>
              <a:ext cx="73200" cy="73225"/>
            </a:xfrm>
            <a:custGeom>
              <a:avLst/>
              <a:gdLst/>
              <a:ahLst/>
              <a:cxnLst/>
              <a:rect l="l" t="t" r="r" b="b"/>
              <a:pathLst>
                <a:path w="2928" h="2929" extrusionOk="0">
                  <a:moveTo>
                    <a:pt x="1417" y="1"/>
                  </a:moveTo>
                  <a:cubicBezTo>
                    <a:pt x="661" y="1"/>
                    <a:pt x="0" y="662"/>
                    <a:pt x="0" y="1512"/>
                  </a:cubicBezTo>
                  <a:cubicBezTo>
                    <a:pt x="0" y="2267"/>
                    <a:pt x="661" y="2928"/>
                    <a:pt x="1417" y="2928"/>
                  </a:cubicBezTo>
                  <a:cubicBezTo>
                    <a:pt x="2266" y="2928"/>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48" name="Google Shape;7348;p200"/>
            <p:cNvSpPr/>
            <p:nvPr/>
          </p:nvSpPr>
          <p:spPr>
            <a:xfrm>
              <a:off x="3144225" y="4204350"/>
              <a:ext cx="73225" cy="73225"/>
            </a:xfrm>
            <a:custGeom>
              <a:avLst/>
              <a:gdLst/>
              <a:ahLst/>
              <a:cxnLst/>
              <a:rect l="l" t="t" r="r" b="b"/>
              <a:pathLst>
                <a:path w="2929" h="2929" extrusionOk="0">
                  <a:moveTo>
                    <a:pt x="1417" y="1"/>
                  </a:moveTo>
                  <a:cubicBezTo>
                    <a:pt x="662" y="1"/>
                    <a:pt x="1" y="662"/>
                    <a:pt x="1" y="1512"/>
                  </a:cubicBezTo>
                  <a:cubicBezTo>
                    <a:pt x="1" y="2267"/>
                    <a:pt x="662"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49" name="Google Shape;7349;p200"/>
            <p:cNvSpPr/>
            <p:nvPr/>
          </p:nvSpPr>
          <p:spPr>
            <a:xfrm>
              <a:off x="3342550" y="42043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50" name="Google Shape;7350;p200"/>
            <p:cNvSpPr/>
            <p:nvPr/>
          </p:nvSpPr>
          <p:spPr>
            <a:xfrm>
              <a:off x="3540850" y="4204350"/>
              <a:ext cx="75575" cy="73225"/>
            </a:xfrm>
            <a:custGeom>
              <a:avLst/>
              <a:gdLst/>
              <a:ahLst/>
              <a:cxnLst/>
              <a:rect l="l" t="t" r="r" b="b"/>
              <a:pathLst>
                <a:path w="3023" h="2929" extrusionOk="0">
                  <a:moveTo>
                    <a:pt x="1511" y="1"/>
                  </a:moveTo>
                  <a:cubicBezTo>
                    <a:pt x="756" y="1"/>
                    <a:pt x="95" y="662"/>
                    <a:pt x="95" y="1512"/>
                  </a:cubicBezTo>
                  <a:cubicBezTo>
                    <a:pt x="1" y="2267"/>
                    <a:pt x="756"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51" name="Google Shape;7351;p200"/>
            <p:cNvSpPr/>
            <p:nvPr/>
          </p:nvSpPr>
          <p:spPr>
            <a:xfrm>
              <a:off x="3741525" y="4204350"/>
              <a:ext cx="73200" cy="73225"/>
            </a:xfrm>
            <a:custGeom>
              <a:avLst/>
              <a:gdLst/>
              <a:ahLst/>
              <a:cxnLst/>
              <a:rect l="l" t="t" r="r" b="b"/>
              <a:pathLst>
                <a:path w="2928" h="2929" extrusionOk="0">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52" name="Google Shape;7352;p200"/>
            <p:cNvSpPr/>
            <p:nvPr/>
          </p:nvSpPr>
          <p:spPr>
            <a:xfrm>
              <a:off x="1550650" y="4015500"/>
              <a:ext cx="75575" cy="75550"/>
            </a:xfrm>
            <a:custGeom>
              <a:avLst/>
              <a:gdLst/>
              <a:ahLst/>
              <a:cxnLst/>
              <a:rect l="l" t="t" r="r" b="b"/>
              <a:pathLst>
                <a:path w="3023" h="3022"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53" name="Google Shape;7353;p200"/>
            <p:cNvSpPr/>
            <p:nvPr/>
          </p:nvSpPr>
          <p:spPr>
            <a:xfrm>
              <a:off x="1751325" y="4015500"/>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54" name="Google Shape;7354;p200"/>
            <p:cNvSpPr/>
            <p:nvPr/>
          </p:nvSpPr>
          <p:spPr>
            <a:xfrm>
              <a:off x="1949625"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55" name="Google Shape;7355;p200"/>
            <p:cNvSpPr/>
            <p:nvPr/>
          </p:nvSpPr>
          <p:spPr>
            <a:xfrm>
              <a:off x="21479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56" name="Google Shape;7356;p200"/>
            <p:cNvSpPr/>
            <p:nvPr/>
          </p:nvSpPr>
          <p:spPr>
            <a:xfrm>
              <a:off x="2346250" y="4015500"/>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57" name="Google Shape;7357;p200"/>
            <p:cNvSpPr/>
            <p:nvPr/>
          </p:nvSpPr>
          <p:spPr>
            <a:xfrm>
              <a:off x="2546925"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58" name="Google Shape;7358;p200"/>
            <p:cNvSpPr/>
            <p:nvPr/>
          </p:nvSpPr>
          <p:spPr>
            <a:xfrm>
              <a:off x="27452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59" name="Google Shape;7359;p200"/>
            <p:cNvSpPr/>
            <p:nvPr/>
          </p:nvSpPr>
          <p:spPr>
            <a:xfrm>
              <a:off x="2945925" y="401550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60" name="Google Shape;7360;p200"/>
            <p:cNvSpPr/>
            <p:nvPr/>
          </p:nvSpPr>
          <p:spPr>
            <a:xfrm>
              <a:off x="3144225" y="4015500"/>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61" name="Google Shape;7361;p200"/>
            <p:cNvSpPr/>
            <p:nvPr/>
          </p:nvSpPr>
          <p:spPr>
            <a:xfrm>
              <a:off x="3342550" y="40155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62" name="Google Shape;7362;p200"/>
            <p:cNvSpPr/>
            <p:nvPr/>
          </p:nvSpPr>
          <p:spPr>
            <a:xfrm>
              <a:off x="3540850" y="4015500"/>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63" name="Google Shape;7363;p200"/>
            <p:cNvSpPr/>
            <p:nvPr/>
          </p:nvSpPr>
          <p:spPr>
            <a:xfrm>
              <a:off x="3741525" y="4015500"/>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64" name="Google Shape;7364;p200"/>
            <p:cNvSpPr/>
            <p:nvPr/>
          </p:nvSpPr>
          <p:spPr>
            <a:xfrm>
              <a:off x="1550650" y="3826625"/>
              <a:ext cx="75575" cy="75575"/>
            </a:xfrm>
            <a:custGeom>
              <a:avLst/>
              <a:gdLst/>
              <a:ahLst/>
              <a:cxnLst/>
              <a:rect l="l" t="t" r="r" b="b"/>
              <a:pathLst>
                <a:path w="3023" h="3023"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65" name="Google Shape;7365;p200"/>
            <p:cNvSpPr/>
            <p:nvPr/>
          </p:nvSpPr>
          <p:spPr>
            <a:xfrm>
              <a:off x="1751325" y="382662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66" name="Google Shape;7366;p200"/>
            <p:cNvSpPr/>
            <p:nvPr/>
          </p:nvSpPr>
          <p:spPr>
            <a:xfrm>
              <a:off x="1949625"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67" name="Google Shape;7367;p200"/>
            <p:cNvSpPr/>
            <p:nvPr/>
          </p:nvSpPr>
          <p:spPr>
            <a:xfrm>
              <a:off x="21479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68" name="Google Shape;7368;p200"/>
            <p:cNvSpPr/>
            <p:nvPr/>
          </p:nvSpPr>
          <p:spPr>
            <a:xfrm>
              <a:off x="2346250" y="3826625"/>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69" name="Google Shape;7369;p200"/>
            <p:cNvSpPr/>
            <p:nvPr/>
          </p:nvSpPr>
          <p:spPr>
            <a:xfrm>
              <a:off x="2546925"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70" name="Google Shape;7370;p200"/>
            <p:cNvSpPr/>
            <p:nvPr/>
          </p:nvSpPr>
          <p:spPr>
            <a:xfrm>
              <a:off x="27452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71" name="Google Shape;7371;p200"/>
            <p:cNvSpPr/>
            <p:nvPr/>
          </p:nvSpPr>
          <p:spPr>
            <a:xfrm>
              <a:off x="2945925" y="382662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72" name="Google Shape;7372;p200"/>
            <p:cNvSpPr/>
            <p:nvPr/>
          </p:nvSpPr>
          <p:spPr>
            <a:xfrm>
              <a:off x="3144225" y="3826625"/>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73" name="Google Shape;7373;p200"/>
            <p:cNvSpPr/>
            <p:nvPr/>
          </p:nvSpPr>
          <p:spPr>
            <a:xfrm>
              <a:off x="3342550" y="38266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74" name="Google Shape;7374;p200"/>
            <p:cNvSpPr/>
            <p:nvPr/>
          </p:nvSpPr>
          <p:spPr>
            <a:xfrm>
              <a:off x="3540850" y="3826625"/>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75" name="Google Shape;7375;p200"/>
            <p:cNvSpPr/>
            <p:nvPr/>
          </p:nvSpPr>
          <p:spPr>
            <a:xfrm>
              <a:off x="3741525" y="382662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76" name="Google Shape;7376;p200"/>
            <p:cNvSpPr/>
            <p:nvPr/>
          </p:nvSpPr>
          <p:spPr>
            <a:xfrm>
              <a:off x="13523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77" name="Google Shape;7377;p200"/>
            <p:cNvSpPr/>
            <p:nvPr/>
          </p:nvSpPr>
          <p:spPr>
            <a:xfrm>
              <a:off x="1550650" y="3637750"/>
              <a:ext cx="75575" cy="75575"/>
            </a:xfrm>
            <a:custGeom>
              <a:avLst/>
              <a:gdLst/>
              <a:ahLst/>
              <a:cxnLst/>
              <a:rect l="l" t="t" r="r" b="b"/>
              <a:pathLst>
                <a:path w="3023" h="3023" extrusionOk="0">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78" name="Google Shape;7378;p200"/>
            <p:cNvSpPr/>
            <p:nvPr/>
          </p:nvSpPr>
          <p:spPr>
            <a:xfrm>
              <a:off x="1751325" y="3637750"/>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79" name="Google Shape;7379;p200"/>
            <p:cNvSpPr/>
            <p:nvPr/>
          </p:nvSpPr>
          <p:spPr>
            <a:xfrm>
              <a:off x="19496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80" name="Google Shape;7380;p200"/>
            <p:cNvSpPr/>
            <p:nvPr/>
          </p:nvSpPr>
          <p:spPr>
            <a:xfrm>
              <a:off x="21479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81" name="Google Shape;7381;p200"/>
            <p:cNvSpPr/>
            <p:nvPr/>
          </p:nvSpPr>
          <p:spPr>
            <a:xfrm>
              <a:off x="2346250" y="3637750"/>
              <a:ext cx="75575" cy="75575"/>
            </a:xfrm>
            <a:custGeom>
              <a:avLst/>
              <a:gdLst/>
              <a:ahLst/>
              <a:cxnLst/>
              <a:rect l="l" t="t" r="r" b="b"/>
              <a:pathLst>
                <a:path w="3023" h="3023" extrusionOk="0">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82" name="Google Shape;7382;p200"/>
            <p:cNvSpPr/>
            <p:nvPr/>
          </p:nvSpPr>
          <p:spPr>
            <a:xfrm>
              <a:off x="25469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83" name="Google Shape;7383;p200"/>
            <p:cNvSpPr/>
            <p:nvPr/>
          </p:nvSpPr>
          <p:spPr>
            <a:xfrm>
              <a:off x="27452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84" name="Google Shape;7384;p200"/>
            <p:cNvSpPr/>
            <p:nvPr/>
          </p:nvSpPr>
          <p:spPr>
            <a:xfrm>
              <a:off x="2945925" y="3637750"/>
              <a:ext cx="73200" cy="75575"/>
            </a:xfrm>
            <a:custGeom>
              <a:avLst/>
              <a:gdLst/>
              <a:ahLst/>
              <a:cxnLst/>
              <a:rect l="l" t="t" r="r" b="b"/>
              <a:pathLst>
                <a:path w="2928" h="3023" extrusionOk="0">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85" name="Google Shape;7385;p200"/>
            <p:cNvSpPr/>
            <p:nvPr/>
          </p:nvSpPr>
          <p:spPr>
            <a:xfrm>
              <a:off x="3144225" y="3637750"/>
              <a:ext cx="73225" cy="75575"/>
            </a:xfrm>
            <a:custGeom>
              <a:avLst/>
              <a:gdLst/>
              <a:ahLst/>
              <a:cxnLst/>
              <a:rect l="l" t="t" r="r" b="b"/>
              <a:pathLst>
                <a:path w="2929" h="3023" extrusionOk="0">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86" name="Google Shape;7386;p200"/>
            <p:cNvSpPr/>
            <p:nvPr/>
          </p:nvSpPr>
          <p:spPr>
            <a:xfrm>
              <a:off x="3342550" y="3637750"/>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87" name="Google Shape;7387;p200"/>
            <p:cNvSpPr/>
            <p:nvPr/>
          </p:nvSpPr>
          <p:spPr>
            <a:xfrm>
              <a:off x="3540850" y="3637750"/>
              <a:ext cx="75575" cy="75575"/>
            </a:xfrm>
            <a:custGeom>
              <a:avLst/>
              <a:gdLst/>
              <a:ahLst/>
              <a:cxnLst/>
              <a:rect l="l" t="t" r="r" b="b"/>
              <a:pathLst>
                <a:path w="3023" h="3023" extrusionOk="0">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88" name="Google Shape;7388;p200"/>
            <p:cNvSpPr/>
            <p:nvPr/>
          </p:nvSpPr>
          <p:spPr>
            <a:xfrm>
              <a:off x="3741525" y="3637750"/>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89" name="Google Shape;7389;p200"/>
            <p:cNvSpPr/>
            <p:nvPr/>
          </p:nvSpPr>
          <p:spPr>
            <a:xfrm>
              <a:off x="13523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90" name="Google Shape;7390;p200"/>
            <p:cNvSpPr/>
            <p:nvPr/>
          </p:nvSpPr>
          <p:spPr>
            <a:xfrm>
              <a:off x="1550650" y="3448875"/>
              <a:ext cx="75575" cy="75575"/>
            </a:xfrm>
            <a:custGeom>
              <a:avLst/>
              <a:gdLst/>
              <a:ahLst/>
              <a:cxnLst/>
              <a:rect l="l" t="t" r="r" b="b"/>
              <a:pathLst>
                <a:path w="3023" h="3023" extrusionOk="0">
                  <a:moveTo>
                    <a:pt x="1511" y="1"/>
                  </a:moveTo>
                  <a:cubicBezTo>
                    <a:pt x="756" y="1"/>
                    <a:pt x="95" y="662"/>
                    <a:pt x="95" y="1512"/>
                  </a:cubicBezTo>
                  <a:cubicBezTo>
                    <a:pt x="0"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91" name="Google Shape;7391;p200"/>
            <p:cNvSpPr/>
            <p:nvPr/>
          </p:nvSpPr>
          <p:spPr>
            <a:xfrm>
              <a:off x="1751325" y="344887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92" name="Google Shape;7392;p200"/>
            <p:cNvSpPr/>
            <p:nvPr/>
          </p:nvSpPr>
          <p:spPr>
            <a:xfrm>
              <a:off x="19496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93" name="Google Shape;7393;p200"/>
            <p:cNvSpPr/>
            <p:nvPr/>
          </p:nvSpPr>
          <p:spPr>
            <a:xfrm>
              <a:off x="21479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94" name="Google Shape;7394;p200"/>
            <p:cNvSpPr/>
            <p:nvPr/>
          </p:nvSpPr>
          <p:spPr>
            <a:xfrm>
              <a:off x="2346250" y="3448875"/>
              <a:ext cx="75575" cy="75575"/>
            </a:xfrm>
            <a:custGeom>
              <a:avLst/>
              <a:gdLst/>
              <a:ahLst/>
              <a:cxnLst/>
              <a:rect l="l" t="t" r="r" b="b"/>
              <a:pathLst>
                <a:path w="3023" h="3023" extrusionOk="0">
                  <a:moveTo>
                    <a:pt x="1512" y="1"/>
                  </a:moveTo>
                  <a:cubicBezTo>
                    <a:pt x="756" y="1"/>
                    <a:pt x="95" y="662"/>
                    <a:pt x="95" y="1512"/>
                  </a:cubicBezTo>
                  <a:cubicBezTo>
                    <a:pt x="1"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95" name="Google Shape;7395;p200"/>
            <p:cNvSpPr/>
            <p:nvPr/>
          </p:nvSpPr>
          <p:spPr>
            <a:xfrm>
              <a:off x="25469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96" name="Google Shape;7396;p200"/>
            <p:cNvSpPr/>
            <p:nvPr/>
          </p:nvSpPr>
          <p:spPr>
            <a:xfrm>
              <a:off x="27452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97" name="Google Shape;7397;p200"/>
            <p:cNvSpPr/>
            <p:nvPr/>
          </p:nvSpPr>
          <p:spPr>
            <a:xfrm>
              <a:off x="2945925" y="344887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98" name="Google Shape;7398;p200"/>
            <p:cNvSpPr/>
            <p:nvPr/>
          </p:nvSpPr>
          <p:spPr>
            <a:xfrm>
              <a:off x="3144225" y="3448875"/>
              <a:ext cx="73225" cy="75575"/>
            </a:xfrm>
            <a:custGeom>
              <a:avLst/>
              <a:gdLst/>
              <a:ahLst/>
              <a:cxnLst/>
              <a:rect l="l" t="t" r="r" b="b"/>
              <a:pathLst>
                <a:path w="2929" h="3023" extrusionOk="0">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99" name="Google Shape;7399;p200"/>
            <p:cNvSpPr/>
            <p:nvPr/>
          </p:nvSpPr>
          <p:spPr>
            <a:xfrm>
              <a:off x="3342550" y="34488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00" name="Google Shape;7400;p200"/>
            <p:cNvSpPr/>
            <p:nvPr/>
          </p:nvSpPr>
          <p:spPr>
            <a:xfrm>
              <a:off x="3540850" y="3448875"/>
              <a:ext cx="75575" cy="75575"/>
            </a:xfrm>
            <a:custGeom>
              <a:avLst/>
              <a:gdLst/>
              <a:ahLst/>
              <a:cxnLst/>
              <a:rect l="l" t="t" r="r" b="b"/>
              <a:pathLst>
                <a:path w="3023" h="3023" extrusionOk="0">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01" name="Google Shape;7401;p200"/>
            <p:cNvSpPr/>
            <p:nvPr/>
          </p:nvSpPr>
          <p:spPr>
            <a:xfrm>
              <a:off x="3741525" y="344887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02" name="Google Shape;7402;p200"/>
            <p:cNvSpPr/>
            <p:nvPr/>
          </p:nvSpPr>
          <p:spPr>
            <a:xfrm>
              <a:off x="13523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03" name="Google Shape;7403;p200"/>
            <p:cNvSpPr/>
            <p:nvPr/>
          </p:nvSpPr>
          <p:spPr>
            <a:xfrm>
              <a:off x="1550650" y="3260025"/>
              <a:ext cx="75575" cy="75550"/>
            </a:xfrm>
            <a:custGeom>
              <a:avLst/>
              <a:gdLst/>
              <a:ahLst/>
              <a:cxnLst/>
              <a:rect l="l" t="t" r="r" b="b"/>
              <a:pathLst>
                <a:path w="3023" h="3022"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04" name="Google Shape;7404;p200"/>
            <p:cNvSpPr/>
            <p:nvPr/>
          </p:nvSpPr>
          <p:spPr>
            <a:xfrm>
              <a:off x="1751325" y="326002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05" name="Google Shape;7405;p200"/>
            <p:cNvSpPr/>
            <p:nvPr/>
          </p:nvSpPr>
          <p:spPr>
            <a:xfrm>
              <a:off x="19496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06" name="Google Shape;7406;p200"/>
            <p:cNvSpPr/>
            <p:nvPr/>
          </p:nvSpPr>
          <p:spPr>
            <a:xfrm>
              <a:off x="21479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07" name="Google Shape;7407;p200"/>
            <p:cNvSpPr/>
            <p:nvPr/>
          </p:nvSpPr>
          <p:spPr>
            <a:xfrm>
              <a:off x="2346250" y="3260025"/>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08" name="Google Shape;7408;p200"/>
            <p:cNvSpPr/>
            <p:nvPr/>
          </p:nvSpPr>
          <p:spPr>
            <a:xfrm>
              <a:off x="25469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09" name="Google Shape;7409;p200"/>
            <p:cNvSpPr/>
            <p:nvPr/>
          </p:nvSpPr>
          <p:spPr>
            <a:xfrm>
              <a:off x="27452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10" name="Google Shape;7410;p200"/>
            <p:cNvSpPr/>
            <p:nvPr/>
          </p:nvSpPr>
          <p:spPr>
            <a:xfrm>
              <a:off x="2945925" y="326002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11" name="Google Shape;7411;p200"/>
            <p:cNvSpPr/>
            <p:nvPr/>
          </p:nvSpPr>
          <p:spPr>
            <a:xfrm>
              <a:off x="3144225" y="3260025"/>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12" name="Google Shape;7412;p200"/>
            <p:cNvSpPr/>
            <p:nvPr/>
          </p:nvSpPr>
          <p:spPr>
            <a:xfrm>
              <a:off x="3342550" y="326002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13" name="Google Shape;7413;p200"/>
            <p:cNvSpPr/>
            <p:nvPr/>
          </p:nvSpPr>
          <p:spPr>
            <a:xfrm>
              <a:off x="3540850" y="3260025"/>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14" name="Google Shape;7414;p200"/>
            <p:cNvSpPr/>
            <p:nvPr/>
          </p:nvSpPr>
          <p:spPr>
            <a:xfrm>
              <a:off x="3741525" y="326002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15" name="Google Shape;7415;p200"/>
            <p:cNvSpPr/>
            <p:nvPr/>
          </p:nvSpPr>
          <p:spPr>
            <a:xfrm>
              <a:off x="1201250" y="3073500"/>
              <a:ext cx="25975" cy="68500"/>
            </a:xfrm>
            <a:custGeom>
              <a:avLst/>
              <a:gdLst/>
              <a:ahLst/>
              <a:cxnLst/>
              <a:rect l="l" t="t" r="r" b="b"/>
              <a:pathLst>
                <a:path w="1039" h="2740" extrusionOk="0">
                  <a:moveTo>
                    <a:pt x="0" y="1"/>
                  </a:moveTo>
                  <a:lnTo>
                    <a:pt x="0" y="1"/>
                  </a:lnTo>
                  <a:cubicBezTo>
                    <a:pt x="95" y="851"/>
                    <a:pt x="189" y="1795"/>
                    <a:pt x="283" y="2739"/>
                  </a:cubicBezTo>
                  <a:cubicBezTo>
                    <a:pt x="756" y="2456"/>
                    <a:pt x="1039" y="1984"/>
                    <a:pt x="1039" y="1417"/>
                  </a:cubicBezTo>
                  <a:cubicBezTo>
                    <a:pt x="1039" y="662"/>
                    <a:pt x="567" y="190"/>
                    <a:pt x="0"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16" name="Google Shape;7416;p200"/>
            <p:cNvSpPr/>
            <p:nvPr/>
          </p:nvSpPr>
          <p:spPr>
            <a:xfrm>
              <a:off x="13523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17" name="Google Shape;7417;p200"/>
            <p:cNvSpPr/>
            <p:nvPr/>
          </p:nvSpPr>
          <p:spPr>
            <a:xfrm>
              <a:off x="1550650" y="3071150"/>
              <a:ext cx="75575" cy="75575"/>
            </a:xfrm>
            <a:custGeom>
              <a:avLst/>
              <a:gdLst/>
              <a:ahLst/>
              <a:cxnLst/>
              <a:rect l="l" t="t" r="r" b="b"/>
              <a:pathLst>
                <a:path w="3023" h="3023"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18" name="Google Shape;7418;p200"/>
            <p:cNvSpPr/>
            <p:nvPr/>
          </p:nvSpPr>
          <p:spPr>
            <a:xfrm>
              <a:off x="1751325" y="307115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19" name="Google Shape;7419;p200"/>
            <p:cNvSpPr/>
            <p:nvPr/>
          </p:nvSpPr>
          <p:spPr>
            <a:xfrm>
              <a:off x="19496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20" name="Google Shape;7420;p200"/>
            <p:cNvSpPr/>
            <p:nvPr/>
          </p:nvSpPr>
          <p:spPr>
            <a:xfrm>
              <a:off x="21479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21" name="Google Shape;7421;p200"/>
            <p:cNvSpPr/>
            <p:nvPr/>
          </p:nvSpPr>
          <p:spPr>
            <a:xfrm>
              <a:off x="2346250" y="3071150"/>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22" name="Google Shape;7422;p200"/>
            <p:cNvSpPr/>
            <p:nvPr/>
          </p:nvSpPr>
          <p:spPr>
            <a:xfrm>
              <a:off x="25469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23" name="Google Shape;7423;p200"/>
            <p:cNvSpPr/>
            <p:nvPr/>
          </p:nvSpPr>
          <p:spPr>
            <a:xfrm>
              <a:off x="27452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24" name="Google Shape;7424;p200"/>
            <p:cNvSpPr/>
            <p:nvPr/>
          </p:nvSpPr>
          <p:spPr>
            <a:xfrm>
              <a:off x="2945925" y="3071150"/>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25" name="Google Shape;7425;p200"/>
            <p:cNvSpPr/>
            <p:nvPr/>
          </p:nvSpPr>
          <p:spPr>
            <a:xfrm>
              <a:off x="3144225" y="3071150"/>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26" name="Google Shape;7426;p200"/>
            <p:cNvSpPr/>
            <p:nvPr/>
          </p:nvSpPr>
          <p:spPr>
            <a:xfrm>
              <a:off x="3342550" y="307115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27" name="Google Shape;7427;p200"/>
            <p:cNvSpPr/>
            <p:nvPr/>
          </p:nvSpPr>
          <p:spPr>
            <a:xfrm>
              <a:off x="3540850" y="3071150"/>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28" name="Google Shape;7428;p200"/>
            <p:cNvSpPr/>
            <p:nvPr/>
          </p:nvSpPr>
          <p:spPr>
            <a:xfrm>
              <a:off x="3741525" y="307115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29" name="Google Shape;7429;p200"/>
            <p:cNvSpPr/>
            <p:nvPr/>
          </p:nvSpPr>
          <p:spPr>
            <a:xfrm>
              <a:off x="1189450" y="2882275"/>
              <a:ext cx="37775" cy="73225"/>
            </a:xfrm>
            <a:custGeom>
              <a:avLst/>
              <a:gdLst/>
              <a:ahLst/>
              <a:cxnLst/>
              <a:rect l="l" t="t" r="r" b="b"/>
              <a:pathLst>
                <a:path w="1511" h="2929" extrusionOk="0">
                  <a:moveTo>
                    <a:pt x="0" y="1"/>
                  </a:moveTo>
                  <a:cubicBezTo>
                    <a:pt x="0" y="1039"/>
                    <a:pt x="94" y="1984"/>
                    <a:pt x="94" y="2928"/>
                  </a:cubicBezTo>
                  <a:cubicBezTo>
                    <a:pt x="944" y="2928"/>
                    <a:pt x="1511" y="2361"/>
                    <a:pt x="1511" y="1512"/>
                  </a:cubicBezTo>
                  <a:cubicBezTo>
                    <a:pt x="1511" y="662"/>
                    <a:pt x="850" y="1"/>
                    <a:pt x="94"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30" name="Google Shape;7430;p200"/>
            <p:cNvSpPr/>
            <p:nvPr/>
          </p:nvSpPr>
          <p:spPr>
            <a:xfrm>
              <a:off x="13523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31" name="Google Shape;7431;p200"/>
            <p:cNvSpPr/>
            <p:nvPr/>
          </p:nvSpPr>
          <p:spPr>
            <a:xfrm>
              <a:off x="1550650" y="2882275"/>
              <a:ext cx="75575" cy="75575"/>
            </a:xfrm>
            <a:custGeom>
              <a:avLst/>
              <a:gdLst/>
              <a:ahLst/>
              <a:cxnLst/>
              <a:rect l="l" t="t" r="r" b="b"/>
              <a:pathLst>
                <a:path w="3023" h="3023" extrusionOk="0">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32" name="Google Shape;7432;p200"/>
            <p:cNvSpPr/>
            <p:nvPr/>
          </p:nvSpPr>
          <p:spPr>
            <a:xfrm>
              <a:off x="1751325" y="2882275"/>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33" name="Google Shape;7433;p200"/>
            <p:cNvSpPr/>
            <p:nvPr/>
          </p:nvSpPr>
          <p:spPr>
            <a:xfrm>
              <a:off x="19496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34" name="Google Shape;7434;p200"/>
            <p:cNvSpPr/>
            <p:nvPr/>
          </p:nvSpPr>
          <p:spPr>
            <a:xfrm>
              <a:off x="21479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35" name="Google Shape;7435;p200"/>
            <p:cNvSpPr/>
            <p:nvPr/>
          </p:nvSpPr>
          <p:spPr>
            <a:xfrm>
              <a:off x="2346250" y="2882275"/>
              <a:ext cx="75575" cy="75575"/>
            </a:xfrm>
            <a:custGeom>
              <a:avLst/>
              <a:gdLst/>
              <a:ahLst/>
              <a:cxnLst/>
              <a:rect l="l" t="t" r="r" b="b"/>
              <a:pathLst>
                <a:path w="3023" h="3023" extrusionOk="0">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36" name="Google Shape;7436;p200"/>
            <p:cNvSpPr/>
            <p:nvPr/>
          </p:nvSpPr>
          <p:spPr>
            <a:xfrm>
              <a:off x="25469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37" name="Google Shape;7437;p200"/>
            <p:cNvSpPr/>
            <p:nvPr/>
          </p:nvSpPr>
          <p:spPr>
            <a:xfrm>
              <a:off x="27452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38" name="Google Shape;7438;p200"/>
            <p:cNvSpPr/>
            <p:nvPr/>
          </p:nvSpPr>
          <p:spPr>
            <a:xfrm>
              <a:off x="2945925" y="2882275"/>
              <a:ext cx="73200" cy="75575"/>
            </a:xfrm>
            <a:custGeom>
              <a:avLst/>
              <a:gdLst/>
              <a:ahLst/>
              <a:cxnLst/>
              <a:rect l="l" t="t" r="r" b="b"/>
              <a:pathLst>
                <a:path w="2928" h="3023" extrusionOk="0">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39" name="Google Shape;7439;p200"/>
            <p:cNvSpPr/>
            <p:nvPr/>
          </p:nvSpPr>
          <p:spPr>
            <a:xfrm>
              <a:off x="3144225" y="2882275"/>
              <a:ext cx="73225" cy="75575"/>
            </a:xfrm>
            <a:custGeom>
              <a:avLst/>
              <a:gdLst/>
              <a:ahLst/>
              <a:cxnLst/>
              <a:rect l="l" t="t" r="r" b="b"/>
              <a:pathLst>
                <a:path w="2929" h="3023" extrusionOk="0">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40" name="Google Shape;7440;p200"/>
            <p:cNvSpPr/>
            <p:nvPr/>
          </p:nvSpPr>
          <p:spPr>
            <a:xfrm>
              <a:off x="3342550" y="2882275"/>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41" name="Google Shape;7441;p200"/>
            <p:cNvSpPr/>
            <p:nvPr/>
          </p:nvSpPr>
          <p:spPr>
            <a:xfrm>
              <a:off x="3540850" y="2882275"/>
              <a:ext cx="75575" cy="75575"/>
            </a:xfrm>
            <a:custGeom>
              <a:avLst/>
              <a:gdLst/>
              <a:ahLst/>
              <a:cxnLst/>
              <a:rect l="l" t="t" r="r" b="b"/>
              <a:pathLst>
                <a:path w="3023" h="3023" extrusionOk="0">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42" name="Google Shape;7442;p200"/>
            <p:cNvSpPr/>
            <p:nvPr/>
          </p:nvSpPr>
          <p:spPr>
            <a:xfrm>
              <a:off x="3741525" y="2882275"/>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43" name="Google Shape;7443;p200"/>
            <p:cNvSpPr/>
            <p:nvPr/>
          </p:nvSpPr>
          <p:spPr>
            <a:xfrm>
              <a:off x="4138150" y="5337575"/>
              <a:ext cx="75575" cy="49600"/>
            </a:xfrm>
            <a:custGeom>
              <a:avLst/>
              <a:gdLst/>
              <a:ahLst/>
              <a:cxnLst/>
              <a:rect l="l" t="t" r="r" b="b"/>
              <a:pathLst>
                <a:path w="3023" h="1984" extrusionOk="0">
                  <a:moveTo>
                    <a:pt x="1511" y="0"/>
                  </a:moveTo>
                  <a:cubicBezTo>
                    <a:pt x="661" y="0"/>
                    <a:pt x="0" y="661"/>
                    <a:pt x="0" y="1511"/>
                  </a:cubicBezTo>
                  <a:cubicBezTo>
                    <a:pt x="0" y="1700"/>
                    <a:pt x="95" y="1889"/>
                    <a:pt x="95" y="1983"/>
                  </a:cubicBezTo>
                  <a:cubicBezTo>
                    <a:pt x="1039" y="1889"/>
                    <a:pt x="1983" y="1700"/>
                    <a:pt x="2928" y="1606"/>
                  </a:cubicBezTo>
                  <a:cubicBezTo>
                    <a:pt x="2928" y="1511"/>
                    <a:pt x="3022" y="151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44" name="Google Shape;7444;p200"/>
            <p:cNvSpPr/>
            <p:nvPr/>
          </p:nvSpPr>
          <p:spPr>
            <a:xfrm>
              <a:off x="3939825" y="5337575"/>
              <a:ext cx="73225" cy="70850"/>
            </a:xfrm>
            <a:custGeom>
              <a:avLst/>
              <a:gdLst/>
              <a:ahLst/>
              <a:cxnLst/>
              <a:rect l="l" t="t" r="r" b="b"/>
              <a:pathLst>
                <a:path w="2929" h="2834" extrusionOk="0">
                  <a:moveTo>
                    <a:pt x="1512" y="0"/>
                  </a:moveTo>
                  <a:cubicBezTo>
                    <a:pt x="662" y="0"/>
                    <a:pt x="1" y="661"/>
                    <a:pt x="1" y="1511"/>
                  </a:cubicBezTo>
                  <a:cubicBezTo>
                    <a:pt x="1" y="2078"/>
                    <a:pt x="284" y="2550"/>
                    <a:pt x="756" y="2833"/>
                  </a:cubicBezTo>
                  <a:cubicBezTo>
                    <a:pt x="1323" y="2739"/>
                    <a:pt x="1795" y="2739"/>
                    <a:pt x="2362" y="2645"/>
                  </a:cubicBezTo>
                  <a:cubicBezTo>
                    <a:pt x="2739" y="2361"/>
                    <a:pt x="2928" y="1983"/>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45" name="Google Shape;7445;p200"/>
            <p:cNvSpPr/>
            <p:nvPr/>
          </p:nvSpPr>
          <p:spPr>
            <a:xfrm>
              <a:off x="4735450" y="5148700"/>
              <a:ext cx="75575" cy="73225"/>
            </a:xfrm>
            <a:custGeom>
              <a:avLst/>
              <a:gdLst/>
              <a:ahLst/>
              <a:cxnLst/>
              <a:rect l="l" t="t" r="r" b="b"/>
              <a:pathLst>
                <a:path w="3023" h="2929" extrusionOk="0">
                  <a:moveTo>
                    <a:pt x="1511" y="1"/>
                  </a:moveTo>
                  <a:cubicBezTo>
                    <a:pt x="661" y="1"/>
                    <a:pt x="0" y="662"/>
                    <a:pt x="0" y="1512"/>
                  </a:cubicBezTo>
                  <a:cubicBezTo>
                    <a:pt x="0" y="2173"/>
                    <a:pt x="378" y="2645"/>
                    <a:pt x="1039" y="2928"/>
                  </a:cubicBezTo>
                  <a:cubicBezTo>
                    <a:pt x="1606" y="2645"/>
                    <a:pt x="2267" y="2361"/>
                    <a:pt x="2833" y="2078"/>
                  </a:cubicBezTo>
                  <a:cubicBezTo>
                    <a:pt x="2928" y="1889"/>
                    <a:pt x="3022" y="1700"/>
                    <a:pt x="3022" y="1512"/>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46" name="Google Shape;7446;p200"/>
            <p:cNvSpPr/>
            <p:nvPr/>
          </p:nvSpPr>
          <p:spPr>
            <a:xfrm>
              <a:off x="4537125" y="5148700"/>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47" name="Google Shape;7447;p200"/>
            <p:cNvSpPr/>
            <p:nvPr/>
          </p:nvSpPr>
          <p:spPr>
            <a:xfrm>
              <a:off x="4336450" y="5148700"/>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48" name="Google Shape;7448;p200"/>
            <p:cNvSpPr/>
            <p:nvPr/>
          </p:nvSpPr>
          <p:spPr>
            <a:xfrm>
              <a:off x="4138150" y="5148700"/>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49" name="Google Shape;7449;p200"/>
            <p:cNvSpPr/>
            <p:nvPr/>
          </p:nvSpPr>
          <p:spPr>
            <a:xfrm>
              <a:off x="3939825" y="5148700"/>
              <a:ext cx="73225" cy="75575"/>
            </a:xfrm>
            <a:custGeom>
              <a:avLst/>
              <a:gdLst/>
              <a:ahLst/>
              <a:cxnLst/>
              <a:rect l="l" t="t" r="r" b="b"/>
              <a:pathLst>
                <a:path w="2929" h="3023" extrusionOk="0">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50" name="Google Shape;7450;p200"/>
            <p:cNvSpPr/>
            <p:nvPr/>
          </p:nvSpPr>
          <p:spPr>
            <a:xfrm>
              <a:off x="5134425" y="4959825"/>
              <a:ext cx="70850" cy="63775"/>
            </a:xfrm>
            <a:custGeom>
              <a:avLst/>
              <a:gdLst/>
              <a:ahLst/>
              <a:cxnLst/>
              <a:rect l="l" t="t" r="r" b="b"/>
              <a:pathLst>
                <a:path w="2834" h="2551" extrusionOk="0">
                  <a:moveTo>
                    <a:pt x="1417" y="1"/>
                  </a:moveTo>
                  <a:cubicBezTo>
                    <a:pt x="662" y="1"/>
                    <a:pt x="1" y="662"/>
                    <a:pt x="1" y="1512"/>
                  </a:cubicBezTo>
                  <a:cubicBezTo>
                    <a:pt x="1" y="1890"/>
                    <a:pt x="189" y="2267"/>
                    <a:pt x="378" y="2551"/>
                  </a:cubicBezTo>
                  <a:cubicBezTo>
                    <a:pt x="1228" y="2078"/>
                    <a:pt x="2078" y="1512"/>
                    <a:pt x="2834" y="1040"/>
                  </a:cubicBezTo>
                  <a:cubicBezTo>
                    <a:pt x="2645" y="379"/>
                    <a:pt x="2078"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51" name="Google Shape;7451;p200"/>
            <p:cNvSpPr/>
            <p:nvPr/>
          </p:nvSpPr>
          <p:spPr>
            <a:xfrm>
              <a:off x="4933750"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52" name="Google Shape;7452;p200"/>
            <p:cNvSpPr/>
            <p:nvPr/>
          </p:nvSpPr>
          <p:spPr>
            <a:xfrm>
              <a:off x="47354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53" name="Google Shape;7453;p200"/>
            <p:cNvSpPr/>
            <p:nvPr/>
          </p:nvSpPr>
          <p:spPr>
            <a:xfrm>
              <a:off x="4537125" y="495982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54" name="Google Shape;7454;p200"/>
            <p:cNvSpPr/>
            <p:nvPr/>
          </p:nvSpPr>
          <p:spPr>
            <a:xfrm>
              <a:off x="4336450"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55" name="Google Shape;7455;p200"/>
            <p:cNvSpPr/>
            <p:nvPr/>
          </p:nvSpPr>
          <p:spPr>
            <a:xfrm>
              <a:off x="41381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56" name="Google Shape;7456;p200"/>
            <p:cNvSpPr/>
            <p:nvPr/>
          </p:nvSpPr>
          <p:spPr>
            <a:xfrm>
              <a:off x="3939825" y="495982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57" name="Google Shape;7457;p200"/>
            <p:cNvSpPr/>
            <p:nvPr/>
          </p:nvSpPr>
          <p:spPr>
            <a:xfrm>
              <a:off x="5332750" y="47709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58" name="Google Shape;7458;p200"/>
            <p:cNvSpPr/>
            <p:nvPr/>
          </p:nvSpPr>
          <p:spPr>
            <a:xfrm>
              <a:off x="5134425" y="47709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59" name="Google Shape;7459;p200"/>
            <p:cNvSpPr/>
            <p:nvPr/>
          </p:nvSpPr>
          <p:spPr>
            <a:xfrm>
              <a:off x="4933750"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60" name="Google Shape;7460;p200"/>
            <p:cNvSpPr/>
            <p:nvPr/>
          </p:nvSpPr>
          <p:spPr>
            <a:xfrm>
              <a:off x="47354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61" name="Google Shape;7461;p200"/>
            <p:cNvSpPr/>
            <p:nvPr/>
          </p:nvSpPr>
          <p:spPr>
            <a:xfrm>
              <a:off x="4537125" y="47709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62" name="Google Shape;7462;p200"/>
            <p:cNvSpPr/>
            <p:nvPr/>
          </p:nvSpPr>
          <p:spPr>
            <a:xfrm>
              <a:off x="4336450"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63" name="Google Shape;7463;p200"/>
            <p:cNvSpPr/>
            <p:nvPr/>
          </p:nvSpPr>
          <p:spPr>
            <a:xfrm>
              <a:off x="41381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64" name="Google Shape;7464;p200"/>
            <p:cNvSpPr/>
            <p:nvPr/>
          </p:nvSpPr>
          <p:spPr>
            <a:xfrm>
              <a:off x="3939825" y="47709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65" name="Google Shape;7465;p200"/>
            <p:cNvSpPr/>
            <p:nvPr/>
          </p:nvSpPr>
          <p:spPr>
            <a:xfrm>
              <a:off x="55310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66" name="Google Shape;7466;p200"/>
            <p:cNvSpPr/>
            <p:nvPr/>
          </p:nvSpPr>
          <p:spPr>
            <a:xfrm>
              <a:off x="5332750" y="458210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67" name="Google Shape;7467;p200"/>
            <p:cNvSpPr/>
            <p:nvPr/>
          </p:nvSpPr>
          <p:spPr>
            <a:xfrm>
              <a:off x="5134425" y="458210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68" name="Google Shape;7468;p200"/>
            <p:cNvSpPr/>
            <p:nvPr/>
          </p:nvSpPr>
          <p:spPr>
            <a:xfrm>
              <a:off x="49337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69" name="Google Shape;7469;p200"/>
            <p:cNvSpPr/>
            <p:nvPr/>
          </p:nvSpPr>
          <p:spPr>
            <a:xfrm>
              <a:off x="47354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70" name="Google Shape;7470;p200"/>
            <p:cNvSpPr/>
            <p:nvPr/>
          </p:nvSpPr>
          <p:spPr>
            <a:xfrm>
              <a:off x="4537125" y="458210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71" name="Google Shape;7471;p200"/>
            <p:cNvSpPr/>
            <p:nvPr/>
          </p:nvSpPr>
          <p:spPr>
            <a:xfrm>
              <a:off x="43364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72" name="Google Shape;7472;p200"/>
            <p:cNvSpPr/>
            <p:nvPr/>
          </p:nvSpPr>
          <p:spPr>
            <a:xfrm>
              <a:off x="41381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73" name="Google Shape;7473;p200"/>
            <p:cNvSpPr/>
            <p:nvPr/>
          </p:nvSpPr>
          <p:spPr>
            <a:xfrm>
              <a:off x="3939825" y="458210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74" name="Google Shape;7474;p200"/>
            <p:cNvSpPr/>
            <p:nvPr/>
          </p:nvSpPr>
          <p:spPr>
            <a:xfrm>
              <a:off x="5731725" y="4393225"/>
              <a:ext cx="73200" cy="75575"/>
            </a:xfrm>
            <a:custGeom>
              <a:avLst/>
              <a:gdLst/>
              <a:ahLst/>
              <a:cxnLst/>
              <a:rect l="l" t="t" r="r" b="b"/>
              <a:pathLst>
                <a:path w="2928" h="3023" extrusionOk="0">
                  <a:moveTo>
                    <a:pt x="1417" y="1"/>
                  </a:moveTo>
                  <a:cubicBezTo>
                    <a:pt x="662" y="1"/>
                    <a:pt x="0" y="662"/>
                    <a:pt x="0" y="1512"/>
                  </a:cubicBezTo>
                  <a:cubicBezTo>
                    <a:pt x="0" y="2361"/>
                    <a:pt x="662" y="3023"/>
                    <a:pt x="1417" y="3023"/>
                  </a:cubicBezTo>
                  <a:cubicBezTo>
                    <a:pt x="1606" y="3023"/>
                    <a:pt x="1795" y="2928"/>
                    <a:pt x="1984" y="2834"/>
                  </a:cubicBezTo>
                  <a:cubicBezTo>
                    <a:pt x="2267" y="2456"/>
                    <a:pt x="2550" y="2173"/>
                    <a:pt x="2928" y="1795"/>
                  </a:cubicBezTo>
                  <a:cubicBezTo>
                    <a:pt x="2928" y="1700"/>
                    <a:pt x="2928" y="1606"/>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75" name="Google Shape;7475;p200"/>
            <p:cNvSpPr/>
            <p:nvPr/>
          </p:nvSpPr>
          <p:spPr>
            <a:xfrm>
              <a:off x="55310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1" y="3023"/>
                    <a:pt x="3022" y="2361"/>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76" name="Google Shape;7476;p200"/>
            <p:cNvSpPr/>
            <p:nvPr/>
          </p:nvSpPr>
          <p:spPr>
            <a:xfrm>
              <a:off x="5332750" y="4393225"/>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267" y="3023"/>
                    <a:pt x="3022"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77" name="Google Shape;7477;p200"/>
            <p:cNvSpPr/>
            <p:nvPr/>
          </p:nvSpPr>
          <p:spPr>
            <a:xfrm>
              <a:off x="5134425" y="4393225"/>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78" name="Google Shape;7478;p200"/>
            <p:cNvSpPr/>
            <p:nvPr/>
          </p:nvSpPr>
          <p:spPr>
            <a:xfrm>
              <a:off x="49337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79" name="Google Shape;7479;p200"/>
            <p:cNvSpPr/>
            <p:nvPr/>
          </p:nvSpPr>
          <p:spPr>
            <a:xfrm>
              <a:off x="47354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80" name="Google Shape;7480;p200"/>
            <p:cNvSpPr/>
            <p:nvPr/>
          </p:nvSpPr>
          <p:spPr>
            <a:xfrm>
              <a:off x="4537125" y="4393225"/>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81" name="Google Shape;7481;p200"/>
            <p:cNvSpPr/>
            <p:nvPr/>
          </p:nvSpPr>
          <p:spPr>
            <a:xfrm>
              <a:off x="43364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82" name="Google Shape;7482;p200"/>
            <p:cNvSpPr/>
            <p:nvPr/>
          </p:nvSpPr>
          <p:spPr>
            <a:xfrm>
              <a:off x="41381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83" name="Google Shape;7483;p200"/>
            <p:cNvSpPr/>
            <p:nvPr/>
          </p:nvSpPr>
          <p:spPr>
            <a:xfrm>
              <a:off x="3939825" y="4393225"/>
              <a:ext cx="73225" cy="75575"/>
            </a:xfrm>
            <a:custGeom>
              <a:avLst/>
              <a:gdLst/>
              <a:ahLst/>
              <a:cxnLst/>
              <a:rect l="l" t="t" r="r" b="b"/>
              <a:pathLst>
                <a:path w="2929" h="3023" extrusionOk="0">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84" name="Google Shape;7484;p200"/>
            <p:cNvSpPr/>
            <p:nvPr/>
          </p:nvSpPr>
          <p:spPr>
            <a:xfrm>
              <a:off x="5731725" y="4204350"/>
              <a:ext cx="73200" cy="73225"/>
            </a:xfrm>
            <a:custGeom>
              <a:avLst/>
              <a:gdLst/>
              <a:ahLst/>
              <a:cxnLst/>
              <a:rect l="l" t="t" r="r" b="b"/>
              <a:pathLst>
                <a:path w="2928" h="2929" extrusionOk="0">
                  <a:moveTo>
                    <a:pt x="1417" y="1"/>
                  </a:moveTo>
                  <a:cubicBezTo>
                    <a:pt x="662" y="1"/>
                    <a:pt x="0" y="662"/>
                    <a:pt x="0" y="1512"/>
                  </a:cubicBezTo>
                  <a:cubicBezTo>
                    <a:pt x="0"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85" name="Google Shape;7485;p200"/>
            <p:cNvSpPr/>
            <p:nvPr/>
          </p:nvSpPr>
          <p:spPr>
            <a:xfrm>
              <a:off x="55310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1" y="2928"/>
                    <a:pt x="3022" y="2267"/>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86" name="Google Shape;7486;p200"/>
            <p:cNvSpPr/>
            <p:nvPr/>
          </p:nvSpPr>
          <p:spPr>
            <a:xfrm>
              <a:off x="5332750" y="42043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267" y="2928"/>
                    <a:pt x="3022"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87" name="Google Shape;7487;p200"/>
            <p:cNvSpPr/>
            <p:nvPr/>
          </p:nvSpPr>
          <p:spPr>
            <a:xfrm>
              <a:off x="5134425" y="42043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88" name="Google Shape;7488;p200"/>
            <p:cNvSpPr/>
            <p:nvPr/>
          </p:nvSpPr>
          <p:spPr>
            <a:xfrm>
              <a:off x="49337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89" name="Google Shape;7489;p200"/>
            <p:cNvSpPr/>
            <p:nvPr/>
          </p:nvSpPr>
          <p:spPr>
            <a:xfrm>
              <a:off x="47354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90" name="Google Shape;7490;p200"/>
            <p:cNvSpPr/>
            <p:nvPr/>
          </p:nvSpPr>
          <p:spPr>
            <a:xfrm>
              <a:off x="4537125" y="42043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267"/>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91" name="Google Shape;7491;p200"/>
            <p:cNvSpPr/>
            <p:nvPr/>
          </p:nvSpPr>
          <p:spPr>
            <a:xfrm>
              <a:off x="43364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92" name="Google Shape;7492;p200"/>
            <p:cNvSpPr/>
            <p:nvPr/>
          </p:nvSpPr>
          <p:spPr>
            <a:xfrm>
              <a:off x="41381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93" name="Google Shape;7493;p200"/>
            <p:cNvSpPr/>
            <p:nvPr/>
          </p:nvSpPr>
          <p:spPr>
            <a:xfrm>
              <a:off x="3939825" y="4204350"/>
              <a:ext cx="73225" cy="73225"/>
            </a:xfrm>
            <a:custGeom>
              <a:avLst/>
              <a:gdLst/>
              <a:ahLst/>
              <a:cxnLst/>
              <a:rect l="l" t="t" r="r" b="b"/>
              <a:pathLst>
                <a:path w="2929" h="2929" extrusionOk="0">
                  <a:moveTo>
                    <a:pt x="1512" y="1"/>
                  </a:moveTo>
                  <a:cubicBezTo>
                    <a:pt x="662" y="1"/>
                    <a:pt x="1" y="662"/>
                    <a:pt x="1" y="1512"/>
                  </a:cubicBezTo>
                  <a:cubicBezTo>
                    <a:pt x="1" y="2267"/>
                    <a:pt x="662" y="2928"/>
                    <a:pt x="1512" y="2928"/>
                  </a:cubicBezTo>
                  <a:cubicBezTo>
                    <a:pt x="2267" y="2928"/>
                    <a:pt x="2928" y="2267"/>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94" name="Google Shape;7494;p200"/>
            <p:cNvSpPr/>
            <p:nvPr/>
          </p:nvSpPr>
          <p:spPr>
            <a:xfrm>
              <a:off x="5930025" y="40155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95" name="Google Shape;7495;p200"/>
            <p:cNvSpPr/>
            <p:nvPr/>
          </p:nvSpPr>
          <p:spPr>
            <a:xfrm>
              <a:off x="5731725" y="4015500"/>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96" name="Google Shape;7496;p200"/>
            <p:cNvSpPr/>
            <p:nvPr/>
          </p:nvSpPr>
          <p:spPr>
            <a:xfrm>
              <a:off x="55310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97" name="Google Shape;7497;p200"/>
            <p:cNvSpPr/>
            <p:nvPr/>
          </p:nvSpPr>
          <p:spPr>
            <a:xfrm>
              <a:off x="5332750" y="40155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98" name="Google Shape;7498;p200"/>
            <p:cNvSpPr/>
            <p:nvPr/>
          </p:nvSpPr>
          <p:spPr>
            <a:xfrm>
              <a:off x="5134425" y="40155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99" name="Google Shape;7499;p200"/>
            <p:cNvSpPr/>
            <p:nvPr/>
          </p:nvSpPr>
          <p:spPr>
            <a:xfrm>
              <a:off x="49337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00" name="Google Shape;7500;p200"/>
            <p:cNvSpPr/>
            <p:nvPr/>
          </p:nvSpPr>
          <p:spPr>
            <a:xfrm>
              <a:off x="47354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01" name="Google Shape;7501;p200"/>
            <p:cNvSpPr/>
            <p:nvPr/>
          </p:nvSpPr>
          <p:spPr>
            <a:xfrm>
              <a:off x="4537125" y="40155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02" name="Google Shape;7502;p200"/>
            <p:cNvSpPr/>
            <p:nvPr/>
          </p:nvSpPr>
          <p:spPr>
            <a:xfrm>
              <a:off x="43364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03" name="Google Shape;7503;p200"/>
            <p:cNvSpPr/>
            <p:nvPr/>
          </p:nvSpPr>
          <p:spPr>
            <a:xfrm>
              <a:off x="41381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04" name="Google Shape;7504;p200"/>
            <p:cNvSpPr/>
            <p:nvPr/>
          </p:nvSpPr>
          <p:spPr>
            <a:xfrm>
              <a:off x="3939825" y="40155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05" name="Google Shape;7505;p200"/>
            <p:cNvSpPr/>
            <p:nvPr/>
          </p:nvSpPr>
          <p:spPr>
            <a:xfrm>
              <a:off x="5930025" y="38266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06" name="Google Shape;7506;p200"/>
            <p:cNvSpPr/>
            <p:nvPr/>
          </p:nvSpPr>
          <p:spPr>
            <a:xfrm>
              <a:off x="5731725" y="3826625"/>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07" name="Google Shape;7507;p200"/>
            <p:cNvSpPr/>
            <p:nvPr/>
          </p:nvSpPr>
          <p:spPr>
            <a:xfrm>
              <a:off x="55310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08" name="Google Shape;7508;p200"/>
            <p:cNvSpPr/>
            <p:nvPr/>
          </p:nvSpPr>
          <p:spPr>
            <a:xfrm>
              <a:off x="5332750" y="38266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09" name="Google Shape;7509;p200"/>
            <p:cNvSpPr/>
            <p:nvPr/>
          </p:nvSpPr>
          <p:spPr>
            <a:xfrm>
              <a:off x="5134425" y="38266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10" name="Google Shape;7510;p200"/>
            <p:cNvSpPr/>
            <p:nvPr/>
          </p:nvSpPr>
          <p:spPr>
            <a:xfrm>
              <a:off x="49337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11" name="Google Shape;7511;p200"/>
            <p:cNvSpPr/>
            <p:nvPr/>
          </p:nvSpPr>
          <p:spPr>
            <a:xfrm>
              <a:off x="47354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12" name="Google Shape;7512;p200"/>
            <p:cNvSpPr/>
            <p:nvPr/>
          </p:nvSpPr>
          <p:spPr>
            <a:xfrm>
              <a:off x="4537125" y="38266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13" name="Google Shape;7513;p200"/>
            <p:cNvSpPr/>
            <p:nvPr/>
          </p:nvSpPr>
          <p:spPr>
            <a:xfrm>
              <a:off x="43364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14" name="Google Shape;7514;p200"/>
            <p:cNvSpPr/>
            <p:nvPr/>
          </p:nvSpPr>
          <p:spPr>
            <a:xfrm>
              <a:off x="41381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15" name="Google Shape;7515;p200"/>
            <p:cNvSpPr/>
            <p:nvPr/>
          </p:nvSpPr>
          <p:spPr>
            <a:xfrm>
              <a:off x="3939825" y="38266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16" name="Google Shape;7516;p200"/>
            <p:cNvSpPr/>
            <p:nvPr/>
          </p:nvSpPr>
          <p:spPr>
            <a:xfrm>
              <a:off x="61283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17" name="Google Shape;7517;p200"/>
            <p:cNvSpPr/>
            <p:nvPr/>
          </p:nvSpPr>
          <p:spPr>
            <a:xfrm>
              <a:off x="5930025" y="3637750"/>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18" name="Google Shape;7518;p200"/>
            <p:cNvSpPr/>
            <p:nvPr/>
          </p:nvSpPr>
          <p:spPr>
            <a:xfrm>
              <a:off x="5731725" y="3637750"/>
              <a:ext cx="73200" cy="75575"/>
            </a:xfrm>
            <a:custGeom>
              <a:avLst/>
              <a:gdLst/>
              <a:ahLst/>
              <a:cxnLst/>
              <a:rect l="l" t="t" r="r" b="b"/>
              <a:pathLst>
                <a:path w="2928" h="3023" extrusionOk="0">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19" name="Google Shape;7519;p200"/>
            <p:cNvSpPr/>
            <p:nvPr/>
          </p:nvSpPr>
          <p:spPr>
            <a:xfrm>
              <a:off x="55310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20" name="Google Shape;7520;p200"/>
            <p:cNvSpPr/>
            <p:nvPr/>
          </p:nvSpPr>
          <p:spPr>
            <a:xfrm>
              <a:off x="5332750" y="3637750"/>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21" name="Google Shape;7521;p200"/>
            <p:cNvSpPr/>
            <p:nvPr/>
          </p:nvSpPr>
          <p:spPr>
            <a:xfrm>
              <a:off x="5134425" y="3637750"/>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22" name="Google Shape;7522;p200"/>
            <p:cNvSpPr/>
            <p:nvPr/>
          </p:nvSpPr>
          <p:spPr>
            <a:xfrm>
              <a:off x="49337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23" name="Google Shape;7523;p200"/>
            <p:cNvSpPr/>
            <p:nvPr/>
          </p:nvSpPr>
          <p:spPr>
            <a:xfrm>
              <a:off x="47354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24" name="Google Shape;7524;p200"/>
            <p:cNvSpPr/>
            <p:nvPr/>
          </p:nvSpPr>
          <p:spPr>
            <a:xfrm>
              <a:off x="4537125" y="3637750"/>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25" name="Google Shape;7525;p200"/>
            <p:cNvSpPr/>
            <p:nvPr/>
          </p:nvSpPr>
          <p:spPr>
            <a:xfrm>
              <a:off x="43364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26" name="Google Shape;7526;p200"/>
            <p:cNvSpPr/>
            <p:nvPr/>
          </p:nvSpPr>
          <p:spPr>
            <a:xfrm>
              <a:off x="41381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27" name="Google Shape;7527;p200"/>
            <p:cNvSpPr/>
            <p:nvPr/>
          </p:nvSpPr>
          <p:spPr>
            <a:xfrm>
              <a:off x="3939825" y="3637750"/>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28" name="Google Shape;7528;p200"/>
            <p:cNvSpPr/>
            <p:nvPr/>
          </p:nvSpPr>
          <p:spPr>
            <a:xfrm>
              <a:off x="61283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29" name="Google Shape;7529;p200"/>
            <p:cNvSpPr/>
            <p:nvPr/>
          </p:nvSpPr>
          <p:spPr>
            <a:xfrm>
              <a:off x="5930025" y="34488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30" name="Google Shape;7530;p200"/>
            <p:cNvSpPr/>
            <p:nvPr/>
          </p:nvSpPr>
          <p:spPr>
            <a:xfrm>
              <a:off x="5731725" y="3448875"/>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31" name="Google Shape;7531;p200"/>
            <p:cNvSpPr/>
            <p:nvPr/>
          </p:nvSpPr>
          <p:spPr>
            <a:xfrm>
              <a:off x="55310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32" name="Google Shape;7532;p200"/>
            <p:cNvSpPr/>
            <p:nvPr/>
          </p:nvSpPr>
          <p:spPr>
            <a:xfrm>
              <a:off x="5332750" y="34488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267" y="3023"/>
                    <a:pt x="3022"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33" name="Google Shape;7533;p200"/>
            <p:cNvSpPr/>
            <p:nvPr/>
          </p:nvSpPr>
          <p:spPr>
            <a:xfrm>
              <a:off x="5134425" y="34488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34" name="Google Shape;7534;p200"/>
            <p:cNvSpPr/>
            <p:nvPr/>
          </p:nvSpPr>
          <p:spPr>
            <a:xfrm>
              <a:off x="49337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35" name="Google Shape;7535;p200"/>
            <p:cNvSpPr/>
            <p:nvPr/>
          </p:nvSpPr>
          <p:spPr>
            <a:xfrm>
              <a:off x="47354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36" name="Google Shape;7536;p200"/>
            <p:cNvSpPr/>
            <p:nvPr/>
          </p:nvSpPr>
          <p:spPr>
            <a:xfrm>
              <a:off x="4537125" y="34488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37" name="Google Shape;7537;p200"/>
            <p:cNvSpPr/>
            <p:nvPr/>
          </p:nvSpPr>
          <p:spPr>
            <a:xfrm>
              <a:off x="43364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38" name="Google Shape;7538;p200"/>
            <p:cNvSpPr/>
            <p:nvPr/>
          </p:nvSpPr>
          <p:spPr>
            <a:xfrm>
              <a:off x="41381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39" name="Google Shape;7539;p200"/>
            <p:cNvSpPr/>
            <p:nvPr/>
          </p:nvSpPr>
          <p:spPr>
            <a:xfrm>
              <a:off x="3939825" y="34488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40" name="Google Shape;7540;p200"/>
            <p:cNvSpPr/>
            <p:nvPr/>
          </p:nvSpPr>
          <p:spPr>
            <a:xfrm>
              <a:off x="61283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41" name="Google Shape;7541;p200"/>
            <p:cNvSpPr/>
            <p:nvPr/>
          </p:nvSpPr>
          <p:spPr>
            <a:xfrm>
              <a:off x="5930025" y="326002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42" name="Google Shape;7542;p200"/>
            <p:cNvSpPr/>
            <p:nvPr/>
          </p:nvSpPr>
          <p:spPr>
            <a:xfrm>
              <a:off x="5731725" y="3260025"/>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43" name="Google Shape;7543;p200"/>
            <p:cNvSpPr/>
            <p:nvPr/>
          </p:nvSpPr>
          <p:spPr>
            <a:xfrm>
              <a:off x="55310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44" name="Google Shape;7544;p200"/>
            <p:cNvSpPr/>
            <p:nvPr/>
          </p:nvSpPr>
          <p:spPr>
            <a:xfrm>
              <a:off x="5332750" y="326002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45" name="Google Shape;7545;p200"/>
            <p:cNvSpPr/>
            <p:nvPr/>
          </p:nvSpPr>
          <p:spPr>
            <a:xfrm>
              <a:off x="5134425" y="326002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46" name="Google Shape;7546;p200"/>
            <p:cNvSpPr/>
            <p:nvPr/>
          </p:nvSpPr>
          <p:spPr>
            <a:xfrm>
              <a:off x="49337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47" name="Google Shape;7547;p200"/>
            <p:cNvSpPr/>
            <p:nvPr/>
          </p:nvSpPr>
          <p:spPr>
            <a:xfrm>
              <a:off x="47354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48" name="Google Shape;7548;p200"/>
            <p:cNvSpPr/>
            <p:nvPr/>
          </p:nvSpPr>
          <p:spPr>
            <a:xfrm>
              <a:off x="4537125" y="326002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49" name="Google Shape;7549;p200"/>
            <p:cNvSpPr/>
            <p:nvPr/>
          </p:nvSpPr>
          <p:spPr>
            <a:xfrm>
              <a:off x="43364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50" name="Google Shape;7550;p200"/>
            <p:cNvSpPr/>
            <p:nvPr/>
          </p:nvSpPr>
          <p:spPr>
            <a:xfrm>
              <a:off x="41381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51" name="Google Shape;7551;p200"/>
            <p:cNvSpPr/>
            <p:nvPr/>
          </p:nvSpPr>
          <p:spPr>
            <a:xfrm>
              <a:off x="3939825" y="326002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52" name="Google Shape;7552;p200"/>
            <p:cNvSpPr/>
            <p:nvPr/>
          </p:nvSpPr>
          <p:spPr>
            <a:xfrm>
              <a:off x="6326650" y="3073500"/>
              <a:ext cx="28375" cy="68500"/>
            </a:xfrm>
            <a:custGeom>
              <a:avLst/>
              <a:gdLst/>
              <a:ahLst/>
              <a:cxnLst/>
              <a:rect l="l" t="t" r="r" b="b"/>
              <a:pathLst>
                <a:path w="1135" h="2740" extrusionOk="0">
                  <a:moveTo>
                    <a:pt x="1134" y="1"/>
                  </a:moveTo>
                  <a:lnTo>
                    <a:pt x="1134" y="1"/>
                  </a:lnTo>
                  <a:cubicBezTo>
                    <a:pt x="473" y="190"/>
                    <a:pt x="1" y="662"/>
                    <a:pt x="1" y="1417"/>
                  </a:cubicBezTo>
                  <a:cubicBezTo>
                    <a:pt x="1" y="1984"/>
                    <a:pt x="379" y="2456"/>
                    <a:pt x="851" y="2739"/>
                  </a:cubicBezTo>
                  <a:cubicBezTo>
                    <a:pt x="945" y="1795"/>
                    <a:pt x="1040" y="851"/>
                    <a:pt x="1134"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53" name="Google Shape;7553;p200"/>
            <p:cNvSpPr/>
            <p:nvPr/>
          </p:nvSpPr>
          <p:spPr>
            <a:xfrm>
              <a:off x="61283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54" name="Google Shape;7554;p200"/>
            <p:cNvSpPr/>
            <p:nvPr/>
          </p:nvSpPr>
          <p:spPr>
            <a:xfrm>
              <a:off x="5930025" y="307115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55" name="Google Shape;7555;p200"/>
            <p:cNvSpPr/>
            <p:nvPr/>
          </p:nvSpPr>
          <p:spPr>
            <a:xfrm>
              <a:off x="5731725" y="3071150"/>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56" name="Google Shape;7556;p200"/>
            <p:cNvSpPr/>
            <p:nvPr/>
          </p:nvSpPr>
          <p:spPr>
            <a:xfrm>
              <a:off x="55310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57" name="Google Shape;7557;p200"/>
            <p:cNvSpPr/>
            <p:nvPr/>
          </p:nvSpPr>
          <p:spPr>
            <a:xfrm>
              <a:off x="5332750" y="307115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58" name="Google Shape;7558;p200"/>
            <p:cNvSpPr/>
            <p:nvPr/>
          </p:nvSpPr>
          <p:spPr>
            <a:xfrm>
              <a:off x="5134425" y="307115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59" name="Google Shape;7559;p200"/>
            <p:cNvSpPr/>
            <p:nvPr/>
          </p:nvSpPr>
          <p:spPr>
            <a:xfrm>
              <a:off x="49337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60" name="Google Shape;7560;p200"/>
            <p:cNvSpPr/>
            <p:nvPr/>
          </p:nvSpPr>
          <p:spPr>
            <a:xfrm>
              <a:off x="47354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61" name="Google Shape;7561;p200"/>
            <p:cNvSpPr/>
            <p:nvPr/>
          </p:nvSpPr>
          <p:spPr>
            <a:xfrm>
              <a:off x="4537125" y="307115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62" name="Google Shape;7562;p200"/>
            <p:cNvSpPr/>
            <p:nvPr/>
          </p:nvSpPr>
          <p:spPr>
            <a:xfrm>
              <a:off x="43364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63" name="Google Shape;7563;p200"/>
            <p:cNvSpPr/>
            <p:nvPr/>
          </p:nvSpPr>
          <p:spPr>
            <a:xfrm>
              <a:off x="41381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64" name="Google Shape;7564;p200"/>
            <p:cNvSpPr/>
            <p:nvPr/>
          </p:nvSpPr>
          <p:spPr>
            <a:xfrm>
              <a:off x="3939825" y="307115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65" name="Google Shape;7565;p200"/>
            <p:cNvSpPr/>
            <p:nvPr/>
          </p:nvSpPr>
          <p:spPr>
            <a:xfrm>
              <a:off x="6326650" y="2882275"/>
              <a:ext cx="40175" cy="73225"/>
            </a:xfrm>
            <a:custGeom>
              <a:avLst/>
              <a:gdLst/>
              <a:ahLst/>
              <a:cxnLst/>
              <a:rect l="l" t="t" r="r" b="b"/>
              <a:pathLst>
                <a:path w="1607" h="2929" extrusionOk="0">
                  <a:moveTo>
                    <a:pt x="1512" y="1"/>
                  </a:moveTo>
                  <a:cubicBezTo>
                    <a:pt x="662" y="1"/>
                    <a:pt x="1" y="662"/>
                    <a:pt x="1" y="1512"/>
                  </a:cubicBezTo>
                  <a:cubicBezTo>
                    <a:pt x="1" y="2361"/>
                    <a:pt x="662" y="2928"/>
                    <a:pt x="1512" y="2928"/>
                  </a:cubicBezTo>
                  <a:cubicBezTo>
                    <a:pt x="1512" y="1984"/>
                    <a:pt x="1606" y="1039"/>
                    <a:pt x="1606"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66" name="Google Shape;7566;p200"/>
            <p:cNvSpPr/>
            <p:nvPr/>
          </p:nvSpPr>
          <p:spPr>
            <a:xfrm>
              <a:off x="61283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67" name="Google Shape;7567;p200"/>
            <p:cNvSpPr/>
            <p:nvPr/>
          </p:nvSpPr>
          <p:spPr>
            <a:xfrm>
              <a:off x="5930025" y="2882275"/>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68" name="Google Shape;7568;p200"/>
            <p:cNvSpPr/>
            <p:nvPr/>
          </p:nvSpPr>
          <p:spPr>
            <a:xfrm>
              <a:off x="5731725" y="2882275"/>
              <a:ext cx="73200" cy="75575"/>
            </a:xfrm>
            <a:custGeom>
              <a:avLst/>
              <a:gdLst/>
              <a:ahLst/>
              <a:cxnLst/>
              <a:rect l="l" t="t" r="r" b="b"/>
              <a:pathLst>
                <a:path w="2928" h="3023" extrusionOk="0">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69" name="Google Shape;7569;p200"/>
            <p:cNvSpPr/>
            <p:nvPr/>
          </p:nvSpPr>
          <p:spPr>
            <a:xfrm>
              <a:off x="55310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70" name="Google Shape;7570;p200"/>
            <p:cNvSpPr/>
            <p:nvPr/>
          </p:nvSpPr>
          <p:spPr>
            <a:xfrm>
              <a:off x="5332750" y="2882275"/>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71" name="Google Shape;7571;p200"/>
            <p:cNvSpPr/>
            <p:nvPr/>
          </p:nvSpPr>
          <p:spPr>
            <a:xfrm>
              <a:off x="5134425" y="2882275"/>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72" name="Google Shape;7572;p200"/>
            <p:cNvSpPr/>
            <p:nvPr/>
          </p:nvSpPr>
          <p:spPr>
            <a:xfrm>
              <a:off x="49337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73" name="Google Shape;7573;p200"/>
            <p:cNvSpPr/>
            <p:nvPr/>
          </p:nvSpPr>
          <p:spPr>
            <a:xfrm>
              <a:off x="47354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74" name="Google Shape;7574;p200"/>
            <p:cNvSpPr/>
            <p:nvPr/>
          </p:nvSpPr>
          <p:spPr>
            <a:xfrm>
              <a:off x="4537125" y="2882275"/>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75" name="Google Shape;7575;p200"/>
            <p:cNvSpPr/>
            <p:nvPr/>
          </p:nvSpPr>
          <p:spPr>
            <a:xfrm>
              <a:off x="43364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76" name="Google Shape;7576;p200"/>
            <p:cNvSpPr/>
            <p:nvPr/>
          </p:nvSpPr>
          <p:spPr>
            <a:xfrm>
              <a:off x="41381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77" name="Google Shape;7577;p200"/>
            <p:cNvSpPr/>
            <p:nvPr/>
          </p:nvSpPr>
          <p:spPr>
            <a:xfrm>
              <a:off x="3939825" y="2882275"/>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78" name="Google Shape;7578;p200"/>
            <p:cNvSpPr/>
            <p:nvPr/>
          </p:nvSpPr>
          <p:spPr>
            <a:xfrm>
              <a:off x="4138150" y="261725"/>
              <a:ext cx="75575" cy="51950"/>
            </a:xfrm>
            <a:custGeom>
              <a:avLst/>
              <a:gdLst/>
              <a:ahLst/>
              <a:cxnLst/>
              <a:rect l="l" t="t" r="r" b="b"/>
              <a:pathLst>
                <a:path w="3023" h="2078" extrusionOk="0">
                  <a:moveTo>
                    <a:pt x="95" y="0"/>
                  </a:moveTo>
                  <a:cubicBezTo>
                    <a:pt x="95" y="189"/>
                    <a:pt x="0" y="378"/>
                    <a:pt x="0" y="567"/>
                  </a:cubicBezTo>
                  <a:cubicBezTo>
                    <a:pt x="0" y="1417"/>
                    <a:pt x="661" y="2078"/>
                    <a:pt x="1511" y="2078"/>
                  </a:cubicBezTo>
                  <a:cubicBezTo>
                    <a:pt x="2361" y="2078"/>
                    <a:pt x="3022" y="1417"/>
                    <a:pt x="3022" y="567"/>
                  </a:cubicBezTo>
                  <a:cubicBezTo>
                    <a:pt x="3022" y="473"/>
                    <a:pt x="2928" y="473"/>
                    <a:pt x="2928" y="473"/>
                  </a:cubicBezTo>
                  <a:cubicBezTo>
                    <a:pt x="1983" y="284"/>
                    <a:pt x="1039" y="189"/>
                    <a:pt x="95"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79" name="Google Shape;7579;p200"/>
            <p:cNvSpPr/>
            <p:nvPr/>
          </p:nvSpPr>
          <p:spPr>
            <a:xfrm>
              <a:off x="3939825" y="242825"/>
              <a:ext cx="73225" cy="70850"/>
            </a:xfrm>
            <a:custGeom>
              <a:avLst/>
              <a:gdLst/>
              <a:ahLst/>
              <a:cxnLst/>
              <a:rect l="l" t="t" r="r" b="b"/>
              <a:pathLst>
                <a:path w="2929" h="2834" extrusionOk="0">
                  <a:moveTo>
                    <a:pt x="756" y="1"/>
                  </a:moveTo>
                  <a:cubicBezTo>
                    <a:pt x="284" y="284"/>
                    <a:pt x="1" y="756"/>
                    <a:pt x="1" y="1323"/>
                  </a:cubicBezTo>
                  <a:cubicBezTo>
                    <a:pt x="1" y="2173"/>
                    <a:pt x="662" y="2834"/>
                    <a:pt x="1512" y="2834"/>
                  </a:cubicBezTo>
                  <a:cubicBezTo>
                    <a:pt x="2267" y="2834"/>
                    <a:pt x="2928" y="2173"/>
                    <a:pt x="2928" y="1323"/>
                  </a:cubicBezTo>
                  <a:cubicBezTo>
                    <a:pt x="2928" y="756"/>
                    <a:pt x="2739" y="379"/>
                    <a:pt x="2362" y="95"/>
                  </a:cubicBezTo>
                  <a:cubicBezTo>
                    <a:pt x="1795" y="95"/>
                    <a:pt x="1323" y="1"/>
                    <a:pt x="756"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80" name="Google Shape;7580;p200"/>
            <p:cNvSpPr/>
            <p:nvPr/>
          </p:nvSpPr>
          <p:spPr>
            <a:xfrm>
              <a:off x="4735450" y="429350"/>
              <a:ext cx="75575" cy="73200"/>
            </a:xfrm>
            <a:custGeom>
              <a:avLst/>
              <a:gdLst/>
              <a:ahLst/>
              <a:cxnLst/>
              <a:rect l="l" t="t" r="r" b="b"/>
              <a:pathLst>
                <a:path w="3023" h="2928" extrusionOk="0">
                  <a:moveTo>
                    <a:pt x="1039" y="0"/>
                  </a:moveTo>
                  <a:cubicBezTo>
                    <a:pt x="378" y="189"/>
                    <a:pt x="0" y="756"/>
                    <a:pt x="0" y="1417"/>
                  </a:cubicBezTo>
                  <a:cubicBezTo>
                    <a:pt x="0" y="2267"/>
                    <a:pt x="661" y="2928"/>
                    <a:pt x="1511" y="2928"/>
                  </a:cubicBezTo>
                  <a:lnTo>
                    <a:pt x="1511" y="2833"/>
                  </a:lnTo>
                  <a:cubicBezTo>
                    <a:pt x="2267" y="2833"/>
                    <a:pt x="3022" y="2267"/>
                    <a:pt x="3022" y="1417"/>
                  </a:cubicBezTo>
                  <a:cubicBezTo>
                    <a:pt x="3022" y="1133"/>
                    <a:pt x="2928" y="945"/>
                    <a:pt x="2833" y="756"/>
                  </a:cubicBezTo>
                  <a:cubicBezTo>
                    <a:pt x="2267" y="567"/>
                    <a:pt x="1606" y="283"/>
                    <a:pt x="1039"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81" name="Google Shape;7581;p200"/>
            <p:cNvSpPr/>
            <p:nvPr/>
          </p:nvSpPr>
          <p:spPr>
            <a:xfrm>
              <a:off x="4537125" y="4269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82" name="Google Shape;7582;p200"/>
            <p:cNvSpPr/>
            <p:nvPr/>
          </p:nvSpPr>
          <p:spPr>
            <a:xfrm>
              <a:off x="4336450" y="4269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83" name="Google Shape;7583;p200"/>
            <p:cNvSpPr/>
            <p:nvPr/>
          </p:nvSpPr>
          <p:spPr>
            <a:xfrm>
              <a:off x="4138150" y="4269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84" name="Google Shape;7584;p200"/>
            <p:cNvSpPr/>
            <p:nvPr/>
          </p:nvSpPr>
          <p:spPr>
            <a:xfrm>
              <a:off x="3939825" y="4269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85" name="Google Shape;7585;p200"/>
            <p:cNvSpPr/>
            <p:nvPr/>
          </p:nvSpPr>
          <p:spPr>
            <a:xfrm>
              <a:off x="5134425" y="627650"/>
              <a:ext cx="70850" cy="63775"/>
            </a:xfrm>
            <a:custGeom>
              <a:avLst/>
              <a:gdLst/>
              <a:ahLst/>
              <a:cxnLst/>
              <a:rect l="l" t="t" r="r" b="b"/>
              <a:pathLst>
                <a:path w="2834" h="2551" extrusionOk="0">
                  <a:moveTo>
                    <a:pt x="378" y="1"/>
                  </a:moveTo>
                  <a:cubicBezTo>
                    <a:pt x="189" y="190"/>
                    <a:pt x="1" y="567"/>
                    <a:pt x="1" y="1039"/>
                  </a:cubicBezTo>
                  <a:cubicBezTo>
                    <a:pt x="1" y="1889"/>
                    <a:pt x="662" y="2550"/>
                    <a:pt x="1417" y="2550"/>
                  </a:cubicBezTo>
                  <a:lnTo>
                    <a:pt x="1512" y="2550"/>
                  </a:lnTo>
                  <a:cubicBezTo>
                    <a:pt x="2078" y="2550"/>
                    <a:pt x="2645" y="2078"/>
                    <a:pt x="2834" y="1512"/>
                  </a:cubicBezTo>
                  <a:cubicBezTo>
                    <a:pt x="2078" y="945"/>
                    <a:pt x="1228" y="473"/>
                    <a:pt x="378"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86" name="Google Shape;7586;p200"/>
            <p:cNvSpPr/>
            <p:nvPr/>
          </p:nvSpPr>
          <p:spPr>
            <a:xfrm>
              <a:off x="4933750"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87" name="Google Shape;7587;p200"/>
            <p:cNvSpPr/>
            <p:nvPr/>
          </p:nvSpPr>
          <p:spPr>
            <a:xfrm>
              <a:off x="47354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88" name="Google Shape;7588;p200"/>
            <p:cNvSpPr/>
            <p:nvPr/>
          </p:nvSpPr>
          <p:spPr>
            <a:xfrm>
              <a:off x="4537125" y="61585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89" name="Google Shape;7589;p200"/>
            <p:cNvSpPr/>
            <p:nvPr/>
          </p:nvSpPr>
          <p:spPr>
            <a:xfrm>
              <a:off x="4336450"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90" name="Google Shape;7590;p200"/>
            <p:cNvSpPr/>
            <p:nvPr/>
          </p:nvSpPr>
          <p:spPr>
            <a:xfrm>
              <a:off x="41381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91" name="Google Shape;7591;p200"/>
            <p:cNvSpPr/>
            <p:nvPr/>
          </p:nvSpPr>
          <p:spPr>
            <a:xfrm>
              <a:off x="3939825" y="61585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92" name="Google Shape;7592;p200"/>
            <p:cNvSpPr/>
            <p:nvPr/>
          </p:nvSpPr>
          <p:spPr>
            <a:xfrm>
              <a:off x="5332750" y="8047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93" name="Google Shape;7593;p200"/>
            <p:cNvSpPr/>
            <p:nvPr/>
          </p:nvSpPr>
          <p:spPr>
            <a:xfrm>
              <a:off x="5134425" y="8047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94" name="Google Shape;7594;p200"/>
            <p:cNvSpPr/>
            <p:nvPr/>
          </p:nvSpPr>
          <p:spPr>
            <a:xfrm>
              <a:off x="4933750"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95" name="Google Shape;7595;p200"/>
            <p:cNvSpPr/>
            <p:nvPr/>
          </p:nvSpPr>
          <p:spPr>
            <a:xfrm>
              <a:off x="47354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96" name="Google Shape;7596;p200"/>
            <p:cNvSpPr/>
            <p:nvPr/>
          </p:nvSpPr>
          <p:spPr>
            <a:xfrm>
              <a:off x="4537125" y="8047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97" name="Google Shape;7597;p200"/>
            <p:cNvSpPr/>
            <p:nvPr/>
          </p:nvSpPr>
          <p:spPr>
            <a:xfrm>
              <a:off x="4336450"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98" name="Google Shape;7598;p200"/>
            <p:cNvSpPr/>
            <p:nvPr/>
          </p:nvSpPr>
          <p:spPr>
            <a:xfrm>
              <a:off x="41381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99" name="Google Shape;7599;p200"/>
            <p:cNvSpPr/>
            <p:nvPr/>
          </p:nvSpPr>
          <p:spPr>
            <a:xfrm>
              <a:off x="3939825" y="8047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00" name="Google Shape;7600;p200"/>
            <p:cNvSpPr/>
            <p:nvPr/>
          </p:nvSpPr>
          <p:spPr>
            <a:xfrm>
              <a:off x="55310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01" name="Google Shape;7601;p200"/>
            <p:cNvSpPr/>
            <p:nvPr/>
          </p:nvSpPr>
          <p:spPr>
            <a:xfrm>
              <a:off x="5332750" y="9936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02" name="Google Shape;7602;p200"/>
            <p:cNvSpPr/>
            <p:nvPr/>
          </p:nvSpPr>
          <p:spPr>
            <a:xfrm>
              <a:off x="5134425" y="9936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03" name="Google Shape;7603;p200"/>
            <p:cNvSpPr/>
            <p:nvPr/>
          </p:nvSpPr>
          <p:spPr>
            <a:xfrm>
              <a:off x="49337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04" name="Google Shape;7604;p200"/>
            <p:cNvSpPr/>
            <p:nvPr/>
          </p:nvSpPr>
          <p:spPr>
            <a:xfrm>
              <a:off x="47354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05" name="Google Shape;7605;p200"/>
            <p:cNvSpPr/>
            <p:nvPr/>
          </p:nvSpPr>
          <p:spPr>
            <a:xfrm>
              <a:off x="4537125" y="9936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06" name="Google Shape;7606;p200"/>
            <p:cNvSpPr/>
            <p:nvPr/>
          </p:nvSpPr>
          <p:spPr>
            <a:xfrm>
              <a:off x="43364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07" name="Google Shape;7607;p200"/>
            <p:cNvSpPr/>
            <p:nvPr/>
          </p:nvSpPr>
          <p:spPr>
            <a:xfrm>
              <a:off x="41381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08" name="Google Shape;7608;p200"/>
            <p:cNvSpPr/>
            <p:nvPr/>
          </p:nvSpPr>
          <p:spPr>
            <a:xfrm>
              <a:off x="3939825" y="9936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09" name="Google Shape;7609;p200"/>
            <p:cNvSpPr/>
            <p:nvPr/>
          </p:nvSpPr>
          <p:spPr>
            <a:xfrm>
              <a:off x="5731725" y="1182450"/>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1417"/>
                    <a:pt x="2928" y="1323"/>
                    <a:pt x="2928" y="1228"/>
                  </a:cubicBezTo>
                  <a:cubicBezTo>
                    <a:pt x="2550" y="851"/>
                    <a:pt x="2267" y="473"/>
                    <a:pt x="1984" y="95"/>
                  </a:cubicBezTo>
                  <a:cubicBezTo>
                    <a:pt x="1795" y="95"/>
                    <a:pt x="160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10" name="Google Shape;7610;p200"/>
            <p:cNvSpPr/>
            <p:nvPr/>
          </p:nvSpPr>
          <p:spPr>
            <a:xfrm>
              <a:off x="55310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1" y="2928"/>
                    <a:pt x="3022" y="2362"/>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11" name="Google Shape;7611;p200"/>
            <p:cNvSpPr/>
            <p:nvPr/>
          </p:nvSpPr>
          <p:spPr>
            <a:xfrm>
              <a:off x="5332750" y="11824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267" y="2928"/>
                    <a:pt x="2928" y="2362"/>
                    <a:pt x="2928" y="1512"/>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12" name="Google Shape;7612;p200"/>
            <p:cNvSpPr/>
            <p:nvPr/>
          </p:nvSpPr>
          <p:spPr>
            <a:xfrm>
              <a:off x="5134425" y="11824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13" name="Google Shape;7613;p200"/>
            <p:cNvSpPr/>
            <p:nvPr/>
          </p:nvSpPr>
          <p:spPr>
            <a:xfrm>
              <a:off x="49337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14" name="Google Shape;7614;p200"/>
            <p:cNvSpPr/>
            <p:nvPr/>
          </p:nvSpPr>
          <p:spPr>
            <a:xfrm>
              <a:off x="4735450" y="11824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15" name="Google Shape;7615;p200"/>
            <p:cNvSpPr/>
            <p:nvPr/>
          </p:nvSpPr>
          <p:spPr>
            <a:xfrm>
              <a:off x="4537125" y="11824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lnTo>
                    <a:pt x="1512" y="2928"/>
                  </a:lnTo>
                  <a:cubicBezTo>
                    <a:pt x="2267" y="2928"/>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16" name="Google Shape;7616;p200"/>
            <p:cNvSpPr/>
            <p:nvPr/>
          </p:nvSpPr>
          <p:spPr>
            <a:xfrm>
              <a:off x="43364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17" name="Google Shape;7617;p200"/>
            <p:cNvSpPr/>
            <p:nvPr/>
          </p:nvSpPr>
          <p:spPr>
            <a:xfrm>
              <a:off x="4138150" y="11824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18" name="Google Shape;7618;p200"/>
            <p:cNvSpPr/>
            <p:nvPr/>
          </p:nvSpPr>
          <p:spPr>
            <a:xfrm>
              <a:off x="3939825" y="1182450"/>
              <a:ext cx="73225" cy="73225"/>
            </a:xfrm>
            <a:custGeom>
              <a:avLst/>
              <a:gdLst/>
              <a:ahLst/>
              <a:cxnLst/>
              <a:rect l="l" t="t" r="r" b="b"/>
              <a:pathLst>
                <a:path w="2929" h="2929" extrusionOk="0">
                  <a:moveTo>
                    <a:pt x="1512" y="1"/>
                  </a:moveTo>
                  <a:cubicBezTo>
                    <a:pt x="662" y="1"/>
                    <a:pt x="1" y="662"/>
                    <a:pt x="1" y="1512"/>
                  </a:cubicBezTo>
                  <a:cubicBezTo>
                    <a:pt x="1" y="2267"/>
                    <a:pt x="662" y="2928"/>
                    <a:pt x="1512" y="2928"/>
                  </a:cubicBezTo>
                  <a:cubicBezTo>
                    <a:pt x="2267" y="2928"/>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19" name="Google Shape;7619;p200"/>
            <p:cNvSpPr/>
            <p:nvPr/>
          </p:nvSpPr>
          <p:spPr>
            <a:xfrm>
              <a:off x="5731725" y="1371325"/>
              <a:ext cx="73200" cy="73200"/>
            </a:xfrm>
            <a:custGeom>
              <a:avLst/>
              <a:gdLst/>
              <a:ahLst/>
              <a:cxnLst/>
              <a:rect l="l" t="t" r="r" b="b"/>
              <a:pathLst>
                <a:path w="2928" h="2928" extrusionOk="0">
                  <a:moveTo>
                    <a:pt x="1417" y="1"/>
                  </a:moveTo>
                  <a:cubicBezTo>
                    <a:pt x="662" y="1"/>
                    <a:pt x="0" y="662"/>
                    <a:pt x="0" y="1511"/>
                  </a:cubicBezTo>
                  <a:cubicBezTo>
                    <a:pt x="0"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20" name="Google Shape;7620;p200"/>
            <p:cNvSpPr/>
            <p:nvPr/>
          </p:nvSpPr>
          <p:spPr>
            <a:xfrm>
              <a:off x="55310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1" y="2928"/>
                    <a:pt x="3022" y="2361"/>
                    <a:pt x="3022" y="1511"/>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21" name="Google Shape;7621;p200"/>
            <p:cNvSpPr/>
            <p:nvPr/>
          </p:nvSpPr>
          <p:spPr>
            <a:xfrm>
              <a:off x="5332750" y="1371325"/>
              <a:ext cx="75550" cy="73200"/>
            </a:xfrm>
            <a:custGeom>
              <a:avLst/>
              <a:gdLst/>
              <a:ahLst/>
              <a:cxnLst/>
              <a:rect l="l" t="t" r="r" b="b"/>
              <a:pathLst>
                <a:path w="3022" h="2928" extrusionOk="0">
                  <a:moveTo>
                    <a:pt x="1511" y="1"/>
                  </a:moveTo>
                  <a:cubicBezTo>
                    <a:pt x="661" y="1"/>
                    <a:pt x="0" y="662"/>
                    <a:pt x="0" y="1511"/>
                  </a:cubicBezTo>
                  <a:cubicBezTo>
                    <a:pt x="0" y="2267"/>
                    <a:pt x="661" y="2928"/>
                    <a:pt x="1511" y="2928"/>
                  </a:cubicBezTo>
                  <a:cubicBezTo>
                    <a:pt x="2267" y="2928"/>
                    <a:pt x="2928" y="2361"/>
                    <a:pt x="2928" y="1511"/>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22" name="Google Shape;7622;p200"/>
            <p:cNvSpPr/>
            <p:nvPr/>
          </p:nvSpPr>
          <p:spPr>
            <a:xfrm>
              <a:off x="5134425" y="1371325"/>
              <a:ext cx="73225" cy="73200"/>
            </a:xfrm>
            <a:custGeom>
              <a:avLst/>
              <a:gdLst/>
              <a:ahLst/>
              <a:cxnLst/>
              <a:rect l="l" t="t" r="r" b="b"/>
              <a:pathLst>
                <a:path w="2929" h="2928" extrusionOk="0">
                  <a:moveTo>
                    <a:pt x="1417" y="1"/>
                  </a:moveTo>
                  <a:cubicBezTo>
                    <a:pt x="662" y="1"/>
                    <a:pt x="1" y="662"/>
                    <a:pt x="1" y="1511"/>
                  </a:cubicBezTo>
                  <a:cubicBezTo>
                    <a:pt x="1"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23" name="Google Shape;7623;p200"/>
            <p:cNvSpPr/>
            <p:nvPr/>
          </p:nvSpPr>
          <p:spPr>
            <a:xfrm>
              <a:off x="49337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24" name="Google Shape;7624;p200"/>
            <p:cNvSpPr/>
            <p:nvPr/>
          </p:nvSpPr>
          <p:spPr>
            <a:xfrm>
              <a:off x="4735450" y="1371325"/>
              <a:ext cx="75575" cy="73200"/>
            </a:xfrm>
            <a:custGeom>
              <a:avLst/>
              <a:gdLst/>
              <a:ahLst/>
              <a:cxnLst/>
              <a:rect l="l" t="t" r="r" b="b"/>
              <a:pathLst>
                <a:path w="3023" h="2928" extrusionOk="0">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25" name="Google Shape;7625;p200"/>
            <p:cNvSpPr/>
            <p:nvPr/>
          </p:nvSpPr>
          <p:spPr>
            <a:xfrm>
              <a:off x="4537125" y="1371325"/>
              <a:ext cx="73225" cy="73200"/>
            </a:xfrm>
            <a:custGeom>
              <a:avLst/>
              <a:gdLst/>
              <a:ahLst/>
              <a:cxnLst/>
              <a:rect l="l" t="t" r="r" b="b"/>
              <a:pathLst>
                <a:path w="2929" h="2928" extrusionOk="0">
                  <a:moveTo>
                    <a:pt x="1417" y="1"/>
                  </a:moveTo>
                  <a:cubicBezTo>
                    <a:pt x="662" y="1"/>
                    <a:pt x="1" y="662"/>
                    <a:pt x="1" y="1511"/>
                  </a:cubicBezTo>
                  <a:cubicBezTo>
                    <a:pt x="1" y="2267"/>
                    <a:pt x="662" y="2928"/>
                    <a:pt x="1417" y="2928"/>
                  </a:cubicBezTo>
                  <a:lnTo>
                    <a:pt x="1512" y="2928"/>
                  </a:lnTo>
                  <a:cubicBezTo>
                    <a:pt x="2267" y="2928"/>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26" name="Google Shape;7626;p200"/>
            <p:cNvSpPr/>
            <p:nvPr/>
          </p:nvSpPr>
          <p:spPr>
            <a:xfrm>
              <a:off x="43364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27" name="Google Shape;7627;p200"/>
            <p:cNvSpPr/>
            <p:nvPr/>
          </p:nvSpPr>
          <p:spPr>
            <a:xfrm>
              <a:off x="4138150" y="1371325"/>
              <a:ext cx="75575" cy="73200"/>
            </a:xfrm>
            <a:custGeom>
              <a:avLst/>
              <a:gdLst/>
              <a:ahLst/>
              <a:cxnLst/>
              <a:rect l="l" t="t" r="r" b="b"/>
              <a:pathLst>
                <a:path w="3023" h="2928" extrusionOk="0">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28" name="Google Shape;7628;p200"/>
            <p:cNvSpPr/>
            <p:nvPr/>
          </p:nvSpPr>
          <p:spPr>
            <a:xfrm>
              <a:off x="3939825" y="1371325"/>
              <a:ext cx="73225" cy="73200"/>
            </a:xfrm>
            <a:custGeom>
              <a:avLst/>
              <a:gdLst/>
              <a:ahLst/>
              <a:cxnLst/>
              <a:rect l="l" t="t" r="r" b="b"/>
              <a:pathLst>
                <a:path w="2929" h="2928" extrusionOk="0">
                  <a:moveTo>
                    <a:pt x="1512" y="1"/>
                  </a:moveTo>
                  <a:cubicBezTo>
                    <a:pt x="662" y="1"/>
                    <a:pt x="1" y="662"/>
                    <a:pt x="1" y="1511"/>
                  </a:cubicBezTo>
                  <a:cubicBezTo>
                    <a:pt x="1" y="2267"/>
                    <a:pt x="662" y="2928"/>
                    <a:pt x="1512" y="2928"/>
                  </a:cubicBezTo>
                  <a:cubicBezTo>
                    <a:pt x="2267" y="2928"/>
                    <a:pt x="2928" y="2361"/>
                    <a:pt x="2928" y="1511"/>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29" name="Google Shape;7629;p200"/>
            <p:cNvSpPr/>
            <p:nvPr/>
          </p:nvSpPr>
          <p:spPr>
            <a:xfrm>
              <a:off x="5930025" y="1560200"/>
              <a:ext cx="73225" cy="73200"/>
            </a:xfrm>
            <a:custGeom>
              <a:avLst/>
              <a:gdLst/>
              <a:ahLst/>
              <a:cxnLst/>
              <a:rect l="l" t="t" r="r" b="b"/>
              <a:pathLst>
                <a:path w="2929" h="2928" extrusionOk="0">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30" name="Google Shape;7630;p200"/>
            <p:cNvSpPr/>
            <p:nvPr/>
          </p:nvSpPr>
          <p:spPr>
            <a:xfrm>
              <a:off x="5731725" y="1560200"/>
              <a:ext cx="73200" cy="73200"/>
            </a:xfrm>
            <a:custGeom>
              <a:avLst/>
              <a:gdLst/>
              <a:ahLst/>
              <a:cxnLst/>
              <a:rect l="l" t="t" r="r" b="b"/>
              <a:pathLst>
                <a:path w="2928" h="2928" extrusionOk="0">
                  <a:moveTo>
                    <a:pt x="1417" y="0"/>
                  </a:moveTo>
                  <a:cubicBezTo>
                    <a:pt x="662" y="0"/>
                    <a:pt x="0" y="661"/>
                    <a:pt x="0" y="1511"/>
                  </a:cubicBezTo>
                  <a:cubicBezTo>
                    <a:pt x="0"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31" name="Google Shape;7631;p200"/>
            <p:cNvSpPr/>
            <p:nvPr/>
          </p:nvSpPr>
          <p:spPr>
            <a:xfrm>
              <a:off x="55310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1" y="2928"/>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32" name="Google Shape;7632;p200"/>
            <p:cNvSpPr/>
            <p:nvPr/>
          </p:nvSpPr>
          <p:spPr>
            <a:xfrm>
              <a:off x="5332750" y="1560200"/>
              <a:ext cx="75550" cy="73200"/>
            </a:xfrm>
            <a:custGeom>
              <a:avLst/>
              <a:gdLst/>
              <a:ahLst/>
              <a:cxnLst/>
              <a:rect l="l" t="t" r="r" b="b"/>
              <a:pathLst>
                <a:path w="3022" h="2928" extrusionOk="0">
                  <a:moveTo>
                    <a:pt x="1511" y="0"/>
                  </a:moveTo>
                  <a:cubicBezTo>
                    <a:pt x="661" y="0"/>
                    <a:pt x="0" y="661"/>
                    <a:pt x="0" y="1511"/>
                  </a:cubicBezTo>
                  <a:cubicBezTo>
                    <a:pt x="0" y="2267"/>
                    <a:pt x="661" y="2928"/>
                    <a:pt x="1511" y="2928"/>
                  </a:cubicBezTo>
                  <a:cubicBezTo>
                    <a:pt x="2267" y="2928"/>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33" name="Google Shape;7633;p200"/>
            <p:cNvSpPr/>
            <p:nvPr/>
          </p:nvSpPr>
          <p:spPr>
            <a:xfrm>
              <a:off x="5134425" y="1560200"/>
              <a:ext cx="73225" cy="73200"/>
            </a:xfrm>
            <a:custGeom>
              <a:avLst/>
              <a:gdLst/>
              <a:ahLst/>
              <a:cxnLst/>
              <a:rect l="l" t="t" r="r" b="b"/>
              <a:pathLst>
                <a:path w="2929" h="2928" extrusionOk="0">
                  <a:moveTo>
                    <a:pt x="1417" y="0"/>
                  </a:moveTo>
                  <a:cubicBezTo>
                    <a:pt x="662" y="0"/>
                    <a:pt x="1" y="661"/>
                    <a:pt x="1" y="1511"/>
                  </a:cubicBezTo>
                  <a:cubicBezTo>
                    <a:pt x="1"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34" name="Google Shape;7634;p200"/>
            <p:cNvSpPr/>
            <p:nvPr/>
          </p:nvSpPr>
          <p:spPr>
            <a:xfrm>
              <a:off x="49337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35" name="Google Shape;7635;p200"/>
            <p:cNvSpPr/>
            <p:nvPr/>
          </p:nvSpPr>
          <p:spPr>
            <a:xfrm>
              <a:off x="4735450" y="1560200"/>
              <a:ext cx="75575" cy="73200"/>
            </a:xfrm>
            <a:custGeom>
              <a:avLst/>
              <a:gdLst/>
              <a:ahLst/>
              <a:cxnLst/>
              <a:rect l="l" t="t" r="r" b="b"/>
              <a:pathLst>
                <a:path w="3023" h="2928" extrusionOk="0">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36" name="Google Shape;7636;p200"/>
            <p:cNvSpPr/>
            <p:nvPr/>
          </p:nvSpPr>
          <p:spPr>
            <a:xfrm>
              <a:off x="4537125" y="1560200"/>
              <a:ext cx="73225" cy="73200"/>
            </a:xfrm>
            <a:custGeom>
              <a:avLst/>
              <a:gdLst/>
              <a:ahLst/>
              <a:cxnLst/>
              <a:rect l="l" t="t" r="r" b="b"/>
              <a:pathLst>
                <a:path w="2929" h="2928" extrusionOk="0">
                  <a:moveTo>
                    <a:pt x="1417" y="0"/>
                  </a:moveTo>
                  <a:cubicBezTo>
                    <a:pt x="662" y="0"/>
                    <a:pt x="1" y="661"/>
                    <a:pt x="1" y="1511"/>
                  </a:cubicBezTo>
                  <a:cubicBezTo>
                    <a:pt x="1" y="2267"/>
                    <a:pt x="662" y="2928"/>
                    <a:pt x="1417" y="2928"/>
                  </a:cubicBezTo>
                  <a:lnTo>
                    <a:pt x="1512" y="2928"/>
                  </a:lnTo>
                  <a:cubicBezTo>
                    <a:pt x="2267" y="2928"/>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37" name="Google Shape;7637;p200"/>
            <p:cNvSpPr/>
            <p:nvPr/>
          </p:nvSpPr>
          <p:spPr>
            <a:xfrm>
              <a:off x="43364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38" name="Google Shape;7638;p200"/>
            <p:cNvSpPr/>
            <p:nvPr/>
          </p:nvSpPr>
          <p:spPr>
            <a:xfrm>
              <a:off x="4138150" y="1560200"/>
              <a:ext cx="75575" cy="73200"/>
            </a:xfrm>
            <a:custGeom>
              <a:avLst/>
              <a:gdLst/>
              <a:ahLst/>
              <a:cxnLst/>
              <a:rect l="l" t="t" r="r" b="b"/>
              <a:pathLst>
                <a:path w="3023" h="2928" extrusionOk="0">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39" name="Google Shape;7639;p200"/>
            <p:cNvSpPr/>
            <p:nvPr/>
          </p:nvSpPr>
          <p:spPr>
            <a:xfrm>
              <a:off x="3939825" y="1560200"/>
              <a:ext cx="73225" cy="73200"/>
            </a:xfrm>
            <a:custGeom>
              <a:avLst/>
              <a:gdLst/>
              <a:ahLst/>
              <a:cxnLst/>
              <a:rect l="l" t="t" r="r" b="b"/>
              <a:pathLst>
                <a:path w="2929" h="2928" extrusionOk="0">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40" name="Google Shape;7640;p200"/>
            <p:cNvSpPr/>
            <p:nvPr/>
          </p:nvSpPr>
          <p:spPr>
            <a:xfrm>
              <a:off x="5930025" y="17490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41" name="Google Shape;7641;p200"/>
            <p:cNvSpPr/>
            <p:nvPr/>
          </p:nvSpPr>
          <p:spPr>
            <a:xfrm>
              <a:off x="5731725" y="1749075"/>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42" name="Google Shape;7642;p200"/>
            <p:cNvSpPr/>
            <p:nvPr/>
          </p:nvSpPr>
          <p:spPr>
            <a:xfrm>
              <a:off x="55310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43" name="Google Shape;7643;p200"/>
            <p:cNvSpPr/>
            <p:nvPr/>
          </p:nvSpPr>
          <p:spPr>
            <a:xfrm>
              <a:off x="5332750" y="17490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44" name="Google Shape;7644;p200"/>
            <p:cNvSpPr/>
            <p:nvPr/>
          </p:nvSpPr>
          <p:spPr>
            <a:xfrm>
              <a:off x="5134425" y="17490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45" name="Google Shape;7645;p200"/>
            <p:cNvSpPr/>
            <p:nvPr/>
          </p:nvSpPr>
          <p:spPr>
            <a:xfrm>
              <a:off x="49337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46" name="Google Shape;7646;p200"/>
            <p:cNvSpPr/>
            <p:nvPr/>
          </p:nvSpPr>
          <p:spPr>
            <a:xfrm>
              <a:off x="47354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47" name="Google Shape;7647;p200"/>
            <p:cNvSpPr/>
            <p:nvPr/>
          </p:nvSpPr>
          <p:spPr>
            <a:xfrm>
              <a:off x="4537125" y="17490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48" name="Google Shape;7648;p200"/>
            <p:cNvSpPr/>
            <p:nvPr/>
          </p:nvSpPr>
          <p:spPr>
            <a:xfrm>
              <a:off x="43364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49" name="Google Shape;7649;p200"/>
            <p:cNvSpPr/>
            <p:nvPr/>
          </p:nvSpPr>
          <p:spPr>
            <a:xfrm>
              <a:off x="41381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50" name="Google Shape;7650;p200"/>
            <p:cNvSpPr/>
            <p:nvPr/>
          </p:nvSpPr>
          <p:spPr>
            <a:xfrm>
              <a:off x="3939825" y="17490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51" name="Google Shape;7651;p200"/>
            <p:cNvSpPr/>
            <p:nvPr/>
          </p:nvSpPr>
          <p:spPr>
            <a:xfrm>
              <a:off x="61283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52" name="Google Shape;7652;p200"/>
            <p:cNvSpPr/>
            <p:nvPr/>
          </p:nvSpPr>
          <p:spPr>
            <a:xfrm>
              <a:off x="5930025" y="1937925"/>
              <a:ext cx="73225" cy="75575"/>
            </a:xfrm>
            <a:custGeom>
              <a:avLst/>
              <a:gdLst/>
              <a:ahLst/>
              <a:cxnLst/>
              <a:rect l="l" t="t" r="r" b="b"/>
              <a:pathLst>
                <a:path w="2929" h="3023" extrusionOk="0">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53" name="Google Shape;7653;p200"/>
            <p:cNvSpPr/>
            <p:nvPr/>
          </p:nvSpPr>
          <p:spPr>
            <a:xfrm>
              <a:off x="5731725" y="1937925"/>
              <a:ext cx="73200" cy="75575"/>
            </a:xfrm>
            <a:custGeom>
              <a:avLst/>
              <a:gdLst/>
              <a:ahLst/>
              <a:cxnLst/>
              <a:rect l="l" t="t" r="r" b="b"/>
              <a:pathLst>
                <a:path w="2928" h="3023" extrusionOk="0">
                  <a:moveTo>
                    <a:pt x="1417" y="1"/>
                  </a:moveTo>
                  <a:cubicBezTo>
                    <a:pt x="662" y="1"/>
                    <a:pt x="0" y="662"/>
                    <a:pt x="0" y="1512"/>
                  </a:cubicBezTo>
                  <a:cubicBezTo>
                    <a:pt x="0"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54" name="Google Shape;7654;p200"/>
            <p:cNvSpPr/>
            <p:nvPr/>
          </p:nvSpPr>
          <p:spPr>
            <a:xfrm>
              <a:off x="55310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55" name="Google Shape;7655;p200"/>
            <p:cNvSpPr/>
            <p:nvPr/>
          </p:nvSpPr>
          <p:spPr>
            <a:xfrm>
              <a:off x="5332750" y="1937925"/>
              <a:ext cx="75550" cy="75575"/>
            </a:xfrm>
            <a:custGeom>
              <a:avLst/>
              <a:gdLst/>
              <a:ahLst/>
              <a:cxnLst/>
              <a:rect l="l" t="t" r="r" b="b"/>
              <a:pathLst>
                <a:path w="3022" h="3023" extrusionOk="0">
                  <a:moveTo>
                    <a:pt x="1511" y="1"/>
                  </a:moveTo>
                  <a:cubicBezTo>
                    <a:pt x="661" y="1"/>
                    <a:pt x="0" y="662"/>
                    <a:pt x="0" y="1512"/>
                  </a:cubicBezTo>
                  <a:cubicBezTo>
                    <a:pt x="0" y="2267"/>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56" name="Google Shape;7656;p200"/>
            <p:cNvSpPr/>
            <p:nvPr/>
          </p:nvSpPr>
          <p:spPr>
            <a:xfrm>
              <a:off x="5134425" y="1937925"/>
              <a:ext cx="73225" cy="75575"/>
            </a:xfrm>
            <a:custGeom>
              <a:avLst/>
              <a:gdLst/>
              <a:ahLst/>
              <a:cxnLst/>
              <a:rect l="l" t="t" r="r" b="b"/>
              <a:pathLst>
                <a:path w="2929" h="3023" extrusionOk="0">
                  <a:moveTo>
                    <a:pt x="1417" y="1"/>
                  </a:moveTo>
                  <a:cubicBezTo>
                    <a:pt x="662" y="1"/>
                    <a:pt x="1" y="662"/>
                    <a:pt x="1" y="1512"/>
                  </a:cubicBezTo>
                  <a:cubicBezTo>
                    <a:pt x="1"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57" name="Google Shape;7657;p200"/>
            <p:cNvSpPr/>
            <p:nvPr/>
          </p:nvSpPr>
          <p:spPr>
            <a:xfrm>
              <a:off x="49337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58" name="Google Shape;7658;p200"/>
            <p:cNvSpPr/>
            <p:nvPr/>
          </p:nvSpPr>
          <p:spPr>
            <a:xfrm>
              <a:off x="47354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59" name="Google Shape;7659;p200"/>
            <p:cNvSpPr/>
            <p:nvPr/>
          </p:nvSpPr>
          <p:spPr>
            <a:xfrm>
              <a:off x="4537125" y="1937925"/>
              <a:ext cx="73225" cy="75575"/>
            </a:xfrm>
            <a:custGeom>
              <a:avLst/>
              <a:gdLst/>
              <a:ahLst/>
              <a:cxnLst/>
              <a:rect l="l" t="t" r="r" b="b"/>
              <a:pathLst>
                <a:path w="2929" h="3023" extrusionOk="0">
                  <a:moveTo>
                    <a:pt x="1417" y="1"/>
                  </a:moveTo>
                  <a:cubicBezTo>
                    <a:pt x="662" y="1"/>
                    <a:pt x="1" y="662"/>
                    <a:pt x="1" y="1512"/>
                  </a:cubicBezTo>
                  <a:cubicBezTo>
                    <a:pt x="1" y="2267"/>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60" name="Google Shape;7660;p200"/>
            <p:cNvSpPr/>
            <p:nvPr/>
          </p:nvSpPr>
          <p:spPr>
            <a:xfrm>
              <a:off x="43364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61" name="Google Shape;7661;p200"/>
            <p:cNvSpPr/>
            <p:nvPr/>
          </p:nvSpPr>
          <p:spPr>
            <a:xfrm>
              <a:off x="41381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62" name="Google Shape;7662;p200"/>
            <p:cNvSpPr/>
            <p:nvPr/>
          </p:nvSpPr>
          <p:spPr>
            <a:xfrm>
              <a:off x="3939825" y="1937925"/>
              <a:ext cx="73225" cy="75575"/>
            </a:xfrm>
            <a:custGeom>
              <a:avLst/>
              <a:gdLst/>
              <a:ahLst/>
              <a:cxnLst/>
              <a:rect l="l" t="t" r="r" b="b"/>
              <a:pathLst>
                <a:path w="2929" h="3023" extrusionOk="0">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63" name="Google Shape;7663;p200"/>
            <p:cNvSpPr/>
            <p:nvPr/>
          </p:nvSpPr>
          <p:spPr>
            <a:xfrm>
              <a:off x="61283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64" name="Google Shape;7664;p200"/>
            <p:cNvSpPr/>
            <p:nvPr/>
          </p:nvSpPr>
          <p:spPr>
            <a:xfrm>
              <a:off x="5930025" y="212680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65" name="Google Shape;7665;p200"/>
            <p:cNvSpPr/>
            <p:nvPr/>
          </p:nvSpPr>
          <p:spPr>
            <a:xfrm>
              <a:off x="5731725" y="2126800"/>
              <a:ext cx="73200" cy="75575"/>
            </a:xfrm>
            <a:custGeom>
              <a:avLst/>
              <a:gdLst/>
              <a:ahLst/>
              <a:cxnLst/>
              <a:rect l="l" t="t" r="r" b="b"/>
              <a:pathLst>
                <a:path w="2928" h="3023" extrusionOk="0">
                  <a:moveTo>
                    <a:pt x="1417" y="1"/>
                  </a:moveTo>
                  <a:cubicBezTo>
                    <a:pt x="662" y="1"/>
                    <a:pt x="0" y="662"/>
                    <a:pt x="0" y="1511"/>
                  </a:cubicBezTo>
                  <a:cubicBezTo>
                    <a:pt x="0"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66" name="Google Shape;7666;p200"/>
            <p:cNvSpPr/>
            <p:nvPr/>
          </p:nvSpPr>
          <p:spPr>
            <a:xfrm>
              <a:off x="55310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1" y="3022"/>
                    <a:pt x="3022" y="2361"/>
                    <a:pt x="3022" y="1511"/>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67" name="Google Shape;7667;p200"/>
            <p:cNvSpPr/>
            <p:nvPr/>
          </p:nvSpPr>
          <p:spPr>
            <a:xfrm>
              <a:off x="5332750" y="212680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267" y="3022"/>
                    <a:pt x="2928" y="2361"/>
                    <a:pt x="2928" y="1511"/>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68" name="Google Shape;7668;p200"/>
            <p:cNvSpPr/>
            <p:nvPr/>
          </p:nvSpPr>
          <p:spPr>
            <a:xfrm>
              <a:off x="5134425" y="212680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69" name="Google Shape;7669;p200"/>
            <p:cNvSpPr/>
            <p:nvPr/>
          </p:nvSpPr>
          <p:spPr>
            <a:xfrm>
              <a:off x="49337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70" name="Google Shape;7670;p200"/>
            <p:cNvSpPr/>
            <p:nvPr/>
          </p:nvSpPr>
          <p:spPr>
            <a:xfrm>
              <a:off x="47354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71" name="Google Shape;7671;p200"/>
            <p:cNvSpPr/>
            <p:nvPr/>
          </p:nvSpPr>
          <p:spPr>
            <a:xfrm>
              <a:off x="4537125" y="212680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72" name="Google Shape;7672;p200"/>
            <p:cNvSpPr/>
            <p:nvPr/>
          </p:nvSpPr>
          <p:spPr>
            <a:xfrm>
              <a:off x="43364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73" name="Google Shape;7673;p200"/>
            <p:cNvSpPr/>
            <p:nvPr/>
          </p:nvSpPr>
          <p:spPr>
            <a:xfrm>
              <a:off x="41381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74" name="Google Shape;7674;p200"/>
            <p:cNvSpPr/>
            <p:nvPr/>
          </p:nvSpPr>
          <p:spPr>
            <a:xfrm>
              <a:off x="3939825" y="212680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75" name="Google Shape;7675;p200"/>
            <p:cNvSpPr/>
            <p:nvPr/>
          </p:nvSpPr>
          <p:spPr>
            <a:xfrm>
              <a:off x="61283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76" name="Google Shape;7676;p200"/>
            <p:cNvSpPr/>
            <p:nvPr/>
          </p:nvSpPr>
          <p:spPr>
            <a:xfrm>
              <a:off x="5930025" y="231567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77" name="Google Shape;7677;p200"/>
            <p:cNvSpPr/>
            <p:nvPr/>
          </p:nvSpPr>
          <p:spPr>
            <a:xfrm>
              <a:off x="5731725" y="2315675"/>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78" name="Google Shape;7678;p200"/>
            <p:cNvSpPr/>
            <p:nvPr/>
          </p:nvSpPr>
          <p:spPr>
            <a:xfrm>
              <a:off x="55310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79" name="Google Shape;7679;p200"/>
            <p:cNvSpPr/>
            <p:nvPr/>
          </p:nvSpPr>
          <p:spPr>
            <a:xfrm>
              <a:off x="5332750" y="231567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80" name="Google Shape;7680;p200"/>
            <p:cNvSpPr/>
            <p:nvPr/>
          </p:nvSpPr>
          <p:spPr>
            <a:xfrm>
              <a:off x="5134425" y="231567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81" name="Google Shape;7681;p200"/>
            <p:cNvSpPr/>
            <p:nvPr/>
          </p:nvSpPr>
          <p:spPr>
            <a:xfrm>
              <a:off x="49337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82" name="Google Shape;7682;p200"/>
            <p:cNvSpPr/>
            <p:nvPr/>
          </p:nvSpPr>
          <p:spPr>
            <a:xfrm>
              <a:off x="47354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83" name="Google Shape;7683;p200"/>
            <p:cNvSpPr/>
            <p:nvPr/>
          </p:nvSpPr>
          <p:spPr>
            <a:xfrm>
              <a:off x="4537125" y="231567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84" name="Google Shape;7684;p200"/>
            <p:cNvSpPr/>
            <p:nvPr/>
          </p:nvSpPr>
          <p:spPr>
            <a:xfrm>
              <a:off x="43364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85" name="Google Shape;7685;p200"/>
            <p:cNvSpPr/>
            <p:nvPr/>
          </p:nvSpPr>
          <p:spPr>
            <a:xfrm>
              <a:off x="41381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86" name="Google Shape;7686;p200"/>
            <p:cNvSpPr/>
            <p:nvPr/>
          </p:nvSpPr>
          <p:spPr>
            <a:xfrm>
              <a:off x="3939825" y="231567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87" name="Google Shape;7687;p200"/>
            <p:cNvSpPr/>
            <p:nvPr/>
          </p:nvSpPr>
          <p:spPr>
            <a:xfrm>
              <a:off x="6326650" y="2509250"/>
              <a:ext cx="28375" cy="68500"/>
            </a:xfrm>
            <a:custGeom>
              <a:avLst/>
              <a:gdLst/>
              <a:ahLst/>
              <a:cxnLst/>
              <a:rect l="l" t="t" r="r" b="b"/>
              <a:pathLst>
                <a:path w="1135" h="2740" extrusionOk="0">
                  <a:moveTo>
                    <a:pt x="851" y="1"/>
                  </a:moveTo>
                  <a:cubicBezTo>
                    <a:pt x="379" y="284"/>
                    <a:pt x="1" y="756"/>
                    <a:pt x="1" y="1323"/>
                  </a:cubicBezTo>
                  <a:cubicBezTo>
                    <a:pt x="1" y="1984"/>
                    <a:pt x="473" y="2551"/>
                    <a:pt x="1134" y="2740"/>
                  </a:cubicBezTo>
                  <a:cubicBezTo>
                    <a:pt x="1040" y="1795"/>
                    <a:pt x="945" y="945"/>
                    <a:pt x="85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88" name="Google Shape;7688;p200"/>
            <p:cNvSpPr/>
            <p:nvPr/>
          </p:nvSpPr>
          <p:spPr>
            <a:xfrm>
              <a:off x="61283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89" name="Google Shape;7689;p200"/>
            <p:cNvSpPr/>
            <p:nvPr/>
          </p:nvSpPr>
          <p:spPr>
            <a:xfrm>
              <a:off x="5930025" y="250455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90" name="Google Shape;7690;p200"/>
            <p:cNvSpPr/>
            <p:nvPr/>
          </p:nvSpPr>
          <p:spPr>
            <a:xfrm>
              <a:off x="5731725" y="2504550"/>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91" name="Google Shape;7691;p200"/>
            <p:cNvSpPr/>
            <p:nvPr/>
          </p:nvSpPr>
          <p:spPr>
            <a:xfrm>
              <a:off x="55310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92" name="Google Shape;7692;p200"/>
            <p:cNvSpPr/>
            <p:nvPr/>
          </p:nvSpPr>
          <p:spPr>
            <a:xfrm>
              <a:off x="5332750" y="250455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93" name="Google Shape;7693;p200"/>
            <p:cNvSpPr/>
            <p:nvPr/>
          </p:nvSpPr>
          <p:spPr>
            <a:xfrm>
              <a:off x="5134425" y="250455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94" name="Google Shape;7694;p200"/>
            <p:cNvSpPr/>
            <p:nvPr/>
          </p:nvSpPr>
          <p:spPr>
            <a:xfrm>
              <a:off x="49337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95" name="Google Shape;7695;p200"/>
            <p:cNvSpPr/>
            <p:nvPr/>
          </p:nvSpPr>
          <p:spPr>
            <a:xfrm>
              <a:off x="47354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96" name="Google Shape;7696;p200"/>
            <p:cNvSpPr/>
            <p:nvPr/>
          </p:nvSpPr>
          <p:spPr>
            <a:xfrm>
              <a:off x="4537125" y="250455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97" name="Google Shape;7697;p200"/>
            <p:cNvSpPr/>
            <p:nvPr/>
          </p:nvSpPr>
          <p:spPr>
            <a:xfrm>
              <a:off x="43364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98" name="Google Shape;7698;p200"/>
            <p:cNvSpPr/>
            <p:nvPr/>
          </p:nvSpPr>
          <p:spPr>
            <a:xfrm>
              <a:off x="41381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99" name="Google Shape;7699;p200"/>
            <p:cNvSpPr/>
            <p:nvPr/>
          </p:nvSpPr>
          <p:spPr>
            <a:xfrm>
              <a:off x="3939825" y="250455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00" name="Google Shape;7700;p200"/>
            <p:cNvSpPr/>
            <p:nvPr/>
          </p:nvSpPr>
          <p:spPr>
            <a:xfrm>
              <a:off x="6326650" y="2693400"/>
              <a:ext cx="40175" cy="75575"/>
            </a:xfrm>
            <a:custGeom>
              <a:avLst/>
              <a:gdLst/>
              <a:ahLst/>
              <a:cxnLst/>
              <a:rect l="l" t="t" r="r" b="b"/>
              <a:pathLst>
                <a:path w="1607" h="3023" extrusionOk="0">
                  <a:moveTo>
                    <a:pt x="1512" y="1"/>
                  </a:moveTo>
                  <a:cubicBezTo>
                    <a:pt x="662" y="1"/>
                    <a:pt x="1" y="662"/>
                    <a:pt x="1" y="1512"/>
                  </a:cubicBezTo>
                  <a:cubicBezTo>
                    <a:pt x="1" y="2362"/>
                    <a:pt x="662" y="3023"/>
                    <a:pt x="1512" y="3023"/>
                  </a:cubicBezTo>
                  <a:lnTo>
                    <a:pt x="1512" y="2928"/>
                  </a:lnTo>
                  <a:lnTo>
                    <a:pt x="1606" y="2928"/>
                  </a:lnTo>
                  <a:cubicBezTo>
                    <a:pt x="1606" y="1984"/>
                    <a:pt x="1512" y="1040"/>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01" name="Google Shape;7701;p200"/>
            <p:cNvSpPr/>
            <p:nvPr/>
          </p:nvSpPr>
          <p:spPr>
            <a:xfrm>
              <a:off x="61283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02" name="Google Shape;7702;p200"/>
            <p:cNvSpPr/>
            <p:nvPr/>
          </p:nvSpPr>
          <p:spPr>
            <a:xfrm>
              <a:off x="5930025" y="2693400"/>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03" name="Google Shape;7703;p200"/>
            <p:cNvSpPr/>
            <p:nvPr/>
          </p:nvSpPr>
          <p:spPr>
            <a:xfrm>
              <a:off x="5731725" y="2693400"/>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04" name="Google Shape;7704;p200"/>
            <p:cNvSpPr/>
            <p:nvPr/>
          </p:nvSpPr>
          <p:spPr>
            <a:xfrm>
              <a:off x="55310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05" name="Google Shape;7705;p200"/>
            <p:cNvSpPr/>
            <p:nvPr/>
          </p:nvSpPr>
          <p:spPr>
            <a:xfrm>
              <a:off x="5332750" y="2693400"/>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06" name="Google Shape;7706;p200"/>
            <p:cNvSpPr/>
            <p:nvPr/>
          </p:nvSpPr>
          <p:spPr>
            <a:xfrm>
              <a:off x="5134425" y="2693400"/>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07" name="Google Shape;7707;p200"/>
            <p:cNvSpPr/>
            <p:nvPr/>
          </p:nvSpPr>
          <p:spPr>
            <a:xfrm>
              <a:off x="49337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08" name="Google Shape;7708;p200"/>
            <p:cNvSpPr/>
            <p:nvPr/>
          </p:nvSpPr>
          <p:spPr>
            <a:xfrm>
              <a:off x="47354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09" name="Google Shape;7709;p200"/>
            <p:cNvSpPr/>
            <p:nvPr/>
          </p:nvSpPr>
          <p:spPr>
            <a:xfrm>
              <a:off x="4537125" y="2693400"/>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10" name="Google Shape;7710;p200"/>
            <p:cNvSpPr/>
            <p:nvPr/>
          </p:nvSpPr>
          <p:spPr>
            <a:xfrm>
              <a:off x="43364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11" name="Google Shape;7711;p200"/>
            <p:cNvSpPr/>
            <p:nvPr/>
          </p:nvSpPr>
          <p:spPr>
            <a:xfrm>
              <a:off x="41381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12" name="Google Shape;7712;p200"/>
            <p:cNvSpPr/>
            <p:nvPr/>
          </p:nvSpPr>
          <p:spPr>
            <a:xfrm>
              <a:off x="3939825" y="2693400"/>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7713" name="Google Shape;7713;p200"/>
          <p:cNvSpPr/>
          <p:nvPr/>
        </p:nvSpPr>
        <p:spPr>
          <a:xfrm>
            <a:off x="324500" y="4426700"/>
            <a:ext cx="8499900" cy="585900"/>
          </a:xfrm>
          <a:prstGeom prst="rect">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pic>
        <p:nvPicPr>
          <p:cNvPr id="7714" name="Google Shape;7714;p200"/>
          <p:cNvPicPr preferRelativeResize="0"/>
          <p:nvPr/>
        </p:nvPicPr>
        <p:blipFill rotWithShape="1">
          <a:blip r:embed="rId5">
            <a:alphaModFix/>
          </a:blip>
          <a:srcRect/>
          <a:stretch/>
        </p:blipFill>
        <p:spPr>
          <a:xfrm>
            <a:off x="455004" y="401901"/>
            <a:ext cx="908399" cy="259033"/>
          </a:xfrm>
          <a:prstGeom prst="rect">
            <a:avLst/>
          </a:prstGeom>
          <a:noFill/>
          <a:ln>
            <a:noFill/>
          </a:ln>
        </p:spPr>
      </p:pic>
    </p:spTree>
  </p:cSld>
  <p:clrMapOvr>
    <a:masterClrMapping/>
  </p:clrMapOvr>
</p:sldLayout>
</file>

<file path=ppt/slideLayouts/slideLayout91.xml><?xml version="1.0" encoding="utf-8"?>
<p:sldLayout xmlns:a="http://schemas.openxmlformats.org/drawingml/2006/main" xmlns:r="http://schemas.openxmlformats.org/officeDocument/2006/relationships" xmlns:p="http://schemas.openxmlformats.org/presentationml/2006/main" matchingName="Alt title w/shapes &amp; imgs 1">
  <p:cSld name="Alt title w/shapes &amp; imgs 1">
    <p:bg>
      <p:bgPr>
        <a:solidFill>
          <a:schemeClr val="dk1"/>
        </a:solidFill>
        <a:effectLst/>
      </p:bgPr>
    </p:bg>
    <p:spTree>
      <p:nvGrpSpPr>
        <p:cNvPr id="1" name="Shape 7715"/>
        <p:cNvGrpSpPr/>
        <p:nvPr/>
      </p:nvGrpSpPr>
      <p:grpSpPr>
        <a:xfrm>
          <a:off x="0" y="0"/>
          <a:ext cx="0" cy="0"/>
          <a:chOff x="0" y="0"/>
          <a:chExt cx="0" cy="0"/>
        </a:xfrm>
      </p:grpSpPr>
      <p:sp>
        <p:nvSpPr>
          <p:cNvPr id="7716" name="Google Shape;7716;p201"/>
          <p:cNvSpPr/>
          <p:nvPr/>
        </p:nvSpPr>
        <p:spPr>
          <a:xfrm>
            <a:off x="5715144" y="-25"/>
            <a:ext cx="1714800" cy="1714800"/>
          </a:xfrm>
          <a:prstGeom prst="rect">
            <a:avLst/>
          </a:pr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pic>
        <p:nvPicPr>
          <p:cNvPr id="7717" name="Google Shape;7717;p201"/>
          <p:cNvPicPr preferRelativeResize="0"/>
          <p:nvPr/>
        </p:nvPicPr>
        <p:blipFill rotWithShape="1">
          <a:blip r:embed="rId2">
            <a:alphaModFix/>
          </a:blip>
          <a:srcRect t="18090" r="4251" b="18089"/>
          <a:stretch/>
        </p:blipFill>
        <p:spPr>
          <a:xfrm>
            <a:off x="5715122" y="8"/>
            <a:ext cx="1714800" cy="1714800"/>
          </a:xfrm>
          <a:prstGeom prst="ellipse">
            <a:avLst/>
          </a:prstGeom>
          <a:noFill/>
          <a:ln>
            <a:noFill/>
          </a:ln>
        </p:spPr>
      </p:pic>
      <p:sp>
        <p:nvSpPr>
          <p:cNvPr id="7718" name="Google Shape;7718;p201"/>
          <p:cNvSpPr txBox="1">
            <a:spLocks noGrp="1"/>
          </p:cNvSpPr>
          <p:nvPr>
            <p:ph type="ctrTitle"/>
          </p:nvPr>
        </p:nvSpPr>
        <p:spPr>
          <a:xfrm>
            <a:off x="311700" y="1521701"/>
            <a:ext cx="4725600" cy="1410600"/>
          </a:xfrm>
          <a:prstGeom prst="rect">
            <a:avLst/>
          </a:prstGeom>
          <a:noFill/>
          <a:ln>
            <a:noFill/>
          </a:ln>
        </p:spPr>
        <p:txBody>
          <a:bodyPr spcFirstLastPara="1" wrap="square" lIns="91425" tIns="91425" rIns="91425" bIns="91425" anchor="b" anchorCtr="0">
            <a:normAutofit/>
          </a:bodyPr>
          <a:lstStyle>
            <a:lvl1pPr lvl="0" algn="l">
              <a:lnSpc>
                <a:spcPct val="95000"/>
              </a:lnSpc>
              <a:spcBef>
                <a:spcPts val="0"/>
              </a:spcBef>
              <a:spcAft>
                <a:spcPts val="0"/>
              </a:spcAft>
              <a:buClr>
                <a:schemeClr val="lt1"/>
              </a:buClr>
              <a:buSzPts val="4200"/>
              <a:buNone/>
              <a:defRPr sz="4200">
                <a:solidFill>
                  <a:schemeClr val="lt1"/>
                </a:solidFill>
              </a:defRPr>
            </a:lvl1pPr>
            <a:lvl2pPr lvl="1" algn="ctr">
              <a:lnSpc>
                <a:spcPct val="95000"/>
              </a:lnSpc>
              <a:spcBef>
                <a:spcPts val="0"/>
              </a:spcBef>
              <a:spcAft>
                <a:spcPts val="0"/>
              </a:spcAft>
              <a:buClr>
                <a:schemeClr val="lt1"/>
              </a:buClr>
              <a:buSzPts val="5200"/>
              <a:buNone/>
              <a:defRPr sz="5200">
                <a:solidFill>
                  <a:schemeClr val="lt1"/>
                </a:solidFill>
              </a:defRPr>
            </a:lvl2pPr>
            <a:lvl3pPr lvl="2" algn="ctr">
              <a:lnSpc>
                <a:spcPct val="95000"/>
              </a:lnSpc>
              <a:spcBef>
                <a:spcPts val="0"/>
              </a:spcBef>
              <a:spcAft>
                <a:spcPts val="0"/>
              </a:spcAft>
              <a:buClr>
                <a:schemeClr val="lt1"/>
              </a:buClr>
              <a:buSzPts val="5200"/>
              <a:buNone/>
              <a:defRPr sz="5200">
                <a:solidFill>
                  <a:schemeClr val="lt1"/>
                </a:solidFill>
              </a:defRPr>
            </a:lvl3pPr>
            <a:lvl4pPr lvl="3" algn="ctr">
              <a:lnSpc>
                <a:spcPct val="95000"/>
              </a:lnSpc>
              <a:spcBef>
                <a:spcPts val="0"/>
              </a:spcBef>
              <a:spcAft>
                <a:spcPts val="0"/>
              </a:spcAft>
              <a:buClr>
                <a:schemeClr val="lt1"/>
              </a:buClr>
              <a:buSzPts val="5200"/>
              <a:buNone/>
              <a:defRPr sz="5200">
                <a:solidFill>
                  <a:schemeClr val="lt1"/>
                </a:solidFill>
              </a:defRPr>
            </a:lvl4pPr>
            <a:lvl5pPr lvl="4" algn="ctr">
              <a:lnSpc>
                <a:spcPct val="95000"/>
              </a:lnSpc>
              <a:spcBef>
                <a:spcPts val="0"/>
              </a:spcBef>
              <a:spcAft>
                <a:spcPts val="0"/>
              </a:spcAft>
              <a:buClr>
                <a:schemeClr val="lt1"/>
              </a:buClr>
              <a:buSzPts val="5200"/>
              <a:buNone/>
              <a:defRPr sz="5200">
                <a:solidFill>
                  <a:schemeClr val="lt1"/>
                </a:solidFill>
              </a:defRPr>
            </a:lvl5pPr>
            <a:lvl6pPr lvl="5" algn="ctr">
              <a:lnSpc>
                <a:spcPct val="95000"/>
              </a:lnSpc>
              <a:spcBef>
                <a:spcPts val="0"/>
              </a:spcBef>
              <a:spcAft>
                <a:spcPts val="0"/>
              </a:spcAft>
              <a:buClr>
                <a:schemeClr val="lt1"/>
              </a:buClr>
              <a:buSzPts val="5200"/>
              <a:buNone/>
              <a:defRPr sz="5200">
                <a:solidFill>
                  <a:schemeClr val="lt1"/>
                </a:solidFill>
              </a:defRPr>
            </a:lvl6pPr>
            <a:lvl7pPr lvl="6" algn="ctr">
              <a:lnSpc>
                <a:spcPct val="95000"/>
              </a:lnSpc>
              <a:spcBef>
                <a:spcPts val="0"/>
              </a:spcBef>
              <a:spcAft>
                <a:spcPts val="0"/>
              </a:spcAft>
              <a:buClr>
                <a:schemeClr val="lt1"/>
              </a:buClr>
              <a:buSzPts val="5200"/>
              <a:buNone/>
              <a:defRPr sz="5200">
                <a:solidFill>
                  <a:schemeClr val="lt1"/>
                </a:solidFill>
              </a:defRPr>
            </a:lvl7pPr>
            <a:lvl8pPr lvl="7" algn="ctr">
              <a:lnSpc>
                <a:spcPct val="95000"/>
              </a:lnSpc>
              <a:spcBef>
                <a:spcPts val="0"/>
              </a:spcBef>
              <a:spcAft>
                <a:spcPts val="0"/>
              </a:spcAft>
              <a:buClr>
                <a:schemeClr val="lt1"/>
              </a:buClr>
              <a:buSzPts val="5200"/>
              <a:buNone/>
              <a:defRPr sz="5200">
                <a:solidFill>
                  <a:schemeClr val="lt1"/>
                </a:solidFill>
              </a:defRPr>
            </a:lvl8pPr>
            <a:lvl9pPr lvl="8" algn="ctr">
              <a:lnSpc>
                <a:spcPct val="95000"/>
              </a:lnSpc>
              <a:spcBef>
                <a:spcPts val="0"/>
              </a:spcBef>
              <a:spcAft>
                <a:spcPts val="0"/>
              </a:spcAft>
              <a:buClr>
                <a:schemeClr val="lt1"/>
              </a:buClr>
              <a:buSzPts val="5200"/>
              <a:buNone/>
              <a:defRPr sz="5200">
                <a:solidFill>
                  <a:schemeClr val="lt1"/>
                </a:solidFill>
              </a:defRPr>
            </a:lvl9pPr>
          </a:lstStyle>
          <a:p>
            <a:endParaRPr/>
          </a:p>
        </p:txBody>
      </p:sp>
      <p:sp>
        <p:nvSpPr>
          <p:cNvPr id="7719" name="Google Shape;7719;p201"/>
          <p:cNvSpPr txBox="1">
            <a:spLocks noGrp="1"/>
          </p:cNvSpPr>
          <p:nvPr>
            <p:ph type="subTitle" idx="1"/>
          </p:nvPr>
        </p:nvSpPr>
        <p:spPr>
          <a:xfrm>
            <a:off x="311700" y="3032101"/>
            <a:ext cx="4725600" cy="5184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Clr>
                <a:schemeClr val="lt2"/>
              </a:buClr>
              <a:buSzPts val="2000"/>
              <a:buNone/>
              <a:defRPr sz="2000">
                <a:solidFill>
                  <a:schemeClr val="lt2"/>
                </a:solidFill>
              </a:defRPr>
            </a:lvl1pPr>
            <a:lvl2pPr lvl="1" algn="l">
              <a:lnSpc>
                <a:spcPct val="100000"/>
              </a:lnSpc>
              <a:spcBef>
                <a:spcPts val="0"/>
              </a:spcBef>
              <a:spcAft>
                <a:spcPts val="0"/>
              </a:spcAft>
              <a:buClr>
                <a:schemeClr val="lt2"/>
              </a:buClr>
              <a:buSzPts val="2000"/>
              <a:buNone/>
              <a:defRPr sz="2000">
                <a:solidFill>
                  <a:schemeClr val="lt2"/>
                </a:solidFill>
              </a:defRPr>
            </a:lvl2pPr>
            <a:lvl3pPr lvl="2" algn="l">
              <a:lnSpc>
                <a:spcPct val="100000"/>
              </a:lnSpc>
              <a:spcBef>
                <a:spcPts val="0"/>
              </a:spcBef>
              <a:spcAft>
                <a:spcPts val="0"/>
              </a:spcAft>
              <a:buClr>
                <a:schemeClr val="lt2"/>
              </a:buClr>
              <a:buSzPts val="2000"/>
              <a:buNone/>
              <a:defRPr sz="2000">
                <a:solidFill>
                  <a:schemeClr val="lt2"/>
                </a:solidFill>
              </a:defRPr>
            </a:lvl3pPr>
            <a:lvl4pPr lvl="3" algn="l">
              <a:lnSpc>
                <a:spcPct val="100000"/>
              </a:lnSpc>
              <a:spcBef>
                <a:spcPts val="0"/>
              </a:spcBef>
              <a:spcAft>
                <a:spcPts val="0"/>
              </a:spcAft>
              <a:buClr>
                <a:schemeClr val="lt2"/>
              </a:buClr>
              <a:buSzPts val="2000"/>
              <a:buNone/>
              <a:defRPr sz="2000">
                <a:solidFill>
                  <a:schemeClr val="lt2"/>
                </a:solidFill>
              </a:defRPr>
            </a:lvl4pPr>
            <a:lvl5pPr lvl="4" algn="l">
              <a:lnSpc>
                <a:spcPct val="100000"/>
              </a:lnSpc>
              <a:spcBef>
                <a:spcPts val="0"/>
              </a:spcBef>
              <a:spcAft>
                <a:spcPts val="0"/>
              </a:spcAft>
              <a:buClr>
                <a:schemeClr val="lt2"/>
              </a:buClr>
              <a:buSzPts val="2000"/>
              <a:buNone/>
              <a:defRPr sz="2000">
                <a:solidFill>
                  <a:schemeClr val="lt2"/>
                </a:solidFill>
              </a:defRPr>
            </a:lvl5pPr>
            <a:lvl6pPr lvl="5" algn="l">
              <a:lnSpc>
                <a:spcPct val="100000"/>
              </a:lnSpc>
              <a:spcBef>
                <a:spcPts val="0"/>
              </a:spcBef>
              <a:spcAft>
                <a:spcPts val="0"/>
              </a:spcAft>
              <a:buClr>
                <a:schemeClr val="lt2"/>
              </a:buClr>
              <a:buSzPts val="2000"/>
              <a:buNone/>
              <a:defRPr sz="2000">
                <a:solidFill>
                  <a:schemeClr val="lt2"/>
                </a:solidFill>
              </a:defRPr>
            </a:lvl6pPr>
            <a:lvl7pPr lvl="6" algn="l">
              <a:lnSpc>
                <a:spcPct val="100000"/>
              </a:lnSpc>
              <a:spcBef>
                <a:spcPts val="0"/>
              </a:spcBef>
              <a:spcAft>
                <a:spcPts val="0"/>
              </a:spcAft>
              <a:buClr>
                <a:schemeClr val="lt2"/>
              </a:buClr>
              <a:buSzPts val="2000"/>
              <a:buNone/>
              <a:defRPr sz="2000">
                <a:solidFill>
                  <a:schemeClr val="lt2"/>
                </a:solidFill>
              </a:defRPr>
            </a:lvl7pPr>
            <a:lvl8pPr lvl="7" algn="l">
              <a:lnSpc>
                <a:spcPct val="100000"/>
              </a:lnSpc>
              <a:spcBef>
                <a:spcPts val="0"/>
              </a:spcBef>
              <a:spcAft>
                <a:spcPts val="0"/>
              </a:spcAft>
              <a:buClr>
                <a:schemeClr val="lt2"/>
              </a:buClr>
              <a:buSzPts val="2000"/>
              <a:buNone/>
              <a:defRPr sz="2000">
                <a:solidFill>
                  <a:schemeClr val="lt2"/>
                </a:solidFill>
              </a:defRPr>
            </a:lvl8pPr>
            <a:lvl9pPr lvl="8" algn="l">
              <a:lnSpc>
                <a:spcPct val="100000"/>
              </a:lnSpc>
              <a:spcBef>
                <a:spcPts val="0"/>
              </a:spcBef>
              <a:spcAft>
                <a:spcPts val="0"/>
              </a:spcAft>
              <a:buClr>
                <a:schemeClr val="lt2"/>
              </a:buClr>
              <a:buSzPts val="2000"/>
              <a:buNone/>
              <a:defRPr sz="2000">
                <a:solidFill>
                  <a:schemeClr val="lt2"/>
                </a:solidFill>
              </a:defRPr>
            </a:lvl9pPr>
          </a:lstStyle>
          <a:p>
            <a:endParaRPr/>
          </a:p>
        </p:txBody>
      </p:sp>
      <p:sp>
        <p:nvSpPr>
          <p:cNvPr id="7720" name="Google Shape;7720;p201"/>
          <p:cNvSpPr/>
          <p:nvPr/>
        </p:nvSpPr>
        <p:spPr>
          <a:xfrm>
            <a:off x="5715197" y="3428806"/>
            <a:ext cx="3429300" cy="1714800"/>
          </a:xfrm>
          <a:prstGeom prst="rect">
            <a:avLst/>
          </a:pr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21" name="Google Shape;7721;p201"/>
          <p:cNvSpPr/>
          <p:nvPr/>
        </p:nvSpPr>
        <p:spPr>
          <a:xfrm>
            <a:off x="7429717" y="-25"/>
            <a:ext cx="1714800" cy="1714800"/>
          </a:xfrm>
          <a:prstGeom prst="rect">
            <a:avLst/>
          </a:pr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pic>
        <p:nvPicPr>
          <p:cNvPr id="7722" name="Google Shape;7722;p201"/>
          <p:cNvPicPr preferRelativeResize="0"/>
          <p:nvPr/>
        </p:nvPicPr>
        <p:blipFill rotWithShape="1">
          <a:blip r:embed="rId3">
            <a:alphaModFix/>
          </a:blip>
          <a:srcRect l="33473" t="11983" r="24193" b="24544"/>
          <a:stretch/>
        </p:blipFill>
        <p:spPr>
          <a:xfrm>
            <a:off x="7429711" y="1714197"/>
            <a:ext cx="1714514" cy="1714668"/>
          </a:xfrm>
          <a:prstGeom prst="rect">
            <a:avLst/>
          </a:prstGeom>
          <a:noFill/>
          <a:ln>
            <a:noFill/>
          </a:ln>
        </p:spPr>
      </p:pic>
      <p:pic>
        <p:nvPicPr>
          <p:cNvPr id="7723" name="Google Shape;7723;p201"/>
          <p:cNvPicPr preferRelativeResize="0"/>
          <p:nvPr/>
        </p:nvPicPr>
        <p:blipFill rotWithShape="1">
          <a:blip r:embed="rId4">
            <a:alphaModFix/>
          </a:blip>
          <a:srcRect/>
          <a:stretch/>
        </p:blipFill>
        <p:spPr>
          <a:xfrm>
            <a:off x="5714566" y="3279784"/>
            <a:ext cx="3429325" cy="1863691"/>
          </a:xfrm>
          <a:prstGeom prst="rect">
            <a:avLst/>
          </a:prstGeom>
          <a:noFill/>
          <a:ln>
            <a:noFill/>
          </a:ln>
        </p:spPr>
      </p:pic>
      <p:grpSp>
        <p:nvGrpSpPr>
          <p:cNvPr id="7724" name="Google Shape;7724;p201"/>
          <p:cNvGrpSpPr/>
          <p:nvPr/>
        </p:nvGrpSpPr>
        <p:grpSpPr>
          <a:xfrm>
            <a:off x="5714586" y="1714973"/>
            <a:ext cx="1714747" cy="1713968"/>
            <a:chOff x="1189450" y="238125"/>
            <a:chExt cx="5177375" cy="5175025"/>
          </a:xfrm>
        </p:grpSpPr>
        <p:sp>
          <p:nvSpPr>
            <p:cNvPr id="7725" name="Google Shape;7725;p201"/>
            <p:cNvSpPr/>
            <p:nvPr/>
          </p:nvSpPr>
          <p:spPr>
            <a:xfrm>
              <a:off x="3342550" y="261725"/>
              <a:ext cx="75550" cy="51950"/>
            </a:xfrm>
            <a:custGeom>
              <a:avLst/>
              <a:gdLst/>
              <a:ahLst/>
              <a:cxnLst/>
              <a:rect l="l" t="t" r="r" b="b"/>
              <a:pathLst>
                <a:path w="3022" h="2078" extrusionOk="0">
                  <a:moveTo>
                    <a:pt x="2927" y="0"/>
                  </a:moveTo>
                  <a:cubicBezTo>
                    <a:pt x="1889" y="189"/>
                    <a:pt x="944" y="284"/>
                    <a:pt x="0" y="473"/>
                  </a:cubicBezTo>
                  <a:cubicBezTo>
                    <a:pt x="0" y="473"/>
                    <a:pt x="0" y="473"/>
                    <a:pt x="0" y="567"/>
                  </a:cubicBezTo>
                  <a:cubicBezTo>
                    <a:pt x="0" y="1417"/>
                    <a:pt x="661" y="2078"/>
                    <a:pt x="1511" y="2078"/>
                  </a:cubicBezTo>
                  <a:cubicBezTo>
                    <a:pt x="2361" y="2078"/>
                    <a:pt x="3022" y="1417"/>
                    <a:pt x="3022" y="567"/>
                  </a:cubicBezTo>
                  <a:cubicBezTo>
                    <a:pt x="3022" y="378"/>
                    <a:pt x="2927" y="189"/>
                    <a:pt x="292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26" name="Google Shape;7726;p201"/>
            <p:cNvSpPr/>
            <p:nvPr/>
          </p:nvSpPr>
          <p:spPr>
            <a:xfrm>
              <a:off x="3540850" y="242825"/>
              <a:ext cx="75575" cy="70850"/>
            </a:xfrm>
            <a:custGeom>
              <a:avLst/>
              <a:gdLst/>
              <a:ahLst/>
              <a:cxnLst/>
              <a:rect l="l" t="t" r="r" b="b"/>
              <a:pathLst>
                <a:path w="3023" h="2834" extrusionOk="0">
                  <a:moveTo>
                    <a:pt x="2267" y="1"/>
                  </a:moveTo>
                  <a:cubicBezTo>
                    <a:pt x="1700" y="1"/>
                    <a:pt x="1228" y="95"/>
                    <a:pt x="662" y="95"/>
                  </a:cubicBezTo>
                  <a:cubicBezTo>
                    <a:pt x="284" y="379"/>
                    <a:pt x="1" y="756"/>
                    <a:pt x="1" y="1323"/>
                  </a:cubicBezTo>
                  <a:lnTo>
                    <a:pt x="95" y="1323"/>
                  </a:lnTo>
                  <a:cubicBezTo>
                    <a:pt x="95" y="2173"/>
                    <a:pt x="756" y="2834"/>
                    <a:pt x="1511" y="2834"/>
                  </a:cubicBezTo>
                  <a:cubicBezTo>
                    <a:pt x="2361" y="2834"/>
                    <a:pt x="3022" y="2173"/>
                    <a:pt x="3022" y="1323"/>
                  </a:cubicBezTo>
                  <a:cubicBezTo>
                    <a:pt x="3022" y="756"/>
                    <a:pt x="2739" y="284"/>
                    <a:pt x="226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27" name="Google Shape;7727;p201"/>
            <p:cNvSpPr/>
            <p:nvPr/>
          </p:nvSpPr>
          <p:spPr>
            <a:xfrm>
              <a:off x="3741525" y="23812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28" name="Google Shape;7728;p201"/>
            <p:cNvSpPr/>
            <p:nvPr/>
          </p:nvSpPr>
          <p:spPr>
            <a:xfrm>
              <a:off x="2745250" y="429350"/>
              <a:ext cx="75575" cy="73200"/>
            </a:xfrm>
            <a:custGeom>
              <a:avLst/>
              <a:gdLst/>
              <a:ahLst/>
              <a:cxnLst/>
              <a:rect l="l" t="t" r="r" b="b"/>
              <a:pathLst>
                <a:path w="3023" h="2928" extrusionOk="0">
                  <a:moveTo>
                    <a:pt x="1983" y="0"/>
                  </a:moveTo>
                  <a:cubicBezTo>
                    <a:pt x="1417" y="283"/>
                    <a:pt x="756" y="567"/>
                    <a:pt x="189" y="756"/>
                  </a:cubicBezTo>
                  <a:cubicBezTo>
                    <a:pt x="95" y="945"/>
                    <a:pt x="0" y="1133"/>
                    <a:pt x="0" y="1417"/>
                  </a:cubicBezTo>
                  <a:cubicBezTo>
                    <a:pt x="0" y="2267"/>
                    <a:pt x="661" y="2833"/>
                    <a:pt x="1511" y="2833"/>
                  </a:cubicBezTo>
                  <a:lnTo>
                    <a:pt x="1511" y="2928"/>
                  </a:lnTo>
                  <a:cubicBezTo>
                    <a:pt x="2361" y="2928"/>
                    <a:pt x="3022" y="2267"/>
                    <a:pt x="3022" y="1417"/>
                  </a:cubicBezTo>
                  <a:cubicBezTo>
                    <a:pt x="3022" y="756"/>
                    <a:pt x="2550" y="189"/>
                    <a:pt x="1983"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29" name="Google Shape;7729;p201"/>
            <p:cNvSpPr/>
            <p:nvPr/>
          </p:nvSpPr>
          <p:spPr>
            <a:xfrm>
              <a:off x="2945925" y="42697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30" name="Google Shape;7730;p201"/>
            <p:cNvSpPr/>
            <p:nvPr/>
          </p:nvSpPr>
          <p:spPr>
            <a:xfrm>
              <a:off x="3144225" y="426975"/>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31" name="Google Shape;7731;p201"/>
            <p:cNvSpPr/>
            <p:nvPr/>
          </p:nvSpPr>
          <p:spPr>
            <a:xfrm>
              <a:off x="3342550" y="4269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32" name="Google Shape;7732;p201"/>
            <p:cNvSpPr/>
            <p:nvPr/>
          </p:nvSpPr>
          <p:spPr>
            <a:xfrm>
              <a:off x="3540850" y="426975"/>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33" name="Google Shape;7733;p201"/>
            <p:cNvSpPr/>
            <p:nvPr/>
          </p:nvSpPr>
          <p:spPr>
            <a:xfrm>
              <a:off x="3741525" y="42697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34" name="Google Shape;7734;p201"/>
            <p:cNvSpPr/>
            <p:nvPr/>
          </p:nvSpPr>
          <p:spPr>
            <a:xfrm>
              <a:off x="2350975" y="627650"/>
              <a:ext cx="70850" cy="63775"/>
            </a:xfrm>
            <a:custGeom>
              <a:avLst/>
              <a:gdLst/>
              <a:ahLst/>
              <a:cxnLst/>
              <a:rect l="l" t="t" r="r" b="b"/>
              <a:pathLst>
                <a:path w="2834" h="2551" extrusionOk="0">
                  <a:moveTo>
                    <a:pt x="2362" y="1"/>
                  </a:moveTo>
                  <a:cubicBezTo>
                    <a:pt x="1606" y="473"/>
                    <a:pt x="756" y="945"/>
                    <a:pt x="1" y="1512"/>
                  </a:cubicBezTo>
                  <a:cubicBezTo>
                    <a:pt x="190" y="2078"/>
                    <a:pt x="662" y="2550"/>
                    <a:pt x="1323" y="2550"/>
                  </a:cubicBezTo>
                  <a:cubicBezTo>
                    <a:pt x="2173" y="2550"/>
                    <a:pt x="2834" y="1889"/>
                    <a:pt x="2834" y="1039"/>
                  </a:cubicBezTo>
                  <a:cubicBezTo>
                    <a:pt x="2834" y="567"/>
                    <a:pt x="2645" y="190"/>
                    <a:pt x="236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35" name="Google Shape;7735;p201"/>
            <p:cNvSpPr/>
            <p:nvPr/>
          </p:nvSpPr>
          <p:spPr>
            <a:xfrm>
              <a:off x="2546925"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36" name="Google Shape;7736;p201"/>
            <p:cNvSpPr/>
            <p:nvPr/>
          </p:nvSpPr>
          <p:spPr>
            <a:xfrm>
              <a:off x="27452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37" name="Google Shape;7737;p201"/>
            <p:cNvSpPr/>
            <p:nvPr/>
          </p:nvSpPr>
          <p:spPr>
            <a:xfrm>
              <a:off x="2945925" y="615850"/>
              <a:ext cx="73200" cy="75575"/>
            </a:xfrm>
            <a:custGeom>
              <a:avLst/>
              <a:gdLst/>
              <a:ahLst/>
              <a:cxnLst/>
              <a:rect l="l" t="t" r="r" b="b"/>
              <a:pathLst>
                <a:path w="2928" h="3023" extrusionOk="0">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38" name="Google Shape;7738;p201"/>
            <p:cNvSpPr/>
            <p:nvPr/>
          </p:nvSpPr>
          <p:spPr>
            <a:xfrm>
              <a:off x="3144225" y="615850"/>
              <a:ext cx="73225" cy="75575"/>
            </a:xfrm>
            <a:custGeom>
              <a:avLst/>
              <a:gdLst/>
              <a:ahLst/>
              <a:cxnLst/>
              <a:rect l="l" t="t" r="r" b="b"/>
              <a:pathLst>
                <a:path w="2929" h="3023" extrusionOk="0">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39" name="Google Shape;7739;p201"/>
            <p:cNvSpPr/>
            <p:nvPr/>
          </p:nvSpPr>
          <p:spPr>
            <a:xfrm>
              <a:off x="3342550" y="61585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40" name="Google Shape;7740;p201"/>
            <p:cNvSpPr/>
            <p:nvPr/>
          </p:nvSpPr>
          <p:spPr>
            <a:xfrm>
              <a:off x="3540850" y="615850"/>
              <a:ext cx="75575" cy="75575"/>
            </a:xfrm>
            <a:custGeom>
              <a:avLst/>
              <a:gdLst/>
              <a:ahLst/>
              <a:cxnLst/>
              <a:rect l="l" t="t" r="r" b="b"/>
              <a:pathLst>
                <a:path w="3023" h="3023" extrusionOk="0">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41" name="Google Shape;7741;p201"/>
            <p:cNvSpPr/>
            <p:nvPr/>
          </p:nvSpPr>
          <p:spPr>
            <a:xfrm>
              <a:off x="3741525" y="61585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42" name="Google Shape;7742;p201"/>
            <p:cNvSpPr/>
            <p:nvPr/>
          </p:nvSpPr>
          <p:spPr>
            <a:xfrm>
              <a:off x="21479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43" name="Google Shape;7743;p201"/>
            <p:cNvSpPr/>
            <p:nvPr/>
          </p:nvSpPr>
          <p:spPr>
            <a:xfrm>
              <a:off x="2346250" y="804725"/>
              <a:ext cx="75575" cy="75575"/>
            </a:xfrm>
            <a:custGeom>
              <a:avLst/>
              <a:gdLst/>
              <a:ahLst/>
              <a:cxnLst/>
              <a:rect l="l" t="t" r="r" b="b"/>
              <a:pathLst>
                <a:path w="3023" h="3023"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44" name="Google Shape;7744;p201"/>
            <p:cNvSpPr/>
            <p:nvPr/>
          </p:nvSpPr>
          <p:spPr>
            <a:xfrm>
              <a:off x="2546925"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45" name="Google Shape;7745;p201"/>
            <p:cNvSpPr/>
            <p:nvPr/>
          </p:nvSpPr>
          <p:spPr>
            <a:xfrm>
              <a:off x="27452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46" name="Google Shape;7746;p201"/>
            <p:cNvSpPr/>
            <p:nvPr/>
          </p:nvSpPr>
          <p:spPr>
            <a:xfrm>
              <a:off x="2945925" y="80472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47" name="Google Shape;7747;p201"/>
            <p:cNvSpPr/>
            <p:nvPr/>
          </p:nvSpPr>
          <p:spPr>
            <a:xfrm>
              <a:off x="3144225" y="804725"/>
              <a:ext cx="73225" cy="75575"/>
            </a:xfrm>
            <a:custGeom>
              <a:avLst/>
              <a:gdLst/>
              <a:ahLst/>
              <a:cxnLst/>
              <a:rect l="l" t="t" r="r" b="b"/>
              <a:pathLst>
                <a:path w="2929" h="3023"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48" name="Google Shape;7748;p201"/>
            <p:cNvSpPr/>
            <p:nvPr/>
          </p:nvSpPr>
          <p:spPr>
            <a:xfrm>
              <a:off x="3342550" y="8047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49" name="Google Shape;7749;p201"/>
            <p:cNvSpPr/>
            <p:nvPr/>
          </p:nvSpPr>
          <p:spPr>
            <a:xfrm>
              <a:off x="3540850" y="804725"/>
              <a:ext cx="75575" cy="75575"/>
            </a:xfrm>
            <a:custGeom>
              <a:avLst/>
              <a:gdLst/>
              <a:ahLst/>
              <a:cxnLst/>
              <a:rect l="l" t="t" r="r" b="b"/>
              <a:pathLst>
                <a:path w="3023" h="3023"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50" name="Google Shape;7750;p201"/>
            <p:cNvSpPr/>
            <p:nvPr/>
          </p:nvSpPr>
          <p:spPr>
            <a:xfrm>
              <a:off x="3741525" y="80472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51" name="Google Shape;7751;p201"/>
            <p:cNvSpPr/>
            <p:nvPr/>
          </p:nvSpPr>
          <p:spPr>
            <a:xfrm>
              <a:off x="1949625"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52" name="Google Shape;7752;p201"/>
            <p:cNvSpPr/>
            <p:nvPr/>
          </p:nvSpPr>
          <p:spPr>
            <a:xfrm>
              <a:off x="21479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53" name="Google Shape;7753;p201"/>
            <p:cNvSpPr/>
            <p:nvPr/>
          </p:nvSpPr>
          <p:spPr>
            <a:xfrm>
              <a:off x="2346250" y="993600"/>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54" name="Google Shape;7754;p201"/>
            <p:cNvSpPr/>
            <p:nvPr/>
          </p:nvSpPr>
          <p:spPr>
            <a:xfrm>
              <a:off x="2546925"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55" name="Google Shape;7755;p201"/>
            <p:cNvSpPr/>
            <p:nvPr/>
          </p:nvSpPr>
          <p:spPr>
            <a:xfrm>
              <a:off x="27452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56" name="Google Shape;7756;p201"/>
            <p:cNvSpPr/>
            <p:nvPr/>
          </p:nvSpPr>
          <p:spPr>
            <a:xfrm>
              <a:off x="2945925" y="99360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57" name="Google Shape;7757;p201"/>
            <p:cNvSpPr/>
            <p:nvPr/>
          </p:nvSpPr>
          <p:spPr>
            <a:xfrm>
              <a:off x="3144225" y="993600"/>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58" name="Google Shape;7758;p201"/>
            <p:cNvSpPr/>
            <p:nvPr/>
          </p:nvSpPr>
          <p:spPr>
            <a:xfrm>
              <a:off x="3342550" y="9936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59" name="Google Shape;7759;p201"/>
            <p:cNvSpPr/>
            <p:nvPr/>
          </p:nvSpPr>
          <p:spPr>
            <a:xfrm>
              <a:off x="3540850" y="993600"/>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60" name="Google Shape;7760;p201"/>
            <p:cNvSpPr/>
            <p:nvPr/>
          </p:nvSpPr>
          <p:spPr>
            <a:xfrm>
              <a:off x="3741525" y="99360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61" name="Google Shape;7761;p201"/>
            <p:cNvSpPr/>
            <p:nvPr/>
          </p:nvSpPr>
          <p:spPr>
            <a:xfrm>
              <a:off x="1751325" y="1182450"/>
              <a:ext cx="73200" cy="75575"/>
            </a:xfrm>
            <a:custGeom>
              <a:avLst/>
              <a:gdLst/>
              <a:ahLst/>
              <a:cxnLst/>
              <a:rect l="l" t="t" r="r" b="b"/>
              <a:pathLst>
                <a:path w="2928" h="3023" extrusionOk="0">
                  <a:moveTo>
                    <a:pt x="1511" y="1"/>
                  </a:moveTo>
                  <a:cubicBezTo>
                    <a:pt x="1322" y="1"/>
                    <a:pt x="1134" y="95"/>
                    <a:pt x="945" y="95"/>
                  </a:cubicBezTo>
                  <a:cubicBezTo>
                    <a:pt x="661" y="473"/>
                    <a:pt x="378" y="851"/>
                    <a:pt x="0" y="1228"/>
                  </a:cubicBezTo>
                  <a:cubicBezTo>
                    <a:pt x="0" y="1323"/>
                    <a:pt x="0" y="1417"/>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62" name="Google Shape;7762;p201"/>
            <p:cNvSpPr/>
            <p:nvPr/>
          </p:nvSpPr>
          <p:spPr>
            <a:xfrm>
              <a:off x="1949625" y="1182450"/>
              <a:ext cx="75575" cy="73225"/>
            </a:xfrm>
            <a:custGeom>
              <a:avLst/>
              <a:gdLst/>
              <a:ahLst/>
              <a:cxnLst/>
              <a:rect l="l" t="t" r="r" b="b"/>
              <a:pathLst>
                <a:path w="3023" h="2929" extrusionOk="0">
                  <a:moveTo>
                    <a:pt x="1512" y="1"/>
                  </a:moveTo>
                  <a:cubicBezTo>
                    <a:pt x="662" y="1"/>
                    <a:pt x="1" y="662"/>
                    <a:pt x="1" y="1512"/>
                  </a:cubicBezTo>
                  <a:cubicBezTo>
                    <a:pt x="1" y="2362"/>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63" name="Google Shape;7763;p201"/>
            <p:cNvSpPr/>
            <p:nvPr/>
          </p:nvSpPr>
          <p:spPr>
            <a:xfrm>
              <a:off x="2147950" y="1182450"/>
              <a:ext cx="75575" cy="73225"/>
            </a:xfrm>
            <a:custGeom>
              <a:avLst/>
              <a:gdLst/>
              <a:ahLst/>
              <a:cxnLst/>
              <a:rect l="l" t="t" r="r" b="b"/>
              <a:pathLst>
                <a:path w="3023"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64" name="Google Shape;7764;p201"/>
            <p:cNvSpPr/>
            <p:nvPr/>
          </p:nvSpPr>
          <p:spPr>
            <a:xfrm>
              <a:off x="2346250" y="1182450"/>
              <a:ext cx="75575" cy="73225"/>
            </a:xfrm>
            <a:custGeom>
              <a:avLst/>
              <a:gdLst/>
              <a:ahLst/>
              <a:cxnLst/>
              <a:rect l="l" t="t" r="r" b="b"/>
              <a:pathLst>
                <a:path w="3023" h="2929" extrusionOk="0">
                  <a:moveTo>
                    <a:pt x="1512" y="1"/>
                  </a:moveTo>
                  <a:cubicBezTo>
                    <a:pt x="756" y="1"/>
                    <a:pt x="1" y="662"/>
                    <a:pt x="95" y="1512"/>
                  </a:cubicBezTo>
                  <a:cubicBezTo>
                    <a:pt x="95" y="2362"/>
                    <a:pt x="756"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65" name="Google Shape;7765;p201"/>
            <p:cNvSpPr/>
            <p:nvPr/>
          </p:nvSpPr>
          <p:spPr>
            <a:xfrm>
              <a:off x="2546925" y="1182450"/>
              <a:ext cx="75575" cy="73225"/>
            </a:xfrm>
            <a:custGeom>
              <a:avLst/>
              <a:gdLst/>
              <a:ahLst/>
              <a:cxnLst/>
              <a:rect l="l" t="t" r="r" b="b"/>
              <a:pathLst>
                <a:path w="3023" h="2929" extrusionOk="0">
                  <a:moveTo>
                    <a:pt x="1512" y="1"/>
                  </a:moveTo>
                  <a:cubicBezTo>
                    <a:pt x="662" y="1"/>
                    <a:pt x="1" y="662"/>
                    <a:pt x="1" y="1512"/>
                  </a:cubicBezTo>
                  <a:cubicBezTo>
                    <a:pt x="1" y="2362"/>
                    <a:pt x="662" y="2928"/>
                    <a:pt x="1512" y="2928"/>
                  </a:cubicBezTo>
                  <a:cubicBezTo>
                    <a:pt x="2362" y="2928"/>
                    <a:pt x="3023" y="2267"/>
                    <a:pt x="3023" y="1512"/>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66" name="Google Shape;7766;p201"/>
            <p:cNvSpPr/>
            <p:nvPr/>
          </p:nvSpPr>
          <p:spPr>
            <a:xfrm>
              <a:off x="2745250" y="1182450"/>
              <a:ext cx="75575" cy="73225"/>
            </a:xfrm>
            <a:custGeom>
              <a:avLst/>
              <a:gdLst/>
              <a:ahLst/>
              <a:cxnLst/>
              <a:rect l="l" t="t" r="r" b="b"/>
              <a:pathLst>
                <a:path w="3023"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67" name="Google Shape;7767;p201"/>
            <p:cNvSpPr/>
            <p:nvPr/>
          </p:nvSpPr>
          <p:spPr>
            <a:xfrm>
              <a:off x="2945925" y="1182450"/>
              <a:ext cx="73200" cy="73225"/>
            </a:xfrm>
            <a:custGeom>
              <a:avLst/>
              <a:gdLst/>
              <a:ahLst/>
              <a:cxnLst/>
              <a:rect l="l" t="t" r="r" b="b"/>
              <a:pathLst>
                <a:path w="2928" h="2929" extrusionOk="0">
                  <a:moveTo>
                    <a:pt x="1417" y="1"/>
                  </a:moveTo>
                  <a:cubicBezTo>
                    <a:pt x="661" y="1"/>
                    <a:pt x="0" y="662"/>
                    <a:pt x="0" y="1512"/>
                  </a:cubicBezTo>
                  <a:cubicBezTo>
                    <a:pt x="0" y="2362"/>
                    <a:pt x="661" y="2928"/>
                    <a:pt x="1417" y="2928"/>
                  </a:cubicBezTo>
                  <a:cubicBezTo>
                    <a:pt x="2266" y="2928"/>
                    <a:pt x="2928" y="2267"/>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68" name="Google Shape;7768;p201"/>
            <p:cNvSpPr/>
            <p:nvPr/>
          </p:nvSpPr>
          <p:spPr>
            <a:xfrm>
              <a:off x="3144225" y="1182450"/>
              <a:ext cx="73225" cy="73225"/>
            </a:xfrm>
            <a:custGeom>
              <a:avLst/>
              <a:gdLst/>
              <a:ahLst/>
              <a:cxnLst/>
              <a:rect l="l" t="t" r="r" b="b"/>
              <a:pathLst>
                <a:path w="2929" h="2929" extrusionOk="0">
                  <a:moveTo>
                    <a:pt x="1511" y="1"/>
                  </a:moveTo>
                  <a:cubicBezTo>
                    <a:pt x="662" y="1"/>
                    <a:pt x="1" y="662"/>
                    <a:pt x="1" y="1512"/>
                  </a:cubicBezTo>
                  <a:cubicBezTo>
                    <a:pt x="1" y="2362"/>
                    <a:pt x="662"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69" name="Google Shape;7769;p201"/>
            <p:cNvSpPr/>
            <p:nvPr/>
          </p:nvSpPr>
          <p:spPr>
            <a:xfrm>
              <a:off x="3342550" y="1182450"/>
              <a:ext cx="75550" cy="73225"/>
            </a:xfrm>
            <a:custGeom>
              <a:avLst/>
              <a:gdLst/>
              <a:ahLst/>
              <a:cxnLst/>
              <a:rect l="l" t="t" r="r" b="b"/>
              <a:pathLst>
                <a:path w="3022"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70" name="Google Shape;7770;p201"/>
            <p:cNvSpPr/>
            <p:nvPr/>
          </p:nvSpPr>
          <p:spPr>
            <a:xfrm>
              <a:off x="3540850" y="1182450"/>
              <a:ext cx="75575" cy="73225"/>
            </a:xfrm>
            <a:custGeom>
              <a:avLst/>
              <a:gdLst/>
              <a:ahLst/>
              <a:cxnLst/>
              <a:rect l="l" t="t" r="r" b="b"/>
              <a:pathLst>
                <a:path w="3023" h="2929" extrusionOk="0">
                  <a:moveTo>
                    <a:pt x="1511" y="1"/>
                  </a:moveTo>
                  <a:cubicBezTo>
                    <a:pt x="756" y="1"/>
                    <a:pt x="1" y="662"/>
                    <a:pt x="95" y="1512"/>
                  </a:cubicBezTo>
                  <a:cubicBezTo>
                    <a:pt x="95" y="2362"/>
                    <a:pt x="756"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71" name="Google Shape;7771;p201"/>
            <p:cNvSpPr/>
            <p:nvPr/>
          </p:nvSpPr>
          <p:spPr>
            <a:xfrm>
              <a:off x="3741525" y="1182450"/>
              <a:ext cx="73200" cy="73225"/>
            </a:xfrm>
            <a:custGeom>
              <a:avLst/>
              <a:gdLst/>
              <a:ahLst/>
              <a:cxnLst/>
              <a:rect l="l" t="t" r="r" b="b"/>
              <a:pathLst>
                <a:path w="2928" h="2929" extrusionOk="0">
                  <a:moveTo>
                    <a:pt x="1511" y="1"/>
                  </a:moveTo>
                  <a:cubicBezTo>
                    <a:pt x="661" y="1"/>
                    <a:pt x="0" y="662"/>
                    <a:pt x="0" y="1512"/>
                  </a:cubicBezTo>
                  <a:cubicBezTo>
                    <a:pt x="0" y="2362"/>
                    <a:pt x="661"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72" name="Google Shape;7772;p201"/>
            <p:cNvSpPr/>
            <p:nvPr/>
          </p:nvSpPr>
          <p:spPr>
            <a:xfrm>
              <a:off x="1751325" y="1371325"/>
              <a:ext cx="73200" cy="73200"/>
            </a:xfrm>
            <a:custGeom>
              <a:avLst/>
              <a:gdLst/>
              <a:ahLst/>
              <a:cxnLst/>
              <a:rect l="l" t="t" r="r" b="b"/>
              <a:pathLst>
                <a:path w="2928" h="2928" extrusionOk="0">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73" name="Google Shape;7773;p201"/>
            <p:cNvSpPr/>
            <p:nvPr/>
          </p:nvSpPr>
          <p:spPr>
            <a:xfrm>
              <a:off x="1949625" y="1371325"/>
              <a:ext cx="75575" cy="73200"/>
            </a:xfrm>
            <a:custGeom>
              <a:avLst/>
              <a:gdLst/>
              <a:ahLst/>
              <a:cxnLst/>
              <a:rect l="l" t="t" r="r" b="b"/>
              <a:pathLst>
                <a:path w="3023" h="2928" extrusionOk="0">
                  <a:moveTo>
                    <a:pt x="1512" y="1"/>
                  </a:moveTo>
                  <a:cubicBezTo>
                    <a:pt x="662" y="1"/>
                    <a:pt x="1" y="662"/>
                    <a:pt x="1" y="1511"/>
                  </a:cubicBezTo>
                  <a:cubicBezTo>
                    <a:pt x="1" y="2361"/>
                    <a:pt x="662"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74" name="Google Shape;7774;p201"/>
            <p:cNvSpPr/>
            <p:nvPr/>
          </p:nvSpPr>
          <p:spPr>
            <a:xfrm>
              <a:off x="2147950" y="1371325"/>
              <a:ext cx="75575" cy="73200"/>
            </a:xfrm>
            <a:custGeom>
              <a:avLst/>
              <a:gdLst/>
              <a:ahLst/>
              <a:cxnLst/>
              <a:rect l="l" t="t" r="r" b="b"/>
              <a:pathLst>
                <a:path w="3023"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75" name="Google Shape;7775;p201"/>
            <p:cNvSpPr/>
            <p:nvPr/>
          </p:nvSpPr>
          <p:spPr>
            <a:xfrm>
              <a:off x="2346250" y="1371325"/>
              <a:ext cx="75575" cy="73200"/>
            </a:xfrm>
            <a:custGeom>
              <a:avLst/>
              <a:gdLst/>
              <a:ahLst/>
              <a:cxnLst/>
              <a:rect l="l" t="t" r="r" b="b"/>
              <a:pathLst>
                <a:path w="3023" h="2928" extrusionOk="0">
                  <a:moveTo>
                    <a:pt x="1512" y="1"/>
                  </a:moveTo>
                  <a:cubicBezTo>
                    <a:pt x="756" y="1"/>
                    <a:pt x="1" y="662"/>
                    <a:pt x="95" y="1511"/>
                  </a:cubicBezTo>
                  <a:cubicBezTo>
                    <a:pt x="95" y="2361"/>
                    <a:pt x="756"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76" name="Google Shape;7776;p201"/>
            <p:cNvSpPr/>
            <p:nvPr/>
          </p:nvSpPr>
          <p:spPr>
            <a:xfrm>
              <a:off x="2546925" y="1371325"/>
              <a:ext cx="75575" cy="73200"/>
            </a:xfrm>
            <a:custGeom>
              <a:avLst/>
              <a:gdLst/>
              <a:ahLst/>
              <a:cxnLst/>
              <a:rect l="l" t="t" r="r" b="b"/>
              <a:pathLst>
                <a:path w="3023" h="2928" extrusionOk="0">
                  <a:moveTo>
                    <a:pt x="1512" y="1"/>
                  </a:moveTo>
                  <a:cubicBezTo>
                    <a:pt x="662" y="1"/>
                    <a:pt x="1" y="662"/>
                    <a:pt x="1" y="1511"/>
                  </a:cubicBezTo>
                  <a:cubicBezTo>
                    <a:pt x="1" y="2361"/>
                    <a:pt x="662" y="2928"/>
                    <a:pt x="1512" y="2928"/>
                  </a:cubicBezTo>
                  <a:cubicBezTo>
                    <a:pt x="2362" y="2928"/>
                    <a:pt x="3023" y="2267"/>
                    <a:pt x="3023" y="1511"/>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77" name="Google Shape;7777;p201"/>
            <p:cNvSpPr/>
            <p:nvPr/>
          </p:nvSpPr>
          <p:spPr>
            <a:xfrm>
              <a:off x="2745250" y="1371325"/>
              <a:ext cx="75575" cy="73200"/>
            </a:xfrm>
            <a:custGeom>
              <a:avLst/>
              <a:gdLst/>
              <a:ahLst/>
              <a:cxnLst/>
              <a:rect l="l" t="t" r="r" b="b"/>
              <a:pathLst>
                <a:path w="3023"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78" name="Google Shape;7778;p201"/>
            <p:cNvSpPr/>
            <p:nvPr/>
          </p:nvSpPr>
          <p:spPr>
            <a:xfrm>
              <a:off x="2945925" y="1371325"/>
              <a:ext cx="73200" cy="73200"/>
            </a:xfrm>
            <a:custGeom>
              <a:avLst/>
              <a:gdLst/>
              <a:ahLst/>
              <a:cxnLst/>
              <a:rect l="l" t="t" r="r" b="b"/>
              <a:pathLst>
                <a:path w="2928" h="2928" extrusionOk="0">
                  <a:moveTo>
                    <a:pt x="1417" y="1"/>
                  </a:moveTo>
                  <a:cubicBezTo>
                    <a:pt x="661" y="1"/>
                    <a:pt x="0" y="662"/>
                    <a:pt x="0" y="1511"/>
                  </a:cubicBezTo>
                  <a:cubicBezTo>
                    <a:pt x="0" y="2361"/>
                    <a:pt x="661" y="2928"/>
                    <a:pt x="1417" y="2928"/>
                  </a:cubicBezTo>
                  <a:cubicBezTo>
                    <a:pt x="2266" y="2928"/>
                    <a:pt x="2928" y="2267"/>
                    <a:pt x="2928" y="1511"/>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79" name="Google Shape;7779;p201"/>
            <p:cNvSpPr/>
            <p:nvPr/>
          </p:nvSpPr>
          <p:spPr>
            <a:xfrm>
              <a:off x="3144225" y="1371325"/>
              <a:ext cx="73225" cy="73200"/>
            </a:xfrm>
            <a:custGeom>
              <a:avLst/>
              <a:gdLst/>
              <a:ahLst/>
              <a:cxnLst/>
              <a:rect l="l" t="t" r="r" b="b"/>
              <a:pathLst>
                <a:path w="2929" h="2928" extrusionOk="0">
                  <a:moveTo>
                    <a:pt x="1511" y="1"/>
                  </a:moveTo>
                  <a:cubicBezTo>
                    <a:pt x="662" y="1"/>
                    <a:pt x="1" y="662"/>
                    <a:pt x="1" y="1511"/>
                  </a:cubicBezTo>
                  <a:cubicBezTo>
                    <a:pt x="1" y="2361"/>
                    <a:pt x="662"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80" name="Google Shape;7780;p201"/>
            <p:cNvSpPr/>
            <p:nvPr/>
          </p:nvSpPr>
          <p:spPr>
            <a:xfrm>
              <a:off x="3342550" y="1371325"/>
              <a:ext cx="75550" cy="73200"/>
            </a:xfrm>
            <a:custGeom>
              <a:avLst/>
              <a:gdLst/>
              <a:ahLst/>
              <a:cxnLst/>
              <a:rect l="l" t="t" r="r" b="b"/>
              <a:pathLst>
                <a:path w="3022"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81" name="Google Shape;7781;p201"/>
            <p:cNvSpPr/>
            <p:nvPr/>
          </p:nvSpPr>
          <p:spPr>
            <a:xfrm>
              <a:off x="3540850" y="1371325"/>
              <a:ext cx="75575" cy="73200"/>
            </a:xfrm>
            <a:custGeom>
              <a:avLst/>
              <a:gdLst/>
              <a:ahLst/>
              <a:cxnLst/>
              <a:rect l="l" t="t" r="r" b="b"/>
              <a:pathLst>
                <a:path w="3023" h="2928" extrusionOk="0">
                  <a:moveTo>
                    <a:pt x="1511" y="1"/>
                  </a:moveTo>
                  <a:cubicBezTo>
                    <a:pt x="756" y="1"/>
                    <a:pt x="1" y="662"/>
                    <a:pt x="95" y="1511"/>
                  </a:cubicBezTo>
                  <a:cubicBezTo>
                    <a:pt x="95" y="2361"/>
                    <a:pt x="756"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82" name="Google Shape;7782;p201"/>
            <p:cNvSpPr/>
            <p:nvPr/>
          </p:nvSpPr>
          <p:spPr>
            <a:xfrm>
              <a:off x="3741525" y="1371325"/>
              <a:ext cx="73200" cy="73200"/>
            </a:xfrm>
            <a:custGeom>
              <a:avLst/>
              <a:gdLst/>
              <a:ahLst/>
              <a:cxnLst/>
              <a:rect l="l" t="t" r="r" b="b"/>
              <a:pathLst>
                <a:path w="2928" h="2928" extrusionOk="0">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83" name="Google Shape;7783;p201"/>
            <p:cNvSpPr/>
            <p:nvPr/>
          </p:nvSpPr>
          <p:spPr>
            <a:xfrm>
              <a:off x="1550650" y="1560200"/>
              <a:ext cx="75575" cy="73200"/>
            </a:xfrm>
            <a:custGeom>
              <a:avLst/>
              <a:gdLst/>
              <a:ahLst/>
              <a:cxnLst/>
              <a:rect l="l" t="t" r="r" b="b"/>
              <a:pathLst>
                <a:path w="3023" h="2928" extrusionOk="0">
                  <a:moveTo>
                    <a:pt x="1511" y="0"/>
                  </a:moveTo>
                  <a:cubicBezTo>
                    <a:pt x="756" y="0"/>
                    <a:pt x="0"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84" name="Google Shape;7784;p201"/>
            <p:cNvSpPr/>
            <p:nvPr/>
          </p:nvSpPr>
          <p:spPr>
            <a:xfrm>
              <a:off x="1751325" y="1560200"/>
              <a:ext cx="73200" cy="73200"/>
            </a:xfrm>
            <a:custGeom>
              <a:avLst/>
              <a:gdLst/>
              <a:ahLst/>
              <a:cxnLst/>
              <a:rect l="l" t="t" r="r" b="b"/>
              <a:pathLst>
                <a:path w="2928" h="2928" extrusionOk="0">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85" name="Google Shape;7785;p201"/>
            <p:cNvSpPr/>
            <p:nvPr/>
          </p:nvSpPr>
          <p:spPr>
            <a:xfrm>
              <a:off x="1949625" y="1560200"/>
              <a:ext cx="75575" cy="73200"/>
            </a:xfrm>
            <a:custGeom>
              <a:avLst/>
              <a:gdLst/>
              <a:ahLst/>
              <a:cxnLst/>
              <a:rect l="l" t="t" r="r" b="b"/>
              <a:pathLst>
                <a:path w="3023" h="2928" extrusionOk="0">
                  <a:moveTo>
                    <a:pt x="1512" y="0"/>
                  </a:moveTo>
                  <a:cubicBezTo>
                    <a:pt x="662" y="0"/>
                    <a:pt x="1" y="661"/>
                    <a:pt x="1" y="1511"/>
                  </a:cubicBezTo>
                  <a:cubicBezTo>
                    <a:pt x="1" y="2361"/>
                    <a:pt x="662"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86" name="Google Shape;7786;p201"/>
            <p:cNvSpPr/>
            <p:nvPr/>
          </p:nvSpPr>
          <p:spPr>
            <a:xfrm>
              <a:off x="2147950" y="1560200"/>
              <a:ext cx="75575" cy="73200"/>
            </a:xfrm>
            <a:custGeom>
              <a:avLst/>
              <a:gdLst/>
              <a:ahLst/>
              <a:cxnLst/>
              <a:rect l="l" t="t" r="r" b="b"/>
              <a:pathLst>
                <a:path w="3023"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87" name="Google Shape;7787;p201"/>
            <p:cNvSpPr/>
            <p:nvPr/>
          </p:nvSpPr>
          <p:spPr>
            <a:xfrm>
              <a:off x="2346250" y="1560200"/>
              <a:ext cx="75575" cy="73200"/>
            </a:xfrm>
            <a:custGeom>
              <a:avLst/>
              <a:gdLst/>
              <a:ahLst/>
              <a:cxnLst/>
              <a:rect l="l" t="t" r="r" b="b"/>
              <a:pathLst>
                <a:path w="3023" h="2928" extrusionOk="0">
                  <a:moveTo>
                    <a:pt x="1512" y="0"/>
                  </a:moveTo>
                  <a:cubicBezTo>
                    <a:pt x="756" y="0"/>
                    <a:pt x="1" y="661"/>
                    <a:pt x="95" y="1511"/>
                  </a:cubicBezTo>
                  <a:cubicBezTo>
                    <a:pt x="95" y="2361"/>
                    <a:pt x="756"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88" name="Google Shape;7788;p201"/>
            <p:cNvSpPr/>
            <p:nvPr/>
          </p:nvSpPr>
          <p:spPr>
            <a:xfrm>
              <a:off x="2546925" y="1560200"/>
              <a:ext cx="75575" cy="73200"/>
            </a:xfrm>
            <a:custGeom>
              <a:avLst/>
              <a:gdLst/>
              <a:ahLst/>
              <a:cxnLst/>
              <a:rect l="l" t="t" r="r" b="b"/>
              <a:pathLst>
                <a:path w="3023" h="2928" extrusionOk="0">
                  <a:moveTo>
                    <a:pt x="1512" y="0"/>
                  </a:moveTo>
                  <a:cubicBezTo>
                    <a:pt x="662" y="0"/>
                    <a:pt x="1" y="661"/>
                    <a:pt x="1" y="1511"/>
                  </a:cubicBezTo>
                  <a:cubicBezTo>
                    <a:pt x="1" y="2361"/>
                    <a:pt x="662" y="2928"/>
                    <a:pt x="1512" y="2928"/>
                  </a:cubicBezTo>
                  <a:cubicBezTo>
                    <a:pt x="2362" y="2928"/>
                    <a:pt x="3023" y="2267"/>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89" name="Google Shape;7789;p201"/>
            <p:cNvSpPr/>
            <p:nvPr/>
          </p:nvSpPr>
          <p:spPr>
            <a:xfrm>
              <a:off x="2745250" y="1560200"/>
              <a:ext cx="75575" cy="73200"/>
            </a:xfrm>
            <a:custGeom>
              <a:avLst/>
              <a:gdLst/>
              <a:ahLst/>
              <a:cxnLst/>
              <a:rect l="l" t="t" r="r" b="b"/>
              <a:pathLst>
                <a:path w="3023"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90" name="Google Shape;7790;p201"/>
            <p:cNvSpPr/>
            <p:nvPr/>
          </p:nvSpPr>
          <p:spPr>
            <a:xfrm>
              <a:off x="2945925" y="1560200"/>
              <a:ext cx="73200" cy="73200"/>
            </a:xfrm>
            <a:custGeom>
              <a:avLst/>
              <a:gdLst/>
              <a:ahLst/>
              <a:cxnLst/>
              <a:rect l="l" t="t" r="r" b="b"/>
              <a:pathLst>
                <a:path w="2928" h="2928" extrusionOk="0">
                  <a:moveTo>
                    <a:pt x="1417" y="0"/>
                  </a:moveTo>
                  <a:cubicBezTo>
                    <a:pt x="661" y="0"/>
                    <a:pt x="0" y="661"/>
                    <a:pt x="0" y="1511"/>
                  </a:cubicBezTo>
                  <a:cubicBezTo>
                    <a:pt x="0" y="2361"/>
                    <a:pt x="661" y="2928"/>
                    <a:pt x="1417" y="2928"/>
                  </a:cubicBezTo>
                  <a:cubicBezTo>
                    <a:pt x="2266" y="2928"/>
                    <a:pt x="2928" y="2267"/>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91" name="Google Shape;7791;p201"/>
            <p:cNvSpPr/>
            <p:nvPr/>
          </p:nvSpPr>
          <p:spPr>
            <a:xfrm>
              <a:off x="3144225" y="1560200"/>
              <a:ext cx="73225" cy="73200"/>
            </a:xfrm>
            <a:custGeom>
              <a:avLst/>
              <a:gdLst/>
              <a:ahLst/>
              <a:cxnLst/>
              <a:rect l="l" t="t" r="r" b="b"/>
              <a:pathLst>
                <a:path w="2929" h="2928" extrusionOk="0">
                  <a:moveTo>
                    <a:pt x="1511" y="0"/>
                  </a:moveTo>
                  <a:cubicBezTo>
                    <a:pt x="662" y="0"/>
                    <a:pt x="1" y="661"/>
                    <a:pt x="1" y="1511"/>
                  </a:cubicBezTo>
                  <a:cubicBezTo>
                    <a:pt x="1" y="2361"/>
                    <a:pt x="662"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92" name="Google Shape;7792;p201"/>
            <p:cNvSpPr/>
            <p:nvPr/>
          </p:nvSpPr>
          <p:spPr>
            <a:xfrm>
              <a:off x="3342550" y="1560200"/>
              <a:ext cx="75550" cy="73200"/>
            </a:xfrm>
            <a:custGeom>
              <a:avLst/>
              <a:gdLst/>
              <a:ahLst/>
              <a:cxnLst/>
              <a:rect l="l" t="t" r="r" b="b"/>
              <a:pathLst>
                <a:path w="3022"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93" name="Google Shape;7793;p201"/>
            <p:cNvSpPr/>
            <p:nvPr/>
          </p:nvSpPr>
          <p:spPr>
            <a:xfrm>
              <a:off x="3540850" y="1560200"/>
              <a:ext cx="75575" cy="73200"/>
            </a:xfrm>
            <a:custGeom>
              <a:avLst/>
              <a:gdLst/>
              <a:ahLst/>
              <a:cxnLst/>
              <a:rect l="l" t="t" r="r" b="b"/>
              <a:pathLst>
                <a:path w="3023" h="2928" extrusionOk="0">
                  <a:moveTo>
                    <a:pt x="1511" y="0"/>
                  </a:moveTo>
                  <a:cubicBezTo>
                    <a:pt x="756" y="0"/>
                    <a:pt x="1"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94" name="Google Shape;7794;p201"/>
            <p:cNvSpPr/>
            <p:nvPr/>
          </p:nvSpPr>
          <p:spPr>
            <a:xfrm>
              <a:off x="3741525" y="1560200"/>
              <a:ext cx="73200" cy="73200"/>
            </a:xfrm>
            <a:custGeom>
              <a:avLst/>
              <a:gdLst/>
              <a:ahLst/>
              <a:cxnLst/>
              <a:rect l="l" t="t" r="r" b="b"/>
              <a:pathLst>
                <a:path w="2928" h="2928" extrusionOk="0">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95" name="Google Shape;7795;p201"/>
            <p:cNvSpPr/>
            <p:nvPr/>
          </p:nvSpPr>
          <p:spPr>
            <a:xfrm>
              <a:off x="1550650" y="1749075"/>
              <a:ext cx="75575" cy="75550"/>
            </a:xfrm>
            <a:custGeom>
              <a:avLst/>
              <a:gdLst/>
              <a:ahLst/>
              <a:cxnLst/>
              <a:rect l="l" t="t" r="r" b="b"/>
              <a:pathLst>
                <a:path w="3023" h="3022"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96" name="Google Shape;7796;p201"/>
            <p:cNvSpPr/>
            <p:nvPr/>
          </p:nvSpPr>
          <p:spPr>
            <a:xfrm>
              <a:off x="1751325" y="174907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97" name="Google Shape;7797;p201"/>
            <p:cNvSpPr/>
            <p:nvPr/>
          </p:nvSpPr>
          <p:spPr>
            <a:xfrm>
              <a:off x="1949625"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98" name="Google Shape;7798;p201"/>
            <p:cNvSpPr/>
            <p:nvPr/>
          </p:nvSpPr>
          <p:spPr>
            <a:xfrm>
              <a:off x="21479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99" name="Google Shape;7799;p201"/>
            <p:cNvSpPr/>
            <p:nvPr/>
          </p:nvSpPr>
          <p:spPr>
            <a:xfrm>
              <a:off x="2346250" y="1749075"/>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00" name="Google Shape;7800;p201"/>
            <p:cNvSpPr/>
            <p:nvPr/>
          </p:nvSpPr>
          <p:spPr>
            <a:xfrm>
              <a:off x="2546925"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01" name="Google Shape;7801;p201"/>
            <p:cNvSpPr/>
            <p:nvPr/>
          </p:nvSpPr>
          <p:spPr>
            <a:xfrm>
              <a:off x="27452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02" name="Google Shape;7802;p201"/>
            <p:cNvSpPr/>
            <p:nvPr/>
          </p:nvSpPr>
          <p:spPr>
            <a:xfrm>
              <a:off x="2945925" y="174907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03" name="Google Shape;7803;p201"/>
            <p:cNvSpPr/>
            <p:nvPr/>
          </p:nvSpPr>
          <p:spPr>
            <a:xfrm>
              <a:off x="3144225" y="1749075"/>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04" name="Google Shape;7804;p201"/>
            <p:cNvSpPr/>
            <p:nvPr/>
          </p:nvSpPr>
          <p:spPr>
            <a:xfrm>
              <a:off x="3342550" y="17490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05" name="Google Shape;7805;p201"/>
            <p:cNvSpPr/>
            <p:nvPr/>
          </p:nvSpPr>
          <p:spPr>
            <a:xfrm>
              <a:off x="3540850" y="1749075"/>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06" name="Google Shape;7806;p201"/>
            <p:cNvSpPr/>
            <p:nvPr/>
          </p:nvSpPr>
          <p:spPr>
            <a:xfrm>
              <a:off x="3741525" y="174907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07" name="Google Shape;7807;p201"/>
            <p:cNvSpPr/>
            <p:nvPr/>
          </p:nvSpPr>
          <p:spPr>
            <a:xfrm>
              <a:off x="13523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08" name="Google Shape;7808;p201"/>
            <p:cNvSpPr/>
            <p:nvPr/>
          </p:nvSpPr>
          <p:spPr>
            <a:xfrm>
              <a:off x="1550650" y="1937925"/>
              <a:ext cx="75575" cy="75575"/>
            </a:xfrm>
            <a:custGeom>
              <a:avLst/>
              <a:gdLst/>
              <a:ahLst/>
              <a:cxnLst/>
              <a:rect l="l" t="t" r="r" b="b"/>
              <a:pathLst>
                <a:path w="3023" h="3023" extrusionOk="0">
                  <a:moveTo>
                    <a:pt x="1511" y="1"/>
                  </a:moveTo>
                  <a:cubicBezTo>
                    <a:pt x="756" y="1"/>
                    <a:pt x="0"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09" name="Google Shape;7809;p201"/>
            <p:cNvSpPr/>
            <p:nvPr/>
          </p:nvSpPr>
          <p:spPr>
            <a:xfrm>
              <a:off x="1751325" y="193792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10" name="Google Shape;7810;p201"/>
            <p:cNvSpPr/>
            <p:nvPr/>
          </p:nvSpPr>
          <p:spPr>
            <a:xfrm>
              <a:off x="19496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11" name="Google Shape;7811;p201"/>
            <p:cNvSpPr/>
            <p:nvPr/>
          </p:nvSpPr>
          <p:spPr>
            <a:xfrm>
              <a:off x="2147950" y="19379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12" name="Google Shape;7812;p201"/>
            <p:cNvSpPr/>
            <p:nvPr/>
          </p:nvSpPr>
          <p:spPr>
            <a:xfrm>
              <a:off x="2346250" y="1937925"/>
              <a:ext cx="75575" cy="75575"/>
            </a:xfrm>
            <a:custGeom>
              <a:avLst/>
              <a:gdLst/>
              <a:ahLst/>
              <a:cxnLst/>
              <a:rect l="l" t="t" r="r" b="b"/>
              <a:pathLst>
                <a:path w="3023" h="3023" extrusionOk="0">
                  <a:moveTo>
                    <a:pt x="1512" y="1"/>
                  </a:moveTo>
                  <a:cubicBezTo>
                    <a:pt x="756" y="1"/>
                    <a:pt x="1" y="662"/>
                    <a:pt x="95" y="1512"/>
                  </a:cubicBezTo>
                  <a:cubicBezTo>
                    <a:pt x="95" y="2362"/>
                    <a:pt x="756"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13" name="Google Shape;7813;p201"/>
            <p:cNvSpPr/>
            <p:nvPr/>
          </p:nvSpPr>
          <p:spPr>
            <a:xfrm>
              <a:off x="25469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14" name="Google Shape;7814;p201"/>
            <p:cNvSpPr/>
            <p:nvPr/>
          </p:nvSpPr>
          <p:spPr>
            <a:xfrm>
              <a:off x="2745250" y="19379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15" name="Google Shape;7815;p201"/>
            <p:cNvSpPr/>
            <p:nvPr/>
          </p:nvSpPr>
          <p:spPr>
            <a:xfrm>
              <a:off x="2945925" y="193792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267"/>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16" name="Google Shape;7816;p201"/>
            <p:cNvSpPr/>
            <p:nvPr/>
          </p:nvSpPr>
          <p:spPr>
            <a:xfrm>
              <a:off x="3144225" y="1937925"/>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17" name="Google Shape;7817;p201"/>
            <p:cNvSpPr/>
            <p:nvPr/>
          </p:nvSpPr>
          <p:spPr>
            <a:xfrm>
              <a:off x="3342550" y="193792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18" name="Google Shape;7818;p201"/>
            <p:cNvSpPr/>
            <p:nvPr/>
          </p:nvSpPr>
          <p:spPr>
            <a:xfrm>
              <a:off x="3540850" y="1937925"/>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19" name="Google Shape;7819;p201"/>
            <p:cNvSpPr/>
            <p:nvPr/>
          </p:nvSpPr>
          <p:spPr>
            <a:xfrm>
              <a:off x="3741525" y="193792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20" name="Google Shape;7820;p201"/>
            <p:cNvSpPr/>
            <p:nvPr/>
          </p:nvSpPr>
          <p:spPr>
            <a:xfrm>
              <a:off x="13523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21" name="Google Shape;7821;p201"/>
            <p:cNvSpPr/>
            <p:nvPr/>
          </p:nvSpPr>
          <p:spPr>
            <a:xfrm>
              <a:off x="1550650" y="2126800"/>
              <a:ext cx="75575" cy="75575"/>
            </a:xfrm>
            <a:custGeom>
              <a:avLst/>
              <a:gdLst/>
              <a:ahLst/>
              <a:cxnLst/>
              <a:rect l="l" t="t" r="r" b="b"/>
              <a:pathLst>
                <a:path w="3023" h="3023" extrusionOk="0">
                  <a:moveTo>
                    <a:pt x="1511" y="1"/>
                  </a:moveTo>
                  <a:cubicBezTo>
                    <a:pt x="756" y="1"/>
                    <a:pt x="0"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22" name="Google Shape;7822;p201"/>
            <p:cNvSpPr/>
            <p:nvPr/>
          </p:nvSpPr>
          <p:spPr>
            <a:xfrm>
              <a:off x="1751325" y="212680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23" name="Google Shape;7823;p201"/>
            <p:cNvSpPr/>
            <p:nvPr/>
          </p:nvSpPr>
          <p:spPr>
            <a:xfrm>
              <a:off x="19496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24" name="Google Shape;7824;p201"/>
            <p:cNvSpPr/>
            <p:nvPr/>
          </p:nvSpPr>
          <p:spPr>
            <a:xfrm>
              <a:off x="21479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25" name="Google Shape;7825;p201"/>
            <p:cNvSpPr/>
            <p:nvPr/>
          </p:nvSpPr>
          <p:spPr>
            <a:xfrm>
              <a:off x="2346250" y="2126800"/>
              <a:ext cx="75575" cy="75575"/>
            </a:xfrm>
            <a:custGeom>
              <a:avLst/>
              <a:gdLst/>
              <a:ahLst/>
              <a:cxnLst/>
              <a:rect l="l" t="t" r="r" b="b"/>
              <a:pathLst>
                <a:path w="3023" h="3023" extrusionOk="0">
                  <a:moveTo>
                    <a:pt x="1512" y="1"/>
                  </a:moveTo>
                  <a:cubicBezTo>
                    <a:pt x="756" y="1"/>
                    <a:pt x="1" y="662"/>
                    <a:pt x="95" y="1511"/>
                  </a:cubicBezTo>
                  <a:cubicBezTo>
                    <a:pt x="95" y="2361"/>
                    <a:pt x="756"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26" name="Google Shape;7826;p201"/>
            <p:cNvSpPr/>
            <p:nvPr/>
          </p:nvSpPr>
          <p:spPr>
            <a:xfrm>
              <a:off x="25469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27" name="Google Shape;7827;p201"/>
            <p:cNvSpPr/>
            <p:nvPr/>
          </p:nvSpPr>
          <p:spPr>
            <a:xfrm>
              <a:off x="27452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28" name="Google Shape;7828;p201"/>
            <p:cNvSpPr/>
            <p:nvPr/>
          </p:nvSpPr>
          <p:spPr>
            <a:xfrm>
              <a:off x="2945925" y="2126800"/>
              <a:ext cx="73200" cy="75575"/>
            </a:xfrm>
            <a:custGeom>
              <a:avLst/>
              <a:gdLst/>
              <a:ahLst/>
              <a:cxnLst/>
              <a:rect l="l" t="t" r="r" b="b"/>
              <a:pathLst>
                <a:path w="2928" h="3023" extrusionOk="0">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29" name="Google Shape;7829;p201"/>
            <p:cNvSpPr/>
            <p:nvPr/>
          </p:nvSpPr>
          <p:spPr>
            <a:xfrm>
              <a:off x="3144225" y="2126800"/>
              <a:ext cx="73225" cy="75575"/>
            </a:xfrm>
            <a:custGeom>
              <a:avLst/>
              <a:gdLst/>
              <a:ahLst/>
              <a:cxnLst/>
              <a:rect l="l" t="t" r="r" b="b"/>
              <a:pathLst>
                <a:path w="2929" h="3023" extrusionOk="0">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30" name="Google Shape;7830;p201"/>
            <p:cNvSpPr/>
            <p:nvPr/>
          </p:nvSpPr>
          <p:spPr>
            <a:xfrm>
              <a:off x="3342550" y="212680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31" name="Google Shape;7831;p201"/>
            <p:cNvSpPr/>
            <p:nvPr/>
          </p:nvSpPr>
          <p:spPr>
            <a:xfrm>
              <a:off x="3540850" y="2126800"/>
              <a:ext cx="75575" cy="75575"/>
            </a:xfrm>
            <a:custGeom>
              <a:avLst/>
              <a:gdLst/>
              <a:ahLst/>
              <a:cxnLst/>
              <a:rect l="l" t="t" r="r" b="b"/>
              <a:pathLst>
                <a:path w="3023" h="3023" extrusionOk="0">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32" name="Google Shape;7832;p201"/>
            <p:cNvSpPr/>
            <p:nvPr/>
          </p:nvSpPr>
          <p:spPr>
            <a:xfrm>
              <a:off x="3741525" y="212680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33" name="Google Shape;7833;p201"/>
            <p:cNvSpPr/>
            <p:nvPr/>
          </p:nvSpPr>
          <p:spPr>
            <a:xfrm>
              <a:off x="13523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34" name="Google Shape;7834;p201"/>
            <p:cNvSpPr/>
            <p:nvPr/>
          </p:nvSpPr>
          <p:spPr>
            <a:xfrm>
              <a:off x="1550650" y="2315675"/>
              <a:ext cx="75575" cy="75575"/>
            </a:xfrm>
            <a:custGeom>
              <a:avLst/>
              <a:gdLst/>
              <a:ahLst/>
              <a:cxnLst/>
              <a:rect l="l" t="t" r="r" b="b"/>
              <a:pathLst>
                <a:path w="3023" h="3023"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35" name="Google Shape;7835;p201"/>
            <p:cNvSpPr/>
            <p:nvPr/>
          </p:nvSpPr>
          <p:spPr>
            <a:xfrm>
              <a:off x="1751325" y="231567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36" name="Google Shape;7836;p201"/>
            <p:cNvSpPr/>
            <p:nvPr/>
          </p:nvSpPr>
          <p:spPr>
            <a:xfrm>
              <a:off x="19496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37" name="Google Shape;7837;p201"/>
            <p:cNvSpPr/>
            <p:nvPr/>
          </p:nvSpPr>
          <p:spPr>
            <a:xfrm>
              <a:off x="21479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38" name="Google Shape;7838;p201"/>
            <p:cNvSpPr/>
            <p:nvPr/>
          </p:nvSpPr>
          <p:spPr>
            <a:xfrm>
              <a:off x="2346250" y="2315675"/>
              <a:ext cx="75575" cy="75575"/>
            </a:xfrm>
            <a:custGeom>
              <a:avLst/>
              <a:gdLst/>
              <a:ahLst/>
              <a:cxnLst/>
              <a:rect l="l" t="t" r="r" b="b"/>
              <a:pathLst>
                <a:path w="3023" h="3023"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39" name="Google Shape;7839;p201"/>
            <p:cNvSpPr/>
            <p:nvPr/>
          </p:nvSpPr>
          <p:spPr>
            <a:xfrm>
              <a:off x="25469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40" name="Google Shape;7840;p201"/>
            <p:cNvSpPr/>
            <p:nvPr/>
          </p:nvSpPr>
          <p:spPr>
            <a:xfrm>
              <a:off x="27452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41" name="Google Shape;7841;p201"/>
            <p:cNvSpPr/>
            <p:nvPr/>
          </p:nvSpPr>
          <p:spPr>
            <a:xfrm>
              <a:off x="2945925" y="231567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42" name="Google Shape;7842;p201"/>
            <p:cNvSpPr/>
            <p:nvPr/>
          </p:nvSpPr>
          <p:spPr>
            <a:xfrm>
              <a:off x="3144225" y="2315675"/>
              <a:ext cx="73225" cy="75575"/>
            </a:xfrm>
            <a:custGeom>
              <a:avLst/>
              <a:gdLst/>
              <a:ahLst/>
              <a:cxnLst/>
              <a:rect l="l" t="t" r="r" b="b"/>
              <a:pathLst>
                <a:path w="2929" h="3023"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43" name="Google Shape;7843;p201"/>
            <p:cNvSpPr/>
            <p:nvPr/>
          </p:nvSpPr>
          <p:spPr>
            <a:xfrm>
              <a:off x="3342550" y="231567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44" name="Google Shape;7844;p201"/>
            <p:cNvSpPr/>
            <p:nvPr/>
          </p:nvSpPr>
          <p:spPr>
            <a:xfrm>
              <a:off x="3540850" y="2315675"/>
              <a:ext cx="75575" cy="75575"/>
            </a:xfrm>
            <a:custGeom>
              <a:avLst/>
              <a:gdLst/>
              <a:ahLst/>
              <a:cxnLst/>
              <a:rect l="l" t="t" r="r" b="b"/>
              <a:pathLst>
                <a:path w="3023" h="3023"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45" name="Google Shape;7845;p201"/>
            <p:cNvSpPr/>
            <p:nvPr/>
          </p:nvSpPr>
          <p:spPr>
            <a:xfrm>
              <a:off x="3741525" y="231567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46" name="Google Shape;7846;p201"/>
            <p:cNvSpPr/>
            <p:nvPr/>
          </p:nvSpPr>
          <p:spPr>
            <a:xfrm>
              <a:off x="1201250" y="2509250"/>
              <a:ext cx="25975" cy="68500"/>
            </a:xfrm>
            <a:custGeom>
              <a:avLst/>
              <a:gdLst/>
              <a:ahLst/>
              <a:cxnLst/>
              <a:rect l="l" t="t" r="r" b="b"/>
              <a:pathLst>
                <a:path w="1039" h="2740" extrusionOk="0">
                  <a:moveTo>
                    <a:pt x="283" y="1"/>
                  </a:moveTo>
                  <a:cubicBezTo>
                    <a:pt x="189" y="945"/>
                    <a:pt x="95" y="1795"/>
                    <a:pt x="0" y="2740"/>
                  </a:cubicBezTo>
                  <a:cubicBezTo>
                    <a:pt x="567" y="2551"/>
                    <a:pt x="1039" y="1984"/>
                    <a:pt x="1039" y="1323"/>
                  </a:cubicBezTo>
                  <a:cubicBezTo>
                    <a:pt x="1039" y="756"/>
                    <a:pt x="756" y="284"/>
                    <a:pt x="283"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47" name="Google Shape;7847;p201"/>
            <p:cNvSpPr/>
            <p:nvPr/>
          </p:nvSpPr>
          <p:spPr>
            <a:xfrm>
              <a:off x="13523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48" name="Google Shape;7848;p201"/>
            <p:cNvSpPr/>
            <p:nvPr/>
          </p:nvSpPr>
          <p:spPr>
            <a:xfrm>
              <a:off x="1550650" y="2504550"/>
              <a:ext cx="75575" cy="75550"/>
            </a:xfrm>
            <a:custGeom>
              <a:avLst/>
              <a:gdLst/>
              <a:ahLst/>
              <a:cxnLst/>
              <a:rect l="l" t="t" r="r" b="b"/>
              <a:pathLst>
                <a:path w="3023" h="3022"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49" name="Google Shape;7849;p201"/>
            <p:cNvSpPr/>
            <p:nvPr/>
          </p:nvSpPr>
          <p:spPr>
            <a:xfrm>
              <a:off x="1751325" y="250455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50" name="Google Shape;7850;p201"/>
            <p:cNvSpPr/>
            <p:nvPr/>
          </p:nvSpPr>
          <p:spPr>
            <a:xfrm>
              <a:off x="19496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51" name="Google Shape;7851;p201"/>
            <p:cNvSpPr/>
            <p:nvPr/>
          </p:nvSpPr>
          <p:spPr>
            <a:xfrm>
              <a:off x="21479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52" name="Google Shape;7852;p201"/>
            <p:cNvSpPr/>
            <p:nvPr/>
          </p:nvSpPr>
          <p:spPr>
            <a:xfrm>
              <a:off x="2346250" y="2504550"/>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53" name="Google Shape;7853;p201"/>
            <p:cNvSpPr/>
            <p:nvPr/>
          </p:nvSpPr>
          <p:spPr>
            <a:xfrm>
              <a:off x="25469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54" name="Google Shape;7854;p201"/>
            <p:cNvSpPr/>
            <p:nvPr/>
          </p:nvSpPr>
          <p:spPr>
            <a:xfrm>
              <a:off x="27452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55" name="Google Shape;7855;p201"/>
            <p:cNvSpPr/>
            <p:nvPr/>
          </p:nvSpPr>
          <p:spPr>
            <a:xfrm>
              <a:off x="2945925" y="250455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56" name="Google Shape;7856;p201"/>
            <p:cNvSpPr/>
            <p:nvPr/>
          </p:nvSpPr>
          <p:spPr>
            <a:xfrm>
              <a:off x="3144225" y="2504550"/>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57" name="Google Shape;7857;p201"/>
            <p:cNvSpPr/>
            <p:nvPr/>
          </p:nvSpPr>
          <p:spPr>
            <a:xfrm>
              <a:off x="3342550" y="250455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58" name="Google Shape;7858;p201"/>
            <p:cNvSpPr/>
            <p:nvPr/>
          </p:nvSpPr>
          <p:spPr>
            <a:xfrm>
              <a:off x="3540850" y="2504550"/>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59" name="Google Shape;7859;p201"/>
            <p:cNvSpPr/>
            <p:nvPr/>
          </p:nvSpPr>
          <p:spPr>
            <a:xfrm>
              <a:off x="3741525" y="250455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60" name="Google Shape;7860;p201"/>
            <p:cNvSpPr/>
            <p:nvPr/>
          </p:nvSpPr>
          <p:spPr>
            <a:xfrm>
              <a:off x="1189450" y="2693400"/>
              <a:ext cx="37775" cy="75575"/>
            </a:xfrm>
            <a:custGeom>
              <a:avLst/>
              <a:gdLst/>
              <a:ahLst/>
              <a:cxnLst/>
              <a:rect l="l" t="t" r="r" b="b"/>
              <a:pathLst>
                <a:path w="1511" h="3023" extrusionOk="0">
                  <a:moveTo>
                    <a:pt x="94" y="1"/>
                  </a:moveTo>
                  <a:cubicBezTo>
                    <a:pt x="94" y="1040"/>
                    <a:pt x="0" y="1984"/>
                    <a:pt x="0" y="2928"/>
                  </a:cubicBezTo>
                  <a:lnTo>
                    <a:pt x="94" y="2928"/>
                  </a:lnTo>
                  <a:lnTo>
                    <a:pt x="94" y="3023"/>
                  </a:lnTo>
                  <a:cubicBezTo>
                    <a:pt x="850" y="3023"/>
                    <a:pt x="1511" y="2362"/>
                    <a:pt x="1511" y="1512"/>
                  </a:cubicBezTo>
                  <a:cubicBezTo>
                    <a:pt x="1511" y="662"/>
                    <a:pt x="944" y="1"/>
                    <a:pt x="94"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61" name="Google Shape;7861;p201"/>
            <p:cNvSpPr/>
            <p:nvPr/>
          </p:nvSpPr>
          <p:spPr>
            <a:xfrm>
              <a:off x="13523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62" name="Google Shape;7862;p201"/>
            <p:cNvSpPr/>
            <p:nvPr/>
          </p:nvSpPr>
          <p:spPr>
            <a:xfrm>
              <a:off x="1550650" y="2693400"/>
              <a:ext cx="75575" cy="75575"/>
            </a:xfrm>
            <a:custGeom>
              <a:avLst/>
              <a:gdLst/>
              <a:ahLst/>
              <a:cxnLst/>
              <a:rect l="l" t="t" r="r" b="b"/>
              <a:pathLst>
                <a:path w="3023" h="3023" extrusionOk="0">
                  <a:moveTo>
                    <a:pt x="1511" y="1"/>
                  </a:moveTo>
                  <a:cubicBezTo>
                    <a:pt x="756" y="1"/>
                    <a:pt x="0"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63" name="Google Shape;7863;p201"/>
            <p:cNvSpPr/>
            <p:nvPr/>
          </p:nvSpPr>
          <p:spPr>
            <a:xfrm>
              <a:off x="1751325" y="2693400"/>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64" name="Google Shape;7864;p201"/>
            <p:cNvSpPr/>
            <p:nvPr/>
          </p:nvSpPr>
          <p:spPr>
            <a:xfrm>
              <a:off x="19496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65" name="Google Shape;7865;p201"/>
            <p:cNvSpPr/>
            <p:nvPr/>
          </p:nvSpPr>
          <p:spPr>
            <a:xfrm>
              <a:off x="21479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66" name="Google Shape;7866;p201"/>
            <p:cNvSpPr/>
            <p:nvPr/>
          </p:nvSpPr>
          <p:spPr>
            <a:xfrm>
              <a:off x="2346250" y="2693400"/>
              <a:ext cx="75575" cy="75575"/>
            </a:xfrm>
            <a:custGeom>
              <a:avLst/>
              <a:gdLst/>
              <a:ahLst/>
              <a:cxnLst/>
              <a:rect l="l" t="t" r="r" b="b"/>
              <a:pathLst>
                <a:path w="3023" h="3023" extrusionOk="0">
                  <a:moveTo>
                    <a:pt x="1512" y="1"/>
                  </a:moveTo>
                  <a:cubicBezTo>
                    <a:pt x="756" y="1"/>
                    <a:pt x="1" y="662"/>
                    <a:pt x="95" y="1512"/>
                  </a:cubicBezTo>
                  <a:cubicBezTo>
                    <a:pt x="95"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67" name="Google Shape;7867;p201"/>
            <p:cNvSpPr/>
            <p:nvPr/>
          </p:nvSpPr>
          <p:spPr>
            <a:xfrm>
              <a:off x="25469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68" name="Google Shape;7868;p201"/>
            <p:cNvSpPr/>
            <p:nvPr/>
          </p:nvSpPr>
          <p:spPr>
            <a:xfrm>
              <a:off x="27452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69" name="Google Shape;7869;p201"/>
            <p:cNvSpPr/>
            <p:nvPr/>
          </p:nvSpPr>
          <p:spPr>
            <a:xfrm>
              <a:off x="2945925" y="2693400"/>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70" name="Google Shape;7870;p201"/>
            <p:cNvSpPr/>
            <p:nvPr/>
          </p:nvSpPr>
          <p:spPr>
            <a:xfrm>
              <a:off x="3144225" y="2693400"/>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71" name="Google Shape;7871;p201"/>
            <p:cNvSpPr/>
            <p:nvPr/>
          </p:nvSpPr>
          <p:spPr>
            <a:xfrm>
              <a:off x="3342550" y="2693400"/>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72" name="Google Shape;7872;p201"/>
            <p:cNvSpPr/>
            <p:nvPr/>
          </p:nvSpPr>
          <p:spPr>
            <a:xfrm>
              <a:off x="3540850" y="2693400"/>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73" name="Google Shape;7873;p201"/>
            <p:cNvSpPr/>
            <p:nvPr/>
          </p:nvSpPr>
          <p:spPr>
            <a:xfrm>
              <a:off x="3741525" y="2693400"/>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74" name="Google Shape;7874;p201"/>
            <p:cNvSpPr/>
            <p:nvPr/>
          </p:nvSpPr>
          <p:spPr>
            <a:xfrm>
              <a:off x="3342550" y="5337575"/>
              <a:ext cx="75550" cy="49600"/>
            </a:xfrm>
            <a:custGeom>
              <a:avLst/>
              <a:gdLst/>
              <a:ahLst/>
              <a:cxnLst/>
              <a:rect l="l" t="t" r="r" b="b"/>
              <a:pathLst>
                <a:path w="3022" h="1984" extrusionOk="0">
                  <a:moveTo>
                    <a:pt x="1511" y="0"/>
                  </a:moveTo>
                  <a:cubicBezTo>
                    <a:pt x="661" y="0"/>
                    <a:pt x="0" y="661"/>
                    <a:pt x="0" y="1511"/>
                  </a:cubicBezTo>
                  <a:cubicBezTo>
                    <a:pt x="0" y="1511"/>
                    <a:pt x="0" y="1511"/>
                    <a:pt x="0" y="1606"/>
                  </a:cubicBezTo>
                  <a:cubicBezTo>
                    <a:pt x="944" y="1700"/>
                    <a:pt x="1889" y="1889"/>
                    <a:pt x="2927" y="1983"/>
                  </a:cubicBezTo>
                  <a:cubicBezTo>
                    <a:pt x="2927" y="1889"/>
                    <a:pt x="3022" y="1700"/>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75" name="Google Shape;7875;p201"/>
            <p:cNvSpPr/>
            <p:nvPr/>
          </p:nvSpPr>
          <p:spPr>
            <a:xfrm>
              <a:off x="3540850" y="5337575"/>
              <a:ext cx="75575" cy="70850"/>
            </a:xfrm>
            <a:custGeom>
              <a:avLst/>
              <a:gdLst/>
              <a:ahLst/>
              <a:cxnLst/>
              <a:rect l="l" t="t" r="r" b="b"/>
              <a:pathLst>
                <a:path w="3023" h="2834" extrusionOk="0">
                  <a:moveTo>
                    <a:pt x="1511" y="0"/>
                  </a:moveTo>
                  <a:cubicBezTo>
                    <a:pt x="756" y="0"/>
                    <a:pt x="95" y="661"/>
                    <a:pt x="95" y="1511"/>
                  </a:cubicBezTo>
                  <a:lnTo>
                    <a:pt x="1" y="1511"/>
                  </a:lnTo>
                  <a:cubicBezTo>
                    <a:pt x="1" y="1983"/>
                    <a:pt x="284" y="2361"/>
                    <a:pt x="662" y="2645"/>
                  </a:cubicBezTo>
                  <a:cubicBezTo>
                    <a:pt x="1228" y="2739"/>
                    <a:pt x="1700" y="2739"/>
                    <a:pt x="2267" y="2833"/>
                  </a:cubicBezTo>
                  <a:cubicBezTo>
                    <a:pt x="2739" y="2550"/>
                    <a:pt x="3022" y="2078"/>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76" name="Google Shape;7876;p201"/>
            <p:cNvSpPr/>
            <p:nvPr/>
          </p:nvSpPr>
          <p:spPr>
            <a:xfrm>
              <a:off x="3741525" y="533757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77" name="Google Shape;7877;p201"/>
            <p:cNvSpPr/>
            <p:nvPr/>
          </p:nvSpPr>
          <p:spPr>
            <a:xfrm>
              <a:off x="2745250" y="5148700"/>
              <a:ext cx="75575" cy="73225"/>
            </a:xfrm>
            <a:custGeom>
              <a:avLst/>
              <a:gdLst/>
              <a:ahLst/>
              <a:cxnLst/>
              <a:rect l="l" t="t" r="r" b="b"/>
              <a:pathLst>
                <a:path w="3023" h="2929" extrusionOk="0">
                  <a:moveTo>
                    <a:pt x="1511" y="1"/>
                  </a:moveTo>
                  <a:cubicBezTo>
                    <a:pt x="661" y="1"/>
                    <a:pt x="0" y="662"/>
                    <a:pt x="0" y="1512"/>
                  </a:cubicBezTo>
                  <a:cubicBezTo>
                    <a:pt x="0" y="1700"/>
                    <a:pt x="95" y="1889"/>
                    <a:pt x="189" y="2078"/>
                  </a:cubicBezTo>
                  <a:cubicBezTo>
                    <a:pt x="756" y="2361"/>
                    <a:pt x="1417" y="2645"/>
                    <a:pt x="1983" y="2928"/>
                  </a:cubicBezTo>
                  <a:cubicBezTo>
                    <a:pt x="2550" y="2645"/>
                    <a:pt x="3022" y="2173"/>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78" name="Google Shape;7878;p201"/>
            <p:cNvSpPr/>
            <p:nvPr/>
          </p:nvSpPr>
          <p:spPr>
            <a:xfrm>
              <a:off x="2945925" y="5148700"/>
              <a:ext cx="73200" cy="75575"/>
            </a:xfrm>
            <a:custGeom>
              <a:avLst/>
              <a:gdLst/>
              <a:ahLst/>
              <a:cxnLst/>
              <a:rect l="l" t="t" r="r" b="b"/>
              <a:pathLst>
                <a:path w="2928" h="3023" extrusionOk="0">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79" name="Google Shape;7879;p201"/>
            <p:cNvSpPr/>
            <p:nvPr/>
          </p:nvSpPr>
          <p:spPr>
            <a:xfrm>
              <a:off x="3144225" y="5148700"/>
              <a:ext cx="73225" cy="75575"/>
            </a:xfrm>
            <a:custGeom>
              <a:avLst/>
              <a:gdLst/>
              <a:ahLst/>
              <a:cxnLst/>
              <a:rect l="l" t="t" r="r" b="b"/>
              <a:pathLst>
                <a:path w="2929" h="3023" extrusionOk="0">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80" name="Google Shape;7880;p201"/>
            <p:cNvSpPr/>
            <p:nvPr/>
          </p:nvSpPr>
          <p:spPr>
            <a:xfrm>
              <a:off x="3342550" y="5148700"/>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81" name="Google Shape;7881;p201"/>
            <p:cNvSpPr/>
            <p:nvPr/>
          </p:nvSpPr>
          <p:spPr>
            <a:xfrm>
              <a:off x="3540850" y="5148700"/>
              <a:ext cx="75575" cy="75575"/>
            </a:xfrm>
            <a:custGeom>
              <a:avLst/>
              <a:gdLst/>
              <a:ahLst/>
              <a:cxnLst/>
              <a:rect l="l" t="t" r="r" b="b"/>
              <a:pathLst>
                <a:path w="3023" h="3023" extrusionOk="0">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82" name="Google Shape;7882;p201"/>
            <p:cNvSpPr/>
            <p:nvPr/>
          </p:nvSpPr>
          <p:spPr>
            <a:xfrm>
              <a:off x="3741525" y="5148700"/>
              <a:ext cx="73200" cy="75575"/>
            </a:xfrm>
            <a:custGeom>
              <a:avLst/>
              <a:gdLst/>
              <a:ahLst/>
              <a:cxnLst/>
              <a:rect l="l" t="t" r="r" b="b"/>
              <a:pathLst>
                <a:path w="2928" h="3023" extrusionOk="0">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83" name="Google Shape;7883;p201"/>
            <p:cNvSpPr/>
            <p:nvPr/>
          </p:nvSpPr>
          <p:spPr>
            <a:xfrm>
              <a:off x="2350975" y="4959825"/>
              <a:ext cx="70850" cy="63775"/>
            </a:xfrm>
            <a:custGeom>
              <a:avLst/>
              <a:gdLst/>
              <a:ahLst/>
              <a:cxnLst/>
              <a:rect l="l" t="t" r="r" b="b"/>
              <a:pathLst>
                <a:path w="2834" h="2551" extrusionOk="0">
                  <a:moveTo>
                    <a:pt x="1323" y="1"/>
                  </a:moveTo>
                  <a:cubicBezTo>
                    <a:pt x="662" y="1"/>
                    <a:pt x="190" y="379"/>
                    <a:pt x="1" y="1040"/>
                  </a:cubicBezTo>
                  <a:cubicBezTo>
                    <a:pt x="756" y="1512"/>
                    <a:pt x="1606" y="2078"/>
                    <a:pt x="2362" y="2551"/>
                  </a:cubicBezTo>
                  <a:cubicBezTo>
                    <a:pt x="2645" y="2267"/>
                    <a:pt x="2834" y="1890"/>
                    <a:pt x="2834" y="1512"/>
                  </a:cubicBezTo>
                  <a:cubicBezTo>
                    <a:pt x="2834" y="662"/>
                    <a:pt x="2173" y="1"/>
                    <a:pt x="1323"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84" name="Google Shape;7884;p201"/>
            <p:cNvSpPr/>
            <p:nvPr/>
          </p:nvSpPr>
          <p:spPr>
            <a:xfrm>
              <a:off x="2546925"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85" name="Google Shape;7885;p201"/>
            <p:cNvSpPr/>
            <p:nvPr/>
          </p:nvSpPr>
          <p:spPr>
            <a:xfrm>
              <a:off x="27452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86" name="Google Shape;7886;p201"/>
            <p:cNvSpPr/>
            <p:nvPr/>
          </p:nvSpPr>
          <p:spPr>
            <a:xfrm>
              <a:off x="2945925" y="495982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87" name="Google Shape;7887;p201"/>
            <p:cNvSpPr/>
            <p:nvPr/>
          </p:nvSpPr>
          <p:spPr>
            <a:xfrm>
              <a:off x="3144225" y="4959825"/>
              <a:ext cx="73225" cy="75575"/>
            </a:xfrm>
            <a:custGeom>
              <a:avLst/>
              <a:gdLst/>
              <a:ahLst/>
              <a:cxnLst/>
              <a:rect l="l" t="t" r="r" b="b"/>
              <a:pathLst>
                <a:path w="2929" h="3023" extrusionOk="0">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88" name="Google Shape;7888;p201"/>
            <p:cNvSpPr/>
            <p:nvPr/>
          </p:nvSpPr>
          <p:spPr>
            <a:xfrm>
              <a:off x="3342550" y="495982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89" name="Google Shape;7889;p201"/>
            <p:cNvSpPr/>
            <p:nvPr/>
          </p:nvSpPr>
          <p:spPr>
            <a:xfrm>
              <a:off x="3540850" y="4959825"/>
              <a:ext cx="75575" cy="75575"/>
            </a:xfrm>
            <a:custGeom>
              <a:avLst/>
              <a:gdLst/>
              <a:ahLst/>
              <a:cxnLst/>
              <a:rect l="l" t="t" r="r" b="b"/>
              <a:pathLst>
                <a:path w="3023" h="3023" extrusionOk="0">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90" name="Google Shape;7890;p201"/>
            <p:cNvSpPr/>
            <p:nvPr/>
          </p:nvSpPr>
          <p:spPr>
            <a:xfrm>
              <a:off x="3741525" y="495982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91" name="Google Shape;7891;p201"/>
            <p:cNvSpPr/>
            <p:nvPr/>
          </p:nvSpPr>
          <p:spPr>
            <a:xfrm>
              <a:off x="21479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92" name="Google Shape;7892;p201"/>
            <p:cNvSpPr/>
            <p:nvPr/>
          </p:nvSpPr>
          <p:spPr>
            <a:xfrm>
              <a:off x="2346250" y="4770975"/>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93" name="Google Shape;7893;p201"/>
            <p:cNvSpPr/>
            <p:nvPr/>
          </p:nvSpPr>
          <p:spPr>
            <a:xfrm>
              <a:off x="2546925"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94" name="Google Shape;7894;p201"/>
            <p:cNvSpPr/>
            <p:nvPr/>
          </p:nvSpPr>
          <p:spPr>
            <a:xfrm>
              <a:off x="27452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95" name="Google Shape;7895;p201"/>
            <p:cNvSpPr/>
            <p:nvPr/>
          </p:nvSpPr>
          <p:spPr>
            <a:xfrm>
              <a:off x="2945925" y="477097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96" name="Google Shape;7896;p201"/>
            <p:cNvSpPr/>
            <p:nvPr/>
          </p:nvSpPr>
          <p:spPr>
            <a:xfrm>
              <a:off x="3144225" y="4770975"/>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97" name="Google Shape;7897;p201"/>
            <p:cNvSpPr/>
            <p:nvPr/>
          </p:nvSpPr>
          <p:spPr>
            <a:xfrm>
              <a:off x="3342550" y="47709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98" name="Google Shape;7898;p201"/>
            <p:cNvSpPr/>
            <p:nvPr/>
          </p:nvSpPr>
          <p:spPr>
            <a:xfrm>
              <a:off x="3540850" y="4770975"/>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99" name="Google Shape;7899;p201"/>
            <p:cNvSpPr/>
            <p:nvPr/>
          </p:nvSpPr>
          <p:spPr>
            <a:xfrm>
              <a:off x="3741525" y="477097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00" name="Google Shape;7900;p201"/>
            <p:cNvSpPr/>
            <p:nvPr/>
          </p:nvSpPr>
          <p:spPr>
            <a:xfrm>
              <a:off x="1949625"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01" name="Google Shape;7901;p201"/>
            <p:cNvSpPr/>
            <p:nvPr/>
          </p:nvSpPr>
          <p:spPr>
            <a:xfrm>
              <a:off x="21479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02" name="Google Shape;7902;p201"/>
            <p:cNvSpPr/>
            <p:nvPr/>
          </p:nvSpPr>
          <p:spPr>
            <a:xfrm>
              <a:off x="2346250" y="4582100"/>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03" name="Google Shape;7903;p201"/>
            <p:cNvSpPr/>
            <p:nvPr/>
          </p:nvSpPr>
          <p:spPr>
            <a:xfrm>
              <a:off x="2546925"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04" name="Google Shape;7904;p201"/>
            <p:cNvSpPr/>
            <p:nvPr/>
          </p:nvSpPr>
          <p:spPr>
            <a:xfrm>
              <a:off x="27452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05" name="Google Shape;7905;p201"/>
            <p:cNvSpPr/>
            <p:nvPr/>
          </p:nvSpPr>
          <p:spPr>
            <a:xfrm>
              <a:off x="2945925" y="4582100"/>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06" name="Google Shape;7906;p201"/>
            <p:cNvSpPr/>
            <p:nvPr/>
          </p:nvSpPr>
          <p:spPr>
            <a:xfrm>
              <a:off x="3144225" y="4582100"/>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07" name="Google Shape;7907;p201"/>
            <p:cNvSpPr/>
            <p:nvPr/>
          </p:nvSpPr>
          <p:spPr>
            <a:xfrm>
              <a:off x="3342550" y="458210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08" name="Google Shape;7908;p201"/>
            <p:cNvSpPr/>
            <p:nvPr/>
          </p:nvSpPr>
          <p:spPr>
            <a:xfrm>
              <a:off x="3540850" y="4582100"/>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09" name="Google Shape;7909;p201"/>
            <p:cNvSpPr/>
            <p:nvPr/>
          </p:nvSpPr>
          <p:spPr>
            <a:xfrm>
              <a:off x="3741525" y="458210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10" name="Google Shape;7910;p201"/>
            <p:cNvSpPr/>
            <p:nvPr/>
          </p:nvSpPr>
          <p:spPr>
            <a:xfrm>
              <a:off x="1751325" y="4393225"/>
              <a:ext cx="73200" cy="75575"/>
            </a:xfrm>
            <a:custGeom>
              <a:avLst/>
              <a:gdLst/>
              <a:ahLst/>
              <a:cxnLst/>
              <a:rect l="l" t="t" r="r" b="b"/>
              <a:pathLst>
                <a:path w="2928" h="3023" extrusionOk="0">
                  <a:moveTo>
                    <a:pt x="1417" y="1"/>
                  </a:moveTo>
                  <a:cubicBezTo>
                    <a:pt x="661" y="1"/>
                    <a:pt x="0" y="662"/>
                    <a:pt x="0" y="1512"/>
                  </a:cubicBezTo>
                  <a:cubicBezTo>
                    <a:pt x="0" y="1606"/>
                    <a:pt x="0" y="1700"/>
                    <a:pt x="0" y="1795"/>
                  </a:cubicBezTo>
                  <a:cubicBezTo>
                    <a:pt x="378" y="2173"/>
                    <a:pt x="661" y="2456"/>
                    <a:pt x="945" y="2834"/>
                  </a:cubicBezTo>
                  <a:cubicBezTo>
                    <a:pt x="1134" y="2928"/>
                    <a:pt x="132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11" name="Google Shape;7911;p201"/>
            <p:cNvSpPr/>
            <p:nvPr/>
          </p:nvSpPr>
          <p:spPr>
            <a:xfrm>
              <a:off x="1949625"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12" name="Google Shape;7912;p201"/>
            <p:cNvSpPr/>
            <p:nvPr/>
          </p:nvSpPr>
          <p:spPr>
            <a:xfrm>
              <a:off x="21479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13" name="Google Shape;7913;p201"/>
            <p:cNvSpPr/>
            <p:nvPr/>
          </p:nvSpPr>
          <p:spPr>
            <a:xfrm>
              <a:off x="2346250" y="4393225"/>
              <a:ext cx="75575" cy="75575"/>
            </a:xfrm>
            <a:custGeom>
              <a:avLst/>
              <a:gdLst/>
              <a:ahLst/>
              <a:cxnLst/>
              <a:rect l="l" t="t" r="r" b="b"/>
              <a:pathLst>
                <a:path w="3023" h="3023" extrusionOk="0">
                  <a:moveTo>
                    <a:pt x="1512" y="1"/>
                  </a:moveTo>
                  <a:cubicBezTo>
                    <a:pt x="756" y="1"/>
                    <a:pt x="95" y="662"/>
                    <a:pt x="95" y="1512"/>
                  </a:cubicBezTo>
                  <a:cubicBezTo>
                    <a:pt x="1" y="2361"/>
                    <a:pt x="756"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14" name="Google Shape;7914;p201"/>
            <p:cNvSpPr/>
            <p:nvPr/>
          </p:nvSpPr>
          <p:spPr>
            <a:xfrm>
              <a:off x="2546925"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267"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15" name="Google Shape;7915;p201"/>
            <p:cNvSpPr/>
            <p:nvPr/>
          </p:nvSpPr>
          <p:spPr>
            <a:xfrm>
              <a:off x="27452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16" name="Google Shape;7916;p201"/>
            <p:cNvSpPr/>
            <p:nvPr/>
          </p:nvSpPr>
          <p:spPr>
            <a:xfrm>
              <a:off x="2945925" y="4393225"/>
              <a:ext cx="73200" cy="75575"/>
            </a:xfrm>
            <a:custGeom>
              <a:avLst/>
              <a:gdLst/>
              <a:ahLst/>
              <a:cxnLst/>
              <a:rect l="l" t="t" r="r" b="b"/>
              <a:pathLst>
                <a:path w="2928" h="3023" extrusionOk="0">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17" name="Google Shape;7917;p201"/>
            <p:cNvSpPr/>
            <p:nvPr/>
          </p:nvSpPr>
          <p:spPr>
            <a:xfrm>
              <a:off x="3144225" y="4393225"/>
              <a:ext cx="73225" cy="75575"/>
            </a:xfrm>
            <a:custGeom>
              <a:avLst/>
              <a:gdLst/>
              <a:ahLst/>
              <a:cxnLst/>
              <a:rect l="l" t="t" r="r" b="b"/>
              <a:pathLst>
                <a:path w="2929" h="3023" extrusionOk="0">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18" name="Google Shape;7918;p201"/>
            <p:cNvSpPr/>
            <p:nvPr/>
          </p:nvSpPr>
          <p:spPr>
            <a:xfrm>
              <a:off x="3342550" y="4393225"/>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19" name="Google Shape;7919;p201"/>
            <p:cNvSpPr/>
            <p:nvPr/>
          </p:nvSpPr>
          <p:spPr>
            <a:xfrm>
              <a:off x="3540850" y="4393225"/>
              <a:ext cx="75575" cy="75575"/>
            </a:xfrm>
            <a:custGeom>
              <a:avLst/>
              <a:gdLst/>
              <a:ahLst/>
              <a:cxnLst/>
              <a:rect l="l" t="t" r="r" b="b"/>
              <a:pathLst>
                <a:path w="3023" h="3023" extrusionOk="0">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20" name="Google Shape;7920;p201"/>
            <p:cNvSpPr/>
            <p:nvPr/>
          </p:nvSpPr>
          <p:spPr>
            <a:xfrm>
              <a:off x="3741525" y="4393225"/>
              <a:ext cx="73200" cy="75575"/>
            </a:xfrm>
            <a:custGeom>
              <a:avLst/>
              <a:gdLst/>
              <a:ahLst/>
              <a:cxnLst/>
              <a:rect l="l" t="t" r="r" b="b"/>
              <a:pathLst>
                <a:path w="2928" h="3023" extrusionOk="0">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21" name="Google Shape;7921;p201"/>
            <p:cNvSpPr/>
            <p:nvPr/>
          </p:nvSpPr>
          <p:spPr>
            <a:xfrm>
              <a:off x="1751325" y="4204350"/>
              <a:ext cx="73200" cy="73225"/>
            </a:xfrm>
            <a:custGeom>
              <a:avLst/>
              <a:gdLst/>
              <a:ahLst/>
              <a:cxnLst/>
              <a:rect l="l" t="t" r="r" b="b"/>
              <a:pathLst>
                <a:path w="2928" h="2929" extrusionOk="0">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22" name="Google Shape;7922;p201"/>
            <p:cNvSpPr/>
            <p:nvPr/>
          </p:nvSpPr>
          <p:spPr>
            <a:xfrm>
              <a:off x="1949625"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23" name="Google Shape;7923;p201"/>
            <p:cNvSpPr/>
            <p:nvPr/>
          </p:nvSpPr>
          <p:spPr>
            <a:xfrm>
              <a:off x="21479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24" name="Google Shape;7924;p201"/>
            <p:cNvSpPr/>
            <p:nvPr/>
          </p:nvSpPr>
          <p:spPr>
            <a:xfrm>
              <a:off x="2346250" y="4204350"/>
              <a:ext cx="75575" cy="73225"/>
            </a:xfrm>
            <a:custGeom>
              <a:avLst/>
              <a:gdLst/>
              <a:ahLst/>
              <a:cxnLst/>
              <a:rect l="l" t="t" r="r" b="b"/>
              <a:pathLst>
                <a:path w="3023" h="2929" extrusionOk="0">
                  <a:moveTo>
                    <a:pt x="1512" y="1"/>
                  </a:moveTo>
                  <a:cubicBezTo>
                    <a:pt x="756" y="1"/>
                    <a:pt x="95" y="662"/>
                    <a:pt x="95" y="1512"/>
                  </a:cubicBezTo>
                  <a:cubicBezTo>
                    <a:pt x="1" y="2267"/>
                    <a:pt x="756"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25" name="Google Shape;7925;p201"/>
            <p:cNvSpPr/>
            <p:nvPr/>
          </p:nvSpPr>
          <p:spPr>
            <a:xfrm>
              <a:off x="2546925"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267"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26" name="Google Shape;7926;p201"/>
            <p:cNvSpPr/>
            <p:nvPr/>
          </p:nvSpPr>
          <p:spPr>
            <a:xfrm>
              <a:off x="27452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27" name="Google Shape;7927;p201"/>
            <p:cNvSpPr/>
            <p:nvPr/>
          </p:nvSpPr>
          <p:spPr>
            <a:xfrm>
              <a:off x="2945925" y="4204350"/>
              <a:ext cx="73200" cy="73225"/>
            </a:xfrm>
            <a:custGeom>
              <a:avLst/>
              <a:gdLst/>
              <a:ahLst/>
              <a:cxnLst/>
              <a:rect l="l" t="t" r="r" b="b"/>
              <a:pathLst>
                <a:path w="2928" h="2929" extrusionOk="0">
                  <a:moveTo>
                    <a:pt x="1417" y="1"/>
                  </a:moveTo>
                  <a:cubicBezTo>
                    <a:pt x="661" y="1"/>
                    <a:pt x="0" y="662"/>
                    <a:pt x="0" y="1512"/>
                  </a:cubicBezTo>
                  <a:cubicBezTo>
                    <a:pt x="0" y="2267"/>
                    <a:pt x="661" y="2928"/>
                    <a:pt x="1417" y="2928"/>
                  </a:cubicBezTo>
                  <a:cubicBezTo>
                    <a:pt x="2266" y="2928"/>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28" name="Google Shape;7928;p201"/>
            <p:cNvSpPr/>
            <p:nvPr/>
          </p:nvSpPr>
          <p:spPr>
            <a:xfrm>
              <a:off x="3144225" y="4204350"/>
              <a:ext cx="73225" cy="73225"/>
            </a:xfrm>
            <a:custGeom>
              <a:avLst/>
              <a:gdLst/>
              <a:ahLst/>
              <a:cxnLst/>
              <a:rect l="l" t="t" r="r" b="b"/>
              <a:pathLst>
                <a:path w="2929" h="2929" extrusionOk="0">
                  <a:moveTo>
                    <a:pt x="1417" y="1"/>
                  </a:moveTo>
                  <a:cubicBezTo>
                    <a:pt x="662" y="1"/>
                    <a:pt x="1" y="662"/>
                    <a:pt x="1" y="1512"/>
                  </a:cubicBezTo>
                  <a:cubicBezTo>
                    <a:pt x="1" y="2267"/>
                    <a:pt x="662"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29" name="Google Shape;7929;p201"/>
            <p:cNvSpPr/>
            <p:nvPr/>
          </p:nvSpPr>
          <p:spPr>
            <a:xfrm>
              <a:off x="3342550" y="42043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30" name="Google Shape;7930;p201"/>
            <p:cNvSpPr/>
            <p:nvPr/>
          </p:nvSpPr>
          <p:spPr>
            <a:xfrm>
              <a:off x="3540850" y="4204350"/>
              <a:ext cx="75575" cy="73225"/>
            </a:xfrm>
            <a:custGeom>
              <a:avLst/>
              <a:gdLst/>
              <a:ahLst/>
              <a:cxnLst/>
              <a:rect l="l" t="t" r="r" b="b"/>
              <a:pathLst>
                <a:path w="3023" h="2929" extrusionOk="0">
                  <a:moveTo>
                    <a:pt x="1511" y="1"/>
                  </a:moveTo>
                  <a:cubicBezTo>
                    <a:pt x="756" y="1"/>
                    <a:pt x="95" y="662"/>
                    <a:pt x="95" y="1512"/>
                  </a:cubicBezTo>
                  <a:cubicBezTo>
                    <a:pt x="1" y="2267"/>
                    <a:pt x="756"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31" name="Google Shape;7931;p201"/>
            <p:cNvSpPr/>
            <p:nvPr/>
          </p:nvSpPr>
          <p:spPr>
            <a:xfrm>
              <a:off x="3741525" y="4204350"/>
              <a:ext cx="73200" cy="73225"/>
            </a:xfrm>
            <a:custGeom>
              <a:avLst/>
              <a:gdLst/>
              <a:ahLst/>
              <a:cxnLst/>
              <a:rect l="l" t="t" r="r" b="b"/>
              <a:pathLst>
                <a:path w="2928" h="2929" extrusionOk="0">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32" name="Google Shape;7932;p201"/>
            <p:cNvSpPr/>
            <p:nvPr/>
          </p:nvSpPr>
          <p:spPr>
            <a:xfrm>
              <a:off x="1550650" y="4015500"/>
              <a:ext cx="75575" cy="75550"/>
            </a:xfrm>
            <a:custGeom>
              <a:avLst/>
              <a:gdLst/>
              <a:ahLst/>
              <a:cxnLst/>
              <a:rect l="l" t="t" r="r" b="b"/>
              <a:pathLst>
                <a:path w="3023" h="3022"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33" name="Google Shape;7933;p201"/>
            <p:cNvSpPr/>
            <p:nvPr/>
          </p:nvSpPr>
          <p:spPr>
            <a:xfrm>
              <a:off x="1751325" y="4015500"/>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34" name="Google Shape;7934;p201"/>
            <p:cNvSpPr/>
            <p:nvPr/>
          </p:nvSpPr>
          <p:spPr>
            <a:xfrm>
              <a:off x="1949625"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35" name="Google Shape;7935;p201"/>
            <p:cNvSpPr/>
            <p:nvPr/>
          </p:nvSpPr>
          <p:spPr>
            <a:xfrm>
              <a:off x="21479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36" name="Google Shape;7936;p201"/>
            <p:cNvSpPr/>
            <p:nvPr/>
          </p:nvSpPr>
          <p:spPr>
            <a:xfrm>
              <a:off x="2346250" y="4015500"/>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37" name="Google Shape;7937;p201"/>
            <p:cNvSpPr/>
            <p:nvPr/>
          </p:nvSpPr>
          <p:spPr>
            <a:xfrm>
              <a:off x="2546925"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38" name="Google Shape;7938;p201"/>
            <p:cNvSpPr/>
            <p:nvPr/>
          </p:nvSpPr>
          <p:spPr>
            <a:xfrm>
              <a:off x="27452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39" name="Google Shape;7939;p201"/>
            <p:cNvSpPr/>
            <p:nvPr/>
          </p:nvSpPr>
          <p:spPr>
            <a:xfrm>
              <a:off x="2945925" y="401550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40" name="Google Shape;7940;p201"/>
            <p:cNvSpPr/>
            <p:nvPr/>
          </p:nvSpPr>
          <p:spPr>
            <a:xfrm>
              <a:off x="3144225" y="4015500"/>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41" name="Google Shape;7941;p201"/>
            <p:cNvSpPr/>
            <p:nvPr/>
          </p:nvSpPr>
          <p:spPr>
            <a:xfrm>
              <a:off x="3342550" y="40155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42" name="Google Shape;7942;p201"/>
            <p:cNvSpPr/>
            <p:nvPr/>
          </p:nvSpPr>
          <p:spPr>
            <a:xfrm>
              <a:off x="3540850" y="4015500"/>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43" name="Google Shape;7943;p201"/>
            <p:cNvSpPr/>
            <p:nvPr/>
          </p:nvSpPr>
          <p:spPr>
            <a:xfrm>
              <a:off x="3741525" y="4015500"/>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44" name="Google Shape;7944;p201"/>
            <p:cNvSpPr/>
            <p:nvPr/>
          </p:nvSpPr>
          <p:spPr>
            <a:xfrm>
              <a:off x="1550650" y="3826625"/>
              <a:ext cx="75575" cy="75575"/>
            </a:xfrm>
            <a:custGeom>
              <a:avLst/>
              <a:gdLst/>
              <a:ahLst/>
              <a:cxnLst/>
              <a:rect l="l" t="t" r="r" b="b"/>
              <a:pathLst>
                <a:path w="3023" h="3023"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45" name="Google Shape;7945;p201"/>
            <p:cNvSpPr/>
            <p:nvPr/>
          </p:nvSpPr>
          <p:spPr>
            <a:xfrm>
              <a:off x="1751325" y="382662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46" name="Google Shape;7946;p201"/>
            <p:cNvSpPr/>
            <p:nvPr/>
          </p:nvSpPr>
          <p:spPr>
            <a:xfrm>
              <a:off x="1949625"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47" name="Google Shape;7947;p201"/>
            <p:cNvSpPr/>
            <p:nvPr/>
          </p:nvSpPr>
          <p:spPr>
            <a:xfrm>
              <a:off x="21479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48" name="Google Shape;7948;p201"/>
            <p:cNvSpPr/>
            <p:nvPr/>
          </p:nvSpPr>
          <p:spPr>
            <a:xfrm>
              <a:off x="2346250" y="3826625"/>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49" name="Google Shape;7949;p201"/>
            <p:cNvSpPr/>
            <p:nvPr/>
          </p:nvSpPr>
          <p:spPr>
            <a:xfrm>
              <a:off x="2546925"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50" name="Google Shape;7950;p201"/>
            <p:cNvSpPr/>
            <p:nvPr/>
          </p:nvSpPr>
          <p:spPr>
            <a:xfrm>
              <a:off x="27452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51" name="Google Shape;7951;p201"/>
            <p:cNvSpPr/>
            <p:nvPr/>
          </p:nvSpPr>
          <p:spPr>
            <a:xfrm>
              <a:off x="2945925" y="382662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52" name="Google Shape;7952;p201"/>
            <p:cNvSpPr/>
            <p:nvPr/>
          </p:nvSpPr>
          <p:spPr>
            <a:xfrm>
              <a:off x="3144225" y="3826625"/>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53" name="Google Shape;7953;p201"/>
            <p:cNvSpPr/>
            <p:nvPr/>
          </p:nvSpPr>
          <p:spPr>
            <a:xfrm>
              <a:off x="3342550" y="38266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54" name="Google Shape;7954;p201"/>
            <p:cNvSpPr/>
            <p:nvPr/>
          </p:nvSpPr>
          <p:spPr>
            <a:xfrm>
              <a:off x="3540850" y="3826625"/>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55" name="Google Shape;7955;p201"/>
            <p:cNvSpPr/>
            <p:nvPr/>
          </p:nvSpPr>
          <p:spPr>
            <a:xfrm>
              <a:off x="3741525" y="382662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56" name="Google Shape;7956;p201"/>
            <p:cNvSpPr/>
            <p:nvPr/>
          </p:nvSpPr>
          <p:spPr>
            <a:xfrm>
              <a:off x="13523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57" name="Google Shape;7957;p201"/>
            <p:cNvSpPr/>
            <p:nvPr/>
          </p:nvSpPr>
          <p:spPr>
            <a:xfrm>
              <a:off x="1550650" y="3637750"/>
              <a:ext cx="75575" cy="75575"/>
            </a:xfrm>
            <a:custGeom>
              <a:avLst/>
              <a:gdLst/>
              <a:ahLst/>
              <a:cxnLst/>
              <a:rect l="l" t="t" r="r" b="b"/>
              <a:pathLst>
                <a:path w="3023" h="3023" extrusionOk="0">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58" name="Google Shape;7958;p201"/>
            <p:cNvSpPr/>
            <p:nvPr/>
          </p:nvSpPr>
          <p:spPr>
            <a:xfrm>
              <a:off x="1751325" y="3637750"/>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59" name="Google Shape;7959;p201"/>
            <p:cNvSpPr/>
            <p:nvPr/>
          </p:nvSpPr>
          <p:spPr>
            <a:xfrm>
              <a:off x="19496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60" name="Google Shape;7960;p201"/>
            <p:cNvSpPr/>
            <p:nvPr/>
          </p:nvSpPr>
          <p:spPr>
            <a:xfrm>
              <a:off x="21479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61" name="Google Shape;7961;p201"/>
            <p:cNvSpPr/>
            <p:nvPr/>
          </p:nvSpPr>
          <p:spPr>
            <a:xfrm>
              <a:off x="2346250" y="3637750"/>
              <a:ext cx="75575" cy="75575"/>
            </a:xfrm>
            <a:custGeom>
              <a:avLst/>
              <a:gdLst/>
              <a:ahLst/>
              <a:cxnLst/>
              <a:rect l="l" t="t" r="r" b="b"/>
              <a:pathLst>
                <a:path w="3023" h="3023" extrusionOk="0">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62" name="Google Shape;7962;p201"/>
            <p:cNvSpPr/>
            <p:nvPr/>
          </p:nvSpPr>
          <p:spPr>
            <a:xfrm>
              <a:off x="25469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63" name="Google Shape;7963;p201"/>
            <p:cNvSpPr/>
            <p:nvPr/>
          </p:nvSpPr>
          <p:spPr>
            <a:xfrm>
              <a:off x="27452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64" name="Google Shape;7964;p201"/>
            <p:cNvSpPr/>
            <p:nvPr/>
          </p:nvSpPr>
          <p:spPr>
            <a:xfrm>
              <a:off x="2945925" y="3637750"/>
              <a:ext cx="73200" cy="75575"/>
            </a:xfrm>
            <a:custGeom>
              <a:avLst/>
              <a:gdLst/>
              <a:ahLst/>
              <a:cxnLst/>
              <a:rect l="l" t="t" r="r" b="b"/>
              <a:pathLst>
                <a:path w="2928" h="3023" extrusionOk="0">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65" name="Google Shape;7965;p201"/>
            <p:cNvSpPr/>
            <p:nvPr/>
          </p:nvSpPr>
          <p:spPr>
            <a:xfrm>
              <a:off x="3144225" y="3637750"/>
              <a:ext cx="73225" cy="75575"/>
            </a:xfrm>
            <a:custGeom>
              <a:avLst/>
              <a:gdLst/>
              <a:ahLst/>
              <a:cxnLst/>
              <a:rect l="l" t="t" r="r" b="b"/>
              <a:pathLst>
                <a:path w="2929" h="3023" extrusionOk="0">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66" name="Google Shape;7966;p201"/>
            <p:cNvSpPr/>
            <p:nvPr/>
          </p:nvSpPr>
          <p:spPr>
            <a:xfrm>
              <a:off x="3342550" y="3637750"/>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67" name="Google Shape;7967;p201"/>
            <p:cNvSpPr/>
            <p:nvPr/>
          </p:nvSpPr>
          <p:spPr>
            <a:xfrm>
              <a:off x="3540850" y="3637750"/>
              <a:ext cx="75575" cy="75575"/>
            </a:xfrm>
            <a:custGeom>
              <a:avLst/>
              <a:gdLst/>
              <a:ahLst/>
              <a:cxnLst/>
              <a:rect l="l" t="t" r="r" b="b"/>
              <a:pathLst>
                <a:path w="3023" h="3023" extrusionOk="0">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68" name="Google Shape;7968;p201"/>
            <p:cNvSpPr/>
            <p:nvPr/>
          </p:nvSpPr>
          <p:spPr>
            <a:xfrm>
              <a:off x="3741525" y="3637750"/>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69" name="Google Shape;7969;p201"/>
            <p:cNvSpPr/>
            <p:nvPr/>
          </p:nvSpPr>
          <p:spPr>
            <a:xfrm>
              <a:off x="13523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70" name="Google Shape;7970;p201"/>
            <p:cNvSpPr/>
            <p:nvPr/>
          </p:nvSpPr>
          <p:spPr>
            <a:xfrm>
              <a:off x="1550650" y="3448875"/>
              <a:ext cx="75575" cy="75575"/>
            </a:xfrm>
            <a:custGeom>
              <a:avLst/>
              <a:gdLst/>
              <a:ahLst/>
              <a:cxnLst/>
              <a:rect l="l" t="t" r="r" b="b"/>
              <a:pathLst>
                <a:path w="3023" h="3023" extrusionOk="0">
                  <a:moveTo>
                    <a:pt x="1511" y="1"/>
                  </a:moveTo>
                  <a:cubicBezTo>
                    <a:pt x="756" y="1"/>
                    <a:pt x="95" y="662"/>
                    <a:pt x="95" y="1512"/>
                  </a:cubicBezTo>
                  <a:cubicBezTo>
                    <a:pt x="0"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71" name="Google Shape;7971;p201"/>
            <p:cNvSpPr/>
            <p:nvPr/>
          </p:nvSpPr>
          <p:spPr>
            <a:xfrm>
              <a:off x="1751325" y="344887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72" name="Google Shape;7972;p201"/>
            <p:cNvSpPr/>
            <p:nvPr/>
          </p:nvSpPr>
          <p:spPr>
            <a:xfrm>
              <a:off x="19496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73" name="Google Shape;7973;p201"/>
            <p:cNvSpPr/>
            <p:nvPr/>
          </p:nvSpPr>
          <p:spPr>
            <a:xfrm>
              <a:off x="21479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74" name="Google Shape;7974;p201"/>
            <p:cNvSpPr/>
            <p:nvPr/>
          </p:nvSpPr>
          <p:spPr>
            <a:xfrm>
              <a:off x="2346250" y="3448875"/>
              <a:ext cx="75575" cy="75575"/>
            </a:xfrm>
            <a:custGeom>
              <a:avLst/>
              <a:gdLst/>
              <a:ahLst/>
              <a:cxnLst/>
              <a:rect l="l" t="t" r="r" b="b"/>
              <a:pathLst>
                <a:path w="3023" h="3023" extrusionOk="0">
                  <a:moveTo>
                    <a:pt x="1512" y="1"/>
                  </a:moveTo>
                  <a:cubicBezTo>
                    <a:pt x="756" y="1"/>
                    <a:pt x="95" y="662"/>
                    <a:pt x="95" y="1512"/>
                  </a:cubicBezTo>
                  <a:cubicBezTo>
                    <a:pt x="1"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75" name="Google Shape;7975;p201"/>
            <p:cNvSpPr/>
            <p:nvPr/>
          </p:nvSpPr>
          <p:spPr>
            <a:xfrm>
              <a:off x="25469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76" name="Google Shape;7976;p201"/>
            <p:cNvSpPr/>
            <p:nvPr/>
          </p:nvSpPr>
          <p:spPr>
            <a:xfrm>
              <a:off x="27452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77" name="Google Shape;7977;p201"/>
            <p:cNvSpPr/>
            <p:nvPr/>
          </p:nvSpPr>
          <p:spPr>
            <a:xfrm>
              <a:off x="2945925" y="344887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78" name="Google Shape;7978;p201"/>
            <p:cNvSpPr/>
            <p:nvPr/>
          </p:nvSpPr>
          <p:spPr>
            <a:xfrm>
              <a:off x="3144225" y="3448875"/>
              <a:ext cx="73225" cy="75575"/>
            </a:xfrm>
            <a:custGeom>
              <a:avLst/>
              <a:gdLst/>
              <a:ahLst/>
              <a:cxnLst/>
              <a:rect l="l" t="t" r="r" b="b"/>
              <a:pathLst>
                <a:path w="2929" h="3023" extrusionOk="0">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79" name="Google Shape;7979;p201"/>
            <p:cNvSpPr/>
            <p:nvPr/>
          </p:nvSpPr>
          <p:spPr>
            <a:xfrm>
              <a:off x="3342550" y="34488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80" name="Google Shape;7980;p201"/>
            <p:cNvSpPr/>
            <p:nvPr/>
          </p:nvSpPr>
          <p:spPr>
            <a:xfrm>
              <a:off x="3540850" y="3448875"/>
              <a:ext cx="75575" cy="75575"/>
            </a:xfrm>
            <a:custGeom>
              <a:avLst/>
              <a:gdLst/>
              <a:ahLst/>
              <a:cxnLst/>
              <a:rect l="l" t="t" r="r" b="b"/>
              <a:pathLst>
                <a:path w="3023" h="3023" extrusionOk="0">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81" name="Google Shape;7981;p201"/>
            <p:cNvSpPr/>
            <p:nvPr/>
          </p:nvSpPr>
          <p:spPr>
            <a:xfrm>
              <a:off x="3741525" y="344887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82" name="Google Shape;7982;p201"/>
            <p:cNvSpPr/>
            <p:nvPr/>
          </p:nvSpPr>
          <p:spPr>
            <a:xfrm>
              <a:off x="13523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83" name="Google Shape;7983;p201"/>
            <p:cNvSpPr/>
            <p:nvPr/>
          </p:nvSpPr>
          <p:spPr>
            <a:xfrm>
              <a:off x="1550650" y="3260025"/>
              <a:ext cx="75575" cy="75550"/>
            </a:xfrm>
            <a:custGeom>
              <a:avLst/>
              <a:gdLst/>
              <a:ahLst/>
              <a:cxnLst/>
              <a:rect l="l" t="t" r="r" b="b"/>
              <a:pathLst>
                <a:path w="3023" h="3022"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84" name="Google Shape;7984;p201"/>
            <p:cNvSpPr/>
            <p:nvPr/>
          </p:nvSpPr>
          <p:spPr>
            <a:xfrm>
              <a:off x="1751325" y="326002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85" name="Google Shape;7985;p201"/>
            <p:cNvSpPr/>
            <p:nvPr/>
          </p:nvSpPr>
          <p:spPr>
            <a:xfrm>
              <a:off x="19496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86" name="Google Shape;7986;p201"/>
            <p:cNvSpPr/>
            <p:nvPr/>
          </p:nvSpPr>
          <p:spPr>
            <a:xfrm>
              <a:off x="21479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87" name="Google Shape;7987;p201"/>
            <p:cNvSpPr/>
            <p:nvPr/>
          </p:nvSpPr>
          <p:spPr>
            <a:xfrm>
              <a:off x="2346250" y="3260025"/>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88" name="Google Shape;7988;p201"/>
            <p:cNvSpPr/>
            <p:nvPr/>
          </p:nvSpPr>
          <p:spPr>
            <a:xfrm>
              <a:off x="25469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89" name="Google Shape;7989;p201"/>
            <p:cNvSpPr/>
            <p:nvPr/>
          </p:nvSpPr>
          <p:spPr>
            <a:xfrm>
              <a:off x="27452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90" name="Google Shape;7990;p201"/>
            <p:cNvSpPr/>
            <p:nvPr/>
          </p:nvSpPr>
          <p:spPr>
            <a:xfrm>
              <a:off x="2945925" y="326002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91" name="Google Shape;7991;p201"/>
            <p:cNvSpPr/>
            <p:nvPr/>
          </p:nvSpPr>
          <p:spPr>
            <a:xfrm>
              <a:off x="3144225" y="3260025"/>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92" name="Google Shape;7992;p201"/>
            <p:cNvSpPr/>
            <p:nvPr/>
          </p:nvSpPr>
          <p:spPr>
            <a:xfrm>
              <a:off x="3342550" y="326002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93" name="Google Shape;7993;p201"/>
            <p:cNvSpPr/>
            <p:nvPr/>
          </p:nvSpPr>
          <p:spPr>
            <a:xfrm>
              <a:off x="3540850" y="3260025"/>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94" name="Google Shape;7994;p201"/>
            <p:cNvSpPr/>
            <p:nvPr/>
          </p:nvSpPr>
          <p:spPr>
            <a:xfrm>
              <a:off x="3741525" y="326002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95" name="Google Shape;7995;p201"/>
            <p:cNvSpPr/>
            <p:nvPr/>
          </p:nvSpPr>
          <p:spPr>
            <a:xfrm>
              <a:off x="1201250" y="3073500"/>
              <a:ext cx="25975" cy="68500"/>
            </a:xfrm>
            <a:custGeom>
              <a:avLst/>
              <a:gdLst/>
              <a:ahLst/>
              <a:cxnLst/>
              <a:rect l="l" t="t" r="r" b="b"/>
              <a:pathLst>
                <a:path w="1039" h="2740" extrusionOk="0">
                  <a:moveTo>
                    <a:pt x="0" y="1"/>
                  </a:moveTo>
                  <a:lnTo>
                    <a:pt x="0" y="1"/>
                  </a:lnTo>
                  <a:cubicBezTo>
                    <a:pt x="95" y="851"/>
                    <a:pt x="189" y="1795"/>
                    <a:pt x="283" y="2739"/>
                  </a:cubicBezTo>
                  <a:cubicBezTo>
                    <a:pt x="756" y="2456"/>
                    <a:pt x="1039" y="1984"/>
                    <a:pt x="1039" y="1417"/>
                  </a:cubicBezTo>
                  <a:cubicBezTo>
                    <a:pt x="1039" y="662"/>
                    <a:pt x="567" y="190"/>
                    <a:pt x="0"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96" name="Google Shape;7996;p201"/>
            <p:cNvSpPr/>
            <p:nvPr/>
          </p:nvSpPr>
          <p:spPr>
            <a:xfrm>
              <a:off x="13523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97" name="Google Shape;7997;p201"/>
            <p:cNvSpPr/>
            <p:nvPr/>
          </p:nvSpPr>
          <p:spPr>
            <a:xfrm>
              <a:off x="1550650" y="3071150"/>
              <a:ext cx="75575" cy="75575"/>
            </a:xfrm>
            <a:custGeom>
              <a:avLst/>
              <a:gdLst/>
              <a:ahLst/>
              <a:cxnLst/>
              <a:rect l="l" t="t" r="r" b="b"/>
              <a:pathLst>
                <a:path w="3023" h="3023"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98" name="Google Shape;7998;p201"/>
            <p:cNvSpPr/>
            <p:nvPr/>
          </p:nvSpPr>
          <p:spPr>
            <a:xfrm>
              <a:off x="1751325" y="307115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99" name="Google Shape;7999;p201"/>
            <p:cNvSpPr/>
            <p:nvPr/>
          </p:nvSpPr>
          <p:spPr>
            <a:xfrm>
              <a:off x="19496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00" name="Google Shape;8000;p201"/>
            <p:cNvSpPr/>
            <p:nvPr/>
          </p:nvSpPr>
          <p:spPr>
            <a:xfrm>
              <a:off x="21479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01" name="Google Shape;8001;p201"/>
            <p:cNvSpPr/>
            <p:nvPr/>
          </p:nvSpPr>
          <p:spPr>
            <a:xfrm>
              <a:off x="2346250" y="3071150"/>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02" name="Google Shape;8002;p201"/>
            <p:cNvSpPr/>
            <p:nvPr/>
          </p:nvSpPr>
          <p:spPr>
            <a:xfrm>
              <a:off x="25469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03" name="Google Shape;8003;p201"/>
            <p:cNvSpPr/>
            <p:nvPr/>
          </p:nvSpPr>
          <p:spPr>
            <a:xfrm>
              <a:off x="27452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04" name="Google Shape;8004;p201"/>
            <p:cNvSpPr/>
            <p:nvPr/>
          </p:nvSpPr>
          <p:spPr>
            <a:xfrm>
              <a:off x="2945925" y="3071150"/>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05" name="Google Shape;8005;p201"/>
            <p:cNvSpPr/>
            <p:nvPr/>
          </p:nvSpPr>
          <p:spPr>
            <a:xfrm>
              <a:off x="3144225" y="3071150"/>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06" name="Google Shape;8006;p201"/>
            <p:cNvSpPr/>
            <p:nvPr/>
          </p:nvSpPr>
          <p:spPr>
            <a:xfrm>
              <a:off x="3342550" y="307115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07" name="Google Shape;8007;p201"/>
            <p:cNvSpPr/>
            <p:nvPr/>
          </p:nvSpPr>
          <p:spPr>
            <a:xfrm>
              <a:off x="3540850" y="3071150"/>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08" name="Google Shape;8008;p201"/>
            <p:cNvSpPr/>
            <p:nvPr/>
          </p:nvSpPr>
          <p:spPr>
            <a:xfrm>
              <a:off x="3741525" y="307115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09" name="Google Shape;8009;p201"/>
            <p:cNvSpPr/>
            <p:nvPr/>
          </p:nvSpPr>
          <p:spPr>
            <a:xfrm>
              <a:off x="1189450" y="2882275"/>
              <a:ext cx="37775" cy="73225"/>
            </a:xfrm>
            <a:custGeom>
              <a:avLst/>
              <a:gdLst/>
              <a:ahLst/>
              <a:cxnLst/>
              <a:rect l="l" t="t" r="r" b="b"/>
              <a:pathLst>
                <a:path w="1511" h="2929" extrusionOk="0">
                  <a:moveTo>
                    <a:pt x="0" y="1"/>
                  </a:moveTo>
                  <a:cubicBezTo>
                    <a:pt x="0" y="1039"/>
                    <a:pt x="94" y="1984"/>
                    <a:pt x="94" y="2928"/>
                  </a:cubicBezTo>
                  <a:cubicBezTo>
                    <a:pt x="944" y="2928"/>
                    <a:pt x="1511" y="2361"/>
                    <a:pt x="1511" y="1512"/>
                  </a:cubicBezTo>
                  <a:cubicBezTo>
                    <a:pt x="1511" y="662"/>
                    <a:pt x="850" y="1"/>
                    <a:pt x="94"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10" name="Google Shape;8010;p201"/>
            <p:cNvSpPr/>
            <p:nvPr/>
          </p:nvSpPr>
          <p:spPr>
            <a:xfrm>
              <a:off x="13523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11" name="Google Shape;8011;p201"/>
            <p:cNvSpPr/>
            <p:nvPr/>
          </p:nvSpPr>
          <p:spPr>
            <a:xfrm>
              <a:off x="1550650" y="2882275"/>
              <a:ext cx="75575" cy="75575"/>
            </a:xfrm>
            <a:custGeom>
              <a:avLst/>
              <a:gdLst/>
              <a:ahLst/>
              <a:cxnLst/>
              <a:rect l="l" t="t" r="r" b="b"/>
              <a:pathLst>
                <a:path w="3023" h="3023" extrusionOk="0">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12" name="Google Shape;8012;p201"/>
            <p:cNvSpPr/>
            <p:nvPr/>
          </p:nvSpPr>
          <p:spPr>
            <a:xfrm>
              <a:off x="1751325" y="2882275"/>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13" name="Google Shape;8013;p201"/>
            <p:cNvSpPr/>
            <p:nvPr/>
          </p:nvSpPr>
          <p:spPr>
            <a:xfrm>
              <a:off x="19496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14" name="Google Shape;8014;p201"/>
            <p:cNvSpPr/>
            <p:nvPr/>
          </p:nvSpPr>
          <p:spPr>
            <a:xfrm>
              <a:off x="21479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15" name="Google Shape;8015;p201"/>
            <p:cNvSpPr/>
            <p:nvPr/>
          </p:nvSpPr>
          <p:spPr>
            <a:xfrm>
              <a:off x="2346250" y="2882275"/>
              <a:ext cx="75575" cy="75575"/>
            </a:xfrm>
            <a:custGeom>
              <a:avLst/>
              <a:gdLst/>
              <a:ahLst/>
              <a:cxnLst/>
              <a:rect l="l" t="t" r="r" b="b"/>
              <a:pathLst>
                <a:path w="3023" h="3023" extrusionOk="0">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16" name="Google Shape;8016;p201"/>
            <p:cNvSpPr/>
            <p:nvPr/>
          </p:nvSpPr>
          <p:spPr>
            <a:xfrm>
              <a:off x="25469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17" name="Google Shape;8017;p201"/>
            <p:cNvSpPr/>
            <p:nvPr/>
          </p:nvSpPr>
          <p:spPr>
            <a:xfrm>
              <a:off x="27452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18" name="Google Shape;8018;p201"/>
            <p:cNvSpPr/>
            <p:nvPr/>
          </p:nvSpPr>
          <p:spPr>
            <a:xfrm>
              <a:off x="2945925" y="2882275"/>
              <a:ext cx="73200" cy="75575"/>
            </a:xfrm>
            <a:custGeom>
              <a:avLst/>
              <a:gdLst/>
              <a:ahLst/>
              <a:cxnLst/>
              <a:rect l="l" t="t" r="r" b="b"/>
              <a:pathLst>
                <a:path w="2928" h="3023" extrusionOk="0">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19" name="Google Shape;8019;p201"/>
            <p:cNvSpPr/>
            <p:nvPr/>
          </p:nvSpPr>
          <p:spPr>
            <a:xfrm>
              <a:off x="3144225" y="2882275"/>
              <a:ext cx="73225" cy="75575"/>
            </a:xfrm>
            <a:custGeom>
              <a:avLst/>
              <a:gdLst/>
              <a:ahLst/>
              <a:cxnLst/>
              <a:rect l="l" t="t" r="r" b="b"/>
              <a:pathLst>
                <a:path w="2929" h="3023" extrusionOk="0">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20" name="Google Shape;8020;p201"/>
            <p:cNvSpPr/>
            <p:nvPr/>
          </p:nvSpPr>
          <p:spPr>
            <a:xfrm>
              <a:off x="3342550" y="2882275"/>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21" name="Google Shape;8021;p201"/>
            <p:cNvSpPr/>
            <p:nvPr/>
          </p:nvSpPr>
          <p:spPr>
            <a:xfrm>
              <a:off x="3540850" y="2882275"/>
              <a:ext cx="75575" cy="75575"/>
            </a:xfrm>
            <a:custGeom>
              <a:avLst/>
              <a:gdLst/>
              <a:ahLst/>
              <a:cxnLst/>
              <a:rect l="l" t="t" r="r" b="b"/>
              <a:pathLst>
                <a:path w="3023" h="3023" extrusionOk="0">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22" name="Google Shape;8022;p201"/>
            <p:cNvSpPr/>
            <p:nvPr/>
          </p:nvSpPr>
          <p:spPr>
            <a:xfrm>
              <a:off x="3741525" y="2882275"/>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23" name="Google Shape;8023;p201"/>
            <p:cNvSpPr/>
            <p:nvPr/>
          </p:nvSpPr>
          <p:spPr>
            <a:xfrm>
              <a:off x="4138150" y="5337575"/>
              <a:ext cx="75575" cy="49600"/>
            </a:xfrm>
            <a:custGeom>
              <a:avLst/>
              <a:gdLst/>
              <a:ahLst/>
              <a:cxnLst/>
              <a:rect l="l" t="t" r="r" b="b"/>
              <a:pathLst>
                <a:path w="3023" h="1984" extrusionOk="0">
                  <a:moveTo>
                    <a:pt x="1511" y="0"/>
                  </a:moveTo>
                  <a:cubicBezTo>
                    <a:pt x="661" y="0"/>
                    <a:pt x="0" y="661"/>
                    <a:pt x="0" y="1511"/>
                  </a:cubicBezTo>
                  <a:cubicBezTo>
                    <a:pt x="0" y="1700"/>
                    <a:pt x="95" y="1889"/>
                    <a:pt x="95" y="1983"/>
                  </a:cubicBezTo>
                  <a:cubicBezTo>
                    <a:pt x="1039" y="1889"/>
                    <a:pt x="1983" y="1700"/>
                    <a:pt x="2928" y="1606"/>
                  </a:cubicBezTo>
                  <a:cubicBezTo>
                    <a:pt x="2928" y="1511"/>
                    <a:pt x="3022" y="151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24" name="Google Shape;8024;p201"/>
            <p:cNvSpPr/>
            <p:nvPr/>
          </p:nvSpPr>
          <p:spPr>
            <a:xfrm>
              <a:off x="3939825" y="5337575"/>
              <a:ext cx="73225" cy="70850"/>
            </a:xfrm>
            <a:custGeom>
              <a:avLst/>
              <a:gdLst/>
              <a:ahLst/>
              <a:cxnLst/>
              <a:rect l="l" t="t" r="r" b="b"/>
              <a:pathLst>
                <a:path w="2929" h="2834" extrusionOk="0">
                  <a:moveTo>
                    <a:pt x="1512" y="0"/>
                  </a:moveTo>
                  <a:cubicBezTo>
                    <a:pt x="662" y="0"/>
                    <a:pt x="1" y="661"/>
                    <a:pt x="1" y="1511"/>
                  </a:cubicBezTo>
                  <a:cubicBezTo>
                    <a:pt x="1" y="2078"/>
                    <a:pt x="284" y="2550"/>
                    <a:pt x="756" y="2833"/>
                  </a:cubicBezTo>
                  <a:cubicBezTo>
                    <a:pt x="1323" y="2739"/>
                    <a:pt x="1795" y="2739"/>
                    <a:pt x="2362" y="2645"/>
                  </a:cubicBezTo>
                  <a:cubicBezTo>
                    <a:pt x="2739" y="2361"/>
                    <a:pt x="2928" y="1983"/>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25" name="Google Shape;8025;p201"/>
            <p:cNvSpPr/>
            <p:nvPr/>
          </p:nvSpPr>
          <p:spPr>
            <a:xfrm>
              <a:off x="4735450" y="5148700"/>
              <a:ext cx="75575" cy="73225"/>
            </a:xfrm>
            <a:custGeom>
              <a:avLst/>
              <a:gdLst/>
              <a:ahLst/>
              <a:cxnLst/>
              <a:rect l="l" t="t" r="r" b="b"/>
              <a:pathLst>
                <a:path w="3023" h="2929" extrusionOk="0">
                  <a:moveTo>
                    <a:pt x="1511" y="1"/>
                  </a:moveTo>
                  <a:cubicBezTo>
                    <a:pt x="661" y="1"/>
                    <a:pt x="0" y="662"/>
                    <a:pt x="0" y="1512"/>
                  </a:cubicBezTo>
                  <a:cubicBezTo>
                    <a:pt x="0" y="2173"/>
                    <a:pt x="378" y="2645"/>
                    <a:pt x="1039" y="2928"/>
                  </a:cubicBezTo>
                  <a:cubicBezTo>
                    <a:pt x="1606" y="2645"/>
                    <a:pt x="2267" y="2361"/>
                    <a:pt x="2833" y="2078"/>
                  </a:cubicBezTo>
                  <a:cubicBezTo>
                    <a:pt x="2928" y="1889"/>
                    <a:pt x="3022" y="1700"/>
                    <a:pt x="3022" y="1512"/>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26" name="Google Shape;8026;p201"/>
            <p:cNvSpPr/>
            <p:nvPr/>
          </p:nvSpPr>
          <p:spPr>
            <a:xfrm>
              <a:off x="4537125" y="5148700"/>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27" name="Google Shape;8027;p201"/>
            <p:cNvSpPr/>
            <p:nvPr/>
          </p:nvSpPr>
          <p:spPr>
            <a:xfrm>
              <a:off x="4336450" y="5148700"/>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28" name="Google Shape;8028;p201"/>
            <p:cNvSpPr/>
            <p:nvPr/>
          </p:nvSpPr>
          <p:spPr>
            <a:xfrm>
              <a:off x="4138150" y="5148700"/>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29" name="Google Shape;8029;p201"/>
            <p:cNvSpPr/>
            <p:nvPr/>
          </p:nvSpPr>
          <p:spPr>
            <a:xfrm>
              <a:off x="3939825" y="5148700"/>
              <a:ext cx="73225" cy="75575"/>
            </a:xfrm>
            <a:custGeom>
              <a:avLst/>
              <a:gdLst/>
              <a:ahLst/>
              <a:cxnLst/>
              <a:rect l="l" t="t" r="r" b="b"/>
              <a:pathLst>
                <a:path w="2929" h="3023" extrusionOk="0">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30" name="Google Shape;8030;p201"/>
            <p:cNvSpPr/>
            <p:nvPr/>
          </p:nvSpPr>
          <p:spPr>
            <a:xfrm>
              <a:off x="5134425" y="4959825"/>
              <a:ext cx="70850" cy="63775"/>
            </a:xfrm>
            <a:custGeom>
              <a:avLst/>
              <a:gdLst/>
              <a:ahLst/>
              <a:cxnLst/>
              <a:rect l="l" t="t" r="r" b="b"/>
              <a:pathLst>
                <a:path w="2834" h="2551" extrusionOk="0">
                  <a:moveTo>
                    <a:pt x="1417" y="1"/>
                  </a:moveTo>
                  <a:cubicBezTo>
                    <a:pt x="662" y="1"/>
                    <a:pt x="1" y="662"/>
                    <a:pt x="1" y="1512"/>
                  </a:cubicBezTo>
                  <a:cubicBezTo>
                    <a:pt x="1" y="1890"/>
                    <a:pt x="189" y="2267"/>
                    <a:pt x="378" y="2551"/>
                  </a:cubicBezTo>
                  <a:cubicBezTo>
                    <a:pt x="1228" y="2078"/>
                    <a:pt x="2078" y="1512"/>
                    <a:pt x="2834" y="1040"/>
                  </a:cubicBezTo>
                  <a:cubicBezTo>
                    <a:pt x="2645" y="379"/>
                    <a:pt x="2078"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31" name="Google Shape;8031;p201"/>
            <p:cNvSpPr/>
            <p:nvPr/>
          </p:nvSpPr>
          <p:spPr>
            <a:xfrm>
              <a:off x="4933750"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32" name="Google Shape;8032;p201"/>
            <p:cNvSpPr/>
            <p:nvPr/>
          </p:nvSpPr>
          <p:spPr>
            <a:xfrm>
              <a:off x="47354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33" name="Google Shape;8033;p201"/>
            <p:cNvSpPr/>
            <p:nvPr/>
          </p:nvSpPr>
          <p:spPr>
            <a:xfrm>
              <a:off x="4537125" y="495982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34" name="Google Shape;8034;p201"/>
            <p:cNvSpPr/>
            <p:nvPr/>
          </p:nvSpPr>
          <p:spPr>
            <a:xfrm>
              <a:off x="4336450"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35" name="Google Shape;8035;p201"/>
            <p:cNvSpPr/>
            <p:nvPr/>
          </p:nvSpPr>
          <p:spPr>
            <a:xfrm>
              <a:off x="41381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36" name="Google Shape;8036;p201"/>
            <p:cNvSpPr/>
            <p:nvPr/>
          </p:nvSpPr>
          <p:spPr>
            <a:xfrm>
              <a:off x="3939825" y="495982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37" name="Google Shape;8037;p201"/>
            <p:cNvSpPr/>
            <p:nvPr/>
          </p:nvSpPr>
          <p:spPr>
            <a:xfrm>
              <a:off x="5332750" y="47709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38" name="Google Shape;8038;p201"/>
            <p:cNvSpPr/>
            <p:nvPr/>
          </p:nvSpPr>
          <p:spPr>
            <a:xfrm>
              <a:off x="5134425" y="47709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39" name="Google Shape;8039;p201"/>
            <p:cNvSpPr/>
            <p:nvPr/>
          </p:nvSpPr>
          <p:spPr>
            <a:xfrm>
              <a:off x="4933750"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40" name="Google Shape;8040;p201"/>
            <p:cNvSpPr/>
            <p:nvPr/>
          </p:nvSpPr>
          <p:spPr>
            <a:xfrm>
              <a:off x="47354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41" name="Google Shape;8041;p201"/>
            <p:cNvSpPr/>
            <p:nvPr/>
          </p:nvSpPr>
          <p:spPr>
            <a:xfrm>
              <a:off x="4537125" y="47709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42" name="Google Shape;8042;p201"/>
            <p:cNvSpPr/>
            <p:nvPr/>
          </p:nvSpPr>
          <p:spPr>
            <a:xfrm>
              <a:off x="4336450"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43" name="Google Shape;8043;p201"/>
            <p:cNvSpPr/>
            <p:nvPr/>
          </p:nvSpPr>
          <p:spPr>
            <a:xfrm>
              <a:off x="41381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44" name="Google Shape;8044;p201"/>
            <p:cNvSpPr/>
            <p:nvPr/>
          </p:nvSpPr>
          <p:spPr>
            <a:xfrm>
              <a:off x="3939825" y="47709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45" name="Google Shape;8045;p201"/>
            <p:cNvSpPr/>
            <p:nvPr/>
          </p:nvSpPr>
          <p:spPr>
            <a:xfrm>
              <a:off x="55310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46" name="Google Shape;8046;p201"/>
            <p:cNvSpPr/>
            <p:nvPr/>
          </p:nvSpPr>
          <p:spPr>
            <a:xfrm>
              <a:off x="5332750" y="458210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47" name="Google Shape;8047;p201"/>
            <p:cNvSpPr/>
            <p:nvPr/>
          </p:nvSpPr>
          <p:spPr>
            <a:xfrm>
              <a:off x="5134425" y="458210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48" name="Google Shape;8048;p201"/>
            <p:cNvSpPr/>
            <p:nvPr/>
          </p:nvSpPr>
          <p:spPr>
            <a:xfrm>
              <a:off x="49337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49" name="Google Shape;8049;p201"/>
            <p:cNvSpPr/>
            <p:nvPr/>
          </p:nvSpPr>
          <p:spPr>
            <a:xfrm>
              <a:off x="47354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50" name="Google Shape;8050;p201"/>
            <p:cNvSpPr/>
            <p:nvPr/>
          </p:nvSpPr>
          <p:spPr>
            <a:xfrm>
              <a:off x="4537125" y="458210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51" name="Google Shape;8051;p201"/>
            <p:cNvSpPr/>
            <p:nvPr/>
          </p:nvSpPr>
          <p:spPr>
            <a:xfrm>
              <a:off x="43364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52" name="Google Shape;8052;p201"/>
            <p:cNvSpPr/>
            <p:nvPr/>
          </p:nvSpPr>
          <p:spPr>
            <a:xfrm>
              <a:off x="41381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53" name="Google Shape;8053;p201"/>
            <p:cNvSpPr/>
            <p:nvPr/>
          </p:nvSpPr>
          <p:spPr>
            <a:xfrm>
              <a:off x="3939825" y="458210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54" name="Google Shape;8054;p201"/>
            <p:cNvSpPr/>
            <p:nvPr/>
          </p:nvSpPr>
          <p:spPr>
            <a:xfrm>
              <a:off x="5731725" y="4393225"/>
              <a:ext cx="73200" cy="75575"/>
            </a:xfrm>
            <a:custGeom>
              <a:avLst/>
              <a:gdLst/>
              <a:ahLst/>
              <a:cxnLst/>
              <a:rect l="l" t="t" r="r" b="b"/>
              <a:pathLst>
                <a:path w="2928" h="3023" extrusionOk="0">
                  <a:moveTo>
                    <a:pt x="1417" y="1"/>
                  </a:moveTo>
                  <a:cubicBezTo>
                    <a:pt x="662" y="1"/>
                    <a:pt x="0" y="662"/>
                    <a:pt x="0" y="1512"/>
                  </a:cubicBezTo>
                  <a:cubicBezTo>
                    <a:pt x="0" y="2361"/>
                    <a:pt x="662" y="3023"/>
                    <a:pt x="1417" y="3023"/>
                  </a:cubicBezTo>
                  <a:cubicBezTo>
                    <a:pt x="1606" y="3023"/>
                    <a:pt x="1795" y="2928"/>
                    <a:pt x="1984" y="2834"/>
                  </a:cubicBezTo>
                  <a:cubicBezTo>
                    <a:pt x="2267" y="2456"/>
                    <a:pt x="2550" y="2173"/>
                    <a:pt x="2928" y="1795"/>
                  </a:cubicBezTo>
                  <a:cubicBezTo>
                    <a:pt x="2928" y="1700"/>
                    <a:pt x="2928" y="1606"/>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55" name="Google Shape;8055;p201"/>
            <p:cNvSpPr/>
            <p:nvPr/>
          </p:nvSpPr>
          <p:spPr>
            <a:xfrm>
              <a:off x="55310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1" y="3023"/>
                    <a:pt x="3022" y="2361"/>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56" name="Google Shape;8056;p201"/>
            <p:cNvSpPr/>
            <p:nvPr/>
          </p:nvSpPr>
          <p:spPr>
            <a:xfrm>
              <a:off x="5332750" y="4393225"/>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267" y="3023"/>
                    <a:pt x="3022"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57" name="Google Shape;8057;p201"/>
            <p:cNvSpPr/>
            <p:nvPr/>
          </p:nvSpPr>
          <p:spPr>
            <a:xfrm>
              <a:off x="5134425" y="4393225"/>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58" name="Google Shape;8058;p201"/>
            <p:cNvSpPr/>
            <p:nvPr/>
          </p:nvSpPr>
          <p:spPr>
            <a:xfrm>
              <a:off x="49337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59" name="Google Shape;8059;p201"/>
            <p:cNvSpPr/>
            <p:nvPr/>
          </p:nvSpPr>
          <p:spPr>
            <a:xfrm>
              <a:off x="47354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60" name="Google Shape;8060;p201"/>
            <p:cNvSpPr/>
            <p:nvPr/>
          </p:nvSpPr>
          <p:spPr>
            <a:xfrm>
              <a:off x="4537125" y="4393225"/>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61" name="Google Shape;8061;p201"/>
            <p:cNvSpPr/>
            <p:nvPr/>
          </p:nvSpPr>
          <p:spPr>
            <a:xfrm>
              <a:off x="43364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62" name="Google Shape;8062;p201"/>
            <p:cNvSpPr/>
            <p:nvPr/>
          </p:nvSpPr>
          <p:spPr>
            <a:xfrm>
              <a:off x="41381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63" name="Google Shape;8063;p201"/>
            <p:cNvSpPr/>
            <p:nvPr/>
          </p:nvSpPr>
          <p:spPr>
            <a:xfrm>
              <a:off x="3939825" y="4393225"/>
              <a:ext cx="73225" cy="75575"/>
            </a:xfrm>
            <a:custGeom>
              <a:avLst/>
              <a:gdLst/>
              <a:ahLst/>
              <a:cxnLst/>
              <a:rect l="l" t="t" r="r" b="b"/>
              <a:pathLst>
                <a:path w="2929" h="3023" extrusionOk="0">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64" name="Google Shape;8064;p201"/>
            <p:cNvSpPr/>
            <p:nvPr/>
          </p:nvSpPr>
          <p:spPr>
            <a:xfrm>
              <a:off x="5731725" y="4204350"/>
              <a:ext cx="73200" cy="73225"/>
            </a:xfrm>
            <a:custGeom>
              <a:avLst/>
              <a:gdLst/>
              <a:ahLst/>
              <a:cxnLst/>
              <a:rect l="l" t="t" r="r" b="b"/>
              <a:pathLst>
                <a:path w="2928" h="2929" extrusionOk="0">
                  <a:moveTo>
                    <a:pt x="1417" y="1"/>
                  </a:moveTo>
                  <a:cubicBezTo>
                    <a:pt x="662" y="1"/>
                    <a:pt x="0" y="662"/>
                    <a:pt x="0" y="1512"/>
                  </a:cubicBezTo>
                  <a:cubicBezTo>
                    <a:pt x="0"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65" name="Google Shape;8065;p201"/>
            <p:cNvSpPr/>
            <p:nvPr/>
          </p:nvSpPr>
          <p:spPr>
            <a:xfrm>
              <a:off x="55310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1" y="2928"/>
                    <a:pt x="3022" y="2267"/>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66" name="Google Shape;8066;p201"/>
            <p:cNvSpPr/>
            <p:nvPr/>
          </p:nvSpPr>
          <p:spPr>
            <a:xfrm>
              <a:off x="5332750" y="42043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267" y="2928"/>
                    <a:pt x="3022"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67" name="Google Shape;8067;p201"/>
            <p:cNvSpPr/>
            <p:nvPr/>
          </p:nvSpPr>
          <p:spPr>
            <a:xfrm>
              <a:off x="5134425" y="42043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68" name="Google Shape;8068;p201"/>
            <p:cNvSpPr/>
            <p:nvPr/>
          </p:nvSpPr>
          <p:spPr>
            <a:xfrm>
              <a:off x="49337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69" name="Google Shape;8069;p201"/>
            <p:cNvSpPr/>
            <p:nvPr/>
          </p:nvSpPr>
          <p:spPr>
            <a:xfrm>
              <a:off x="47354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70" name="Google Shape;8070;p201"/>
            <p:cNvSpPr/>
            <p:nvPr/>
          </p:nvSpPr>
          <p:spPr>
            <a:xfrm>
              <a:off x="4537125" y="42043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267"/>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71" name="Google Shape;8071;p201"/>
            <p:cNvSpPr/>
            <p:nvPr/>
          </p:nvSpPr>
          <p:spPr>
            <a:xfrm>
              <a:off x="43364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72" name="Google Shape;8072;p201"/>
            <p:cNvSpPr/>
            <p:nvPr/>
          </p:nvSpPr>
          <p:spPr>
            <a:xfrm>
              <a:off x="41381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73" name="Google Shape;8073;p201"/>
            <p:cNvSpPr/>
            <p:nvPr/>
          </p:nvSpPr>
          <p:spPr>
            <a:xfrm>
              <a:off x="3939825" y="4204350"/>
              <a:ext cx="73225" cy="73225"/>
            </a:xfrm>
            <a:custGeom>
              <a:avLst/>
              <a:gdLst/>
              <a:ahLst/>
              <a:cxnLst/>
              <a:rect l="l" t="t" r="r" b="b"/>
              <a:pathLst>
                <a:path w="2929" h="2929" extrusionOk="0">
                  <a:moveTo>
                    <a:pt x="1512" y="1"/>
                  </a:moveTo>
                  <a:cubicBezTo>
                    <a:pt x="662" y="1"/>
                    <a:pt x="1" y="662"/>
                    <a:pt x="1" y="1512"/>
                  </a:cubicBezTo>
                  <a:cubicBezTo>
                    <a:pt x="1" y="2267"/>
                    <a:pt x="662" y="2928"/>
                    <a:pt x="1512" y="2928"/>
                  </a:cubicBezTo>
                  <a:cubicBezTo>
                    <a:pt x="2267" y="2928"/>
                    <a:pt x="2928" y="2267"/>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74" name="Google Shape;8074;p201"/>
            <p:cNvSpPr/>
            <p:nvPr/>
          </p:nvSpPr>
          <p:spPr>
            <a:xfrm>
              <a:off x="5930025" y="40155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75" name="Google Shape;8075;p201"/>
            <p:cNvSpPr/>
            <p:nvPr/>
          </p:nvSpPr>
          <p:spPr>
            <a:xfrm>
              <a:off x="5731725" y="4015500"/>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76" name="Google Shape;8076;p201"/>
            <p:cNvSpPr/>
            <p:nvPr/>
          </p:nvSpPr>
          <p:spPr>
            <a:xfrm>
              <a:off x="55310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77" name="Google Shape;8077;p201"/>
            <p:cNvSpPr/>
            <p:nvPr/>
          </p:nvSpPr>
          <p:spPr>
            <a:xfrm>
              <a:off x="5332750" y="40155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78" name="Google Shape;8078;p201"/>
            <p:cNvSpPr/>
            <p:nvPr/>
          </p:nvSpPr>
          <p:spPr>
            <a:xfrm>
              <a:off x="5134425" y="40155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79" name="Google Shape;8079;p201"/>
            <p:cNvSpPr/>
            <p:nvPr/>
          </p:nvSpPr>
          <p:spPr>
            <a:xfrm>
              <a:off x="49337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80" name="Google Shape;8080;p201"/>
            <p:cNvSpPr/>
            <p:nvPr/>
          </p:nvSpPr>
          <p:spPr>
            <a:xfrm>
              <a:off x="47354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81" name="Google Shape;8081;p201"/>
            <p:cNvSpPr/>
            <p:nvPr/>
          </p:nvSpPr>
          <p:spPr>
            <a:xfrm>
              <a:off x="4537125" y="40155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82" name="Google Shape;8082;p201"/>
            <p:cNvSpPr/>
            <p:nvPr/>
          </p:nvSpPr>
          <p:spPr>
            <a:xfrm>
              <a:off x="43364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83" name="Google Shape;8083;p201"/>
            <p:cNvSpPr/>
            <p:nvPr/>
          </p:nvSpPr>
          <p:spPr>
            <a:xfrm>
              <a:off x="41381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84" name="Google Shape;8084;p201"/>
            <p:cNvSpPr/>
            <p:nvPr/>
          </p:nvSpPr>
          <p:spPr>
            <a:xfrm>
              <a:off x="3939825" y="40155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85" name="Google Shape;8085;p201"/>
            <p:cNvSpPr/>
            <p:nvPr/>
          </p:nvSpPr>
          <p:spPr>
            <a:xfrm>
              <a:off x="5930025" y="38266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86" name="Google Shape;8086;p201"/>
            <p:cNvSpPr/>
            <p:nvPr/>
          </p:nvSpPr>
          <p:spPr>
            <a:xfrm>
              <a:off x="5731725" y="3826625"/>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87" name="Google Shape;8087;p201"/>
            <p:cNvSpPr/>
            <p:nvPr/>
          </p:nvSpPr>
          <p:spPr>
            <a:xfrm>
              <a:off x="55310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88" name="Google Shape;8088;p201"/>
            <p:cNvSpPr/>
            <p:nvPr/>
          </p:nvSpPr>
          <p:spPr>
            <a:xfrm>
              <a:off x="5332750" y="38266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89" name="Google Shape;8089;p201"/>
            <p:cNvSpPr/>
            <p:nvPr/>
          </p:nvSpPr>
          <p:spPr>
            <a:xfrm>
              <a:off x="5134425" y="38266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90" name="Google Shape;8090;p201"/>
            <p:cNvSpPr/>
            <p:nvPr/>
          </p:nvSpPr>
          <p:spPr>
            <a:xfrm>
              <a:off x="49337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91" name="Google Shape;8091;p201"/>
            <p:cNvSpPr/>
            <p:nvPr/>
          </p:nvSpPr>
          <p:spPr>
            <a:xfrm>
              <a:off x="47354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92" name="Google Shape;8092;p201"/>
            <p:cNvSpPr/>
            <p:nvPr/>
          </p:nvSpPr>
          <p:spPr>
            <a:xfrm>
              <a:off x="4537125" y="38266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93" name="Google Shape;8093;p201"/>
            <p:cNvSpPr/>
            <p:nvPr/>
          </p:nvSpPr>
          <p:spPr>
            <a:xfrm>
              <a:off x="43364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94" name="Google Shape;8094;p201"/>
            <p:cNvSpPr/>
            <p:nvPr/>
          </p:nvSpPr>
          <p:spPr>
            <a:xfrm>
              <a:off x="41381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95" name="Google Shape;8095;p201"/>
            <p:cNvSpPr/>
            <p:nvPr/>
          </p:nvSpPr>
          <p:spPr>
            <a:xfrm>
              <a:off x="3939825" y="38266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96" name="Google Shape;8096;p201"/>
            <p:cNvSpPr/>
            <p:nvPr/>
          </p:nvSpPr>
          <p:spPr>
            <a:xfrm>
              <a:off x="61283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97" name="Google Shape;8097;p201"/>
            <p:cNvSpPr/>
            <p:nvPr/>
          </p:nvSpPr>
          <p:spPr>
            <a:xfrm>
              <a:off x="5930025" y="3637750"/>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98" name="Google Shape;8098;p201"/>
            <p:cNvSpPr/>
            <p:nvPr/>
          </p:nvSpPr>
          <p:spPr>
            <a:xfrm>
              <a:off x="5731725" y="3637750"/>
              <a:ext cx="73200" cy="75575"/>
            </a:xfrm>
            <a:custGeom>
              <a:avLst/>
              <a:gdLst/>
              <a:ahLst/>
              <a:cxnLst/>
              <a:rect l="l" t="t" r="r" b="b"/>
              <a:pathLst>
                <a:path w="2928" h="3023" extrusionOk="0">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99" name="Google Shape;8099;p201"/>
            <p:cNvSpPr/>
            <p:nvPr/>
          </p:nvSpPr>
          <p:spPr>
            <a:xfrm>
              <a:off x="55310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00" name="Google Shape;8100;p201"/>
            <p:cNvSpPr/>
            <p:nvPr/>
          </p:nvSpPr>
          <p:spPr>
            <a:xfrm>
              <a:off x="5332750" y="3637750"/>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01" name="Google Shape;8101;p201"/>
            <p:cNvSpPr/>
            <p:nvPr/>
          </p:nvSpPr>
          <p:spPr>
            <a:xfrm>
              <a:off x="5134425" y="3637750"/>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02" name="Google Shape;8102;p201"/>
            <p:cNvSpPr/>
            <p:nvPr/>
          </p:nvSpPr>
          <p:spPr>
            <a:xfrm>
              <a:off x="49337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03" name="Google Shape;8103;p201"/>
            <p:cNvSpPr/>
            <p:nvPr/>
          </p:nvSpPr>
          <p:spPr>
            <a:xfrm>
              <a:off x="47354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04" name="Google Shape;8104;p201"/>
            <p:cNvSpPr/>
            <p:nvPr/>
          </p:nvSpPr>
          <p:spPr>
            <a:xfrm>
              <a:off x="4537125" y="3637750"/>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05" name="Google Shape;8105;p201"/>
            <p:cNvSpPr/>
            <p:nvPr/>
          </p:nvSpPr>
          <p:spPr>
            <a:xfrm>
              <a:off x="43364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06" name="Google Shape;8106;p201"/>
            <p:cNvSpPr/>
            <p:nvPr/>
          </p:nvSpPr>
          <p:spPr>
            <a:xfrm>
              <a:off x="41381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07" name="Google Shape;8107;p201"/>
            <p:cNvSpPr/>
            <p:nvPr/>
          </p:nvSpPr>
          <p:spPr>
            <a:xfrm>
              <a:off x="3939825" y="3637750"/>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08" name="Google Shape;8108;p201"/>
            <p:cNvSpPr/>
            <p:nvPr/>
          </p:nvSpPr>
          <p:spPr>
            <a:xfrm>
              <a:off x="61283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09" name="Google Shape;8109;p201"/>
            <p:cNvSpPr/>
            <p:nvPr/>
          </p:nvSpPr>
          <p:spPr>
            <a:xfrm>
              <a:off x="5930025" y="34488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10" name="Google Shape;8110;p201"/>
            <p:cNvSpPr/>
            <p:nvPr/>
          </p:nvSpPr>
          <p:spPr>
            <a:xfrm>
              <a:off x="5731725" y="3448875"/>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11" name="Google Shape;8111;p201"/>
            <p:cNvSpPr/>
            <p:nvPr/>
          </p:nvSpPr>
          <p:spPr>
            <a:xfrm>
              <a:off x="55310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12" name="Google Shape;8112;p201"/>
            <p:cNvSpPr/>
            <p:nvPr/>
          </p:nvSpPr>
          <p:spPr>
            <a:xfrm>
              <a:off x="5332750" y="34488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267" y="3023"/>
                    <a:pt x="3022"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13" name="Google Shape;8113;p201"/>
            <p:cNvSpPr/>
            <p:nvPr/>
          </p:nvSpPr>
          <p:spPr>
            <a:xfrm>
              <a:off x="5134425" y="34488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14" name="Google Shape;8114;p201"/>
            <p:cNvSpPr/>
            <p:nvPr/>
          </p:nvSpPr>
          <p:spPr>
            <a:xfrm>
              <a:off x="49337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15" name="Google Shape;8115;p201"/>
            <p:cNvSpPr/>
            <p:nvPr/>
          </p:nvSpPr>
          <p:spPr>
            <a:xfrm>
              <a:off x="47354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16" name="Google Shape;8116;p201"/>
            <p:cNvSpPr/>
            <p:nvPr/>
          </p:nvSpPr>
          <p:spPr>
            <a:xfrm>
              <a:off x="4537125" y="34488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17" name="Google Shape;8117;p201"/>
            <p:cNvSpPr/>
            <p:nvPr/>
          </p:nvSpPr>
          <p:spPr>
            <a:xfrm>
              <a:off x="43364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18" name="Google Shape;8118;p201"/>
            <p:cNvSpPr/>
            <p:nvPr/>
          </p:nvSpPr>
          <p:spPr>
            <a:xfrm>
              <a:off x="41381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19" name="Google Shape;8119;p201"/>
            <p:cNvSpPr/>
            <p:nvPr/>
          </p:nvSpPr>
          <p:spPr>
            <a:xfrm>
              <a:off x="3939825" y="34488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20" name="Google Shape;8120;p201"/>
            <p:cNvSpPr/>
            <p:nvPr/>
          </p:nvSpPr>
          <p:spPr>
            <a:xfrm>
              <a:off x="61283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21" name="Google Shape;8121;p201"/>
            <p:cNvSpPr/>
            <p:nvPr/>
          </p:nvSpPr>
          <p:spPr>
            <a:xfrm>
              <a:off x="5930025" y="326002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22" name="Google Shape;8122;p201"/>
            <p:cNvSpPr/>
            <p:nvPr/>
          </p:nvSpPr>
          <p:spPr>
            <a:xfrm>
              <a:off x="5731725" y="3260025"/>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23" name="Google Shape;8123;p201"/>
            <p:cNvSpPr/>
            <p:nvPr/>
          </p:nvSpPr>
          <p:spPr>
            <a:xfrm>
              <a:off x="55310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24" name="Google Shape;8124;p201"/>
            <p:cNvSpPr/>
            <p:nvPr/>
          </p:nvSpPr>
          <p:spPr>
            <a:xfrm>
              <a:off x="5332750" y="326002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25" name="Google Shape;8125;p201"/>
            <p:cNvSpPr/>
            <p:nvPr/>
          </p:nvSpPr>
          <p:spPr>
            <a:xfrm>
              <a:off x="5134425" y="326002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26" name="Google Shape;8126;p201"/>
            <p:cNvSpPr/>
            <p:nvPr/>
          </p:nvSpPr>
          <p:spPr>
            <a:xfrm>
              <a:off x="49337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27" name="Google Shape;8127;p201"/>
            <p:cNvSpPr/>
            <p:nvPr/>
          </p:nvSpPr>
          <p:spPr>
            <a:xfrm>
              <a:off x="47354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28" name="Google Shape;8128;p201"/>
            <p:cNvSpPr/>
            <p:nvPr/>
          </p:nvSpPr>
          <p:spPr>
            <a:xfrm>
              <a:off x="4537125" y="326002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29" name="Google Shape;8129;p201"/>
            <p:cNvSpPr/>
            <p:nvPr/>
          </p:nvSpPr>
          <p:spPr>
            <a:xfrm>
              <a:off x="43364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30" name="Google Shape;8130;p201"/>
            <p:cNvSpPr/>
            <p:nvPr/>
          </p:nvSpPr>
          <p:spPr>
            <a:xfrm>
              <a:off x="41381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31" name="Google Shape;8131;p201"/>
            <p:cNvSpPr/>
            <p:nvPr/>
          </p:nvSpPr>
          <p:spPr>
            <a:xfrm>
              <a:off x="3939825" y="326002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32" name="Google Shape;8132;p201"/>
            <p:cNvSpPr/>
            <p:nvPr/>
          </p:nvSpPr>
          <p:spPr>
            <a:xfrm>
              <a:off x="6326650" y="3073500"/>
              <a:ext cx="28375" cy="68500"/>
            </a:xfrm>
            <a:custGeom>
              <a:avLst/>
              <a:gdLst/>
              <a:ahLst/>
              <a:cxnLst/>
              <a:rect l="l" t="t" r="r" b="b"/>
              <a:pathLst>
                <a:path w="1135" h="2740" extrusionOk="0">
                  <a:moveTo>
                    <a:pt x="1134" y="1"/>
                  </a:moveTo>
                  <a:lnTo>
                    <a:pt x="1134" y="1"/>
                  </a:lnTo>
                  <a:cubicBezTo>
                    <a:pt x="473" y="190"/>
                    <a:pt x="1" y="662"/>
                    <a:pt x="1" y="1417"/>
                  </a:cubicBezTo>
                  <a:cubicBezTo>
                    <a:pt x="1" y="1984"/>
                    <a:pt x="379" y="2456"/>
                    <a:pt x="851" y="2739"/>
                  </a:cubicBezTo>
                  <a:cubicBezTo>
                    <a:pt x="945" y="1795"/>
                    <a:pt x="1040" y="851"/>
                    <a:pt x="1134"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33" name="Google Shape;8133;p201"/>
            <p:cNvSpPr/>
            <p:nvPr/>
          </p:nvSpPr>
          <p:spPr>
            <a:xfrm>
              <a:off x="61283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34" name="Google Shape;8134;p201"/>
            <p:cNvSpPr/>
            <p:nvPr/>
          </p:nvSpPr>
          <p:spPr>
            <a:xfrm>
              <a:off x="5930025" y="307115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35" name="Google Shape;8135;p201"/>
            <p:cNvSpPr/>
            <p:nvPr/>
          </p:nvSpPr>
          <p:spPr>
            <a:xfrm>
              <a:off x="5731725" y="3071150"/>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36" name="Google Shape;8136;p201"/>
            <p:cNvSpPr/>
            <p:nvPr/>
          </p:nvSpPr>
          <p:spPr>
            <a:xfrm>
              <a:off x="55310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37" name="Google Shape;8137;p201"/>
            <p:cNvSpPr/>
            <p:nvPr/>
          </p:nvSpPr>
          <p:spPr>
            <a:xfrm>
              <a:off x="5332750" y="307115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38" name="Google Shape;8138;p201"/>
            <p:cNvSpPr/>
            <p:nvPr/>
          </p:nvSpPr>
          <p:spPr>
            <a:xfrm>
              <a:off x="5134425" y="307115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39" name="Google Shape;8139;p201"/>
            <p:cNvSpPr/>
            <p:nvPr/>
          </p:nvSpPr>
          <p:spPr>
            <a:xfrm>
              <a:off x="49337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40" name="Google Shape;8140;p201"/>
            <p:cNvSpPr/>
            <p:nvPr/>
          </p:nvSpPr>
          <p:spPr>
            <a:xfrm>
              <a:off x="47354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41" name="Google Shape;8141;p201"/>
            <p:cNvSpPr/>
            <p:nvPr/>
          </p:nvSpPr>
          <p:spPr>
            <a:xfrm>
              <a:off x="4537125" y="307115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42" name="Google Shape;8142;p201"/>
            <p:cNvSpPr/>
            <p:nvPr/>
          </p:nvSpPr>
          <p:spPr>
            <a:xfrm>
              <a:off x="43364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43" name="Google Shape;8143;p201"/>
            <p:cNvSpPr/>
            <p:nvPr/>
          </p:nvSpPr>
          <p:spPr>
            <a:xfrm>
              <a:off x="41381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44" name="Google Shape;8144;p201"/>
            <p:cNvSpPr/>
            <p:nvPr/>
          </p:nvSpPr>
          <p:spPr>
            <a:xfrm>
              <a:off x="3939825" y="307115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45" name="Google Shape;8145;p201"/>
            <p:cNvSpPr/>
            <p:nvPr/>
          </p:nvSpPr>
          <p:spPr>
            <a:xfrm>
              <a:off x="6326650" y="2882275"/>
              <a:ext cx="40175" cy="73225"/>
            </a:xfrm>
            <a:custGeom>
              <a:avLst/>
              <a:gdLst/>
              <a:ahLst/>
              <a:cxnLst/>
              <a:rect l="l" t="t" r="r" b="b"/>
              <a:pathLst>
                <a:path w="1607" h="2929" extrusionOk="0">
                  <a:moveTo>
                    <a:pt x="1512" y="1"/>
                  </a:moveTo>
                  <a:cubicBezTo>
                    <a:pt x="662" y="1"/>
                    <a:pt x="1" y="662"/>
                    <a:pt x="1" y="1512"/>
                  </a:cubicBezTo>
                  <a:cubicBezTo>
                    <a:pt x="1" y="2361"/>
                    <a:pt x="662" y="2928"/>
                    <a:pt x="1512" y="2928"/>
                  </a:cubicBezTo>
                  <a:cubicBezTo>
                    <a:pt x="1512" y="1984"/>
                    <a:pt x="1606" y="1039"/>
                    <a:pt x="1606"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46" name="Google Shape;8146;p201"/>
            <p:cNvSpPr/>
            <p:nvPr/>
          </p:nvSpPr>
          <p:spPr>
            <a:xfrm>
              <a:off x="61283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47" name="Google Shape;8147;p201"/>
            <p:cNvSpPr/>
            <p:nvPr/>
          </p:nvSpPr>
          <p:spPr>
            <a:xfrm>
              <a:off x="5930025" y="2882275"/>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48" name="Google Shape;8148;p201"/>
            <p:cNvSpPr/>
            <p:nvPr/>
          </p:nvSpPr>
          <p:spPr>
            <a:xfrm>
              <a:off x="5731725" y="2882275"/>
              <a:ext cx="73200" cy="75575"/>
            </a:xfrm>
            <a:custGeom>
              <a:avLst/>
              <a:gdLst/>
              <a:ahLst/>
              <a:cxnLst/>
              <a:rect l="l" t="t" r="r" b="b"/>
              <a:pathLst>
                <a:path w="2928" h="3023" extrusionOk="0">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49" name="Google Shape;8149;p201"/>
            <p:cNvSpPr/>
            <p:nvPr/>
          </p:nvSpPr>
          <p:spPr>
            <a:xfrm>
              <a:off x="55310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50" name="Google Shape;8150;p201"/>
            <p:cNvSpPr/>
            <p:nvPr/>
          </p:nvSpPr>
          <p:spPr>
            <a:xfrm>
              <a:off x="5332750" y="2882275"/>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51" name="Google Shape;8151;p201"/>
            <p:cNvSpPr/>
            <p:nvPr/>
          </p:nvSpPr>
          <p:spPr>
            <a:xfrm>
              <a:off x="5134425" y="2882275"/>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52" name="Google Shape;8152;p201"/>
            <p:cNvSpPr/>
            <p:nvPr/>
          </p:nvSpPr>
          <p:spPr>
            <a:xfrm>
              <a:off x="49337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53" name="Google Shape;8153;p201"/>
            <p:cNvSpPr/>
            <p:nvPr/>
          </p:nvSpPr>
          <p:spPr>
            <a:xfrm>
              <a:off x="47354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54" name="Google Shape;8154;p201"/>
            <p:cNvSpPr/>
            <p:nvPr/>
          </p:nvSpPr>
          <p:spPr>
            <a:xfrm>
              <a:off x="4537125" y="2882275"/>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55" name="Google Shape;8155;p201"/>
            <p:cNvSpPr/>
            <p:nvPr/>
          </p:nvSpPr>
          <p:spPr>
            <a:xfrm>
              <a:off x="43364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56" name="Google Shape;8156;p201"/>
            <p:cNvSpPr/>
            <p:nvPr/>
          </p:nvSpPr>
          <p:spPr>
            <a:xfrm>
              <a:off x="41381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57" name="Google Shape;8157;p201"/>
            <p:cNvSpPr/>
            <p:nvPr/>
          </p:nvSpPr>
          <p:spPr>
            <a:xfrm>
              <a:off x="3939825" y="2882275"/>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58" name="Google Shape;8158;p201"/>
            <p:cNvSpPr/>
            <p:nvPr/>
          </p:nvSpPr>
          <p:spPr>
            <a:xfrm>
              <a:off x="4138150" y="261725"/>
              <a:ext cx="75575" cy="51950"/>
            </a:xfrm>
            <a:custGeom>
              <a:avLst/>
              <a:gdLst/>
              <a:ahLst/>
              <a:cxnLst/>
              <a:rect l="l" t="t" r="r" b="b"/>
              <a:pathLst>
                <a:path w="3023" h="2078" extrusionOk="0">
                  <a:moveTo>
                    <a:pt x="95" y="0"/>
                  </a:moveTo>
                  <a:cubicBezTo>
                    <a:pt x="95" y="189"/>
                    <a:pt x="0" y="378"/>
                    <a:pt x="0" y="567"/>
                  </a:cubicBezTo>
                  <a:cubicBezTo>
                    <a:pt x="0" y="1417"/>
                    <a:pt x="661" y="2078"/>
                    <a:pt x="1511" y="2078"/>
                  </a:cubicBezTo>
                  <a:cubicBezTo>
                    <a:pt x="2361" y="2078"/>
                    <a:pt x="3022" y="1417"/>
                    <a:pt x="3022" y="567"/>
                  </a:cubicBezTo>
                  <a:cubicBezTo>
                    <a:pt x="3022" y="473"/>
                    <a:pt x="2928" y="473"/>
                    <a:pt x="2928" y="473"/>
                  </a:cubicBezTo>
                  <a:cubicBezTo>
                    <a:pt x="1983" y="284"/>
                    <a:pt x="1039" y="189"/>
                    <a:pt x="95"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59" name="Google Shape;8159;p201"/>
            <p:cNvSpPr/>
            <p:nvPr/>
          </p:nvSpPr>
          <p:spPr>
            <a:xfrm>
              <a:off x="3939825" y="242825"/>
              <a:ext cx="73225" cy="70850"/>
            </a:xfrm>
            <a:custGeom>
              <a:avLst/>
              <a:gdLst/>
              <a:ahLst/>
              <a:cxnLst/>
              <a:rect l="l" t="t" r="r" b="b"/>
              <a:pathLst>
                <a:path w="2929" h="2834" extrusionOk="0">
                  <a:moveTo>
                    <a:pt x="756" y="1"/>
                  </a:moveTo>
                  <a:cubicBezTo>
                    <a:pt x="284" y="284"/>
                    <a:pt x="1" y="756"/>
                    <a:pt x="1" y="1323"/>
                  </a:cubicBezTo>
                  <a:cubicBezTo>
                    <a:pt x="1" y="2173"/>
                    <a:pt x="662" y="2834"/>
                    <a:pt x="1512" y="2834"/>
                  </a:cubicBezTo>
                  <a:cubicBezTo>
                    <a:pt x="2267" y="2834"/>
                    <a:pt x="2928" y="2173"/>
                    <a:pt x="2928" y="1323"/>
                  </a:cubicBezTo>
                  <a:cubicBezTo>
                    <a:pt x="2928" y="756"/>
                    <a:pt x="2739" y="379"/>
                    <a:pt x="2362" y="95"/>
                  </a:cubicBezTo>
                  <a:cubicBezTo>
                    <a:pt x="1795" y="95"/>
                    <a:pt x="1323" y="1"/>
                    <a:pt x="756"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60" name="Google Shape;8160;p201"/>
            <p:cNvSpPr/>
            <p:nvPr/>
          </p:nvSpPr>
          <p:spPr>
            <a:xfrm>
              <a:off x="4735450" y="429350"/>
              <a:ext cx="75575" cy="73200"/>
            </a:xfrm>
            <a:custGeom>
              <a:avLst/>
              <a:gdLst/>
              <a:ahLst/>
              <a:cxnLst/>
              <a:rect l="l" t="t" r="r" b="b"/>
              <a:pathLst>
                <a:path w="3023" h="2928" extrusionOk="0">
                  <a:moveTo>
                    <a:pt x="1039" y="0"/>
                  </a:moveTo>
                  <a:cubicBezTo>
                    <a:pt x="378" y="189"/>
                    <a:pt x="0" y="756"/>
                    <a:pt x="0" y="1417"/>
                  </a:cubicBezTo>
                  <a:cubicBezTo>
                    <a:pt x="0" y="2267"/>
                    <a:pt x="661" y="2928"/>
                    <a:pt x="1511" y="2928"/>
                  </a:cubicBezTo>
                  <a:lnTo>
                    <a:pt x="1511" y="2833"/>
                  </a:lnTo>
                  <a:cubicBezTo>
                    <a:pt x="2267" y="2833"/>
                    <a:pt x="3022" y="2267"/>
                    <a:pt x="3022" y="1417"/>
                  </a:cubicBezTo>
                  <a:cubicBezTo>
                    <a:pt x="3022" y="1133"/>
                    <a:pt x="2928" y="945"/>
                    <a:pt x="2833" y="756"/>
                  </a:cubicBezTo>
                  <a:cubicBezTo>
                    <a:pt x="2267" y="567"/>
                    <a:pt x="1606" y="283"/>
                    <a:pt x="1039"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61" name="Google Shape;8161;p201"/>
            <p:cNvSpPr/>
            <p:nvPr/>
          </p:nvSpPr>
          <p:spPr>
            <a:xfrm>
              <a:off x="4537125" y="4269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62" name="Google Shape;8162;p201"/>
            <p:cNvSpPr/>
            <p:nvPr/>
          </p:nvSpPr>
          <p:spPr>
            <a:xfrm>
              <a:off x="4336450" y="4269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63" name="Google Shape;8163;p201"/>
            <p:cNvSpPr/>
            <p:nvPr/>
          </p:nvSpPr>
          <p:spPr>
            <a:xfrm>
              <a:off x="4138150" y="4269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64" name="Google Shape;8164;p201"/>
            <p:cNvSpPr/>
            <p:nvPr/>
          </p:nvSpPr>
          <p:spPr>
            <a:xfrm>
              <a:off x="3939825" y="4269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65" name="Google Shape;8165;p201"/>
            <p:cNvSpPr/>
            <p:nvPr/>
          </p:nvSpPr>
          <p:spPr>
            <a:xfrm>
              <a:off x="5134425" y="627650"/>
              <a:ext cx="70850" cy="63775"/>
            </a:xfrm>
            <a:custGeom>
              <a:avLst/>
              <a:gdLst/>
              <a:ahLst/>
              <a:cxnLst/>
              <a:rect l="l" t="t" r="r" b="b"/>
              <a:pathLst>
                <a:path w="2834" h="2551" extrusionOk="0">
                  <a:moveTo>
                    <a:pt x="378" y="1"/>
                  </a:moveTo>
                  <a:cubicBezTo>
                    <a:pt x="189" y="190"/>
                    <a:pt x="1" y="567"/>
                    <a:pt x="1" y="1039"/>
                  </a:cubicBezTo>
                  <a:cubicBezTo>
                    <a:pt x="1" y="1889"/>
                    <a:pt x="662" y="2550"/>
                    <a:pt x="1417" y="2550"/>
                  </a:cubicBezTo>
                  <a:lnTo>
                    <a:pt x="1512" y="2550"/>
                  </a:lnTo>
                  <a:cubicBezTo>
                    <a:pt x="2078" y="2550"/>
                    <a:pt x="2645" y="2078"/>
                    <a:pt x="2834" y="1512"/>
                  </a:cubicBezTo>
                  <a:cubicBezTo>
                    <a:pt x="2078" y="945"/>
                    <a:pt x="1228" y="473"/>
                    <a:pt x="378"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66" name="Google Shape;8166;p201"/>
            <p:cNvSpPr/>
            <p:nvPr/>
          </p:nvSpPr>
          <p:spPr>
            <a:xfrm>
              <a:off x="4933750"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67" name="Google Shape;8167;p201"/>
            <p:cNvSpPr/>
            <p:nvPr/>
          </p:nvSpPr>
          <p:spPr>
            <a:xfrm>
              <a:off x="47354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68" name="Google Shape;8168;p201"/>
            <p:cNvSpPr/>
            <p:nvPr/>
          </p:nvSpPr>
          <p:spPr>
            <a:xfrm>
              <a:off x="4537125" y="61585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69" name="Google Shape;8169;p201"/>
            <p:cNvSpPr/>
            <p:nvPr/>
          </p:nvSpPr>
          <p:spPr>
            <a:xfrm>
              <a:off x="4336450"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70" name="Google Shape;8170;p201"/>
            <p:cNvSpPr/>
            <p:nvPr/>
          </p:nvSpPr>
          <p:spPr>
            <a:xfrm>
              <a:off x="41381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71" name="Google Shape;8171;p201"/>
            <p:cNvSpPr/>
            <p:nvPr/>
          </p:nvSpPr>
          <p:spPr>
            <a:xfrm>
              <a:off x="3939825" y="61585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72" name="Google Shape;8172;p201"/>
            <p:cNvSpPr/>
            <p:nvPr/>
          </p:nvSpPr>
          <p:spPr>
            <a:xfrm>
              <a:off x="5332750" y="8047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73" name="Google Shape;8173;p201"/>
            <p:cNvSpPr/>
            <p:nvPr/>
          </p:nvSpPr>
          <p:spPr>
            <a:xfrm>
              <a:off x="5134425" y="8047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74" name="Google Shape;8174;p201"/>
            <p:cNvSpPr/>
            <p:nvPr/>
          </p:nvSpPr>
          <p:spPr>
            <a:xfrm>
              <a:off x="4933750"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75" name="Google Shape;8175;p201"/>
            <p:cNvSpPr/>
            <p:nvPr/>
          </p:nvSpPr>
          <p:spPr>
            <a:xfrm>
              <a:off x="47354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76" name="Google Shape;8176;p201"/>
            <p:cNvSpPr/>
            <p:nvPr/>
          </p:nvSpPr>
          <p:spPr>
            <a:xfrm>
              <a:off x="4537125" y="8047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77" name="Google Shape;8177;p201"/>
            <p:cNvSpPr/>
            <p:nvPr/>
          </p:nvSpPr>
          <p:spPr>
            <a:xfrm>
              <a:off x="4336450"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78" name="Google Shape;8178;p201"/>
            <p:cNvSpPr/>
            <p:nvPr/>
          </p:nvSpPr>
          <p:spPr>
            <a:xfrm>
              <a:off x="41381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79" name="Google Shape;8179;p201"/>
            <p:cNvSpPr/>
            <p:nvPr/>
          </p:nvSpPr>
          <p:spPr>
            <a:xfrm>
              <a:off x="3939825" y="8047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80" name="Google Shape;8180;p201"/>
            <p:cNvSpPr/>
            <p:nvPr/>
          </p:nvSpPr>
          <p:spPr>
            <a:xfrm>
              <a:off x="55310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81" name="Google Shape;8181;p201"/>
            <p:cNvSpPr/>
            <p:nvPr/>
          </p:nvSpPr>
          <p:spPr>
            <a:xfrm>
              <a:off x="5332750" y="9936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82" name="Google Shape;8182;p201"/>
            <p:cNvSpPr/>
            <p:nvPr/>
          </p:nvSpPr>
          <p:spPr>
            <a:xfrm>
              <a:off x="5134425" y="9936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83" name="Google Shape;8183;p201"/>
            <p:cNvSpPr/>
            <p:nvPr/>
          </p:nvSpPr>
          <p:spPr>
            <a:xfrm>
              <a:off x="49337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84" name="Google Shape;8184;p201"/>
            <p:cNvSpPr/>
            <p:nvPr/>
          </p:nvSpPr>
          <p:spPr>
            <a:xfrm>
              <a:off x="47354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85" name="Google Shape;8185;p201"/>
            <p:cNvSpPr/>
            <p:nvPr/>
          </p:nvSpPr>
          <p:spPr>
            <a:xfrm>
              <a:off x="4537125" y="9936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86" name="Google Shape;8186;p201"/>
            <p:cNvSpPr/>
            <p:nvPr/>
          </p:nvSpPr>
          <p:spPr>
            <a:xfrm>
              <a:off x="43364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87" name="Google Shape;8187;p201"/>
            <p:cNvSpPr/>
            <p:nvPr/>
          </p:nvSpPr>
          <p:spPr>
            <a:xfrm>
              <a:off x="41381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88" name="Google Shape;8188;p201"/>
            <p:cNvSpPr/>
            <p:nvPr/>
          </p:nvSpPr>
          <p:spPr>
            <a:xfrm>
              <a:off x="3939825" y="9936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89" name="Google Shape;8189;p201"/>
            <p:cNvSpPr/>
            <p:nvPr/>
          </p:nvSpPr>
          <p:spPr>
            <a:xfrm>
              <a:off x="5731725" y="1182450"/>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1417"/>
                    <a:pt x="2928" y="1323"/>
                    <a:pt x="2928" y="1228"/>
                  </a:cubicBezTo>
                  <a:cubicBezTo>
                    <a:pt x="2550" y="851"/>
                    <a:pt x="2267" y="473"/>
                    <a:pt x="1984" y="95"/>
                  </a:cubicBezTo>
                  <a:cubicBezTo>
                    <a:pt x="1795" y="95"/>
                    <a:pt x="160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90" name="Google Shape;8190;p201"/>
            <p:cNvSpPr/>
            <p:nvPr/>
          </p:nvSpPr>
          <p:spPr>
            <a:xfrm>
              <a:off x="55310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1" y="2928"/>
                    <a:pt x="3022" y="2362"/>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91" name="Google Shape;8191;p201"/>
            <p:cNvSpPr/>
            <p:nvPr/>
          </p:nvSpPr>
          <p:spPr>
            <a:xfrm>
              <a:off x="5332750" y="11824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267" y="2928"/>
                    <a:pt x="2928" y="2362"/>
                    <a:pt x="2928" y="1512"/>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92" name="Google Shape;8192;p201"/>
            <p:cNvSpPr/>
            <p:nvPr/>
          </p:nvSpPr>
          <p:spPr>
            <a:xfrm>
              <a:off x="5134425" y="11824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93" name="Google Shape;8193;p201"/>
            <p:cNvSpPr/>
            <p:nvPr/>
          </p:nvSpPr>
          <p:spPr>
            <a:xfrm>
              <a:off x="49337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94" name="Google Shape;8194;p201"/>
            <p:cNvSpPr/>
            <p:nvPr/>
          </p:nvSpPr>
          <p:spPr>
            <a:xfrm>
              <a:off x="4735450" y="11824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95" name="Google Shape;8195;p201"/>
            <p:cNvSpPr/>
            <p:nvPr/>
          </p:nvSpPr>
          <p:spPr>
            <a:xfrm>
              <a:off x="4537125" y="11824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lnTo>
                    <a:pt x="1512" y="2928"/>
                  </a:lnTo>
                  <a:cubicBezTo>
                    <a:pt x="2267" y="2928"/>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96" name="Google Shape;8196;p201"/>
            <p:cNvSpPr/>
            <p:nvPr/>
          </p:nvSpPr>
          <p:spPr>
            <a:xfrm>
              <a:off x="43364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97" name="Google Shape;8197;p201"/>
            <p:cNvSpPr/>
            <p:nvPr/>
          </p:nvSpPr>
          <p:spPr>
            <a:xfrm>
              <a:off x="4138150" y="11824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98" name="Google Shape;8198;p201"/>
            <p:cNvSpPr/>
            <p:nvPr/>
          </p:nvSpPr>
          <p:spPr>
            <a:xfrm>
              <a:off x="3939825" y="1182450"/>
              <a:ext cx="73225" cy="73225"/>
            </a:xfrm>
            <a:custGeom>
              <a:avLst/>
              <a:gdLst/>
              <a:ahLst/>
              <a:cxnLst/>
              <a:rect l="l" t="t" r="r" b="b"/>
              <a:pathLst>
                <a:path w="2929" h="2929" extrusionOk="0">
                  <a:moveTo>
                    <a:pt x="1512" y="1"/>
                  </a:moveTo>
                  <a:cubicBezTo>
                    <a:pt x="662" y="1"/>
                    <a:pt x="1" y="662"/>
                    <a:pt x="1" y="1512"/>
                  </a:cubicBezTo>
                  <a:cubicBezTo>
                    <a:pt x="1" y="2267"/>
                    <a:pt x="662" y="2928"/>
                    <a:pt x="1512" y="2928"/>
                  </a:cubicBezTo>
                  <a:cubicBezTo>
                    <a:pt x="2267" y="2928"/>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99" name="Google Shape;8199;p201"/>
            <p:cNvSpPr/>
            <p:nvPr/>
          </p:nvSpPr>
          <p:spPr>
            <a:xfrm>
              <a:off x="5731725" y="1371325"/>
              <a:ext cx="73200" cy="73200"/>
            </a:xfrm>
            <a:custGeom>
              <a:avLst/>
              <a:gdLst/>
              <a:ahLst/>
              <a:cxnLst/>
              <a:rect l="l" t="t" r="r" b="b"/>
              <a:pathLst>
                <a:path w="2928" h="2928" extrusionOk="0">
                  <a:moveTo>
                    <a:pt x="1417" y="1"/>
                  </a:moveTo>
                  <a:cubicBezTo>
                    <a:pt x="662" y="1"/>
                    <a:pt x="0" y="662"/>
                    <a:pt x="0" y="1511"/>
                  </a:cubicBezTo>
                  <a:cubicBezTo>
                    <a:pt x="0"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00" name="Google Shape;8200;p201"/>
            <p:cNvSpPr/>
            <p:nvPr/>
          </p:nvSpPr>
          <p:spPr>
            <a:xfrm>
              <a:off x="55310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1" y="2928"/>
                    <a:pt x="3022" y="2361"/>
                    <a:pt x="3022" y="1511"/>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01" name="Google Shape;8201;p201"/>
            <p:cNvSpPr/>
            <p:nvPr/>
          </p:nvSpPr>
          <p:spPr>
            <a:xfrm>
              <a:off x="5332750" y="1371325"/>
              <a:ext cx="75550" cy="73200"/>
            </a:xfrm>
            <a:custGeom>
              <a:avLst/>
              <a:gdLst/>
              <a:ahLst/>
              <a:cxnLst/>
              <a:rect l="l" t="t" r="r" b="b"/>
              <a:pathLst>
                <a:path w="3022" h="2928" extrusionOk="0">
                  <a:moveTo>
                    <a:pt x="1511" y="1"/>
                  </a:moveTo>
                  <a:cubicBezTo>
                    <a:pt x="661" y="1"/>
                    <a:pt x="0" y="662"/>
                    <a:pt x="0" y="1511"/>
                  </a:cubicBezTo>
                  <a:cubicBezTo>
                    <a:pt x="0" y="2267"/>
                    <a:pt x="661" y="2928"/>
                    <a:pt x="1511" y="2928"/>
                  </a:cubicBezTo>
                  <a:cubicBezTo>
                    <a:pt x="2267" y="2928"/>
                    <a:pt x="2928" y="2361"/>
                    <a:pt x="2928" y="1511"/>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02" name="Google Shape;8202;p201"/>
            <p:cNvSpPr/>
            <p:nvPr/>
          </p:nvSpPr>
          <p:spPr>
            <a:xfrm>
              <a:off x="5134425" y="1371325"/>
              <a:ext cx="73225" cy="73200"/>
            </a:xfrm>
            <a:custGeom>
              <a:avLst/>
              <a:gdLst/>
              <a:ahLst/>
              <a:cxnLst/>
              <a:rect l="l" t="t" r="r" b="b"/>
              <a:pathLst>
                <a:path w="2929" h="2928" extrusionOk="0">
                  <a:moveTo>
                    <a:pt x="1417" y="1"/>
                  </a:moveTo>
                  <a:cubicBezTo>
                    <a:pt x="662" y="1"/>
                    <a:pt x="1" y="662"/>
                    <a:pt x="1" y="1511"/>
                  </a:cubicBezTo>
                  <a:cubicBezTo>
                    <a:pt x="1"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03" name="Google Shape;8203;p201"/>
            <p:cNvSpPr/>
            <p:nvPr/>
          </p:nvSpPr>
          <p:spPr>
            <a:xfrm>
              <a:off x="49337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04" name="Google Shape;8204;p201"/>
            <p:cNvSpPr/>
            <p:nvPr/>
          </p:nvSpPr>
          <p:spPr>
            <a:xfrm>
              <a:off x="4735450" y="1371325"/>
              <a:ext cx="75575" cy="73200"/>
            </a:xfrm>
            <a:custGeom>
              <a:avLst/>
              <a:gdLst/>
              <a:ahLst/>
              <a:cxnLst/>
              <a:rect l="l" t="t" r="r" b="b"/>
              <a:pathLst>
                <a:path w="3023" h="2928" extrusionOk="0">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05" name="Google Shape;8205;p201"/>
            <p:cNvSpPr/>
            <p:nvPr/>
          </p:nvSpPr>
          <p:spPr>
            <a:xfrm>
              <a:off x="4537125" y="1371325"/>
              <a:ext cx="73225" cy="73200"/>
            </a:xfrm>
            <a:custGeom>
              <a:avLst/>
              <a:gdLst/>
              <a:ahLst/>
              <a:cxnLst/>
              <a:rect l="l" t="t" r="r" b="b"/>
              <a:pathLst>
                <a:path w="2929" h="2928" extrusionOk="0">
                  <a:moveTo>
                    <a:pt x="1417" y="1"/>
                  </a:moveTo>
                  <a:cubicBezTo>
                    <a:pt x="662" y="1"/>
                    <a:pt x="1" y="662"/>
                    <a:pt x="1" y="1511"/>
                  </a:cubicBezTo>
                  <a:cubicBezTo>
                    <a:pt x="1" y="2267"/>
                    <a:pt x="662" y="2928"/>
                    <a:pt x="1417" y="2928"/>
                  </a:cubicBezTo>
                  <a:lnTo>
                    <a:pt x="1512" y="2928"/>
                  </a:lnTo>
                  <a:cubicBezTo>
                    <a:pt x="2267" y="2928"/>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06" name="Google Shape;8206;p201"/>
            <p:cNvSpPr/>
            <p:nvPr/>
          </p:nvSpPr>
          <p:spPr>
            <a:xfrm>
              <a:off x="43364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07" name="Google Shape;8207;p201"/>
            <p:cNvSpPr/>
            <p:nvPr/>
          </p:nvSpPr>
          <p:spPr>
            <a:xfrm>
              <a:off x="4138150" y="1371325"/>
              <a:ext cx="75575" cy="73200"/>
            </a:xfrm>
            <a:custGeom>
              <a:avLst/>
              <a:gdLst/>
              <a:ahLst/>
              <a:cxnLst/>
              <a:rect l="l" t="t" r="r" b="b"/>
              <a:pathLst>
                <a:path w="3023" h="2928" extrusionOk="0">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08" name="Google Shape;8208;p201"/>
            <p:cNvSpPr/>
            <p:nvPr/>
          </p:nvSpPr>
          <p:spPr>
            <a:xfrm>
              <a:off x="3939825" y="1371325"/>
              <a:ext cx="73225" cy="73200"/>
            </a:xfrm>
            <a:custGeom>
              <a:avLst/>
              <a:gdLst/>
              <a:ahLst/>
              <a:cxnLst/>
              <a:rect l="l" t="t" r="r" b="b"/>
              <a:pathLst>
                <a:path w="2929" h="2928" extrusionOk="0">
                  <a:moveTo>
                    <a:pt x="1512" y="1"/>
                  </a:moveTo>
                  <a:cubicBezTo>
                    <a:pt x="662" y="1"/>
                    <a:pt x="1" y="662"/>
                    <a:pt x="1" y="1511"/>
                  </a:cubicBezTo>
                  <a:cubicBezTo>
                    <a:pt x="1" y="2267"/>
                    <a:pt x="662" y="2928"/>
                    <a:pt x="1512" y="2928"/>
                  </a:cubicBezTo>
                  <a:cubicBezTo>
                    <a:pt x="2267" y="2928"/>
                    <a:pt x="2928" y="2361"/>
                    <a:pt x="2928" y="1511"/>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09" name="Google Shape;8209;p201"/>
            <p:cNvSpPr/>
            <p:nvPr/>
          </p:nvSpPr>
          <p:spPr>
            <a:xfrm>
              <a:off x="5930025" y="1560200"/>
              <a:ext cx="73225" cy="73200"/>
            </a:xfrm>
            <a:custGeom>
              <a:avLst/>
              <a:gdLst/>
              <a:ahLst/>
              <a:cxnLst/>
              <a:rect l="l" t="t" r="r" b="b"/>
              <a:pathLst>
                <a:path w="2929" h="2928" extrusionOk="0">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10" name="Google Shape;8210;p201"/>
            <p:cNvSpPr/>
            <p:nvPr/>
          </p:nvSpPr>
          <p:spPr>
            <a:xfrm>
              <a:off x="5731725" y="1560200"/>
              <a:ext cx="73200" cy="73200"/>
            </a:xfrm>
            <a:custGeom>
              <a:avLst/>
              <a:gdLst/>
              <a:ahLst/>
              <a:cxnLst/>
              <a:rect l="l" t="t" r="r" b="b"/>
              <a:pathLst>
                <a:path w="2928" h="2928" extrusionOk="0">
                  <a:moveTo>
                    <a:pt x="1417" y="0"/>
                  </a:moveTo>
                  <a:cubicBezTo>
                    <a:pt x="662" y="0"/>
                    <a:pt x="0" y="661"/>
                    <a:pt x="0" y="1511"/>
                  </a:cubicBezTo>
                  <a:cubicBezTo>
                    <a:pt x="0"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11" name="Google Shape;8211;p201"/>
            <p:cNvSpPr/>
            <p:nvPr/>
          </p:nvSpPr>
          <p:spPr>
            <a:xfrm>
              <a:off x="55310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1" y="2928"/>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12" name="Google Shape;8212;p201"/>
            <p:cNvSpPr/>
            <p:nvPr/>
          </p:nvSpPr>
          <p:spPr>
            <a:xfrm>
              <a:off x="5332750" y="1560200"/>
              <a:ext cx="75550" cy="73200"/>
            </a:xfrm>
            <a:custGeom>
              <a:avLst/>
              <a:gdLst/>
              <a:ahLst/>
              <a:cxnLst/>
              <a:rect l="l" t="t" r="r" b="b"/>
              <a:pathLst>
                <a:path w="3022" h="2928" extrusionOk="0">
                  <a:moveTo>
                    <a:pt x="1511" y="0"/>
                  </a:moveTo>
                  <a:cubicBezTo>
                    <a:pt x="661" y="0"/>
                    <a:pt x="0" y="661"/>
                    <a:pt x="0" y="1511"/>
                  </a:cubicBezTo>
                  <a:cubicBezTo>
                    <a:pt x="0" y="2267"/>
                    <a:pt x="661" y="2928"/>
                    <a:pt x="1511" y="2928"/>
                  </a:cubicBezTo>
                  <a:cubicBezTo>
                    <a:pt x="2267" y="2928"/>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13" name="Google Shape;8213;p201"/>
            <p:cNvSpPr/>
            <p:nvPr/>
          </p:nvSpPr>
          <p:spPr>
            <a:xfrm>
              <a:off x="5134425" y="1560200"/>
              <a:ext cx="73225" cy="73200"/>
            </a:xfrm>
            <a:custGeom>
              <a:avLst/>
              <a:gdLst/>
              <a:ahLst/>
              <a:cxnLst/>
              <a:rect l="l" t="t" r="r" b="b"/>
              <a:pathLst>
                <a:path w="2929" h="2928" extrusionOk="0">
                  <a:moveTo>
                    <a:pt x="1417" y="0"/>
                  </a:moveTo>
                  <a:cubicBezTo>
                    <a:pt x="662" y="0"/>
                    <a:pt x="1" y="661"/>
                    <a:pt x="1" y="1511"/>
                  </a:cubicBezTo>
                  <a:cubicBezTo>
                    <a:pt x="1"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14" name="Google Shape;8214;p201"/>
            <p:cNvSpPr/>
            <p:nvPr/>
          </p:nvSpPr>
          <p:spPr>
            <a:xfrm>
              <a:off x="49337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15" name="Google Shape;8215;p201"/>
            <p:cNvSpPr/>
            <p:nvPr/>
          </p:nvSpPr>
          <p:spPr>
            <a:xfrm>
              <a:off x="4735450" y="1560200"/>
              <a:ext cx="75575" cy="73200"/>
            </a:xfrm>
            <a:custGeom>
              <a:avLst/>
              <a:gdLst/>
              <a:ahLst/>
              <a:cxnLst/>
              <a:rect l="l" t="t" r="r" b="b"/>
              <a:pathLst>
                <a:path w="3023" h="2928" extrusionOk="0">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16" name="Google Shape;8216;p201"/>
            <p:cNvSpPr/>
            <p:nvPr/>
          </p:nvSpPr>
          <p:spPr>
            <a:xfrm>
              <a:off x="4537125" y="1560200"/>
              <a:ext cx="73225" cy="73200"/>
            </a:xfrm>
            <a:custGeom>
              <a:avLst/>
              <a:gdLst/>
              <a:ahLst/>
              <a:cxnLst/>
              <a:rect l="l" t="t" r="r" b="b"/>
              <a:pathLst>
                <a:path w="2929" h="2928" extrusionOk="0">
                  <a:moveTo>
                    <a:pt x="1417" y="0"/>
                  </a:moveTo>
                  <a:cubicBezTo>
                    <a:pt x="662" y="0"/>
                    <a:pt x="1" y="661"/>
                    <a:pt x="1" y="1511"/>
                  </a:cubicBezTo>
                  <a:cubicBezTo>
                    <a:pt x="1" y="2267"/>
                    <a:pt x="662" y="2928"/>
                    <a:pt x="1417" y="2928"/>
                  </a:cubicBezTo>
                  <a:lnTo>
                    <a:pt x="1512" y="2928"/>
                  </a:lnTo>
                  <a:cubicBezTo>
                    <a:pt x="2267" y="2928"/>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17" name="Google Shape;8217;p201"/>
            <p:cNvSpPr/>
            <p:nvPr/>
          </p:nvSpPr>
          <p:spPr>
            <a:xfrm>
              <a:off x="43364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18" name="Google Shape;8218;p201"/>
            <p:cNvSpPr/>
            <p:nvPr/>
          </p:nvSpPr>
          <p:spPr>
            <a:xfrm>
              <a:off x="4138150" y="1560200"/>
              <a:ext cx="75575" cy="73200"/>
            </a:xfrm>
            <a:custGeom>
              <a:avLst/>
              <a:gdLst/>
              <a:ahLst/>
              <a:cxnLst/>
              <a:rect l="l" t="t" r="r" b="b"/>
              <a:pathLst>
                <a:path w="3023" h="2928" extrusionOk="0">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19" name="Google Shape;8219;p201"/>
            <p:cNvSpPr/>
            <p:nvPr/>
          </p:nvSpPr>
          <p:spPr>
            <a:xfrm>
              <a:off x="3939825" y="1560200"/>
              <a:ext cx="73225" cy="73200"/>
            </a:xfrm>
            <a:custGeom>
              <a:avLst/>
              <a:gdLst/>
              <a:ahLst/>
              <a:cxnLst/>
              <a:rect l="l" t="t" r="r" b="b"/>
              <a:pathLst>
                <a:path w="2929" h="2928" extrusionOk="0">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20" name="Google Shape;8220;p201"/>
            <p:cNvSpPr/>
            <p:nvPr/>
          </p:nvSpPr>
          <p:spPr>
            <a:xfrm>
              <a:off x="5930025" y="17490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21" name="Google Shape;8221;p201"/>
            <p:cNvSpPr/>
            <p:nvPr/>
          </p:nvSpPr>
          <p:spPr>
            <a:xfrm>
              <a:off x="5731725" y="1749075"/>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22" name="Google Shape;8222;p201"/>
            <p:cNvSpPr/>
            <p:nvPr/>
          </p:nvSpPr>
          <p:spPr>
            <a:xfrm>
              <a:off x="55310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23" name="Google Shape;8223;p201"/>
            <p:cNvSpPr/>
            <p:nvPr/>
          </p:nvSpPr>
          <p:spPr>
            <a:xfrm>
              <a:off x="5332750" y="17490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24" name="Google Shape;8224;p201"/>
            <p:cNvSpPr/>
            <p:nvPr/>
          </p:nvSpPr>
          <p:spPr>
            <a:xfrm>
              <a:off x="5134425" y="17490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25" name="Google Shape;8225;p201"/>
            <p:cNvSpPr/>
            <p:nvPr/>
          </p:nvSpPr>
          <p:spPr>
            <a:xfrm>
              <a:off x="49337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26" name="Google Shape;8226;p201"/>
            <p:cNvSpPr/>
            <p:nvPr/>
          </p:nvSpPr>
          <p:spPr>
            <a:xfrm>
              <a:off x="47354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27" name="Google Shape;8227;p201"/>
            <p:cNvSpPr/>
            <p:nvPr/>
          </p:nvSpPr>
          <p:spPr>
            <a:xfrm>
              <a:off x="4537125" y="17490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28" name="Google Shape;8228;p201"/>
            <p:cNvSpPr/>
            <p:nvPr/>
          </p:nvSpPr>
          <p:spPr>
            <a:xfrm>
              <a:off x="43364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29" name="Google Shape;8229;p201"/>
            <p:cNvSpPr/>
            <p:nvPr/>
          </p:nvSpPr>
          <p:spPr>
            <a:xfrm>
              <a:off x="41381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30" name="Google Shape;8230;p201"/>
            <p:cNvSpPr/>
            <p:nvPr/>
          </p:nvSpPr>
          <p:spPr>
            <a:xfrm>
              <a:off x="3939825" y="17490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31" name="Google Shape;8231;p201"/>
            <p:cNvSpPr/>
            <p:nvPr/>
          </p:nvSpPr>
          <p:spPr>
            <a:xfrm>
              <a:off x="61283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32" name="Google Shape;8232;p201"/>
            <p:cNvSpPr/>
            <p:nvPr/>
          </p:nvSpPr>
          <p:spPr>
            <a:xfrm>
              <a:off x="5930025" y="1937925"/>
              <a:ext cx="73225" cy="75575"/>
            </a:xfrm>
            <a:custGeom>
              <a:avLst/>
              <a:gdLst/>
              <a:ahLst/>
              <a:cxnLst/>
              <a:rect l="l" t="t" r="r" b="b"/>
              <a:pathLst>
                <a:path w="2929" h="3023" extrusionOk="0">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33" name="Google Shape;8233;p201"/>
            <p:cNvSpPr/>
            <p:nvPr/>
          </p:nvSpPr>
          <p:spPr>
            <a:xfrm>
              <a:off x="5731725" y="1937925"/>
              <a:ext cx="73200" cy="75575"/>
            </a:xfrm>
            <a:custGeom>
              <a:avLst/>
              <a:gdLst/>
              <a:ahLst/>
              <a:cxnLst/>
              <a:rect l="l" t="t" r="r" b="b"/>
              <a:pathLst>
                <a:path w="2928" h="3023" extrusionOk="0">
                  <a:moveTo>
                    <a:pt x="1417" y="1"/>
                  </a:moveTo>
                  <a:cubicBezTo>
                    <a:pt x="662" y="1"/>
                    <a:pt x="0" y="662"/>
                    <a:pt x="0" y="1512"/>
                  </a:cubicBezTo>
                  <a:cubicBezTo>
                    <a:pt x="0"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34" name="Google Shape;8234;p201"/>
            <p:cNvSpPr/>
            <p:nvPr/>
          </p:nvSpPr>
          <p:spPr>
            <a:xfrm>
              <a:off x="55310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35" name="Google Shape;8235;p201"/>
            <p:cNvSpPr/>
            <p:nvPr/>
          </p:nvSpPr>
          <p:spPr>
            <a:xfrm>
              <a:off x="5332750" y="1937925"/>
              <a:ext cx="75550" cy="75575"/>
            </a:xfrm>
            <a:custGeom>
              <a:avLst/>
              <a:gdLst/>
              <a:ahLst/>
              <a:cxnLst/>
              <a:rect l="l" t="t" r="r" b="b"/>
              <a:pathLst>
                <a:path w="3022" h="3023" extrusionOk="0">
                  <a:moveTo>
                    <a:pt x="1511" y="1"/>
                  </a:moveTo>
                  <a:cubicBezTo>
                    <a:pt x="661" y="1"/>
                    <a:pt x="0" y="662"/>
                    <a:pt x="0" y="1512"/>
                  </a:cubicBezTo>
                  <a:cubicBezTo>
                    <a:pt x="0" y="2267"/>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36" name="Google Shape;8236;p201"/>
            <p:cNvSpPr/>
            <p:nvPr/>
          </p:nvSpPr>
          <p:spPr>
            <a:xfrm>
              <a:off x="5134425" y="1937925"/>
              <a:ext cx="73225" cy="75575"/>
            </a:xfrm>
            <a:custGeom>
              <a:avLst/>
              <a:gdLst/>
              <a:ahLst/>
              <a:cxnLst/>
              <a:rect l="l" t="t" r="r" b="b"/>
              <a:pathLst>
                <a:path w="2929" h="3023" extrusionOk="0">
                  <a:moveTo>
                    <a:pt x="1417" y="1"/>
                  </a:moveTo>
                  <a:cubicBezTo>
                    <a:pt x="662" y="1"/>
                    <a:pt x="1" y="662"/>
                    <a:pt x="1" y="1512"/>
                  </a:cubicBezTo>
                  <a:cubicBezTo>
                    <a:pt x="1"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37" name="Google Shape;8237;p201"/>
            <p:cNvSpPr/>
            <p:nvPr/>
          </p:nvSpPr>
          <p:spPr>
            <a:xfrm>
              <a:off x="49337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38" name="Google Shape;8238;p201"/>
            <p:cNvSpPr/>
            <p:nvPr/>
          </p:nvSpPr>
          <p:spPr>
            <a:xfrm>
              <a:off x="47354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39" name="Google Shape;8239;p201"/>
            <p:cNvSpPr/>
            <p:nvPr/>
          </p:nvSpPr>
          <p:spPr>
            <a:xfrm>
              <a:off x="4537125" y="1937925"/>
              <a:ext cx="73225" cy="75575"/>
            </a:xfrm>
            <a:custGeom>
              <a:avLst/>
              <a:gdLst/>
              <a:ahLst/>
              <a:cxnLst/>
              <a:rect l="l" t="t" r="r" b="b"/>
              <a:pathLst>
                <a:path w="2929" h="3023" extrusionOk="0">
                  <a:moveTo>
                    <a:pt x="1417" y="1"/>
                  </a:moveTo>
                  <a:cubicBezTo>
                    <a:pt x="662" y="1"/>
                    <a:pt x="1" y="662"/>
                    <a:pt x="1" y="1512"/>
                  </a:cubicBezTo>
                  <a:cubicBezTo>
                    <a:pt x="1" y="2267"/>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40" name="Google Shape;8240;p201"/>
            <p:cNvSpPr/>
            <p:nvPr/>
          </p:nvSpPr>
          <p:spPr>
            <a:xfrm>
              <a:off x="43364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41" name="Google Shape;8241;p201"/>
            <p:cNvSpPr/>
            <p:nvPr/>
          </p:nvSpPr>
          <p:spPr>
            <a:xfrm>
              <a:off x="41381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42" name="Google Shape;8242;p201"/>
            <p:cNvSpPr/>
            <p:nvPr/>
          </p:nvSpPr>
          <p:spPr>
            <a:xfrm>
              <a:off x="3939825" y="1937925"/>
              <a:ext cx="73225" cy="75575"/>
            </a:xfrm>
            <a:custGeom>
              <a:avLst/>
              <a:gdLst/>
              <a:ahLst/>
              <a:cxnLst/>
              <a:rect l="l" t="t" r="r" b="b"/>
              <a:pathLst>
                <a:path w="2929" h="3023" extrusionOk="0">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43" name="Google Shape;8243;p201"/>
            <p:cNvSpPr/>
            <p:nvPr/>
          </p:nvSpPr>
          <p:spPr>
            <a:xfrm>
              <a:off x="61283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44" name="Google Shape;8244;p201"/>
            <p:cNvSpPr/>
            <p:nvPr/>
          </p:nvSpPr>
          <p:spPr>
            <a:xfrm>
              <a:off x="5930025" y="212680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45" name="Google Shape;8245;p201"/>
            <p:cNvSpPr/>
            <p:nvPr/>
          </p:nvSpPr>
          <p:spPr>
            <a:xfrm>
              <a:off x="5731725" y="2126800"/>
              <a:ext cx="73200" cy="75575"/>
            </a:xfrm>
            <a:custGeom>
              <a:avLst/>
              <a:gdLst/>
              <a:ahLst/>
              <a:cxnLst/>
              <a:rect l="l" t="t" r="r" b="b"/>
              <a:pathLst>
                <a:path w="2928" h="3023" extrusionOk="0">
                  <a:moveTo>
                    <a:pt x="1417" y="1"/>
                  </a:moveTo>
                  <a:cubicBezTo>
                    <a:pt x="662" y="1"/>
                    <a:pt x="0" y="662"/>
                    <a:pt x="0" y="1511"/>
                  </a:cubicBezTo>
                  <a:cubicBezTo>
                    <a:pt x="0"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46" name="Google Shape;8246;p201"/>
            <p:cNvSpPr/>
            <p:nvPr/>
          </p:nvSpPr>
          <p:spPr>
            <a:xfrm>
              <a:off x="55310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1" y="3022"/>
                    <a:pt x="3022" y="2361"/>
                    <a:pt x="3022" y="1511"/>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47" name="Google Shape;8247;p201"/>
            <p:cNvSpPr/>
            <p:nvPr/>
          </p:nvSpPr>
          <p:spPr>
            <a:xfrm>
              <a:off x="5332750" y="212680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267" y="3022"/>
                    <a:pt x="2928" y="2361"/>
                    <a:pt x="2928" y="1511"/>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48" name="Google Shape;8248;p201"/>
            <p:cNvSpPr/>
            <p:nvPr/>
          </p:nvSpPr>
          <p:spPr>
            <a:xfrm>
              <a:off x="5134425" y="212680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49" name="Google Shape;8249;p201"/>
            <p:cNvSpPr/>
            <p:nvPr/>
          </p:nvSpPr>
          <p:spPr>
            <a:xfrm>
              <a:off x="49337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50" name="Google Shape;8250;p201"/>
            <p:cNvSpPr/>
            <p:nvPr/>
          </p:nvSpPr>
          <p:spPr>
            <a:xfrm>
              <a:off x="47354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51" name="Google Shape;8251;p201"/>
            <p:cNvSpPr/>
            <p:nvPr/>
          </p:nvSpPr>
          <p:spPr>
            <a:xfrm>
              <a:off x="4537125" y="212680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52" name="Google Shape;8252;p201"/>
            <p:cNvSpPr/>
            <p:nvPr/>
          </p:nvSpPr>
          <p:spPr>
            <a:xfrm>
              <a:off x="43364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53" name="Google Shape;8253;p201"/>
            <p:cNvSpPr/>
            <p:nvPr/>
          </p:nvSpPr>
          <p:spPr>
            <a:xfrm>
              <a:off x="41381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54" name="Google Shape;8254;p201"/>
            <p:cNvSpPr/>
            <p:nvPr/>
          </p:nvSpPr>
          <p:spPr>
            <a:xfrm>
              <a:off x="3939825" y="212680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55" name="Google Shape;8255;p201"/>
            <p:cNvSpPr/>
            <p:nvPr/>
          </p:nvSpPr>
          <p:spPr>
            <a:xfrm>
              <a:off x="61283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56" name="Google Shape;8256;p201"/>
            <p:cNvSpPr/>
            <p:nvPr/>
          </p:nvSpPr>
          <p:spPr>
            <a:xfrm>
              <a:off x="5930025" y="231567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57" name="Google Shape;8257;p201"/>
            <p:cNvSpPr/>
            <p:nvPr/>
          </p:nvSpPr>
          <p:spPr>
            <a:xfrm>
              <a:off x="5731725" y="2315675"/>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58" name="Google Shape;8258;p201"/>
            <p:cNvSpPr/>
            <p:nvPr/>
          </p:nvSpPr>
          <p:spPr>
            <a:xfrm>
              <a:off x="55310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59" name="Google Shape;8259;p201"/>
            <p:cNvSpPr/>
            <p:nvPr/>
          </p:nvSpPr>
          <p:spPr>
            <a:xfrm>
              <a:off x="5332750" y="231567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60" name="Google Shape;8260;p201"/>
            <p:cNvSpPr/>
            <p:nvPr/>
          </p:nvSpPr>
          <p:spPr>
            <a:xfrm>
              <a:off x="5134425" y="231567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61" name="Google Shape;8261;p201"/>
            <p:cNvSpPr/>
            <p:nvPr/>
          </p:nvSpPr>
          <p:spPr>
            <a:xfrm>
              <a:off x="49337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62" name="Google Shape;8262;p201"/>
            <p:cNvSpPr/>
            <p:nvPr/>
          </p:nvSpPr>
          <p:spPr>
            <a:xfrm>
              <a:off x="47354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63" name="Google Shape;8263;p201"/>
            <p:cNvSpPr/>
            <p:nvPr/>
          </p:nvSpPr>
          <p:spPr>
            <a:xfrm>
              <a:off x="4537125" y="231567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64" name="Google Shape;8264;p201"/>
            <p:cNvSpPr/>
            <p:nvPr/>
          </p:nvSpPr>
          <p:spPr>
            <a:xfrm>
              <a:off x="43364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65" name="Google Shape;8265;p201"/>
            <p:cNvSpPr/>
            <p:nvPr/>
          </p:nvSpPr>
          <p:spPr>
            <a:xfrm>
              <a:off x="41381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66" name="Google Shape;8266;p201"/>
            <p:cNvSpPr/>
            <p:nvPr/>
          </p:nvSpPr>
          <p:spPr>
            <a:xfrm>
              <a:off x="3939825" y="231567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67" name="Google Shape;8267;p201"/>
            <p:cNvSpPr/>
            <p:nvPr/>
          </p:nvSpPr>
          <p:spPr>
            <a:xfrm>
              <a:off x="6326650" y="2509250"/>
              <a:ext cx="28375" cy="68500"/>
            </a:xfrm>
            <a:custGeom>
              <a:avLst/>
              <a:gdLst/>
              <a:ahLst/>
              <a:cxnLst/>
              <a:rect l="l" t="t" r="r" b="b"/>
              <a:pathLst>
                <a:path w="1135" h="2740" extrusionOk="0">
                  <a:moveTo>
                    <a:pt x="851" y="1"/>
                  </a:moveTo>
                  <a:cubicBezTo>
                    <a:pt x="379" y="284"/>
                    <a:pt x="1" y="756"/>
                    <a:pt x="1" y="1323"/>
                  </a:cubicBezTo>
                  <a:cubicBezTo>
                    <a:pt x="1" y="1984"/>
                    <a:pt x="473" y="2551"/>
                    <a:pt x="1134" y="2740"/>
                  </a:cubicBezTo>
                  <a:cubicBezTo>
                    <a:pt x="1040" y="1795"/>
                    <a:pt x="945" y="945"/>
                    <a:pt x="85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68" name="Google Shape;8268;p201"/>
            <p:cNvSpPr/>
            <p:nvPr/>
          </p:nvSpPr>
          <p:spPr>
            <a:xfrm>
              <a:off x="61283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69" name="Google Shape;8269;p201"/>
            <p:cNvSpPr/>
            <p:nvPr/>
          </p:nvSpPr>
          <p:spPr>
            <a:xfrm>
              <a:off x="5930025" y="250455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70" name="Google Shape;8270;p201"/>
            <p:cNvSpPr/>
            <p:nvPr/>
          </p:nvSpPr>
          <p:spPr>
            <a:xfrm>
              <a:off x="5731725" y="2504550"/>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71" name="Google Shape;8271;p201"/>
            <p:cNvSpPr/>
            <p:nvPr/>
          </p:nvSpPr>
          <p:spPr>
            <a:xfrm>
              <a:off x="55310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72" name="Google Shape;8272;p201"/>
            <p:cNvSpPr/>
            <p:nvPr/>
          </p:nvSpPr>
          <p:spPr>
            <a:xfrm>
              <a:off x="5332750" y="250455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73" name="Google Shape;8273;p201"/>
            <p:cNvSpPr/>
            <p:nvPr/>
          </p:nvSpPr>
          <p:spPr>
            <a:xfrm>
              <a:off x="5134425" y="250455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74" name="Google Shape;8274;p201"/>
            <p:cNvSpPr/>
            <p:nvPr/>
          </p:nvSpPr>
          <p:spPr>
            <a:xfrm>
              <a:off x="49337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75" name="Google Shape;8275;p201"/>
            <p:cNvSpPr/>
            <p:nvPr/>
          </p:nvSpPr>
          <p:spPr>
            <a:xfrm>
              <a:off x="47354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76" name="Google Shape;8276;p201"/>
            <p:cNvSpPr/>
            <p:nvPr/>
          </p:nvSpPr>
          <p:spPr>
            <a:xfrm>
              <a:off x="4537125" y="250455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77" name="Google Shape;8277;p201"/>
            <p:cNvSpPr/>
            <p:nvPr/>
          </p:nvSpPr>
          <p:spPr>
            <a:xfrm>
              <a:off x="43364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78" name="Google Shape;8278;p201"/>
            <p:cNvSpPr/>
            <p:nvPr/>
          </p:nvSpPr>
          <p:spPr>
            <a:xfrm>
              <a:off x="41381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79" name="Google Shape;8279;p201"/>
            <p:cNvSpPr/>
            <p:nvPr/>
          </p:nvSpPr>
          <p:spPr>
            <a:xfrm>
              <a:off x="3939825" y="250455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80" name="Google Shape;8280;p201"/>
            <p:cNvSpPr/>
            <p:nvPr/>
          </p:nvSpPr>
          <p:spPr>
            <a:xfrm>
              <a:off x="6326650" y="2693400"/>
              <a:ext cx="40175" cy="75575"/>
            </a:xfrm>
            <a:custGeom>
              <a:avLst/>
              <a:gdLst/>
              <a:ahLst/>
              <a:cxnLst/>
              <a:rect l="l" t="t" r="r" b="b"/>
              <a:pathLst>
                <a:path w="1607" h="3023" extrusionOk="0">
                  <a:moveTo>
                    <a:pt x="1512" y="1"/>
                  </a:moveTo>
                  <a:cubicBezTo>
                    <a:pt x="662" y="1"/>
                    <a:pt x="1" y="662"/>
                    <a:pt x="1" y="1512"/>
                  </a:cubicBezTo>
                  <a:cubicBezTo>
                    <a:pt x="1" y="2362"/>
                    <a:pt x="662" y="3023"/>
                    <a:pt x="1512" y="3023"/>
                  </a:cubicBezTo>
                  <a:lnTo>
                    <a:pt x="1512" y="2928"/>
                  </a:lnTo>
                  <a:lnTo>
                    <a:pt x="1606" y="2928"/>
                  </a:lnTo>
                  <a:cubicBezTo>
                    <a:pt x="1606" y="1984"/>
                    <a:pt x="1512" y="1040"/>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81" name="Google Shape;8281;p201"/>
            <p:cNvSpPr/>
            <p:nvPr/>
          </p:nvSpPr>
          <p:spPr>
            <a:xfrm>
              <a:off x="61283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82" name="Google Shape;8282;p201"/>
            <p:cNvSpPr/>
            <p:nvPr/>
          </p:nvSpPr>
          <p:spPr>
            <a:xfrm>
              <a:off x="5930025" y="2693400"/>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83" name="Google Shape;8283;p201"/>
            <p:cNvSpPr/>
            <p:nvPr/>
          </p:nvSpPr>
          <p:spPr>
            <a:xfrm>
              <a:off x="5731725" y="2693400"/>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84" name="Google Shape;8284;p201"/>
            <p:cNvSpPr/>
            <p:nvPr/>
          </p:nvSpPr>
          <p:spPr>
            <a:xfrm>
              <a:off x="55310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85" name="Google Shape;8285;p201"/>
            <p:cNvSpPr/>
            <p:nvPr/>
          </p:nvSpPr>
          <p:spPr>
            <a:xfrm>
              <a:off x="5332750" y="2693400"/>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86" name="Google Shape;8286;p201"/>
            <p:cNvSpPr/>
            <p:nvPr/>
          </p:nvSpPr>
          <p:spPr>
            <a:xfrm>
              <a:off x="5134425" y="2693400"/>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87" name="Google Shape;8287;p201"/>
            <p:cNvSpPr/>
            <p:nvPr/>
          </p:nvSpPr>
          <p:spPr>
            <a:xfrm>
              <a:off x="49337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88" name="Google Shape;8288;p201"/>
            <p:cNvSpPr/>
            <p:nvPr/>
          </p:nvSpPr>
          <p:spPr>
            <a:xfrm>
              <a:off x="47354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89" name="Google Shape;8289;p201"/>
            <p:cNvSpPr/>
            <p:nvPr/>
          </p:nvSpPr>
          <p:spPr>
            <a:xfrm>
              <a:off x="4537125" y="2693400"/>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90" name="Google Shape;8290;p201"/>
            <p:cNvSpPr/>
            <p:nvPr/>
          </p:nvSpPr>
          <p:spPr>
            <a:xfrm>
              <a:off x="43364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91" name="Google Shape;8291;p201"/>
            <p:cNvSpPr/>
            <p:nvPr/>
          </p:nvSpPr>
          <p:spPr>
            <a:xfrm>
              <a:off x="41381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92" name="Google Shape;8292;p201"/>
            <p:cNvSpPr/>
            <p:nvPr/>
          </p:nvSpPr>
          <p:spPr>
            <a:xfrm>
              <a:off x="3939825" y="2693400"/>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pic>
        <p:nvPicPr>
          <p:cNvPr id="8293" name="Google Shape;8293;p201"/>
          <p:cNvPicPr preferRelativeResize="0"/>
          <p:nvPr/>
        </p:nvPicPr>
        <p:blipFill rotWithShape="1">
          <a:blip r:embed="rId5">
            <a:alphaModFix/>
          </a:blip>
          <a:srcRect/>
          <a:stretch/>
        </p:blipFill>
        <p:spPr>
          <a:xfrm>
            <a:off x="455004" y="401901"/>
            <a:ext cx="908399" cy="259033"/>
          </a:xfrm>
          <a:prstGeom prst="rect">
            <a:avLst/>
          </a:prstGeom>
          <a:noFill/>
          <a:ln>
            <a:noFill/>
          </a:ln>
        </p:spPr>
      </p:pic>
    </p:spTree>
  </p:cSld>
  <p:clrMapOvr>
    <a:masterClrMapping/>
  </p:clrMapOvr>
</p:sldLayout>
</file>

<file path=ppt/slideLayouts/slideLayout92.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spTree>
      <p:nvGrpSpPr>
        <p:cNvPr id="1" name="Shape 8294"/>
        <p:cNvGrpSpPr/>
        <p:nvPr/>
      </p:nvGrpSpPr>
      <p:grpSpPr>
        <a:xfrm>
          <a:off x="0" y="0"/>
          <a:ext cx="0" cy="0"/>
          <a:chOff x="0" y="0"/>
          <a:chExt cx="0" cy="0"/>
        </a:xfrm>
      </p:grpSpPr>
      <p:sp>
        <p:nvSpPr>
          <p:cNvPr id="8295" name="Google Shape;8295;p202"/>
          <p:cNvSpPr txBox="1">
            <a:spLocks noGrp="1"/>
          </p:cNvSpPr>
          <p:nvPr>
            <p:ph type="title"/>
          </p:nvPr>
        </p:nvSpPr>
        <p:spPr>
          <a:xfrm>
            <a:off x="311700" y="1980344"/>
            <a:ext cx="8520600" cy="841800"/>
          </a:xfrm>
          <a:prstGeom prst="rect">
            <a:avLst/>
          </a:prstGeom>
          <a:noFill/>
          <a:ln>
            <a:noFill/>
          </a:ln>
        </p:spPr>
        <p:txBody>
          <a:bodyPr spcFirstLastPara="1" wrap="square" lIns="91425" tIns="91425" rIns="91425" bIns="91425" anchor="ctr" anchorCtr="0">
            <a:normAutofit/>
          </a:bodyPr>
          <a:lstStyle>
            <a:lvl1pPr lvl="0" algn="ctr">
              <a:lnSpc>
                <a:spcPct val="100000"/>
              </a:lnSpc>
              <a:spcBef>
                <a:spcPts val="0"/>
              </a:spcBef>
              <a:spcAft>
                <a:spcPts val="0"/>
              </a:spcAft>
              <a:buSzPts val="3600"/>
              <a:buNone/>
              <a:defRPr sz="3600"/>
            </a:lvl1pPr>
            <a:lvl2pPr lvl="1" algn="ctr">
              <a:lnSpc>
                <a:spcPct val="100000"/>
              </a:lnSpc>
              <a:spcBef>
                <a:spcPts val="0"/>
              </a:spcBef>
              <a:spcAft>
                <a:spcPts val="0"/>
              </a:spcAft>
              <a:buSzPts val="3600"/>
              <a:buNone/>
              <a:defRPr sz="3600"/>
            </a:lvl2pPr>
            <a:lvl3pPr lvl="2" algn="ctr">
              <a:lnSpc>
                <a:spcPct val="100000"/>
              </a:lnSpc>
              <a:spcBef>
                <a:spcPts val="0"/>
              </a:spcBef>
              <a:spcAft>
                <a:spcPts val="0"/>
              </a:spcAft>
              <a:buSzPts val="3600"/>
              <a:buNone/>
              <a:defRPr sz="3600"/>
            </a:lvl3pPr>
            <a:lvl4pPr lvl="3" algn="ctr">
              <a:lnSpc>
                <a:spcPct val="100000"/>
              </a:lnSpc>
              <a:spcBef>
                <a:spcPts val="0"/>
              </a:spcBef>
              <a:spcAft>
                <a:spcPts val="0"/>
              </a:spcAft>
              <a:buSzPts val="3600"/>
              <a:buNone/>
              <a:defRPr sz="3600"/>
            </a:lvl4pPr>
            <a:lvl5pPr lvl="4" algn="ctr">
              <a:lnSpc>
                <a:spcPct val="100000"/>
              </a:lnSpc>
              <a:spcBef>
                <a:spcPts val="0"/>
              </a:spcBef>
              <a:spcAft>
                <a:spcPts val="0"/>
              </a:spcAft>
              <a:buSzPts val="3600"/>
              <a:buNone/>
              <a:defRPr sz="3600"/>
            </a:lvl5pPr>
            <a:lvl6pPr lvl="5" algn="ctr">
              <a:lnSpc>
                <a:spcPct val="100000"/>
              </a:lnSpc>
              <a:spcBef>
                <a:spcPts val="0"/>
              </a:spcBef>
              <a:spcAft>
                <a:spcPts val="0"/>
              </a:spcAft>
              <a:buSzPts val="3600"/>
              <a:buNone/>
              <a:defRPr sz="3600"/>
            </a:lvl6pPr>
            <a:lvl7pPr lvl="6" algn="ctr">
              <a:lnSpc>
                <a:spcPct val="100000"/>
              </a:lnSpc>
              <a:spcBef>
                <a:spcPts val="0"/>
              </a:spcBef>
              <a:spcAft>
                <a:spcPts val="0"/>
              </a:spcAft>
              <a:buSzPts val="3600"/>
              <a:buNone/>
              <a:defRPr sz="3600"/>
            </a:lvl7pPr>
            <a:lvl8pPr lvl="7" algn="ctr">
              <a:lnSpc>
                <a:spcPct val="100000"/>
              </a:lnSpc>
              <a:spcBef>
                <a:spcPts val="0"/>
              </a:spcBef>
              <a:spcAft>
                <a:spcPts val="0"/>
              </a:spcAft>
              <a:buSzPts val="3600"/>
              <a:buNone/>
              <a:defRPr sz="3600"/>
            </a:lvl8pPr>
            <a:lvl9pPr lvl="8" algn="ctr">
              <a:lnSpc>
                <a:spcPct val="100000"/>
              </a:lnSpc>
              <a:spcBef>
                <a:spcPts val="0"/>
              </a:spcBef>
              <a:spcAft>
                <a:spcPts val="0"/>
              </a:spcAft>
              <a:buSzPts val="3600"/>
              <a:buNone/>
              <a:defRPr sz="3600"/>
            </a:lvl9pPr>
          </a:lstStyle>
          <a:p>
            <a:endParaRPr/>
          </a:p>
        </p:txBody>
      </p:sp>
      <p:sp>
        <p:nvSpPr>
          <p:cNvPr id="8296" name="Google Shape;8296;p202"/>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8297" name="Google Shape;8297;p202"/>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93.xml><?xml version="1.0" encoding="utf-8"?>
<p:sldLayout xmlns:a="http://schemas.openxmlformats.org/drawingml/2006/main" xmlns:r="http://schemas.openxmlformats.org/officeDocument/2006/relationships" xmlns:p="http://schemas.openxmlformats.org/presentationml/2006/main" matchingName="Section header w/chevron">
  <p:cSld name="Section header w/chevron">
    <p:spTree>
      <p:nvGrpSpPr>
        <p:cNvPr id="1" name="Shape 8298"/>
        <p:cNvGrpSpPr/>
        <p:nvPr/>
      </p:nvGrpSpPr>
      <p:grpSpPr>
        <a:xfrm>
          <a:off x="0" y="0"/>
          <a:ext cx="0" cy="0"/>
          <a:chOff x="0" y="0"/>
          <a:chExt cx="0" cy="0"/>
        </a:xfrm>
      </p:grpSpPr>
      <p:grpSp>
        <p:nvGrpSpPr>
          <p:cNvPr id="8299" name="Google Shape;8299;p203"/>
          <p:cNvGrpSpPr/>
          <p:nvPr/>
        </p:nvGrpSpPr>
        <p:grpSpPr>
          <a:xfrm>
            <a:off x="2693441" y="10"/>
            <a:ext cx="3757132" cy="5143716"/>
            <a:chOff x="1895100" y="238125"/>
            <a:chExt cx="3826000" cy="5238000"/>
          </a:xfrm>
        </p:grpSpPr>
        <p:sp>
          <p:nvSpPr>
            <p:cNvPr id="8300" name="Google Shape;8300;p203"/>
            <p:cNvSpPr/>
            <p:nvPr/>
          </p:nvSpPr>
          <p:spPr>
            <a:xfrm>
              <a:off x="1895100" y="238125"/>
              <a:ext cx="2142475" cy="5238000"/>
            </a:xfrm>
            <a:custGeom>
              <a:avLst/>
              <a:gdLst/>
              <a:ahLst/>
              <a:cxnLst/>
              <a:rect l="l" t="t" r="r" b="b"/>
              <a:pathLst>
                <a:path w="85699" h="209520" extrusionOk="0">
                  <a:moveTo>
                    <a:pt x="214" y="0"/>
                  </a:moveTo>
                  <a:lnTo>
                    <a:pt x="83740" y="104515"/>
                  </a:lnTo>
                  <a:lnTo>
                    <a:pt x="0" y="209519"/>
                  </a:lnTo>
                  <a:lnTo>
                    <a:pt x="1958" y="209519"/>
                  </a:lnTo>
                  <a:lnTo>
                    <a:pt x="85331" y="105004"/>
                  </a:lnTo>
                  <a:lnTo>
                    <a:pt x="85698" y="104515"/>
                  </a:lnTo>
                  <a:lnTo>
                    <a:pt x="2172" y="0"/>
                  </a:ln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01" name="Google Shape;8301;p203"/>
            <p:cNvSpPr/>
            <p:nvPr/>
          </p:nvSpPr>
          <p:spPr>
            <a:xfrm>
              <a:off x="3578600" y="238125"/>
              <a:ext cx="2142500" cy="5238000"/>
            </a:xfrm>
            <a:custGeom>
              <a:avLst/>
              <a:gdLst/>
              <a:ahLst/>
              <a:cxnLst/>
              <a:rect l="l" t="t" r="r" b="b"/>
              <a:pathLst>
                <a:path w="85700" h="209520" extrusionOk="0">
                  <a:moveTo>
                    <a:pt x="1" y="0"/>
                  </a:moveTo>
                  <a:lnTo>
                    <a:pt x="83741" y="105310"/>
                  </a:lnTo>
                  <a:lnTo>
                    <a:pt x="643" y="209519"/>
                  </a:lnTo>
                  <a:lnTo>
                    <a:pt x="2601" y="209519"/>
                  </a:lnTo>
                  <a:lnTo>
                    <a:pt x="85699" y="105310"/>
                  </a:lnTo>
                  <a:lnTo>
                    <a:pt x="1959" y="0"/>
                  </a:ln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8302" name="Google Shape;8302;p203"/>
          <p:cNvSpPr txBox="1">
            <a:spLocks noGrp="1"/>
          </p:cNvSpPr>
          <p:nvPr>
            <p:ph type="title"/>
          </p:nvPr>
        </p:nvSpPr>
        <p:spPr>
          <a:xfrm>
            <a:off x="311700" y="1980344"/>
            <a:ext cx="8520600" cy="841800"/>
          </a:xfrm>
          <a:prstGeom prst="rect">
            <a:avLst/>
          </a:prstGeom>
          <a:noFill/>
          <a:ln>
            <a:noFill/>
          </a:ln>
        </p:spPr>
        <p:txBody>
          <a:bodyPr spcFirstLastPara="1" wrap="square" lIns="91425" tIns="91425" rIns="91425" bIns="91425" anchor="ctr" anchorCtr="0">
            <a:normAutofit/>
          </a:bodyPr>
          <a:lstStyle>
            <a:lvl1pPr lvl="0" algn="ctr">
              <a:lnSpc>
                <a:spcPct val="100000"/>
              </a:lnSpc>
              <a:spcBef>
                <a:spcPts val="0"/>
              </a:spcBef>
              <a:spcAft>
                <a:spcPts val="0"/>
              </a:spcAft>
              <a:buSzPts val="3600"/>
              <a:buNone/>
              <a:defRPr sz="3600"/>
            </a:lvl1pPr>
            <a:lvl2pPr lvl="1" algn="ctr">
              <a:lnSpc>
                <a:spcPct val="100000"/>
              </a:lnSpc>
              <a:spcBef>
                <a:spcPts val="0"/>
              </a:spcBef>
              <a:spcAft>
                <a:spcPts val="0"/>
              </a:spcAft>
              <a:buSzPts val="3600"/>
              <a:buNone/>
              <a:defRPr sz="3600"/>
            </a:lvl2pPr>
            <a:lvl3pPr lvl="2" algn="ctr">
              <a:lnSpc>
                <a:spcPct val="100000"/>
              </a:lnSpc>
              <a:spcBef>
                <a:spcPts val="0"/>
              </a:spcBef>
              <a:spcAft>
                <a:spcPts val="0"/>
              </a:spcAft>
              <a:buSzPts val="3600"/>
              <a:buNone/>
              <a:defRPr sz="3600"/>
            </a:lvl3pPr>
            <a:lvl4pPr lvl="3" algn="ctr">
              <a:lnSpc>
                <a:spcPct val="100000"/>
              </a:lnSpc>
              <a:spcBef>
                <a:spcPts val="0"/>
              </a:spcBef>
              <a:spcAft>
                <a:spcPts val="0"/>
              </a:spcAft>
              <a:buSzPts val="3600"/>
              <a:buNone/>
              <a:defRPr sz="3600"/>
            </a:lvl4pPr>
            <a:lvl5pPr lvl="4" algn="ctr">
              <a:lnSpc>
                <a:spcPct val="100000"/>
              </a:lnSpc>
              <a:spcBef>
                <a:spcPts val="0"/>
              </a:spcBef>
              <a:spcAft>
                <a:spcPts val="0"/>
              </a:spcAft>
              <a:buSzPts val="3600"/>
              <a:buNone/>
              <a:defRPr sz="3600"/>
            </a:lvl5pPr>
            <a:lvl6pPr lvl="5" algn="ctr">
              <a:lnSpc>
                <a:spcPct val="100000"/>
              </a:lnSpc>
              <a:spcBef>
                <a:spcPts val="0"/>
              </a:spcBef>
              <a:spcAft>
                <a:spcPts val="0"/>
              </a:spcAft>
              <a:buSzPts val="3600"/>
              <a:buNone/>
              <a:defRPr sz="3600"/>
            </a:lvl6pPr>
            <a:lvl7pPr lvl="6" algn="ctr">
              <a:lnSpc>
                <a:spcPct val="100000"/>
              </a:lnSpc>
              <a:spcBef>
                <a:spcPts val="0"/>
              </a:spcBef>
              <a:spcAft>
                <a:spcPts val="0"/>
              </a:spcAft>
              <a:buSzPts val="3600"/>
              <a:buNone/>
              <a:defRPr sz="3600"/>
            </a:lvl7pPr>
            <a:lvl8pPr lvl="7" algn="ctr">
              <a:lnSpc>
                <a:spcPct val="100000"/>
              </a:lnSpc>
              <a:spcBef>
                <a:spcPts val="0"/>
              </a:spcBef>
              <a:spcAft>
                <a:spcPts val="0"/>
              </a:spcAft>
              <a:buSzPts val="3600"/>
              <a:buNone/>
              <a:defRPr sz="3600"/>
            </a:lvl8pPr>
            <a:lvl9pPr lvl="8" algn="ctr">
              <a:lnSpc>
                <a:spcPct val="100000"/>
              </a:lnSpc>
              <a:spcBef>
                <a:spcPts val="0"/>
              </a:spcBef>
              <a:spcAft>
                <a:spcPts val="0"/>
              </a:spcAft>
              <a:buSzPts val="3600"/>
              <a:buNone/>
              <a:defRPr sz="3600"/>
            </a:lvl9pPr>
          </a:lstStyle>
          <a:p>
            <a:endParaRPr/>
          </a:p>
        </p:txBody>
      </p:sp>
      <p:sp>
        <p:nvSpPr>
          <p:cNvPr id="8303" name="Google Shape;8303;p203"/>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8304" name="Google Shape;8304;p203"/>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94.xml><?xml version="1.0" encoding="utf-8"?>
<p:sldLayout xmlns:a="http://schemas.openxmlformats.org/drawingml/2006/main" xmlns:r="http://schemas.openxmlformats.org/officeDocument/2006/relationships" xmlns:p="http://schemas.openxmlformats.org/presentationml/2006/main" matchingName="Title and body" type="tx">
  <p:cSld name="TITLE_AND_BODY">
    <p:spTree>
      <p:nvGrpSpPr>
        <p:cNvPr id="1" name="Shape 8305"/>
        <p:cNvGrpSpPr/>
        <p:nvPr/>
      </p:nvGrpSpPr>
      <p:grpSpPr>
        <a:xfrm>
          <a:off x="0" y="0"/>
          <a:ext cx="0" cy="0"/>
          <a:chOff x="0" y="0"/>
          <a:chExt cx="0" cy="0"/>
        </a:xfrm>
      </p:grpSpPr>
      <p:sp>
        <p:nvSpPr>
          <p:cNvPr id="8306" name="Google Shape;8306;p204"/>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grpSp>
        <p:nvGrpSpPr>
          <p:cNvPr id="8307" name="Google Shape;8307;p204"/>
          <p:cNvGrpSpPr/>
          <p:nvPr/>
        </p:nvGrpSpPr>
        <p:grpSpPr>
          <a:xfrm>
            <a:off x="8041173" y="4778596"/>
            <a:ext cx="598277" cy="170409"/>
            <a:chOff x="238125" y="1822850"/>
            <a:chExt cx="7080200" cy="2016675"/>
          </a:xfrm>
        </p:grpSpPr>
        <p:sp>
          <p:nvSpPr>
            <p:cNvPr id="8308" name="Google Shape;8308;p204"/>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09" name="Google Shape;8309;p204"/>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10" name="Google Shape;8310;p204"/>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11" name="Google Shape;8311;p204"/>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12" name="Google Shape;8312;p204"/>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13" name="Google Shape;8313;p204"/>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14" name="Google Shape;8314;p204"/>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8315" name="Google Shape;8315;p204"/>
          <p:cNvSpPr txBox="1">
            <a:spLocks noGrp="1"/>
          </p:cNvSpPr>
          <p:nvPr>
            <p:ph type="title"/>
          </p:nvPr>
        </p:nvSpPr>
        <p:spPr>
          <a:xfrm>
            <a:off x="365800" y="507175"/>
            <a:ext cx="8407500" cy="637500"/>
          </a:xfrm>
          <a:prstGeom prst="rect">
            <a:avLst/>
          </a:prstGeom>
          <a:noFill/>
          <a:ln>
            <a:noFill/>
          </a:ln>
        </p:spPr>
        <p:txBody>
          <a:bodyPr spcFirstLastPara="1" wrap="square" lIns="91425" tIns="91425" rIns="91425" bIns="91425" anchor="t" anchorCtr="0">
            <a:normAutofit/>
          </a:bodyPr>
          <a:lstStyle>
            <a:lvl1pPr lvl="0" algn="l">
              <a:lnSpc>
                <a:spcPct val="115000"/>
              </a:lnSpc>
              <a:spcBef>
                <a:spcPts val="0"/>
              </a:spcBef>
              <a:spcAft>
                <a:spcPts val="0"/>
              </a:spcAft>
              <a:buSzPts val="2800"/>
              <a:buNone/>
              <a:defRPr sz="28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8316" name="Google Shape;8316;p204"/>
          <p:cNvSpPr txBox="1">
            <a:spLocks noGrp="1"/>
          </p:cNvSpPr>
          <p:nvPr>
            <p:ph type="subTitle" idx="1"/>
          </p:nvPr>
        </p:nvSpPr>
        <p:spPr>
          <a:xfrm>
            <a:off x="375508" y="166466"/>
            <a:ext cx="4029000" cy="316800"/>
          </a:xfrm>
          <a:prstGeom prst="rect">
            <a:avLst/>
          </a:prstGeom>
          <a:noFill/>
          <a:ln>
            <a:noFill/>
          </a:ln>
        </p:spPr>
        <p:txBody>
          <a:bodyPr spcFirstLastPara="1" wrap="square" lIns="91425" tIns="91425" rIns="91425" bIns="91425" anchor="ctr" anchorCtr="0">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200"/>
            </a:lvl2pPr>
            <a:lvl3pPr lvl="2" algn="l">
              <a:lnSpc>
                <a:spcPct val="115000"/>
              </a:lnSpc>
              <a:spcBef>
                <a:spcPts val="0"/>
              </a:spcBef>
              <a:spcAft>
                <a:spcPts val="0"/>
              </a:spcAft>
              <a:buSzPts val="1200"/>
              <a:buNone/>
              <a:defRPr sz="1200"/>
            </a:lvl3pPr>
            <a:lvl4pPr lvl="3" algn="l">
              <a:lnSpc>
                <a:spcPct val="115000"/>
              </a:lnSpc>
              <a:spcBef>
                <a:spcPts val="0"/>
              </a:spcBef>
              <a:spcAft>
                <a:spcPts val="0"/>
              </a:spcAft>
              <a:buSzPts val="1200"/>
              <a:buNone/>
              <a:defRPr sz="1200"/>
            </a:lvl4pPr>
            <a:lvl5pPr lvl="4" algn="l">
              <a:lnSpc>
                <a:spcPct val="115000"/>
              </a:lnSpc>
              <a:spcBef>
                <a:spcPts val="0"/>
              </a:spcBef>
              <a:spcAft>
                <a:spcPts val="0"/>
              </a:spcAft>
              <a:buSzPts val="1200"/>
              <a:buNone/>
              <a:defRPr sz="1200"/>
            </a:lvl5pPr>
            <a:lvl6pPr lvl="5" algn="l">
              <a:lnSpc>
                <a:spcPct val="115000"/>
              </a:lnSpc>
              <a:spcBef>
                <a:spcPts val="0"/>
              </a:spcBef>
              <a:spcAft>
                <a:spcPts val="0"/>
              </a:spcAft>
              <a:buSzPts val="1200"/>
              <a:buNone/>
              <a:defRPr sz="1200"/>
            </a:lvl6pPr>
            <a:lvl7pPr lvl="6" algn="l">
              <a:lnSpc>
                <a:spcPct val="115000"/>
              </a:lnSpc>
              <a:spcBef>
                <a:spcPts val="0"/>
              </a:spcBef>
              <a:spcAft>
                <a:spcPts val="0"/>
              </a:spcAft>
              <a:buSzPts val="1200"/>
              <a:buNone/>
              <a:defRPr sz="1200"/>
            </a:lvl7pPr>
            <a:lvl8pPr lvl="7" algn="l">
              <a:lnSpc>
                <a:spcPct val="115000"/>
              </a:lnSpc>
              <a:spcBef>
                <a:spcPts val="0"/>
              </a:spcBef>
              <a:spcAft>
                <a:spcPts val="0"/>
              </a:spcAft>
              <a:buSzPts val="1200"/>
              <a:buNone/>
              <a:defRPr sz="1200"/>
            </a:lvl8pPr>
            <a:lvl9pPr lvl="8" algn="l">
              <a:lnSpc>
                <a:spcPct val="115000"/>
              </a:lnSpc>
              <a:spcBef>
                <a:spcPts val="0"/>
              </a:spcBef>
              <a:spcAft>
                <a:spcPts val="0"/>
              </a:spcAft>
              <a:buSzPts val="1200"/>
              <a:buNone/>
              <a:defRPr sz="1200"/>
            </a:lvl9pPr>
          </a:lstStyle>
          <a:p>
            <a:endParaRPr/>
          </a:p>
        </p:txBody>
      </p:sp>
      <p:sp>
        <p:nvSpPr>
          <p:cNvPr id="8317" name="Google Shape;8317;p204"/>
          <p:cNvSpPr/>
          <p:nvPr/>
        </p:nvSpPr>
        <p:spPr>
          <a:xfrm>
            <a:off x="278209" y="272369"/>
            <a:ext cx="87600" cy="122700"/>
          </a:xfrm>
          <a:prstGeom prst="chevron">
            <a:avLst>
              <a:gd name="adj" fmla="val 55512"/>
            </a:avLst>
          </a:pr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18" name="Google Shape;8318;p204"/>
          <p:cNvSpPr txBox="1">
            <a:spLocks noGrp="1"/>
          </p:cNvSpPr>
          <p:nvPr>
            <p:ph type="body" idx="2"/>
          </p:nvPr>
        </p:nvSpPr>
        <p:spPr>
          <a:xfrm>
            <a:off x="244350" y="1256775"/>
            <a:ext cx="8661600" cy="3309300"/>
          </a:xfrm>
          <a:prstGeom prst="rect">
            <a:avLst/>
          </a:prstGeom>
          <a:noFill/>
          <a:ln>
            <a:noFill/>
          </a:ln>
        </p:spPr>
        <p:txBody>
          <a:bodyPr spcFirstLastPara="1" wrap="square" lIns="91425" tIns="91425" rIns="91425" bIns="91425" anchor="t" anchorCtr="0">
            <a:normAutofit/>
          </a:bodyPr>
          <a:lstStyle>
            <a:lvl1pPr marL="457200" lvl="0" indent="-330200" algn="l">
              <a:lnSpc>
                <a:spcPct val="115000"/>
              </a:lnSpc>
              <a:spcBef>
                <a:spcPts val="0"/>
              </a:spcBef>
              <a:spcAft>
                <a:spcPts val="0"/>
              </a:spcAft>
              <a:buClr>
                <a:schemeClr val="accent1"/>
              </a:buClr>
              <a:buSzPts val="1600"/>
              <a:buFont typeface="Inter"/>
              <a:buChar char="●"/>
              <a:defRPr>
                <a:solidFill>
                  <a:schemeClr val="dk1"/>
                </a:solidFill>
                <a:latin typeface="Inter"/>
                <a:ea typeface="Inter"/>
                <a:cs typeface="Inter"/>
                <a:sym typeface="Inter"/>
              </a:defRPr>
            </a:lvl1pPr>
            <a:lvl2pPr marL="914400" lvl="1" indent="-317500" algn="l">
              <a:lnSpc>
                <a:spcPct val="115000"/>
              </a:lnSpc>
              <a:spcBef>
                <a:spcPts val="0"/>
              </a:spcBef>
              <a:spcAft>
                <a:spcPts val="0"/>
              </a:spcAft>
              <a:buClr>
                <a:schemeClr val="dk1"/>
              </a:buClr>
              <a:buSzPts val="1400"/>
              <a:buFont typeface="Inter"/>
              <a:buChar char="○"/>
              <a:defRPr>
                <a:solidFill>
                  <a:schemeClr val="dk1"/>
                </a:solidFill>
                <a:latin typeface="Inter"/>
                <a:ea typeface="Inter"/>
                <a:cs typeface="Inter"/>
                <a:sym typeface="Inter"/>
              </a:defRPr>
            </a:lvl2pPr>
            <a:lvl3pPr marL="1371600" lvl="2" indent="-304800" algn="l">
              <a:lnSpc>
                <a:spcPct val="115000"/>
              </a:lnSpc>
              <a:spcBef>
                <a:spcPts val="0"/>
              </a:spcBef>
              <a:spcAft>
                <a:spcPts val="0"/>
              </a:spcAft>
              <a:buClr>
                <a:schemeClr val="dk2"/>
              </a:buClr>
              <a:buSzPts val="1200"/>
              <a:buFont typeface="Inter"/>
              <a:buChar char="■"/>
              <a:defRPr sz="1200">
                <a:solidFill>
                  <a:schemeClr val="dk1"/>
                </a:solidFill>
                <a:latin typeface="Inter"/>
                <a:ea typeface="Inter"/>
                <a:cs typeface="Inter"/>
                <a:sym typeface="Inter"/>
              </a:defRPr>
            </a:lvl3pPr>
            <a:lvl4pPr marL="1828800" lvl="3" indent="-304800" algn="l">
              <a:lnSpc>
                <a:spcPct val="115000"/>
              </a:lnSpc>
              <a:spcBef>
                <a:spcPts val="0"/>
              </a:spcBef>
              <a:spcAft>
                <a:spcPts val="0"/>
              </a:spcAft>
              <a:buClr>
                <a:schemeClr val="dk2"/>
              </a:buClr>
              <a:buSzPts val="1200"/>
              <a:buFont typeface="Inter"/>
              <a:buChar char="●"/>
              <a:defRPr sz="1200">
                <a:solidFill>
                  <a:schemeClr val="dk1"/>
                </a:solidFill>
                <a:latin typeface="Inter"/>
                <a:ea typeface="Inter"/>
                <a:cs typeface="Inter"/>
                <a:sym typeface="Inter"/>
              </a:defRPr>
            </a:lvl4pPr>
            <a:lvl5pPr marL="2286000" lvl="4" indent="-2921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5pPr>
            <a:lvl6pPr marL="2743200" lvl="5" indent="-2921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6pPr>
            <a:lvl7pPr marL="3200400" lvl="6" indent="-2921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7pPr>
            <a:lvl8pPr marL="3657600" lvl="7" indent="-285750" algn="l">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8pPr>
            <a:lvl9pPr marL="4114800" lvl="8" indent="-285750" algn="l">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9pPr>
          </a:lstStyle>
          <a:p>
            <a:endParaRPr/>
          </a:p>
        </p:txBody>
      </p:sp>
      <p:sp>
        <p:nvSpPr>
          <p:cNvPr id="8319" name="Google Shape;8319;p204"/>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95.xml><?xml version="1.0" encoding="utf-8"?>
<p:sldLayout xmlns:a="http://schemas.openxmlformats.org/drawingml/2006/main" xmlns:r="http://schemas.openxmlformats.org/officeDocument/2006/relationships" xmlns:p="http://schemas.openxmlformats.org/presentationml/2006/main" matchingName="Title and body w/chevron bkgrnd">
  <p:cSld name="Title and body w/chevron bkgrnd">
    <p:spTree>
      <p:nvGrpSpPr>
        <p:cNvPr id="1" name="Shape 8320"/>
        <p:cNvGrpSpPr/>
        <p:nvPr/>
      </p:nvGrpSpPr>
      <p:grpSpPr>
        <a:xfrm>
          <a:off x="0" y="0"/>
          <a:ext cx="0" cy="0"/>
          <a:chOff x="0" y="0"/>
          <a:chExt cx="0" cy="0"/>
        </a:xfrm>
      </p:grpSpPr>
      <p:grpSp>
        <p:nvGrpSpPr>
          <p:cNvPr id="8321" name="Google Shape;8321;p205"/>
          <p:cNvGrpSpPr/>
          <p:nvPr/>
        </p:nvGrpSpPr>
        <p:grpSpPr>
          <a:xfrm>
            <a:off x="1936602" y="6"/>
            <a:ext cx="3697033" cy="5143642"/>
            <a:chOff x="1926275" y="238125"/>
            <a:chExt cx="3765950" cy="5239525"/>
          </a:xfrm>
        </p:grpSpPr>
        <p:sp>
          <p:nvSpPr>
            <p:cNvPr id="8322" name="Google Shape;8322;p205"/>
            <p:cNvSpPr/>
            <p:nvPr/>
          </p:nvSpPr>
          <p:spPr>
            <a:xfrm>
              <a:off x="3567675" y="2842675"/>
              <a:ext cx="2124550" cy="2634975"/>
            </a:xfrm>
            <a:custGeom>
              <a:avLst/>
              <a:gdLst/>
              <a:ahLst/>
              <a:cxnLst/>
              <a:rect l="l" t="t" r="r" b="b"/>
              <a:pathLst>
                <a:path w="84982" h="105399" extrusionOk="0">
                  <a:moveTo>
                    <a:pt x="84070" y="1"/>
                  </a:moveTo>
                  <a:lnTo>
                    <a:pt x="1" y="105398"/>
                  </a:lnTo>
                  <a:lnTo>
                    <a:pt x="1854" y="105398"/>
                  </a:lnTo>
                  <a:lnTo>
                    <a:pt x="54872" y="38890"/>
                  </a:lnTo>
                  <a:lnTo>
                    <a:pt x="84981" y="1155"/>
                  </a:lnTo>
                  <a:lnTo>
                    <a:pt x="84070"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23" name="Google Shape;8323;p205"/>
            <p:cNvSpPr/>
            <p:nvPr/>
          </p:nvSpPr>
          <p:spPr>
            <a:xfrm>
              <a:off x="3471225" y="2781900"/>
              <a:ext cx="2173150" cy="2695750"/>
            </a:xfrm>
            <a:custGeom>
              <a:avLst/>
              <a:gdLst/>
              <a:ahLst/>
              <a:cxnLst/>
              <a:rect l="l" t="t" r="r" b="b"/>
              <a:pathLst>
                <a:path w="86926" h="107830" extrusionOk="0">
                  <a:moveTo>
                    <a:pt x="85983" y="1"/>
                  </a:moveTo>
                  <a:lnTo>
                    <a:pt x="0" y="107829"/>
                  </a:lnTo>
                  <a:lnTo>
                    <a:pt x="1823" y="107829"/>
                  </a:lnTo>
                  <a:lnTo>
                    <a:pt x="86925" y="1155"/>
                  </a:lnTo>
                  <a:lnTo>
                    <a:pt x="85983"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24" name="Google Shape;8324;p205"/>
            <p:cNvSpPr/>
            <p:nvPr/>
          </p:nvSpPr>
          <p:spPr>
            <a:xfrm>
              <a:off x="3374000" y="2721150"/>
              <a:ext cx="2221750" cy="2756500"/>
            </a:xfrm>
            <a:custGeom>
              <a:avLst/>
              <a:gdLst/>
              <a:ahLst/>
              <a:cxnLst/>
              <a:rect l="l" t="t" r="r" b="b"/>
              <a:pathLst>
                <a:path w="88870" h="110260" extrusionOk="0">
                  <a:moveTo>
                    <a:pt x="87958" y="0"/>
                  </a:moveTo>
                  <a:lnTo>
                    <a:pt x="0" y="110259"/>
                  </a:lnTo>
                  <a:lnTo>
                    <a:pt x="1854" y="110259"/>
                  </a:lnTo>
                  <a:lnTo>
                    <a:pt x="88870" y="1155"/>
                  </a:lnTo>
                  <a:lnTo>
                    <a:pt x="87958"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25" name="Google Shape;8325;p205"/>
            <p:cNvSpPr/>
            <p:nvPr/>
          </p:nvSpPr>
          <p:spPr>
            <a:xfrm>
              <a:off x="3278300" y="2661150"/>
              <a:ext cx="2269600" cy="2816500"/>
            </a:xfrm>
            <a:custGeom>
              <a:avLst/>
              <a:gdLst/>
              <a:ahLst/>
              <a:cxnLst/>
              <a:rect l="l" t="t" r="r" b="b"/>
              <a:pathLst>
                <a:path w="90784" h="112660" extrusionOk="0">
                  <a:moveTo>
                    <a:pt x="89872" y="0"/>
                  </a:moveTo>
                  <a:lnTo>
                    <a:pt x="0" y="112659"/>
                  </a:lnTo>
                  <a:lnTo>
                    <a:pt x="1853" y="112659"/>
                  </a:lnTo>
                  <a:lnTo>
                    <a:pt x="90784" y="1155"/>
                  </a:lnTo>
                  <a:lnTo>
                    <a:pt x="89872"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26" name="Google Shape;8326;p205"/>
            <p:cNvSpPr/>
            <p:nvPr/>
          </p:nvSpPr>
          <p:spPr>
            <a:xfrm>
              <a:off x="3181825" y="2600375"/>
              <a:ext cx="2317475" cy="2877275"/>
            </a:xfrm>
            <a:custGeom>
              <a:avLst/>
              <a:gdLst/>
              <a:ahLst/>
              <a:cxnLst/>
              <a:rect l="l" t="t" r="r" b="b"/>
              <a:pathLst>
                <a:path w="92699" h="115091" extrusionOk="0">
                  <a:moveTo>
                    <a:pt x="91787" y="0"/>
                  </a:moveTo>
                  <a:lnTo>
                    <a:pt x="1" y="115090"/>
                  </a:lnTo>
                  <a:lnTo>
                    <a:pt x="1854" y="115090"/>
                  </a:lnTo>
                  <a:lnTo>
                    <a:pt x="92698" y="1155"/>
                  </a:lnTo>
                  <a:lnTo>
                    <a:pt x="91787"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27" name="Google Shape;8327;p205"/>
            <p:cNvSpPr/>
            <p:nvPr/>
          </p:nvSpPr>
          <p:spPr>
            <a:xfrm>
              <a:off x="3084600" y="2539600"/>
              <a:ext cx="2366825" cy="2938050"/>
            </a:xfrm>
            <a:custGeom>
              <a:avLst/>
              <a:gdLst/>
              <a:ahLst/>
              <a:cxnLst/>
              <a:rect l="l" t="t" r="r" b="b"/>
              <a:pathLst>
                <a:path w="94673" h="117522" extrusionOk="0">
                  <a:moveTo>
                    <a:pt x="93761" y="1"/>
                  </a:moveTo>
                  <a:lnTo>
                    <a:pt x="1" y="117521"/>
                  </a:lnTo>
                  <a:lnTo>
                    <a:pt x="1854" y="117521"/>
                  </a:lnTo>
                  <a:lnTo>
                    <a:pt x="94673" y="1155"/>
                  </a:lnTo>
                  <a:lnTo>
                    <a:pt x="93761"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28" name="Google Shape;8328;p205"/>
            <p:cNvSpPr/>
            <p:nvPr/>
          </p:nvSpPr>
          <p:spPr>
            <a:xfrm>
              <a:off x="2988125" y="2478850"/>
              <a:ext cx="2414700" cy="2998800"/>
            </a:xfrm>
            <a:custGeom>
              <a:avLst/>
              <a:gdLst/>
              <a:ahLst/>
              <a:cxnLst/>
              <a:rect l="l" t="t" r="r" b="b"/>
              <a:pathLst>
                <a:path w="96588" h="119952" extrusionOk="0">
                  <a:moveTo>
                    <a:pt x="95676" y="0"/>
                  </a:moveTo>
                  <a:lnTo>
                    <a:pt x="1" y="119951"/>
                  </a:lnTo>
                  <a:lnTo>
                    <a:pt x="1854" y="119951"/>
                  </a:lnTo>
                  <a:lnTo>
                    <a:pt x="96587" y="1155"/>
                  </a:lnTo>
                  <a:lnTo>
                    <a:pt x="95676"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29" name="Google Shape;8329;p205"/>
            <p:cNvSpPr/>
            <p:nvPr/>
          </p:nvSpPr>
          <p:spPr>
            <a:xfrm>
              <a:off x="2892425" y="2418825"/>
              <a:ext cx="2462550" cy="3058825"/>
            </a:xfrm>
            <a:custGeom>
              <a:avLst/>
              <a:gdLst/>
              <a:ahLst/>
              <a:cxnLst/>
              <a:rect l="l" t="t" r="r" b="b"/>
              <a:pathLst>
                <a:path w="98502" h="122353" extrusionOk="0">
                  <a:moveTo>
                    <a:pt x="97590" y="1"/>
                  </a:moveTo>
                  <a:lnTo>
                    <a:pt x="1" y="122352"/>
                  </a:lnTo>
                  <a:lnTo>
                    <a:pt x="1854" y="122352"/>
                  </a:lnTo>
                  <a:lnTo>
                    <a:pt x="98501" y="1155"/>
                  </a:lnTo>
                  <a:lnTo>
                    <a:pt x="97590"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30" name="Google Shape;8330;p205"/>
            <p:cNvSpPr/>
            <p:nvPr/>
          </p:nvSpPr>
          <p:spPr>
            <a:xfrm>
              <a:off x="2795975" y="2358075"/>
              <a:ext cx="2511150" cy="3119575"/>
            </a:xfrm>
            <a:custGeom>
              <a:avLst/>
              <a:gdLst/>
              <a:ahLst/>
              <a:cxnLst/>
              <a:rect l="l" t="t" r="r" b="b"/>
              <a:pathLst>
                <a:path w="100446" h="124783" extrusionOk="0">
                  <a:moveTo>
                    <a:pt x="99503" y="0"/>
                  </a:moveTo>
                  <a:lnTo>
                    <a:pt x="0" y="124782"/>
                  </a:lnTo>
                  <a:lnTo>
                    <a:pt x="1823" y="124782"/>
                  </a:lnTo>
                  <a:lnTo>
                    <a:pt x="100445" y="1155"/>
                  </a:lnTo>
                  <a:lnTo>
                    <a:pt x="99503"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31" name="Google Shape;8331;p205"/>
            <p:cNvSpPr/>
            <p:nvPr/>
          </p:nvSpPr>
          <p:spPr>
            <a:xfrm>
              <a:off x="2698750" y="2297300"/>
              <a:ext cx="2559750" cy="3180350"/>
            </a:xfrm>
            <a:custGeom>
              <a:avLst/>
              <a:gdLst/>
              <a:ahLst/>
              <a:cxnLst/>
              <a:rect l="l" t="t" r="r" b="b"/>
              <a:pathLst>
                <a:path w="102390" h="127214" extrusionOk="0">
                  <a:moveTo>
                    <a:pt x="101478" y="1"/>
                  </a:moveTo>
                  <a:lnTo>
                    <a:pt x="0" y="127213"/>
                  </a:lnTo>
                  <a:lnTo>
                    <a:pt x="1854" y="127213"/>
                  </a:lnTo>
                  <a:lnTo>
                    <a:pt x="102390" y="1155"/>
                  </a:lnTo>
                  <a:lnTo>
                    <a:pt x="101478"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32" name="Google Shape;8332;p205"/>
            <p:cNvSpPr/>
            <p:nvPr/>
          </p:nvSpPr>
          <p:spPr>
            <a:xfrm>
              <a:off x="2602275" y="2236550"/>
              <a:ext cx="2608375" cy="3241100"/>
            </a:xfrm>
            <a:custGeom>
              <a:avLst/>
              <a:gdLst/>
              <a:ahLst/>
              <a:cxnLst/>
              <a:rect l="l" t="t" r="r" b="b"/>
              <a:pathLst>
                <a:path w="104335" h="129644" extrusionOk="0">
                  <a:moveTo>
                    <a:pt x="103393" y="0"/>
                  </a:moveTo>
                  <a:lnTo>
                    <a:pt x="1" y="129643"/>
                  </a:lnTo>
                  <a:lnTo>
                    <a:pt x="1854" y="129643"/>
                  </a:lnTo>
                  <a:lnTo>
                    <a:pt x="104335" y="1155"/>
                  </a:lnTo>
                  <a:lnTo>
                    <a:pt x="103393"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33" name="Google Shape;8333;p205"/>
            <p:cNvSpPr/>
            <p:nvPr/>
          </p:nvSpPr>
          <p:spPr>
            <a:xfrm>
              <a:off x="2506575" y="2175775"/>
              <a:ext cx="2656225" cy="3301875"/>
            </a:xfrm>
            <a:custGeom>
              <a:avLst/>
              <a:gdLst/>
              <a:ahLst/>
              <a:cxnLst/>
              <a:rect l="l" t="t" r="r" b="b"/>
              <a:pathLst>
                <a:path w="106249" h="132075" extrusionOk="0">
                  <a:moveTo>
                    <a:pt x="105307" y="0"/>
                  </a:moveTo>
                  <a:lnTo>
                    <a:pt x="0" y="132074"/>
                  </a:lnTo>
                  <a:lnTo>
                    <a:pt x="1823" y="132074"/>
                  </a:lnTo>
                  <a:lnTo>
                    <a:pt x="106249" y="1185"/>
                  </a:lnTo>
                  <a:lnTo>
                    <a:pt x="105307"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34" name="Google Shape;8334;p205"/>
            <p:cNvSpPr/>
            <p:nvPr/>
          </p:nvSpPr>
          <p:spPr>
            <a:xfrm>
              <a:off x="2409350" y="2115775"/>
              <a:ext cx="2704850" cy="3361875"/>
            </a:xfrm>
            <a:custGeom>
              <a:avLst/>
              <a:gdLst/>
              <a:ahLst/>
              <a:cxnLst/>
              <a:rect l="l" t="t" r="r" b="b"/>
              <a:pathLst>
                <a:path w="108194" h="134475" extrusionOk="0">
                  <a:moveTo>
                    <a:pt x="107282" y="0"/>
                  </a:moveTo>
                  <a:lnTo>
                    <a:pt x="0" y="134474"/>
                  </a:lnTo>
                  <a:lnTo>
                    <a:pt x="1854" y="134474"/>
                  </a:lnTo>
                  <a:lnTo>
                    <a:pt x="108193" y="1155"/>
                  </a:lnTo>
                  <a:lnTo>
                    <a:pt x="107282"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35" name="Google Shape;8335;p205"/>
            <p:cNvSpPr/>
            <p:nvPr/>
          </p:nvSpPr>
          <p:spPr>
            <a:xfrm>
              <a:off x="2312875" y="2055000"/>
              <a:ext cx="2752700" cy="3422650"/>
            </a:xfrm>
            <a:custGeom>
              <a:avLst/>
              <a:gdLst/>
              <a:ahLst/>
              <a:cxnLst/>
              <a:rect l="l" t="t" r="r" b="b"/>
              <a:pathLst>
                <a:path w="110108" h="136906" extrusionOk="0">
                  <a:moveTo>
                    <a:pt x="109196" y="1"/>
                  </a:moveTo>
                  <a:lnTo>
                    <a:pt x="1" y="136905"/>
                  </a:lnTo>
                  <a:lnTo>
                    <a:pt x="1854" y="136905"/>
                  </a:lnTo>
                  <a:lnTo>
                    <a:pt x="110108" y="1155"/>
                  </a:lnTo>
                  <a:lnTo>
                    <a:pt x="109196"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36" name="Google Shape;8336;p205"/>
            <p:cNvSpPr/>
            <p:nvPr/>
          </p:nvSpPr>
          <p:spPr>
            <a:xfrm>
              <a:off x="2216425" y="1994225"/>
              <a:ext cx="2801300" cy="3483425"/>
            </a:xfrm>
            <a:custGeom>
              <a:avLst/>
              <a:gdLst/>
              <a:ahLst/>
              <a:cxnLst/>
              <a:rect l="l" t="t" r="r" b="b"/>
              <a:pathLst>
                <a:path w="112052" h="139337" extrusionOk="0">
                  <a:moveTo>
                    <a:pt x="111140" y="1"/>
                  </a:moveTo>
                  <a:lnTo>
                    <a:pt x="0" y="139336"/>
                  </a:lnTo>
                  <a:lnTo>
                    <a:pt x="1854" y="139336"/>
                  </a:lnTo>
                  <a:lnTo>
                    <a:pt x="112051" y="1156"/>
                  </a:lnTo>
                  <a:lnTo>
                    <a:pt x="111140"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37" name="Google Shape;8337;p205"/>
            <p:cNvSpPr/>
            <p:nvPr/>
          </p:nvSpPr>
          <p:spPr>
            <a:xfrm>
              <a:off x="2119950" y="1933475"/>
              <a:ext cx="2849925" cy="3544175"/>
            </a:xfrm>
            <a:custGeom>
              <a:avLst/>
              <a:gdLst/>
              <a:ahLst/>
              <a:cxnLst/>
              <a:rect l="l" t="t" r="r" b="b"/>
              <a:pathLst>
                <a:path w="113997" h="141767" extrusionOk="0">
                  <a:moveTo>
                    <a:pt x="113085" y="0"/>
                  </a:moveTo>
                  <a:lnTo>
                    <a:pt x="1" y="141766"/>
                  </a:lnTo>
                  <a:lnTo>
                    <a:pt x="1854" y="141766"/>
                  </a:lnTo>
                  <a:lnTo>
                    <a:pt x="113996" y="1185"/>
                  </a:lnTo>
                  <a:lnTo>
                    <a:pt x="113085"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38" name="Google Shape;8338;p205"/>
            <p:cNvSpPr/>
            <p:nvPr/>
          </p:nvSpPr>
          <p:spPr>
            <a:xfrm>
              <a:off x="2023475" y="1872700"/>
              <a:ext cx="2897775" cy="3604950"/>
            </a:xfrm>
            <a:custGeom>
              <a:avLst/>
              <a:gdLst/>
              <a:ahLst/>
              <a:cxnLst/>
              <a:rect l="l" t="t" r="r" b="b"/>
              <a:pathLst>
                <a:path w="115911" h="144198" extrusionOk="0">
                  <a:moveTo>
                    <a:pt x="114999" y="1"/>
                  </a:moveTo>
                  <a:lnTo>
                    <a:pt x="1" y="144197"/>
                  </a:lnTo>
                  <a:lnTo>
                    <a:pt x="1854" y="144197"/>
                  </a:lnTo>
                  <a:lnTo>
                    <a:pt x="115911" y="1186"/>
                  </a:lnTo>
                  <a:lnTo>
                    <a:pt x="114999"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39" name="Google Shape;8339;p205"/>
            <p:cNvSpPr/>
            <p:nvPr/>
          </p:nvSpPr>
          <p:spPr>
            <a:xfrm>
              <a:off x="1926275" y="1811950"/>
              <a:ext cx="2946375" cy="3665700"/>
            </a:xfrm>
            <a:custGeom>
              <a:avLst/>
              <a:gdLst/>
              <a:ahLst/>
              <a:cxnLst/>
              <a:rect l="l" t="t" r="r" b="b"/>
              <a:pathLst>
                <a:path w="117855" h="146628" extrusionOk="0">
                  <a:moveTo>
                    <a:pt x="116943" y="0"/>
                  </a:moveTo>
                  <a:lnTo>
                    <a:pt x="83765" y="41594"/>
                  </a:lnTo>
                  <a:lnTo>
                    <a:pt x="34089" y="103879"/>
                  </a:lnTo>
                  <a:lnTo>
                    <a:pt x="0" y="146627"/>
                  </a:lnTo>
                  <a:lnTo>
                    <a:pt x="1853" y="146627"/>
                  </a:lnTo>
                  <a:lnTo>
                    <a:pt x="117854" y="1155"/>
                  </a:lnTo>
                  <a:lnTo>
                    <a:pt x="116943"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40" name="Google Shape;8340;p205"/>
            <p:cNvSpPr/>
            <p:nvPr/>
          </p:nvSpPr>
          <p:spPr>
            <a:xfrm>
              <a:off x="3971775" y="1751175"/>
              <a:ext cx="853025" cy="1068750"/>
            </a:xfrm>
            <a:custGeom>
              <a:avLst/>
              <a:gdLst/>
              <a:ahLst/>
              <a:cxnLst/>
              <a:rect l="l" t="t" r="r" b="b"/>
              <a:pathLst>
                <a:path w="34121" h="42750" extrusionOk="0">
                  <a:moveTo>
                    <a:pt x="33178" y="0"/>
                  </a:moveTo>
                  <a:lnTo>
                    <a:pt x="1" y="41625"/>
                  </a:lnTo>
                  <a:lnTo>
                    <a:pt x="942" y="42749"/>
                  </a:lnTo>
                  <a:lnTo>
                    <a:pt x="34120" y="1155"/>
                  </a:lnTo>
                  <a:lnTo>
                    <a:pt x="33178"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41" name="Google Shape;8341;p205"/>
            <p:cNvSpPr/>
            <p:nvPr/>
          </p:nvSpPr>
          <p:spPr>
            <a:xfrm>
              <a:off x="3923925" y="1691175"/>
              <a:ext cx="853025" cy="1068725"/>
            </a:xfrm>
            <a:custGeom>
              <a:avLst/>
              <a:gdLst/>
              <a:ahLst/>
              <a:cxnLst/>
              <a:rect l="l" t="t" r="r" b="b"/>
              <a:pathLst>
                <a:path w="34121" h="42749" extrusionOk="0">
                  <a:moveTo>
                    <a:pt x="33178" y="0"/>
                  </a:moveTo>
                  <a:lnTo>
                    <a:pt x="0" y="41594"/>
                  </a:lnTo>
                  <a:lnTo>
                    <a:pt x="912" y="42749"/>
                  </a:lnTo>
                  <a:lnTo>
                    <a:pt x="34120" y="1155"/>
                  </a:lnTo>
                  <a:lnTo>
                    <a:pt x="33178"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42" name="Google Shape;8342;p205"/>
            <p:cNvSpPr/>
            <p:nvPr/>
          </p:nvSpPr>
          <p:spPr>
            <a:xfrm>
              <a:off x="3875300" y="1630400"/>
              <a:ext cx="853025" cy="1069500"/>
            </a:xfrm>
            <a:custGeom>
              <a:avLst/>
              <a:gdLst/>
              <a:ahLst/>
              <a:cxnLst/>
              <a:rect l="l" t="t" r="r" b="b"/>
              <a:pathLst>
                <a:path w="34121" h="42780" extrusionOk="0">
                  <a:moveTo>
                    <a:pt x="33209" y="1"/>
                  </a:moveTo>
                  <a:lnTo>
                    <a:pt x="1" y="41625"/>
                  </a:lnTo>
                  <a:lnTo>
                    <a:pt x="943" y="42780"/>
                  </a:lnTo>
                  <a:lnTo>
                    <a:pt x="34121" y="1155"/>
                  </a:lnTo>
                  <a:lnTo>
                    <a:pt x="33209"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43" name="Google Shape;8343;p205"/>
            <p:cNvSpPr/>
            <p:nvPr/>
          </p:nvSpPr>
          <p:spPr>
            <a:xfrm>
              <a:off x="3827450" y="1569650"/>
              <a:ext cx="853025" cy="1069475"/>
            </a:xfrm>
            <a:custGeom>
              <a:avLst/>
              <a:gdLst/>
              <a:ahLst/>
              <a:cxnLst/>
              <a:rect l="l" t="t" r="r" b="b"/>
              <a:pathLst>
                <a:path w="34121" h="42779" extrusionOk="0">
                  <a:moveTo>
                    <a:pt x="33179" y="0"/>
                  </a:moveTo>
                  <a:lnTo>
                    <a:pt x="1" y="41624"/>
                  </a:lnTo>
                  <a:lnTo>
                    <a:pt x="912" y="42779"/>
                  </a:lnTo>
                  <a:lnTo>
                    <a:pt x="34121" y="1155"/>
                  </a:lnTo>
                  <a:lnTo>
                    <a:pt x="33179"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44" name="Google Shape;8344;p205"/>
            <p:cNvSpPr/>
            <p:nvPr/>
          </p:nvSpPr>
          <p:spPr>
            <a:xfrm>
              <a:off x="3778850" y="1508875"/>
              <a:ext cx="853025" cy="1069500"/>
            </a:xfrm>
            <a:custGeom>
              <a:avLst/>
              <a:gdLst/>
              <a:ahLst/>
              <a:cxnLst/>
              <a:rect l="l" t="t" r="r" b="b"/>
              <a:pathLst>
                <a:path w="34121" h="42780" extrusionOk="0">
                  <a:moveTo>
                    <a:pt x="33209" y="0"/>
                  </a:moveTo>
                  <a:lnTo>
                    <a:pt x="0" y="41625"/>
                  </a:lnTo>
                  <a:lnTo>
                    <a:pt x="912" y="42779"/>
                  </a:lnTo>
                  <a:lnTo>
                    <a:pt x="34120" y="1155"/>
                  </a:lnTo>
                  <a:lnTo>
                    <a:pt x="33209"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45" name="Google Shape;8345;p205"/>
            <p:cNvSpPr/>
            <p:nvPr/>
          </p:nvSpPr>
          <p:spPr>
            <a:xfrm>
              <a:off x="3731000" y="1448875"/>
              <a:ext cx="853000" cy="1069500"/>
            </a:xfrm>
            <a:custGeom>
              <a:avLst/>
              <a:gdLst/>
              <a:ahLst/>
              <a:cxnLst/>
              <a:rect l="l" t="t" r="r" b="b"/>
              <a:pathLst>
                <a:path w="34120" h="42780" extrusionOk="0">
                  <a:moveTo>
                    <a:pt x="33208" y="0"/>
                  </a:moveTo>
                  <a:lnTo>
                    <a:pt x="0" y="41625"/>
                  </a:lnTo>
                  <a:lnTo>
                    <a:pt x="912" y="42779"/>
                  </a:lnTo>
                  <a:lnTo>
                    <a:pt x="34120" y="1155"/>
                  </a:lnTo>
                  <a:lnTo>
                    <a:pt x="33208"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46" name="Google Shape;8346;p205"/>
            <p:cNvSpPr/>
            <p:nvPr/>
          </p:nvSpPr>
          <p:spPr>
            <a:xfrm>
              <a:off x="3682375" y="1388100"/>
              <a:ext cx="853025" cy="1069500"/>
            </a:xfrm>
            <a:custGeom>
              <a:avLst/>
              <a:gdLst/>
              <a:ahLst/>
              <a:cxnLst/>
              <a:rect l="l" t="t" r="r" b="b"/>
              <a:pathLst>
                <a:path w="34121" h="42780" extrusionOk="0">
                  <a:moveTo>
                    <a:pt x="33209" y="1"/>
                  </a:moveTo>
                  <a:lnTo>
                    <a:pt x="1" y="41625"/>
                  </a:lnTo>
                  <a:lnTo>
                    <a:pt x="912" y="42779"/>
                  </a:lnTo>
                  <a:lnTo>
                    <a:pt x="34120" y="1155"/>
                  </a:lnTo>
                  <a:lnTo>
                    <a:pt x="33209"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47" name="Google Shape;8347;p205"/>
            <p:cNvSpPr/>
            <p:nvPr/>
          </p:nvSpPr>
          <p:spPr>
            <a:xfrm>
              <a:off x="3633775" y="1327325"/>
              <a:ext cx="853775" cy="1070275"/>
            </a:xfrm>
            <a:custGeom>
              <a:avLst/>
              <a:gdLst/>
              <a:ahLst/>
              <a:cxnLst/>
              <a:rect l="l" t="t" r="r" b="b"/>
              <a:pathLst>
                <a:path w="34151" h="42811" extrusionOk="0">
                  <a:moveTo>
                    <a:pt x="33239" y="1"/>
                  </a:moveTo>
                  <a:lnTo>
                    <a:pt x="0" y="41656"/>
                  </a:lnTo>
                  <a:lnTo>
                    <a:pt x="942" y="42810"/>
                  </a:lnTo>
                  <a:lnTo>
                    <a:pt x="34150" y="1155"/>
                  </a:lnTo>
                  <a:lnTo>
                    <a:pt x="33239"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48" name="Google Shape;8348;p205"/>
            <p:cNvSpPr/>
            <p:nvPr/>
          </p:nvSpPr>
          <p:spPr>
            <a:xfrm>
              <a:off x="3585925" y="1266575"/>
              <a:ext cx="853000" cy="1070250"/>
            </a:xfrm>
            <a:custGeom>
              <a:avLst/>
              <a:gdLst/>
              <a:ahLst/>
              <a:cxnLst/>
              <a:rect l="l" t="t" r="r" b="b"/>
              <a:pathLst>
                <a:path w="34120" h="42810" extrusionOk="0">
                  <a:moveTo>
                    <a:pt x="33208" y="0"/>
                  </a:moveTo>
                  <a:lnTo>
                    <a:pt x="0" y="41655"/>
                  </a:lnTo>
                  <a:lnTo>
                    <a:pt x="912" y="42810"/>
                  </a:lnTo>
                  <a:lnTo>
                    <a:pt x="34120" y="1155"/>
                  </a:lnTo>
                  <a:lnTo>
                    <a:pt x="33208"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49" name="Google Shape;8349;p205"/>
            <p:cNvSpPr/>
            <p:nvPr/>
          </p:nvSpPr>
          <p:spPr>
            <a:xfrm>
              <a:off x="3537300" y="1206575"/>
              <a:ext cx="853775" cy="1070250"/>
            </a:xfrm>
            <a:custGeom>
              <a:avLst/>
              <a:gdLst/>
              <a:ahLst/>
              <a:cxnLst/>
              <a:rect l="l" t="t" r="r" b="b"/>
              <a:pathLst>
                <a:path w="34151" h="42810" extrusionOk="0">
                  <a:moveTo>
                    <a:pt x="33239" y="0"/>
                  </a:moveTo>
                  <a:lnTo>
                    <a:pt x="1" y="41655"/>
                  </a:lnTo>
                  <a:lnTo>
                    <a:pt x="942" y="42809"/>
                  </a:lnTo>
                  <a:lnTo>
                    <a:pt x="34151" y="1155"/>
                  </a:lnTo>
                  <a:lnTo>
                    <a:pt x="33239"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50" name="Google Shape;8350;p205"/>
            <p:cNvSpPr/>
            <p:nvPr/>
          </p:nvSpPr>
          <p:spPr>
            <a:xfrm>
              <a:off x="3489450" y="1145800"/>
              <a:ext cx="853775" cy="1070250"/>
            </a:xfrm>
            <a:custGeom>
              <a:avLst/>
              <a:gdLst/>
              <a:ahLst/>
              <a:cxnLst/>
              <a:rect l="l" t="t" r="r" b="b"/>
              <a:pathLst>
                <a:path w="34151" h="42810" extrusionOk="0">
                  <a:moveTo>
                    <a:pt x="33209" y="0"/>
                  </a:moveTo>
                  <a:lnTo>
                    <a:pt x="1" y="41655"/>
                  </a:lnTo>
                  <a:lnTo>
                    <a:pt x="912" y="42810"/>
                  </a:lnTo>
                  <a:lnTo>
                    <a:pt x="34151" y="1155"/>
                  </a:lnTo>
                  <a:lnTo>
                    <a:pt x="33209"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51" name="Google Shape;8351;p205"/>
            <p:cNvSpPr/>
            <p:nvPr/>
          </p:nvSpPr>
          <p:spPr>
            <a:xfrm>
              <a:off x="3440850" y="1085025"/>
              <a:ext cx="853775" cy="1070275"/>
            </a:xfrm>
            <a:custGeom>
              <a:avLst/>
              <a:gdLst/>
              <a:ahLst/>
              <a:cxnLst/>
              <a:rect l="l" t="t" r="r" b="b"/>
              <a:pathLst>
                <a:path w="34151" h="42811" extrusionOk="0">
                  <a:moveTo>
                    <a:pt x="33239" y="1"/>
                  </a:moveTo>
                  <a:lnTo>
                    <a:pt x="0" y="41656"/>
                  </a:lnTo>
                  <a:lnTo>
                    <a:pt x="912" y="42810"/>
                  </a:lnTo>
                  <a:lnTo>
                    <a:pt x="34150" y="1155"/>
                  </a:lnTo>
                  <a:lnTo>
                    <a:pt x="33239"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52" name="Google Shape;8352;p205"/>
            <p:cNvSpPr/>
            <p:nvPr/>
          </p:nvSpPr>
          <p:spPr>
            <a:xfrm>
              <a:off x="3392225" y="1024275"/>
              <a:ext cx="854550" cy="1071000"/>
            </a:xfrm>
            <a:custGeom>
              <a:avLst/>
              <a:gdLst/>
              <a:ahLst/>
              <a:cxnLst/>
              <a:rect l="l" t="t" r="r" b="b"/>
              <a:pathLst>
                <a:path w="34182" h="42840" extrusionOk="0">
                  <a:moveTo>
                    <a:pt x="33239" y="0"/>
                  </a:moveTo>
                  <a:lnTo>
                    <a:pt x="1" y="41685"/>
                  </a:lnTo>
                  <a:lnTo>
                    <a:pt x="942" y="42840"/>
                  </a:lnTo>
                  <a:lnTo>
                    <a:pt x="34181" y="1155"/>
                  </a:lnTo>
                  <a:lnTo>
                    <a:pt x="33239"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53" name="Google Shape;8353;p205"/>
            <p:cNvSpPr/>
            <p:nvPr/>
          </p:nvSpPr>
          <p:spPr>
            <a:xfrm>
              <a:off x="3344375" y="964250"/>
              <a:ext cx="854525" cy="1071025"/>
            </a:xfrm>
            <a:custGeom>
              <a:avLst/>
              <a:gdLst/>
              <a:ahLst/>
              <a:cxnLst/>
              <a:rect l="l" t="t" r="r" b="b"/>
              <a:pathLst>
                <a:path w="34181" h="42841" extrusionOk="0">
                  <a:moveTo>
                    <a:pt x="33239" y="1"/>
                  </a:moveTo>
                  <a:lnTo>
                    <a:pt x="0" y="41686"/>
                  </a:lnTo>
                  <a:lnTo>
                    <a:pt x="912" y="42841"/>
                  </a:lnTo>
                  <a:lnTo>
                    <a:pt x="34181" y="1155"/>
                  </a:lnTo>
                  <a:lnTo>
                    <a:pt x="33239"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54" name="Google Shape;8354;p205"/>
            <p:cNvSpPr/>
            <p:nvPr/>
          </p:nvSpPr>
          <p:spPr>
            <a:xfrm>
              <a:off x="3295750" y="903500"/>
              <a:ext cx="854550" cy="1071025"/>
            </a:xfrm>
            <a:custGeom>
              <a:avLst/>
              <a:gdLst/>
              <a:ahLst/>
              <a:cxnLst/>
              <a:rect l="l" t="t" r="r" b="b"/>
              <a:pathLst>
                <a:path w="34182" h="42841" extrusionOk="0">
                  <a:moveTo>
                    <a:pt x="33270" y="0"/>
                  </a:moveTo>
                  <a:lnTo>
                    <a:pt x="1" y="41685"/>
                  </a:lnTo>
                  <a:lnTo>
                    <a:pt x="943" y="42840"/>
                  </a:lnTo>
                  <a:lnTo>
                    <a:pt x="34181" y="1155"/>
                  </a:lnTo>
                  <a:lnTo>
                    <a:pt x="33270"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55" name="Google Shape;8355;p205"/>
            <p:cNvSpPr/>
            <p:nvPr/>
          </p:nvSpPr>
          <p:spPr>
            <a:xfrm>
              <a:off x="3247150" y="841975"/>
              <a:ext cx="854525" cy="1071775"/>
            </a:xfrm>
            <a:custGeom>
              <a:avLst/>
              <a:gdLst/>
              <a:ahLst/>
              <a:cxnLst/>
              <a:rect l="l" t="t" r="r" b="b"/>
              <a:pathLst>
                <a:path w="34181" h="42871" extrusionOk="0">
                  <a:moveTo>
                    <a:pt x="33269" y="0"/>
                  </a:moveTo>
                  <a:lnTo>
                    <a:pt x="0" y="41716"/>
                  </a:lnTo>
                  <a:lnTo>
                    <a:pt x="942" y="42870"/>
                  </a:lnTo>
                  <a:lnTo>
                    <a:pt x="34181" y="1155"/>
                  </a:lnTo>
                  <a:lnTo>
                    <a:pt x="33269"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56" name="Google Shape;8356;p205"/>
            <p:cNvSpPr/>
            <p:nvPr/>
          </p:nvSpPr>
          <p:spPr>
            <a:xfrm>
              <a:off x="3198525" y="781200"/>
              <a:ext cx="854550" cy="1071775"/>
            </a:xfrm>
            <a:custGeom>
              <a:avLst/>
              <a:gdLst/>
              <a:ahLst/>
              <a:cxnLst/>
              <a:rect l="l" t="t" r="r" b="b"/>
              <a:pathLst>
                <a:path w="34182" h="42871" extrusionOk="0">
                  <a:moveTo>
                    <a:pt x="33270" y="1"/>
                  </a:moveTo>
                  <a:lnTo>
                    <a:pt x="1" y="41716"/>
                  </a:lnTo>
                  <a:lnTo>
                    <a:pt x="943" y="42871"/>
                  </a:lnTo>
                  <a:lnTo>
                    <a:pt x="34181" y="1155"/>
                  </a:lnTo>
                  <a:lnTo>
                    <a:pt x="33270"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57" name="Google Shape;8357;p205"/>
            <p:cNvSpPr/>
            <p:nvPr/>
          </p:nvSpPr>
          <p:spPr>
            <a:xfrm>
              <a:off x="3150675" y="721200"/>
              <a:ext cx="854550" cy="1071775"/>
            </a:xfrm>
            <a:custGeom>
              <a:avLst/>
              <a:gdLst/>
              <a:ahLst/>
              <a:cxnLst/>
              <a:rect l="l" t="t" r="r" b="b"/>
              <a:pathLst>
                <a:path w="34182" h="42871" extrusionOk="0">
                  <a:moveTo>
                    <a:pt x="33270" y="0"/>
                  </a:moveTo>
                  <a:lnTo>
                    <a:pt x="1" y="41716"/>
                  </a:lnTo>
                  <a:lnTo>
                    <a:pt x="943" y="42871"/>
                  </a:lnTo>
                  <a:lnTo>
                    <a:pt x="34181" y="1155"/>
                  </a:lnTo>
                  <a:lnTo>
                    <a:pt x="33270"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58" name="Google Shape;8358;p205"/>
            <p:cNvSpPr/>
            <p:nvPr/>
          </p:nvSpPr>
          <p:spPr>
            <a:xfrm>
              <a:off x="3102075" y="660425"/>
              <a:ext cx="855300" cy="1071775"/>
            </a:xfrm>
            <a:custGeom>
              <a:avLst/>
              <a:gdLst/>
              <a:ahLst/>
              <a:cxnLst/>
              <a:rect l="l" t="t" r="r" b="b"/>
              <a:pathLst>
                <a:path w="34212" h="42871" extrusionOk="0">
                  <a:moveTo>
                    <a:pt x="33300" y="1"/>
                  </a:moveTo>
                  <a:lnTo>
                    <a:pt x="0" y="41716"/>
                  </a:lnTo>
                  <a:lnTo>
                    <a:pt x="942" y="42871"/>
                  </a:lnTo>
                  <a:lnTo>
                    <a:pt x="34211" y="1155"/>
                  </a:lnTo>
                  <a:lnTo>
                    <a:pt x="33300"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59" name="Google Shape;8359;p205"/>
            <p:cNvSpPr/>
            <p:nvPr/>
          </p:nvSpPr>
          <p:spPr>
            <a:xfrm>
              <a:off x="3054225" y="599675"/>
              <a:ext cx="854525" cy="1071775"/>
            </a:xfrm>
            <a:custGeom>
              <a:avLst/>
              <a:gdLst/>
              <a:ahLst/>
              <a:cxnLst/>
              <a:rect l="l" t="t" r="r" b="b"/>
              <a:pathLst>
                <a:path w="34181" h="42871" extrusionOk="0">
                  <a:moveTo>
                    <a:pt x="33269" y="0"/>
                  </a:moveTo>
                  <a:lnTo>
                    <a:pt x="0" y="41716"/>
                  </a:lnTo>
                  <a:lnTo>
                    <a:pt x="912" y="42870"/>
                  </a:lnTo>
                  <a:lnTo>
                    <a:pt x="34181" y="1155"/>
                  </a:lnTo>
                  <a:lnTo>
                    <a:pt x="33269"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60" name="Google Shape;8360;p205"/>
            <p:cNvSpPr/>
            <p:nvPr/>
          </p:nvSpPr>
          <p:spPr>
            <a:xfrm>
              <a:off x="3005600" y="538900"/>
              <a:ext cx="855300" cy="1072550"/>
            </a:xfrm>
            <a:custGeom>
              <a:avLst/>
              <a:gdLst/>
              <a:ahLst/>
              <a:cxnLst/>
              <a:rect l="l" t="t" r="r" b="b"/>
              <a:pathLst>
                <a:path w="34212" h="42902" extrusionOk="0">
                  <a:moveTo>
                    <a:pt x="33270" y="1"/>
                  </a:moveTo>
                  <a:lnTo>
                    <a:pt x="1" y="41747"/>
                  </a:lnTo>
                  <a:lnTo>
                    <a:pt x="912" y="42901"/>
                  </a:lnTo>
                  <a:lnTo>
                    <a:pt x="34212" y="1155"/>
                  </a:lnTo>
                  <a:lnTo>
                    <a:pt x="33270"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61" name="Google Shape;8361;p205"/>
            <p:cNvSpPr/>
            <p:nvPr/>
          </p:nvSpPr>
          <p:spPr>
            <a:xfrm>
              <a:off x="2957750" y="478900"/>
              <a:ext cx="855300" cy="1071775"/>
            </a:xfrm>
            <a:custGeom>
              <a:avLst/>
              <a:gdLst/>
              <a:ahLst/>
              <a:cxnLst/>
              <a:rect l="l" t="t" r="r" b="b"/>
              <a:pathLst>
                <a:path w="34212" h="42871" extrusionOk="0">
                  <a:moveTo>
                    <a:pt x="33270" y="0"/>
                  </a:moveTo>
                  <a:lnTo>
                    <a:pt x="1" y="41716"/>
                  </a:lnTo>
                  <a:lnTo>
                    <a:pt x="912" y="42870"/>
                  </a:lnTo>
                  <a:lnTo>
                    <a:pt x="34212" y="1155"/>
                  </a:lnTo>
                  <a:lnTo>
                    <a:pt x="33270"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62" name="Google Shape;8362;p205"/>
            <p:cNvSpPr/>
            <p:nvPr/>
          </p:nvSpPr>
          <p:spPr>
            <a:xfrm>
              <a:off x="2909150" y="418125"/>
              <a:ext cx="855300" cy="1072550"/>
            </a:xfrm>
            <a:custGeom>
              <a:avLst/>
              <a:gdLst/>
              <a:ahLst/>
              <a:cxnLst/>
              <a:rect l="l" t="t" r="r" b="b"/>
              <a:pathLst>
                <a:path w="34212" h="42902" extrusionOk="0">
                  <a:moveTo>
                    <a:pt x="33300" y="1"/>
                  </a:moveTo>
                  <a:lnTo>
                    <a:pt x="0" y="41747"/>
                  </a:lnTo>
                  <a:lnTo>
                    <a:pt x="912" y="42901"/>
                  </a:lnTo>
                  <a:lnTo>
                    <a:pt x="34211" y="1155"/>
                  </a:lnTo>
                  <a:lnTo>
                    <a:pt x="33300"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63" name="Google Shape;8363;p205"/>
            <p:cNvSpPr/>
            <p:nvPr/>
          </p:nvSpPr>
          <p:spPr>
            <a:xfrm>
              <a:off x="2860525" y="357375"/>
              <a:ext cx="856050" cy="1072525"/>
            </a:xfrm>
            <a:custGeom>
              <a:avLst/>
              <a:gdLst/>
              <a:ahLst/>
              <a:cxnLst/>
              <a:rect l="l" t="t" r="r" b="b"/>
              <a:pathLst>
                <a:path w="34242" h="42901" extrusionOk="0">
                  <a:moveTo>
                    <a:pt x="33300" y="0"/>
                  </a:moveTo>
                  <a:lnTo>
                    <a:pt x="1" y="41746"/>
                  </a:lnTo>
                  <a:lnTo>
                    <a:pt x="943" y="42901"/>
                  </a:lnTo>
                  <a:lnTo>
                    <a:pt x="34242" y="1155"/>
                  </a:lnTo>
                  <a:lnTo>
                    <a:pt x="33300"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64" name="Google Shape;8364;p205"/>
            <p:cNvSpPr/>
            <p:nvPr/>
          </p:nvSpPr>
          <p:spPr>
            <a:xfrm>
              <a:off x="2812675" y="296600"/>
              <a:ext cx="855300" cy="1072525"/>
            </a:xfrm>
            <a:custGeom>
              <a:avLst/>
              <a:gdLst/>
              <a:ahLst/>
              <a:cxnLst/>
              <a:rect l="l" t="t" r="r" b="b"/>
              <a:pathLst>
                <a:path w="34212" h="42901" extrusionOk="0">
                  <a:moveTo>
                    <a:pt x="33300" y="0"/>
                  </a:moveTo>
                  <a:lnTo>
                    <a:pt x="1" y="41746"/>
                  </a:lnTo>
                  <a:lnTo>
                    <a:pt x="912" y="42901"/>
                  </a:lnTo>
                  <a:lnTo>
                    <a:pt x="34211" y="1155"/>
                  </a:lnTo>
                  <a:lnTo>
                    <a:pt x="33300"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65" name="Google Shape;8365;p205"/>
            <p:cNvSpPr/>
            <p:nvPr/>
          </p:nvSpPr>
          <p:spPr>
            <a:xfrm>
              <a:off x="2764075" y="238125"/>
              <a:ext cx="856050" cy="1071000"/>
            </a:xfrm>
            <a:custGeom>
              <a:avLst/>
              <a:gdLst/>
              <a:ahLst/>
              <a:cxnLst/>
              <a:rect l="l" t="t" r="r" b="b"/>
              <a:pathLst>
                <a:path w="34242" h="42840" extrusionOk="0">
                  <a:moveTo>
                    <a:pt x="33269" y="0"/>
                  </a:moveTo>
                  <a:lnTo>
                    <a:pt x="0" y="41685"/>
                  </a:lnTo>
                  <a:lnTo>
                    <a:pt x="942" y="42840"/>
                  </a:lnTo>
                  <a:lnTo>
                    <a:pt x="34241" y="1094"/>
                  </a:lnTo>
                  <a:lnTo>
                    <a:pt x="33360"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66" name="Google Shape;8366;p205"/>
            <p:cNvSpPr/>
            <p:nvPr/>
          </p:nvSpPr>
          <p:spPr>
            <a:xfrm>
              <a:off x="2716200" y="238125"/>
              <a:ext cx="828725" cy="1010250"/>
            </a:xfrm>
            <a:custGeom>
              <a:avLst/>
              <a:gdLst/>
              <a:ahLst/>
              <a:cxnLst/>
              <a:rect l="l" t="t" r="r" b="b"/>
              <a:pathLst>
                <a:path w="33149" h="40410" extrusionOk="0">
                  <a:moveTo>
                    <a:pt x="31325" y="0"/>
                  </a:moveTo>
                  <a:lnTo>
                    <a:pt x="1" y="39255"/>
                  </a:lnTo>
                  <a:lnTo>
                    <a:pt x="912" y="40409"/>
                  </a:lnTo>
                  <a:lnTo>
                    <a:pt x="33148"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67" name="Google Shape;8367;p205"/>
            <p:cNvSpPr/>
            <p:nvPr/>
          </p:nvSpPr>
          <p:spPr>
            <a:xfrm>
              <a:off x="2667600" y="238125"/>
              <a:ext cx="780850" cy="950225"/>
            </a:xfrm>
            <a:custGeom>
              <a:avLst/>
              <a:gdLst/>
              <a:ahLst/>
              <a:cxnLst/>
              <a:rect l="l" t="t" r="r" b="b"/>
              <a:pathLst>
                <a:path w="31234" h="38009" extrusionOk="0">
                  <a:moveTo>
                    <a:pt x="29381" y="0"/>
                  </a:moveTo>
                  <a:lnTo>
                    <a:pt x="0" y="36854"/>
                  </a:lnTo>
                  <a:lnTo>
                    <a:pt x="912" y="38009"/>
                  </a:lnTo>
                  <a:lnTo>
                    <a:pt x="31234"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68" name="Google Shape;8368;p205"/>
            <p:cNvSpPr/>
            <p:nvPr/>
          </p:nvSpPr>
          <p:spPr>
            <a:xfrm>
              <a:off x="2618975" y="238125"/>
              <a:ext cx="733025" cy="889475"/>
            </a:xfrm>
            <a:custGeom>
              <a:avLst/>
              <a:gdLst/>
              <a:ahLst/>
              <a:cxnLst/>
              <a:rect l="l" t="t" r="r" b="b"/>
              <a:pathLst>
                <a:path w="29321" h="35579" extrusionOk="0">
                  <a:moveTo>
                    <a:pt x="27467" y="0"/>
                  </a:moveTo>
                  <a:lnTo>
                    <a:pt x="1" y="34424"/>
                  </a:lnTo>
                  <a:lnTo>
                    <a:pt x="943" y="35578"/>
                  </a:lnTo>
                  <a:lnTo>
                    <a:pt x="29320"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69" name="Google Shape;8369;p205"/>
            <p:cNvSpPr/>
            <p:nvPr/>
          </p:nvSpPr>
          <p:spPr>
            <a:xfrm>
              <a:off x="2571125" y="238125"/>
              <a:ext cx="684400" cy="829450"/>
            </a:xfrm>
            <a:custGeom>
              <a:avLst/>
              <a:gdLst/>
              <a:ahLst/>
              <a:cxnLst/>
              <a:rect l="l" t="t" r="r" b="b"/>
              <a:pathLst>
                <a:path w="27376" h="33178" extrusionOk="0">
                  <a:moveTo>
                    <a:pt x="25553" y="0"/>
                  </a:moveTo>
                  <a:lnTo>
                    <a:pt x="1" y="32023"/>
                  </a:lnTo>
                  <a:lnTo>
                    <a:pt x="943" y="33178"/>
                  </a:lnTo>
                  <a:lnTo>
                    <a:pt x="27376"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70" name="Google Shape;8370;p205"/>
            <p:cNvSpPr/>
            <p:nvPr/>
          </p:nvSpPr>
          <p:spPr>
            <a:xfrm>
              <a:off x="2522525" y="238125"/>
              <a:ext cx="636550" cy="768700"/>
            </a:xfrm>
            <a:custGeom>
              <a:avLst/>
              <a:gdLst/>
              <a:ahLst/>
              <a:cxnLst/>
              <a:rect l="l" t="t" r="r" b="b"/>
              <a:pathLst>
                <a:path w="25462" h="30748" extrusionOk="0">
                  <a:moveTo>
                    <a:pt x="23608" y="0"/>
                  </a:moveTo>
                  <a:lnTo>
                    <a:pt x="0" y="29593"/>
                  </a:lnTo>
                  <a:lnTo>
                    <a:pt x="942" y="30747"/>
                  </a:lnTo>
                  <a:lnTo>
                    <a:pt x="25461"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71" name="Google Shape;8371;p205"/>
            <p:cNvSpPr/>
            <p:nvPr/>
          </p:nvSpPr>
          <p:spPr>
            <a:xfrm>
              <a:off x="2473900" y="238125"/>
              <a:ext cx="587950" cy="707925"/>
            </a:xfrm>
            <a:custGeom>
              <a:avLst/>
              <a:gdLst/>
              <a:ahLst/>
              <a:cxnLst/>
              <a:rect l="l" t="t" r="r" b="b"/>
              <a:pathLst>
                <a:path w="23518" h="28317" extrusionOk="0">
                  <a:moveTo>
                    <a:pt x="21664" y="0"/>
                  </a:moveTo>
                  <a:lnTo>
                    <a:pt x="1" y="27162"/>
                  </a:lnTo>
                  <a:lnTo>
                    <a:pt x="943" y="28317"/>
                  </a:lnTo>
                  <a:lnTo>
                    <a:pt x="23517"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72" name="Google Shape;8372;p205"/>
            <p:cNvSpPr/>
            <p:nvPr/>
          </p:nvSpPr>
          <p:spPr>
            <a:xfrm>
              <a:off x="2426050" y="238125"/>
              <a:ext cx="539325" cy="647175"/>
            </a:xfrm>
            <a:custGeom>
              <a:avLst/>
              <a:gdLst/>
              <a:ahLst/>
              <a:cxnLst/>
              <a:rect l="l" t="t" r="r" b="b"/>
              <a:pathLst>
                <a:path w="21573" h="25887" extrusionOk="0">
                  <a:moveTo>
                    <a:pt x="19719" y="0"/>
                  </a:moveTo>
                  <a:lnTo>
                    <a:pt x="1" y="24732"/>
                  </a:lnTo>
                  <a:lnTo>
                    <a:pt x="912" y="25886"/>
                  </a:lnTo>
                  <a:lnTo>
                    <a:pt x="21572"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73" name="Google Shape;8373;p205"/>
            <p:cNvSpPr/>
            <p:nvPr/>
          </p:nvSpPr>
          <p:spPr>
            <a:xfrm>
              <a:off x="2377450" y="238125"/>
              <a:ext cx="491450" cy="587150"/>
            </a:xfrm>
            <a:custGeom>
              <a:avLst/>
              <a:gdLst/>
              <a:ahLst/>
              <a:cxnLst/>
              <a:rect l="l" t="t" r="r" b="b"/>
              <a:pathLst>
                <a:path w="19658" h="23486" extrusionOk="0">
                  <a:moveTo>
                    <a:pt x="17835" y="0"/>
                  </a:moveTo>
                  <a:lnTo>
                    <a:pt x="0" y="22331"/>
                  </a:lnTo>
                  <a:lnTo>
                    <a:pt x="942" y="23486"/>
                  </a:lnTo>
                  <a:lnTo>
                    <a:pt x="19658"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74" name="Google Shape;8374;p205"/>
            <p:cNvSpPr/>
            <p:nvPr/>
          </p:nvSpPr>
          <p:spPr>
            <a:xfrm>
              <a:off x="2329600" y="238125"/>
              <a:ext cx="442850" cy="526400"/>
            </a:xfrm>
            <a:custGeom>
              <a:avLst/>
              <a:gdLst/>
              <a:ahLst/>
              <a:cxnLst/>
              <a:rect l="l" t="t" r="r" b="b"/>
              <a:pathLst>
                <a:path w="17714" h="21056" extrusionOk="0">
                  <a:moveTo>
                    <a:pt x="15860" y="0"/>
                  </a:moveTo>
                  <a:lnTo>
                    <a:pt x="0" y="19901"/>
                  </a:lnTo>
                  <a:lnTo>
                    <a:pt x="912" y="21055"/>
                  </a:lnTo>
                  <a:lnTo>
                    <a:pt x="17713"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75" name="Google Shape;8375;p205"/>
            <p:cNvSpPr/>
            <p:nvPr/>
          </p:nvSpPr>
          <p:spPr>
            <a:xfrm>
              <a:off x="2280975" y="238125"/>
              <a:ext cx="395000" cy="466400"/>
            </a:xfrm>
            <a:custGeom>
              <a:avLst/>
              <a:gdLst/>
              <a:ahLst/>
              <a:cxnLst/>
              <a:rect l="l" t="t" r="r" b="b"/>
              <a:pathLst>
                <a:path w="15800" h="18656" extrusionOk="0">
                  <a:moveTo>
                    <a:pt x="13946" y="0"/>
                  </a:moveTo>
                  <a:lnTo>
                    <a:pt x="1" y="17500"/>
                  </a:lnTo>
                  <a:lnTo>
                    <a:pt x="912" y="18655"/>
                  </a:lnTo>
                  <a:lnTo>
                    <a:pt x="15800"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76" name="Google Shape;8376;p205"/>
            <p:cNvSpPr/>
            <p:nvPr/>
          </p:nvSpPr>
          <p:spPr>
            <a:xfrm>
              <a:off x="2232375" y="238125"/>
              <a:ext cx="346375" cy="405625"/>
            </a:xfrm>
            <a:custGeom>
              <a:avLst/>
              <a:gdLst/>
              <a:ahLst/>
              <a:cxnLst/>
              <a:rect l="l" t="t" r="r" b="b"/>
              <a:pathLst>
                <a:path w="13855" h="16225" extrusionOk="0">
                  <a:moveTo>
                    <a:pt x="12032" y="0"/>
                  </a:moveTo>
                  <a:lnTo>
                    <a:pt x="0" y="15070"/>
                  </a:lnTo>
                  <a:lnTo>
                    <a:pt x="942" y="16224"/>
                  </a:lnTo>
                  <a:lnTo>
                    <a:pt x="13855"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77" name="Google Shape;8377;p205"/>
            <p:cNvSpPr/>
            <p:nvPr/>
          </p:nvSpPr>
          <p:spPr>
            <a:xfrm>
              <a:off x="2184525" y="238125"/>
              <a:ext cx="298525" cy="345625"/>
            </a:xfrm>
            <a:custGeom>
              <a:avLst/>
              <a:gdLst/>
              <a:ahLst/>
              <a:cxnLst/>
              <a:rect l="l" t="t" r="r" b="b"/>
              <a:pathLst>
                <a:path w="11941" h="13825" extrusionOk="0">
                  <a:moveTo>
                    <a:pt x="10087" y="0"/>
                  </a:moveTo>
                  <a:lnTo>
                    <a:pt x="0" y="12670"/>
                  </a:lnTo>
                  <a:lnTo>
                    <a:pt x="912" y="13824"/>
                  </a:lnTo>
                  <a:lnTo>
                    <a:pt x="11940"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78" name="Google Shape;8378;p205"/>
            <p:cNvSpPr/>
            <p:nvPr/>
          </p:nvSpPr>
          <p:spPr>
            <a:xfrm>
              <a:off x="2135900" y="238125"/>
              <a:ext cx="250675" cy="284850"/>
            </a:xfrm>
            <a:custGeom>
              <a:avLst/>
              <a:gdLst/>
              <a:ahLst/>
              <a:cxnLst/>
              <a:rect l="l" t="t" r="r" b="b"/>
              <a:pathLst>
                <a:path w="10027" h="11394" extrusionOk="0">
                  <a:moveTo>
                    <a:pt x="8174" y="0"/>
                  </a:moveTo>
                  <a:lnTo>
                    <a:pt x="1" y="10239"/>
                  </a:lnTo>
                  <a:lnTo>
                    <a:pt x="942" y="11394"/>
                  </a:lnTo>
                  <a:lnTo>
                    <a:pt x="10027"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79" name="Google Shape;8379;p205"/>
            <p:cNvSpPr/>
            <p:nvPr/>
          </p:nvSpPr>
          <p:spPr>
            <a:xfrm>
              <a:off x="2088050" y="238125"/>
              <a:ext cx="202075" cy="224075"/>
            </a:xfrm>
            <a:custGeom>
              <a:avLst/>
              <a:gdLst/>
              <a:ahLst/>
              <a:cxnLst/>
              <a:rect l="l" t="t" r="r" b="b"/>
              <a:pathLst>
                <a:path w="8083" h="8963" extrusionOk="0">
                  <a:moveTo>
                    <a:pt x="6229" y="0"/>
                  </a:moveTo>
                  <a:lnTo>
                    <a:pt x="1" y="7808"/>
                  </a:lnTo>
                  <a:lnTo>
                    <a:pt x="912" y="8963"/>
                  </a:lnTo>
                  <a:lnTo>
                    <a:pt x="8082"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80" name="Google Shape;8380;p205"/>
            <p:cNvSpPr/>
            <p:nvPr/>
          </p:nvSpPr>
          <p:spPr>
            <a:xfrm>
              <a:off x="2039450" y="238125"/>
              <a:ext cx="153450" cy="164075"/>
            </a:xfrm>
            <a:custGeom>
              <a:avLst/>
              <a:gdLst/>
              <a:ahLst/>
              <a:cxnLst/>
              <a:rect l="l" t="t" r="r" b="b"/>
              <a:pathLst>
                <a:path w="6138" h="6563" extrusionOk="0">
                  <a:moveTo>
                    <a:pt x="4314" y="0"/>
                  </a:moveTo>
                  <a:lnTo>
                    <a:pt x="0" y="5408"/>
                  </a:lnTo>
                  <a:lnTo>
                    <a:pt x="912" y="6563"/>
                  </a:lnTo>
                  <a:lnTo>
                    <a:pt x="6137"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81" name="Google Shape;8381;p205"/>
            <p:cNvSpPr/>
            <p:nvPr/>
          </p:nvSpPr>
          <p:spPr>
            <a:xfrm>
              <a:off x="1991575" y="238125"/>
              <a:ext cx="105625" cy="104075"/>
            </a:xfrm>
            <a:custGeom>
              <a:avLst/>
              <a:gdLst/>
              <a:ahLst/>
              <a:cxnLst/>
              <a:rect l="l" t="t" r="r" b="b"/>
              <a:pathLst>
                <a:path w="4225" h="4163" extrusionOk="0">
                  <a:moveTo>
                    <a:pt x="2371" y="0"/>
                  </a:moveTo>
                  <a:lnTo>
                    <a:pt x="1" y="3008"/>
                  </a:lnTo>
                  <a:lnTo>
                    <a:pt x="912" y="4162"/>
                  </a:lnTo>
                  <a:lnTo>
                    <a:pt x="4224"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8382" name="Google Shape;8382;p205"/>
          <p:cNvSpPr txBox="1">
            <a:spLocks noGrp="1"/>
          </p:cNvSpPr>
          <p:nvPr>
            <p:ph type="title"/>
          </p:nvPr>
        </p:nvSpPr>
        <p:spPr>
          <a:xfrm>
            <a:off x="365800" y="507175"/>
            <a:ext cx="8407500" cy="637500"/>
          </a:xfrm>
          <a:prstGeom prst="rect">
            <a:avLst/>
          </a:prstGeom>
          <a:noFill/>
          <a:ln>
            <a:noFill/>
          </a:ln>
        </p:spPr>
        <p:txBody>
          <a:bodyPr spcFirstLastPara="1" wrap="square" lIns="91425" tIns="91425" rIns="91425" bIns="91425" anchor="t" anchorCtr="0">
            <a:normAutofit/>
          </a:bodyPr>
          <a:lstStyle>
            <a:lvl1pPr lvl="0" algn="l">
              <a:lnSpc>
                <a:spcPct val="115000"/>
              </a:lnSpc>
              <a:spcBef>
                <a:spcPts val="0"/>
              </a:spcBef>
              <a:spcAft>
                <a:spcPts val="0"/>
              </a:spcAft>
              <a:buSzPts val="2800"/>
              <a:buNone/>
              <a:defRPr sz="2800"/>
            </a:lvl1pPr>
            <a:lvl2pPr lvl="1" algn="l">
              <a:lnSpc>
                <a:spcPct val="115000"/>
              </a:lnSpc>
              <a:spcBef>
                <a:spcPts val="0"/>
              </a:spcBef>
              <a:spcAft>
                <a:spcPts val="0"/>
              </a:spcAft>
              <a:buSzPts val="2800"/>
              <a:buNone/>
              <a:defRPr/>
            </a:lvl2pPr>
            <a:lvl3pPr lvl="2" algn="l">
              <a:lnSpc>
                <a:spcPct val="115000"/>
              </a:lnSpc>
              <a:spcBef>
                <a:spcPts val="0"/>
              </a:spcBef>
              <a:spcAft>
                <a:spcPts val="0"/>
              </a:spcAft>
              <a:buSzPts val="2800"/>
              <a:buNone/>
              <a:defRPr/>
            </a:lvl3pPr>
            <a:lvl4pPr lvl="3" algn="l">
              <a:lnSpc>
                <a:spcPct val="115000"/>
              </a:lnSpc>
              <a:spcBef>
                <a:spcPts val="0"/>
              </a:spcBef>
              <a:spcAft>
                <a:spcPts val="0"/>
              </a:spcAft>
              <a:buSzPts val="2800"/>
              <a:buNone/>
              <a:defRPr/>
            </a:lvl4pPr>
            <a:lvl5pPr lvl="4" algn="l">
              <a:lnSpc>
                <a:spcPct val="115000"/>
              </a:lnSpc>
              <a:spcBef>
                <a:spcPts val="0"/>
              </a:spcBef>
              <a:spcAft>
                <a:spcPts val="0"/>
              </a:spcAft>
              <a:buSzPts val="2800"/>
              <a:buNone/>
              <a:defRPr/>
            </a:lvl5pPr>
            <a:lvl6pPr lvl="5" algn="l">
              <a:lnSpc>
                <a:spcPct val="115000"/>
              </a:lnSpc>
              <a:spcBef>
                <a:spcPts val="0"/>
              </a:spcBef>
              <a:spcAft>
                <a:spcPts val="0"/>
              </a:spcAft>
              <a:buSzPts val="2800"/>
              <a:buNone/>
              <a:defRPr/>
            </a:lvl6pPr>
            <a:lvl7pPr lvl="6" algn="l">
              <a:lnSpc>
                <a:spcPct val="115000"/>
              </a:lnSpc>
              <a:spcBef>
                <a:spcPts val="0"/>
              </a:spcBef>
              <a:spcAft>
                <a:spcPts val="0"/>
              </a:spcAft>
              <a:buSzPts val="2800"/>
              <a:buNone/>
              <a:defRPr/>
            </a:lvl7pPr>
            <a:lvl8pPr lvl="7" algn="l">
              <a:lnSpc>
                <a:spcPct val="115000"/>
              </a:lnSpc>
              <a:spcBef>
                <a:spcPts val="0"/>
              </a:spcBef>
              <a:spcAft>
                <a:spcPts val="0"/>
              </a:spcAft>
              <a:buSzPts val="2800"/>
              <a:buNone/>
              <a:defRPr/>
            </a:lvl8pPr>
            <a:lvl9pPr lvl="8" algn="l">
              <a:lnSpc>
                <a:spcPct val="115000"/>
              </a:lnSpc>
              <a:spcBef>
                <a:spcPts val="0"/>
              </a:spcBef>
              <a:spcAft>
                <a:spcPts val="0"/>
              </a:spcAft>
              <a:buSzPts val="2800"/>
              <a:buNone/>
              <a:defRPr/>
            </a:lvl9pPr>
          </a:lstStyle>
          <a:p>
            <a:endParaRPr/>
          </a:p>
        </p:txBody>
      </p:sp>
      <p:sp>
        <p:nvSpPr>
          <p:cNvPr id="8383" name="Google Shape;8383;p205"/>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8384" name="Google Shape;8384;p205"/>
          <p:cNvSpPr txBox="1">
            <a:spLocks noGrp="1"/>
          </p:cNvSpPr>
          <p:nvPr>
            <p:ph type="subTitle" idx="1"/>
          </p:nvPr>
        </p:nvSpPr>
        <p:spPr>
          <a:xfrm>
            <a:off x="375508" y="166466"/>
            <a:ext cx="4029000" cy="316800"/>
          </a:xfrm>
          <a:prstGeom prst="rect">
            <a:avLst/>
          </a:prstGeom>
          <a:noFill/>
          <a:ln>
            <a:noFill/>
          </a:ln>
        </p:spPr>
        <p:txBody>
          <a:bodyPr spcFirstLastPara="1" wrap="square" lIns="91425" tIns="91425" rIns="91425" bIns="91425" anchor="ctr" anchorCtr="0">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200"/>
            </a:lvl2pPr>
            <a:lvl3pPr lvl="2" algn="l">
              <a:lnSpc>
                <a:spcPct val="115000"/>
              </a:lnSpc>
              <a:spcBef>
                <a:spcPts val="0"/>
              </a:spcBef>
              <a:spcAft>
                <a:spcPts val="0"/>
              </a:spcAft>
              <a:buSzPts val="1200"/>
              <a:buNone/>
              <a:defRPr sz="1200"/>
            </a:lvl3pPr>
            <a:lvl4pPr lvl="3" algn="l">
              <a:lnSpc>
                <a:spcPct val="115000"/>
              </a:lnSpc>
              <a:spcBef>
                <a:spcPts val="0"/>
              </a:spcBef>
              <a:spcAft>
                <a:spcPts val="0"/>
              </a:spcAft>
              <a:buSzPts val="1200"/>
              <a:buNone/>
              <a:defRPr sz="1200"/>
            </a:lvl4pPr>
            <a:lvl5pPr lvl="4" algn="l">
              <a:lnSpc>
                <a:spcPct val="115000"/>
              </a:lnSpc>
              <a:spcBef>
                <a:spcPts val="0"/>
              </a:spcBef>
              <a:spcAft>
                <a:spcPts val="0"/>
              </a:spcAft>
              <a:buSzPts val="1200"/>
              <a:buNone/>
              <a:defRPr sz="1200"/>
            </a:lvl5pPr>
            <a:lvl6pPr lvl="5" algn="l">
              <a:lnSpc>
                <a:spcPct val="115000"/>
              </a:lnSpc>
              <a:spcBef>
                <a:spcPts val="0"/>
              </a:spcBef>
              <a:spcAft>
                <a:spcPts val="0"/>
              </a:spcAft>
              <a:buSzPts val="1200"/>
              <a:buNone/>
              <a:defRPr sz="1200"/>
            </a:lvl6pPr>
            <a:lvl7pPr lvl="6" algn="l">
              <a:lnSpc>
                <a:spcPct val="115000"/>
              </a:lnSpc>
              <a:spcBef>
                <a:spcPts val="0"/>
              </a:spcBef>
              <a:spcAft>
                <a:spcPts val="0"/>
              </a:spcAft>
              <a:buSzPts val="1200"/>
              <a:buNone/>
              <a:defRPr sz="1200"/>
            </a:lvl7pPr>
            <a:lvl8pPr lvl="7" algn="l">
              <a:lnSpc>
                <a:spcPct val="115000"/>
              </a:lnSpc>
              <a:spcBef>
                <a:spcPts val="0"/>
              </a:spcBef>
              <a:spcAft>
                <a:spcPts val="0"/>
              </a:spcAft>
              <a:buSzPts val="1200"/>
              <a:buNone/>
              <a:defRPr sz="1200"/>
            </a:lvl8pPr>
            <a:lvl9pPr lvl="8" algn="l">
              <a:lnSpc>
                <a:spcPct val="115000"/>
              </a:lnSpc>
              <a:spcBef>
                <a:spcPts val="0"/>
              </a:spcBef>
              <a:spcAft>
                <a:spcPts val="0"/>
              </a:spcAft>
              <a:buSzPts val="1200"/>
              <a:buNone/>
              <a:defRPr sz="1200"/>
            </a:lvl9pPr>
          </a:lstStyle>
          <a:p>
            <a:endParaRPr/>
          </a:p>
        </p:txBody>
      </p:sp>
      <p:sp>
        <p:nvSpPr>
          <p:cNvPr id="8385" name="Google Shape;8385;p205"/>
          <p:cNvSpPr/>
          <p:nvPr/>
        </p:nvSpPr>
        <p:spPr>
          <a:xfrm>
            <a:off x="278209" y="272369"/>
            <a:ext cx="87600" cy="122700"/>
          </a:xfrm>
          <a:prstGeom prst="chevron">
            <a:avLst>
              <a:gd name="adj" fmla="val 55512"/>
            </a:avLst>
          </a:pr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8386" name="Google Shape;8386;p205"/>
          <p:cNvGrpSpPr/>
          <p:nvPr/>
        </p:nvGrpSpPr>
        <p:grpSpPr>
          <a:xfrm>
            <a:off x="8041173" y="4778596"/>
            <a:ext cx="598277" cy="170409"/>
            <a:chOff x="238125" y="1822850"/>
            <a:chExt cx="7080200" cy="2016675"/>
          </a:xfrm>
        </p:grpSpPr>
        <p:sp>
          <p:nvSpPr>
            <p:cNvPr id="8387" name="Google Shape;8387;p205"/>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88" name="Google Shape;8388;p205"/>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89" name="Google Shape;8389;p205"/>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90" name="Google Shape;8390;p205"/>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91" name="Google Shape;8391;p205"/>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92" name="Google Shape;8392;p205"/>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93" name="Google Shape;8393;p205"/>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8394" name="Google Shape;8394;p205"/>
          <p:cNvSpPr txBox="1">
            <a:spLocks noGrp="1"/>
          </p:cNvSpPr>
          <p:nvPr>
            <p:ph type="body" idx="2"/>
          </p:nvPr>
        </p:nvSpPr>
        <p:spPr>
          <a:xfrm>
            <a:off x="375500" y="1256775"/>
            <a:ext cx="8530500" cy="3309300"/>
          </a:xfrm>
          <a:prstGeom prst="rect">
            <a:avLst/>
          </a:prstGeom>
          <a:noFill/>
          <a:ln>
            <a:noFill/>
          </a:ln>
        </p:spPr>
        <p:txBody>
          <a:bodyPr spcFirstLastPara="1" wrap="square" lIns="91425" tIns="91425" rIns="91425" bIns="91425" anchor="t" anchorCtr="0">
            <a:normAutofit/>
          </a:bodyPr>
          <a:lstStyle>
            <a:lvl1pPr marL="457200" lvl="0" indent="-330200" algn="l">
              <a:lnSpc>
                <a:spcPct val="115000"/>
              </a:lnSpc>
              <a:spcBef>
                <a:spcPts val="0"/>
              </a:spcBef>
              <a:spcAft>
                <a:spcPts val="0"/>
              </a:spcAft>
              <a:buClr>
                <a:schemeClr val="accent1"/>
              </a:buClr>
              <a:buSzPts val="1600"/>
              <a:buFont typeface="Inter"/>
              <a:buChar char="●"/>
              <a:defRPr>
                <a:solidFill>
                  <a:schemeClr val="dk1"/>
                </a:solidFill>
                <a:latin typeface="Inter"/>
                <a:ea typeface="Inter"/>
                <a:cs typeface="Inter"/>
                <a:sym typeface="Inter"/>
              </a:defRPr>
            </a:lvl1pPr>
            <a:lvl2pPr marL="914400" lvl="1" indent="-317500" algn="l">
              <a:lnSpc>
                <a:spcPct val="115000"/>
              </a:lnSpc>
              <a:spcBef>
                <a:spcPts val="0"/>
              </a:spcBef>
              <a:spcAft>
                <a:spcPts val="0"/>
              </a:spcAft>
              <a:buClr>
                <a:schemeClr val="dk1"/>
              </a:buClr>
              <a:buSzPts val="1400"/>
              <a:buFont typeface="Inter"/>
              <a:buChar char="○"/>
              <a:defRPr>
                <a:solidFill>
                  <a:schemeClr val="dk1"/>
                </a:solidFill>
                <a:latin typeface="Inter"/>
                <a:ea typeface="Inter"/>
                <a:cs typeface="Inter"/>
                <a:sym typeface="Inter"/>
              </a:defRPr>
            </a:lvl2pPr>
            <a:lvl3pPr marL="1371600" lvl="2" indent="-304800" algn="l">
              <a:lnSpc>
                <a:spcPct val="115000"/>
              </a:lnSpc>
              <a:spcBef>
                <a:spcPts val="0"/>
              </a:spcBef>
              <a:spcAft>
                <a:spcPts val="0"/>
              </a:spcAft>
              <a:buClr>
                <a:schemeClr val="dk2"/>
              </a:buClr>
              <a:buSzPts val="1200"/>
              <a:buFont typeface="Inter"/>
              <a:buChar char="■"/>
              <a:defRPr sz="1200">
                <a:solidFill>
                  <a:schemeClr val="dk1"/>
                </a:solidFill>
                <a:latin typeface="Inter"/>
                <a:ea typeface="Inter"/>
                <a:cs typeface="Inter"/>
                <a:sym typeface="Inter"/>
              </a:defRPr>
            </a:lvl3pPr>
            <a:lvl4pPr marL="1828800" lvl="3" indent="-304800" algn="l">
              <a:lnSpc>
                <a:spcPct val="115000"/>
              </a:lnSpc>
              <a:spcBef>
                <a:spcPts val="0"/>
              </a:spcBef>
              <a:spcAft>
                <a:spcPts val="0"/>
              </a:spcAft>
              <a:buClr>
                <a:schemeClr val="dk2"/>
              </a:buClr>
              <a:buSzPts val="1200"/>
              <a:buFont typeface="Inter"/>
              <a:buChar char="●"/>
              <a:defRPr sz="1200">
                <a:solidFill>
                  <a:schemeClr val="dk1"/>
                </a:solidFill>
                <a:latin typeface="Inter"/>
                <a:ea typeface="Inter"/>
                <a:cs typeface="Inter"/>
                <a:sym typeface="Inter"/>
              </a:defRPr>
            </a:lvl4pPr>
            <a:lvl5pPr marL="2286000" lvl="4" indent="-2921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5pPr>
            <a:lvl6pPr marL="2743200" lvl="5" indent="-2921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6pPr>
            <a:lvl7pPr marL="3200400" lvl="6" indent="-2921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7pPr>
            <a:lvl8pPr marL="3657600" lvl="7" indent="-285750" algn="l">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8pPr>
            <a:lvl9pPr marL="4114800" lvl="8" indent="-285750" algn="l">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9pPr>
          </a:lstStyle>
          <a:p>
            <a:endParaRPr/>
          </a:p>
        </p:txBody>
      </p:sp>
      <p:sp>
        <p:nvSpPr>
          <p:cNvPr id="8395" name="Google Shape;8395;p205"/>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96.xml><?xml version="1.0" encoding="utf-8"?>
<p:sldLayout xmlns:a="http://schemas.openxmlformats.org/drawingml/2006/main" xmlns:r="http://schemas.openxmlformats.org/officeDocument/2006/relationships" xmlns:p="http://schemas.openxmlformats.org/presentationml/2006/main" matchingName="Title and body blank bkgrnd">
  <p:cSld name="Title and body blank bkgrnd">
    <p:spTree>
      <p:nvGrpSpPr>
        <p:cNvPr id="1" name="Shape 8396"/>
        <p:cNvGrpSpPr/>
        <p:nvPr/>
      </p:nvGrpSpPr>
      <p:grpSpPr>
        <a:xfrm>
          <a:off x="0" y="0"/>
          <a:ext cx="0" cy="0"/>
          <a:chOff x="0" y="0"/>
          <a:chExt cx="0" cy="0"/>
        </a:xfrm>
      </p:grpSpPr>
      <p:sp>
        <p:nvSpPr>
          <p:cNvPr id="8397" name="Google Shape;8397;p206"/>
          <p:cNvSpPr txBox="1">
            <a:spLocks noGrp="1"/>
          </p:cNvSpPr>
          <p:nvPr>
            <p:ph type="title"/>
          </p:nvPr>
        </p:nvSpPr>
        <p:spPr>
          <a:xfrm>
            <a:off x="365800" y="507175"/>
            <a:ext cx="8407500" cy="637500"/>
          </a:xfrm>
          <a:prstGeom prst="rect">
            <a:avLst/>
          </a:prstGeom>
          <a:noFill/>
          <a:ln>
            <a:noFill/>
          </a:ln>
        </p:spPr>
        <p:txBody>
          <a:bodyPr spcFirstLastPara="1" wrap="square" lIns="91425" tIns="91425" rIns="91425" bIns="91425" anchor="t" anchorCtr="0">
            <a:normAutofit/>
          </a:bodyPr>
          <a:lstStyle>
            <a:lvl1pPr lvl="0" algn="l">
              <a:lnSpc>
                <a:spcPct val="115000"/>
              </a:lnSpc>
              <a:spcBef>
                <a:spcPts val="0"/>
              </a:spcBef>
              <a:spcAft>
                <a:spcPts val="0"/>
              </a:spcAft>
              <a:buSzPts val="2800"/>
              <a:buNone/>
              <a:defRPr sz="2800"/>
            </a:lvl1pPr>
            <a:lvl2pPr lvl="1" algn="l">
              <a:lnSpc>
                <a:spcPct val="115000"/>
              </a:lnSpc>
              <a:spcBef>
                <a:spcPts val="0"/>
              </a:spcBef>
              <a:spcAft>
                <a:spcPts val="0"/>
              </a:spcAft>
              <a:buSzPts val="2800"/>
              <a:buNone/>
              <a:defRPr/>
            </a:lvl2pPr>
            <a:lvl3pPr lvl="2" algn="l">
              <a:lnSpc>
                <a:spcPct val="115000"/>
              </a:lnSpc>
              <a:spcBef>
                <a:spcPts val="0"/>
              </a:spcBef>
              <a:spcAft>
                <a:spcPts val="0"/>
              </a:spcAft>
              <a:buSzPts val="2800"/>
              <a:buNone/>
              <a:defRPr/>
            </a:lvl3pPr>
            <a:lvl4pPr lvl="3" algn="l">
              <a:lnSpc>
                <a:spcPct val="115000"/>
              </a:lnSpc>
              <a:spcBef>
                <a:spcPts val="0"/>
              </a:spcBef>
              <a:spcAft>
                <a:spcPts val="0"/>
              </a:spcAft>
              <a:buSzPts val="2800"/>
              <a:buNone/>
              <a:defRPr/>
            </a:lvl4pPr>
            <a:lvl5pPr lvl="4" algn="l">
              <a:lnSpc>
                <a:spcPct val="115000"/>
              </a:lnSpc>
              <a:spcBef>
                <a:spcPts val="0"/>
              </a:spcBef>
              <a:spcAft>
                <a:spcPts val="0"/>
              </a:spcAft>
              <a:buSzPts val="2800"/>
              <a:buNone/>
              <a:defRPr/>
            </a:lvl5pPr>
            <a:lvl6pPr lvl="5" algn="l">
              <a:lnSpc>
                <a:spcPct val="115000"/>
              </a:lnSpc>
              <a:spcBef>
                <a:spcPts val="0"/>
              </a:spcBef>
              <a:spcAft>
                <a:spcPts val="0"/>
              </a:spcAft>
              <a:buSzPts val="2800"/>
              <a:buNone/>
              <a:defRPr/>
            </a:lvl6pPr>
            <a:lvl7pPr lvl="6" algn="l">
              <a:lnSpc>
                <a:spcPct val="115000"/>
              </a:lnSpc>
              <a:spcBef>
                <a:spcPts val="0"/>
              </a:spcBef>
              <a:spcAft>
                <a:spcPts val="0"/>
              </a:spcAft>
              <a:buSzPts val="2800"/>
              <a:buNone/>
              <a:defRPr/>
            </a:lvl7pPr>
            <a:lvl8pPr lvl="7" algn="l">
              <a:lnSpc>
                <a:spcPct val="115000"/>
              </a:lnSpc>
              <a:spcBef>
                <a:spcPts val="0"/>
              </a:spcBef>
              <a:spcAft>
                <a:spcPts val="0"/>
              </a:spcAft>
              <a:buSzPts val="2800"/>
              <a:buNone/>
              <a:defRPr/>
            </a:lvl8pPr>
            <a:lvl9pPr lvl="8" algn="l">
              <a:lnSpc>
                <a:spcPct val="115000"/>
              </a:lnSpc>
              <a:spcBef>
                <a:spcPts val="0"/>
              </a:spcBef>
              <a:spcAft>
                <a:spcPts val="0"/>
              </a:spcAft>
              <a:buSzPts val="2800"/>
              <a:buNone/>
              <a:defRPr/>
            </a:lvl9pPr>
          </a:lstStyle>
          <a:p>
            <a:endParaRPr/>
          </a:p>
        </p:txBody>
      </p:sp>
      <p:sp>
        <p:nvSpPr>
          <p:cNvPr id="8398" name="Google Shape;8398;p206"/>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8399" name="Google Shape;8399;p206"/>
          <p:cNvSpPr txBox="1">
            <a:spLocks noGrp="1"/>
          </p:cNvSpPr>
          <p:nvPr>
            <p:ph type="subTitle" idx="1"/>
          </p:nvPr>
        </p:nvSpPr>
        <p:spPr>
          <a:xfrm>
            <a:off x="375508" y="166466"/>
            <a:ext cx="4029000" cy="316800"/>
          </a:xfrm>
          <a:prstGeom prst="rect">
            <a:avLst/>
          </a:prstGeom>
          <a:noFill/>
          <a:ln>
            <a:noFill/>
          </a:ln>
        </p:spPr>
        <p:txBody>
          <a:bodyPr spcFirstLastPara="1" wrap="square" lIns="91425" tIns="91425" rIns="91425" bIns="91425" anchor="ctr" anchorCtr="0">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200"/>
            </a:lvl2pPr>
            <a:lvl3pPr lvl="2" algn="l">
              <a:lnSpc>
                <a:spcPct val="115000"/>
              </a:lnSpc>
              <a:spcBef>
                <a:spcPts val="0"/>
              </a:spcBef>
              <a:spcAft>
                <a:spcPts val="0"/>
              </a:spcAft>
              <a:buSzPts val="1200"/>
              <a:buNone/>
              <a:defRPr sz="1200"/>
            </a:lvl3pPr>
            <a:lvl4pPr lvl="3" algn="l">
              <a:lnSpc>
                <a:spcPct val="115000"/>
              </a:lnSpc>
              <a:spcBef>
                <a:spcPts val="0"/>
              </a:spcBef>
              <a:spcAft>
                <a:spcPts val="0"/>
              </a:spcAft>
              <a:buSzPts val="1200"/>
              <a:buNone/>
              <a:defRPr sz="1200"/>
            </a:lvl4pPr>
            <a:lvl5pPr lvl="4" algn="l">
              <a:lnSpc>
                <a:spcPct val="115000"/>
              </a:lnSpc>
              <a:spcBef>
                <a:spcPts val="0"/>
              </a:spcBef>
              <a:spcAft>
                <a:spcPts val="0"/>
              </a:spcAft>
              <a:buSzPts val="1200"/>
              <a:buNone/>
              <a:defRPr sz="1200"/>
            </a:lvl5pPr>
            <a:lvl6pPr lvl="5" algn="l">
              <a:lnSpc>
                <a:spcPct val="115000"/>
              </a:lnSpc>
              <a:spcBef>
                <a:spcPts val="0"/>
              </a:spcBef>
              <a:spcAft>
                <a:spcPts val="0"/>
              </a:spcAft>
              <a:buSzPts val="1200"/>
              <a:buNone/>
              <a:defRPr sz="1200"/>
            </a:lvl6pPr>
            <a:lvl7pPr lvl="6" algn="l">
              <a:lnSpc>
                <a:spcPct val="115000"/>
              </a:lnSpc>
              <a:spcBef>
                <a:spcPts val="0"/>
              </a:spcBef>
              <a:spcAft>
                <a:spcPts val="0"/>
              </a:spcAft>
              <a:buSzPts val="1200"/>
              <a:buNone/>
              <a:defRPr sz="1200"/>
            </a:lvl7pPr>
            <a:lvl8pPr lvl="7" algn="l">
              <a:lnSpc>
                <a:spcPct val="115000"/>
              </a:lnSpc>
              <a:spcBef>
                <a:spcPts val="0"/>
              </a:spcBef>
              <a:spcAft>
                <a:spcPts val="0"/>
              </a:spcAft>
              <a:buSzPts val="1200"/>
              <a:buNone/>
              <a:defRPr sz="1200"/>
            </a:lvl8pPr>
            <a:lvl9pPr lvl="8" algn="l">
              <a:lnSpc>
                <a:spcPct val="115000"/>
              </a:lnSpc>
              <a:spcBef>
                <a:spcPts val="0"/>
              </a:spcBef>
              <a:spcAft>
                <a:spcPts val="0"/>
              </a:spcAft>
              <a:buSzPts val="1200"/>
              <a:buNone/>
              <a:defRPr sz="1200"/>
            </a:lvl9pPr>
          </a:lstStyle>
          <a:p>
            <a:endParaRPr/>
          </a:p>
        </p:txBody>
      </p:sp>
      <p:sp>
        <p:nvSpPr>
          <p:cNvPr id="8400" name="Google Shape;8400;p206"/>
          <p:cNvSpPr/>
          <p:nvPr/>
        </p:nvSpPr>
        <p:spPr>
          <a:xfrm>
            <a:off x="278209" y="272369"/>
            <a:ext cx="87600" cy="122700"/>
          </a:xfrm>
          <a:prstGeom prst="chevron">
            <a:avLst>
              <a:gd name="adj" fmla="val 55512"/>
            </a:avLst>
          </a:pr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8401" name="Google Shape;8401;p206"/>
          <p:cNvGrpSpPr/>
          <p:nvPr/>
        </p:nvGrpSpPr>
        <p:grpSpPr>
          <a:xfrm>
            <a:off x="8041173" y="4778596"/>
            <a:ext cx="598277" cy="170409"/>
            <a:chOff x="238125" y="1822850"/>
            <a:chExt cx="7080200" cy="2016675"/>
          </a:xfrm>
        </p:grpSpPr>
        <p:sp>
          <p:nvSpPr>
            <p:cNvPr id="8402" name="Google Shape;8402;p206"/>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03" name="Google Shape;8403;p206"/>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04" name="Google Shape;8404;p206"/>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05" name="Google Shape;8405;p206"/>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06" name="Google Shape;8406;p206"/>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07" name="Google Shape;8407;p206"/>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08" name="Google Shape;8408;p206"/>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8409" name="Google Shape;8409;p206"/>
          <p:cNvSpPr txBox="1">
            <a:spLocks noGrp="1"/>
          </p:cNvSpPr>
          <p:nvPr>
            <p:ph type="body" idx="2"/>
          </p:nvPr>
        </p:nvSpPr>
        <p:spPr>
          <a:xfrm>
            <a:off x="375500" y="1256775"/>
            <a:ext cx="8530500" cy="3309300"/>
          </a:xfrm>
          <a:prstGeom prst="rect">
            <a:avLst/>
          </a:prstGeom>
          <a:noFill/>
          <a:ln>
            <a:noFill/>
          </a:ln>
        </p:spPr>
        <p:txBody>
          <a:bodyPr spcFirstLastPara="1" wrap="square" lIns="91425" tIns="91425" rIns="91425" bIns="91425" anchor="t" anchorCtr="0">
            <a:normAutofit/>
          </a:bodyPr>
          <a:lstStyle>
            <a:lvl1pPr marL="457200" lvl="0" indent="-330200" algn="l">
              <a:lnSpc>
                <a:spcPct val="115000"/>
              </a:lnSpc>
              <a:spcBef>
                <a:spcPts val="0"/>
              </a:spcBef>
              <a:spcAft>
                <a:spcPts val="0"/>
              </a:spcAft>
              <a:buClr>
                <a:schemeClr val="accent1"/>
              </a:buClr>
              <a:buSzPts val="1600"/>
              <a:buFont typeface="Inter"/>
              <a:buChar char="●"/>
              <a:defRPr>
                <a:solidFill>
                  <a:schemeClr val="dk1"/>
                </a:solidFill>
                <a:latin typeface="Inter"/>
                <a:ea typeface="Inter"/>
                <a:cs typeface="Inter"/>
                <a:sym typeface="Inter"/>
              </a:defRPr>
            </a:lvl1pPr>
            <a:lvl2pPr marL="914400" lvl="1" indent="-317500" algn="l">
              <a:lnSpc>
                <a:spcPct val="115000"/>
              </a:lnSpc>
              <a:spcBef>
                <a:spcPts val="0"/>
              </a:spcBef>
              <a:spcAft>
                <a:spcPts val="0"/>
              </a:spcAft>
              <a:buClr>
                <a:schemeClr val="dk1"/>
              </a:buClr>
              <a:buSzPts val="1400"/>
              <a:buFont typeface="Inter"/>
              <a:buChar char="○"/>
              <a:defRPr>
                <a:solidFill>
                  <a:schemeClr val="dk1"/>
                </a:solidFill>
                <a:latin typeface="Inter"/>
                <a:ea typeface="Inter"/>
                <a:cs typeface="Inter"/>
                <a:sym typeface="Inter"/>
              </a:defRPr>
            </a:lvl2pPr>
            <a:lvl3pPr marL="1371600" lvl="2" indent="-304800" algn="l">
              <a:lnSpc>
                <a:spcPct val="115000"/>
              </a:lnSpc>
              <a:spcBef>
                <a:spcPts val="0"/>
              </a:spcBef>
              <a:spcAft>
                <a:spcPts val="0"/>
              </a:spcAft>
              <a:buClr>
                <a:schemeClr val="dk2"/>
              </a:buClr>
              <a:buSzPts val="1200"/>
              <a:buFont typeface="Inter"/>
              <a:buChar char="■"/>
              <a:defRPr sz="1200">
                <a:solidFill>
                  <a:schemeClr val="dk1"/>
                </a:solidFill>
                <a:latin typeface="Inter"/>
                <a:ea typeface="Inter"/>
                <a:cs typeface="Inter"/>
                <a:sym typeface="Inter"/>
              </a:defRPr>
            </a:lvl3pPr>
            <a:lvl4pPr marL="1828800" lvl="3" indent="-304800" algn="l">
              <a:lnSpc>
                <a:spcPct val="115000"/>
              </a:lnSpc>
              <a:spcBef>
                <a:spcPts val="0"/>
              </a:spcBef>
              <a:spcAft>
                <a:spcPts val="0"/>
              </a:spcAft>
              <a:buClr>
                <a:schemeClr val="dk2"/>
              </a:buClr>
              <a:buSzPts val="1200"/>
              <a:buFont typeface="Inter"/>
              <a:buChar char="●"/>
              <a:defRPr sz="1200">
                <a:solidFill>
                  <a:schemeClr val="dk1"/>
                </a:solidFill>
                <a:latin typeface="Inter"/>
                <a:ea typeface="Inter"/>
                <a:cs typeface="Inter"/>
                <a:sym typeface="Inter"/>
              </a:defRPr>
            </a:lvl4pPr>
            <a:lvl5pPr marL="2286000" lvl="4" indent="-2921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5pPr>
            <a:lvl6pPr marL="2743200" lvl="5" indent="-2921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6pPr>
            <a:lvl7pPr marL="3200400" lvl="6" indent="-2921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7pPr>
            <a:lvl8pPr marL="3657600" lvl="7" indent="-285750" algn="l">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8pPr>
            <a:lvl9pPr marL="4114800" lvl="8" indent="-285750" algn="l">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9pPr>
          </a:lstStyle>
          <a:p>
            <a:endParaRPr/>
          </a:p>
        </p:txBody>
      </p:sp>
      <p:sp>
        <p:nvSpPr>
          <p:cNvPr id="8410" name="Google Shape;8410;p206"/>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97.xml><?xml version="1.0" encoding="utf-8"?>
<p:sldLayout xmlns:a="http://schemas.openxmlformats.org/drawingml/2006/main" xmlns:r="http://schemas.openxmlformats.org/officeDocument/2006/relationships" xmlns:p="http://schemas.openxmlformats.org/presentationml/2006/main" matchingName="Title and body, right justified">
  <p:cSld name="Title and body, right justified">
    <p:spTree>
      <p:nvGrpSpPr>
        <p:cNvPr id="1" name="Shape 8411"/>
        <p:cNvGrpSpPr/>
        <p:nvPr/>
      </p:nvGrpSpPr>
      <p:grpSpPr>
        <a:xfrm>
          <a:off x="0" y="0"/>
          <a:ext cx="0" cy="0"/>
          <a:chOff x="0" y="0"/>
          <a:chExt cx="0" cy="0"/>
        </a:xfrm>
      </p:grpSpPr>
      <p:sp>
        <p:nvSpPr>
          <p:cNvPr id="8412" name="Google Shape;8412;p207"/>
          <p:cNvSpPr txBox="1">
            <a:spLocks noGrp="1"/>
          </p:cNvSpPr>
          <p:nvPr>
            <p:ph type="title"/>
          </p:nvPr>
        </p:nvSpPr>
        <p:spPr>
          <a:xfrm>
            <a:off x="4564775" y="797750"/>
            <a:ext cx="4227900" cy="11463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800"/>
              <a:buNone/>
              <a:defRPr sz="28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8413" name="Google Shape;8413;p207"/>
          <p:cNvSpPr txBox="1">
            <a:spLocks noGrp="1"/>
          </p:cNvSpPr>
          <p:nvPr>
            <p:ph type="body" idx="1"/>
          </p:nvPr>
        </p:nvSpPr>
        <p:spPr>
          <a:xfrm>
            <a:off x="4564775" y="1944150"/>
            <a:ext cx="4227900" cy="2555700"/>
          </a:xfrm>
          <a:prstGeom prst="rect">
            <a:avLst/>
          </a:prstGeom>
          <a:noFill/>
          <a:ln>
            <a:noFill/>
          </a:ln>
        </p:spPr>
        <p:txBody>
          <a:bodyPr spcFirstLastPara="1" wrap="square" lIns="91425" tIns="91425" rIns="91425" bIns="91425" anchor="t" anchorCtr="0">
            <a:normAutofit/>
          </a:bodyPr>
          <a:lstStyle>
            <a:lvl1pPr marL="457200" lvl="0" indent="-330200" algn="l">
              <a:lnSpc>
                <a:spcPct val="115000"/>
              </a:lnSpc>
              <a:spcBef>
                <a:spcPts val="0"/>
              </a:spcBef>
              <a:spcAft>
                <a:spcPts val="0"/>
              </a:spcAft>
              <a:buSzPts val="1600"/>
              <a:buChar char="●"/>
              <a:defRPr/>
            </a:lvl1pPr>
            <a:lvl2pPr marL="914400" lvl="1" indent="-317500" algn="l">
              <a:lnSpc>
                <a:spcPct val="115000"/>
              </a:lnSpc>
              <a:spcBef>
                <a:spcPts val="0"/>
              </a:spcBef>
              <a:spcAft>
                <a:spcPts val="0"/>
              </a:spcAft>
              <a:buSzPts val="1400"/>
              <a:buChar char="○"/>
              <a:defRPr/>
            </a:lvl2pPr>
            <a:lvl3pPr marL="1371600" lvl="2" indent="-304800" algn="l">
              <a:lnSpc>
                <a:spcPct val="115000"/>
              </a:lnSpc>
              <a:spcBef>
                <a:spcPts val="0"/>
              </a:spcBef>
              <a:spcAft>
                <a:spcPts val="0"/>
              </a:spcAft>
              <a:buSzPts val="1200"/>
              <a:buChar char="■"/>
              <a:defRPr/>
            </a:lvl3pPr>
            <a:lvl4pPr marL="1828800" lvl="3" indent="-304800" algn="l">
              <a:lnSpc>
                <a:spcPct val="115000"/>
              </a:lnSpc>
              <a:spcBef>
                <a:spcPts val="0"/>
              </a:spcBef>
              <a:spcAft>
                <a:spcPts val="0"/>
              </a:spcAft>
              <a:buSzPts val="1200"/>
              <a:buChar char="●"/>
              <a:defRPr/>
            </a:lvl4pPr>
            <a:lvl5pPr marL="2286000" lvl="4" indent="-292100" algn="l">
              <a:lnSpc>
                <a:spcPct val="115000"/>
              </a:lnSpc>
              <a:spcBef>
                <a:spcPts val="0"/>
              </a:spcBef>
              <a:spcAft>
                <a:spcPts val="0"/>
              </a:spcAft>
              <a:buSzPts val="1000"/>
              <a:buChar char="○"/>
              <a:defRPr/>
            </a:lvl5pPr>
            <a:lvl6pPr marL="2743200" lvl="5" indent="-292100" algn="l">
              <a:lnSpc>
                <a:spcPct val="115000"/>
              </a:lnSpc>
              <a:spcBef>
                <a:spcPts val="0"/>
              </a:spcBef>
              <a:spcAft>
                <a:spcPts val="0"/>
              </a:spcAft>
              <a:buSzPts val="1000"/>
              <a:buChar char="■"/>
              <a:defRPr/>
            </a:lvl6pPr>
            <a:lvl7pPr marL="3200400" lvl="6" indent="-292100" algn="l">
              <a:lnSpc>
                <a:spcPct val="115000"/>
              </a:lnSpc>
              <a:spcBef>
                <a:spcPts val="0"/>
              </a:spcBef>
              <a:spcAft>
                <a:spcPts val="0"/>
              </a:spcAft>
              <a:buSzPts val="1000"/>
              <a:buChar char="●"/>
              <a:defRPr/>
            </a:lvl7pPr>
            <a:lvl8pPr marL="3657600" lvl="7" indent="-285750" algn="l">
              <a:lnSpc>
                <a:spcPct val="115000"/>
              </a:lnSpc>
              <a:spcBef>
                <a:spcPts val="0"/>
              </a:spcBef>
              <a:spcAft>
                <a:spcPts val="0"/>
              </a:spcAft>
              <a:buSzPts val="900"/>
              <a:buChar char="○"/>
              <a:defRPr/>
            </a:lvl8pPr>
            <a:lvl9pPr marL="4114800" lvl="8" indent="-285750" algn="l">
              <a:lnSpc>
                <a:spcPct val="115000"/>
              </a:lnSpc>
              <a:spcBef>
                <a:spcPts val="0"/>
              </a:spcBef>
              <a:spcAft>
                <a:spcPts val="0"/>
              </a:spcAft>
              <a:buSzPts val="900"/>
              <a:buChar char="■"/>
              <a:defRPr/>
            </a:lvl9pPr>
          </a:lstStyle>
          <a:p>
            <a:endParaRPr/>
          </a:p>
        </p:txBody>
      </p:sp>
      <p:sp>
        <p:nvSpPr>
          <p:cNvPr id="8414" name="Google Shape;8414;p207"/>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8415" name="Google Shape;8415;p207"/>
          <p:cNvSpPr/>
          <p:nvPr/>
        </p:nvSpPr>
        <p:spPr>
          <a:xfrm>
            <a:off x="4715515" y="518675"/>
            <a:ext cx="87600" cy="122700"/>
          </a:xfrm>
          <a:prstGeom prst="chevron">
            <a:avLst>
              <a:gd name="adj" fmla="val 55512"/>
            </a:avLst>
          </a:pr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16" name="Google Shape;8416;p207"/>
          <p:cNvSpPr txBox="1">
            <a:spLocks noGrp="1"/>
          </p:cNvSpPr>
          <p:nvPr>
            <p:ph type="subTitle" idx="2"/>
          </p:nvPr>
        </p:nvSpPr>
        <p:spPr>
          <a:xfrm>
            <a:off x="4807550" y="421625"/>
            <a:ext cx="3985200" cy="316800"/>
          </a:xfrm>
          <a:prstGeom prst="rect">
            <a:avLst/>
          </a:prstGeom>
          <a:noFill/>
          <a:ln>
            <a:noFill/>
          </a:ln>
        </p:spPr>
        <p:txBody>
          <a:bodyPr spcFirstLastPara="1" wrap="square" lIns="91425" tIns="91425" rIns="91425" bIns="91425" anchor="ctr" anchorCtr="0">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2pPr>
            <a:lvl3pPr lvl="2"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3pPr>
            <a:lvl4pPr lvl="3"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4pPr>
            <a:lvl5pPr lvl="4" algn="l">
              <a:lnSpc>
                <a:spcPct val="115000"/>
              </a:lnSpc>
              <a:spcBef>
                <a:spcPts val="0"/>
              </a:spcBef>
              <a:spcAft>
                <a:spcPts val="0"/>
              </a:spcAft>
              <a:buSzPts val="1000"/>
              <a:buFont typeface="Inter Medium"/>
              <a:buNone/>
              <a:defRPr>
                <a:latin typeface="Inter Medium"/>
                <a:ea typeface="Inter Medium"/>
                <a:cs typeface="Inter Medium"/>
                <a:sym typeface="Inter Medium"/>
              </a:defRPr>
            </a:lvl5pPr>
            <a:lvl6pPr lvl="5" algn="l">
              <a:lnSpc>
                <a:spcPct val="115000"/>
              </a:lnSpc>
              <a:spcBef>
                <a:spcPts val="0"/>
              </a:spcBef>
              <a:spcAft>
                <a:spcPts val="0"/>
              </a:spcAft>
              <a:buSzPts val="1000"/>
              <a:buFont typeface="Inter Medium"/>
              <a:buNone/>
              <a:defRPr>
                <a:latin typeface="Inter Medium"/>
                <a:ea typeface="Inter Medium"/>
                <a:cs typeface="Inter Medium"/>
                <a:sym typeface="Inter Medium"/>
              </a:defRPr>
            </a:lvl6pPr>
            <a:lvl7pPr lvl="6" algn="l">
              <a:lnSpc>
                <a:spcPct val="115000"/>
              </a:lnSpc>
              <a:spcBef>
                <a:spcPts val="0"/>
              </a:spcBef>
              <a:spcAft>
                <a:spcPts val="0"/>
              </a:spcAft>
              <a:buSzPts val="1000"/>
              <a:buFont typeface="Inter Medium"/>
              <a:buNone/>
              <a:defRPr>
                <a:latin typeface="Inter Medium"/>
                <a:ea typeface="Inter Medium"/>
                <a:cs typeface="Inter Medium"/>
                <a:sym typeface="Inter Medium"/>
              </a:defRPr>
            </a:lvl7pPr>
            <a:lvl8pPr lvl="7"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8pPr>
            <a:lvl9pPr lvl="8"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9pPr>
          </a:lstStyle>
          <a:p>
            <a:endParaRPr/>
          </a:p>
        </p:txBody>
      </p:sp>
      <p:grpSp>
        <p:nvGrpSpPr>
          <p:cNvPr id="8417" name="Google Shape;8417;p207"/>
          <p:cNvGrpSpPr/>
          <p:nvPr/>
        </p:nvGrpSpPr>
        <p:grpSpPr>
          <a:xfrm>
            <a:off x="8041173" y="4778596"/>
            <a:ext cx="598277" cy="170409"/>
            <a:chOff x="238125" y="1822850"/>
            <a:chExt cx="7080200" cy="2016675"/>
          </a:xfrm>
        </p:grpSpPr>
        <p:sp>
          <p:nvSpPr>
            <p:cNvPr id="8418" name="Google Shape;8418;p207"/>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19" name="Google Shape;8419;p207"/>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20" name="Google Shape;8420;p207"/>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21" name="Google Shape;8421;p207"/>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22" name="Google Shape;8422;p207"/>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23" name="Google Shape;8423;p207"/>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24" name="Google Shape;8424;p207"/>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Tree>
  </p:cSld>
  <p:clrMapOvr>
    <a:masterClrMapping/>
  </p:clrMapOvr>
</p:sldLayout>
</file>

<file path=ppt/slideLayouts/slideLayout98.xml><?xml version="1.0" encoding="utf-8"?>
<p:sldLayout xmlns:a="http://schemas.openxmlformats.org/drawingml/2006/main" xmlns:r="http://schemas.openxmlformats.org/officeDocument/2006/relationships" xmlns:p="http://schemas.openxmlformats.org/presentationml/2006/main" matchingName="Shapes &amp; Imgs, title and lead-in right">
  <p:cSld name="Shapes &amp; Imgs, title and lead-in right">
    <p:spTree>
      <p:nvGrpSpPr>
        <p:cNvPr id="1" name="Shape 8425"/>
        <p:cNvGrpSpPr/>
        <p:nvPr/>
      </p:nvGrpSpPr>
      <p:grpSpPr>
        <a:xfrm>
          <a:off x="0" y="0"/>
          <a:ext cx="0" cy="0"/>
          <a:chOff x="0" y="0"/>
          <a:chExt cx="0" cy="0"/>
        </a:xfrm>
      </p:grpSpPr>
      <p:sp>
        <p:nvSpPr>
          <p:cNvPr id="8426" name="Google Shape;8426;p208"/>
          <p:cNvSpPr txBox="1">
            <a:spLocks noGrp="1"/>
          </p:cNvSpPr>
          <p:nvPr>
            <p:ph type="title"/>
          </p:nvPr>
        </p:nvSpPr>
        <p:spPr>
          <a:xfrm>
            <a:off x="4094275" y="1292040"/>
            <a:ext cx="4366500" cy="11463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800"/>
              <a:buNone/>
              <a:defRPr sz="28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8427" name="Google Shape;8427;p208"/>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grpSp>
        <p:nvGrpSpPr>
          <p:cNvPr id="8428" name="Google Shape;8428;p208"/>
          <p:cNvGrpSpPr/>
          <p:nvPr/>
        </p:nvGrpSpPr>
        <p:grpSpPr>
          <a:xfrm>
            <a:off x="8041173" y="4778596"/>
            <a:ext cx="598277" cy="170409"/>
            <a:chOff x="238125" y="1822850"/>
            <a:chExt cx="7080200" cy="2016675"/>
          </a:xfrm>
        </p:grpSpPr>
        <p:sp>
          <p:nvSpPr>
            <p:cNvPr id="8429" name="Google Shape;8429;p208"/>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30" name="Google Shape;8430;p208"/>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31" name="Google Shape;8431;p208"/>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32" name="Google Shape;8432;p208"/>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33" name="Google Shape;8433;p208"/>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34" name="Google Shape;8434;p208"/>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35" name="Google Shape;8435;p208"/>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8436" name="Google Shape;8436;p208"/>
          <p:cNvSpPr/>
          <p:nvPr/>
        </p:nvSpPr>
        <p:spPr>
          <a:xfrm>
            <a:off x="0" y="0"/>
            <a:ext cx="1714500" cy="1714500"/>
          </a:xfrm>
          <a:prstGeom prst="rect">
            <a:avLst/>
          </a:pr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37" name="Google Shape;8437;p208"/>
          <p:cNvSpPr/>
          <p:nvPr/>
        </p:nvSpPr>
        <p:spPr>
          <a:xfrm>
            <a:off x="1714500" y="0"/>
            <a:ext cx="1714500" cy="1714500"/>
          </a:xfrm>
          <a:prstGeom prst="rect">
            <a:avLst/>
          </a:pr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38" name="Google Shape;8438;p208"/>
          <p:cNvSpPr/>
          <p:nvPr/>
        </p:nvSpPr>
        <p:spPr>
          <a:xfrm>
            <a:off x="1714500" y="1714500"/>
            <a:ext cx="1714500" cy="3429000"/>
          </a:xfrm>
          <a:prstGeom prst="rect">
            <a:avLst/>
          </a:pr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pic>
        <p:nvPicPr>
          <p:cNvPr id="8439" name="Google Shape;8439;p208"/>
          <p:cNvPicPr preferRelativeResize="0"/>
          <p:nvPr/>
        </p:nvPicPr>
        <p:blipFill rotWithShape="1">
          <a:blip r:embed="rId2">
            <a:alphaModFix/>
          </a:blip>
          <a:srcRect r="33302"/>
          <a:stretch/>
        </p:blipFill>
        <p:spPr>
          <a:xfrm>
            <a:off x="0" y="0"/>
            <a:ext cx="1714500" cy="1714500"/>
          </a:xfrm>
          <a:prstGeom prst="ellipse">
            <a:avLst/>
          </a:prstGeom>
          <a:noFill/>
          <a:ln>
            <a:noFill/>
          </a:ln>
        </p:spPr>
      </p:pic>
      <p:pic>
        <p:nvPicPr>
          <p:cNvPr id="8440" name="Google Shape;8440;p208"/>
          <p:cNvPicPr preferRelativeResize="0"/>
          <p:nvPr/>
        </p:nvPicPr>
        <p:blipFill rotWithShape="1">
          <a:blip r:embed="rId3">
            <a:alphaModFix/>
          </a:blip>
          <a:srcRect/>
          <a:stretch/>
        </p:blipFill>
        <p:spPr>
          <a:xfrm>
            <a:off x="1714496" y="1707185"/>
            <a:ext cx="1714499" cy="3436315"/>
          </a:xfrm>
          <a:prstGeom prst="rect">
            <a:avLst/>
          </a:prstGeom>
          <a:noFill/>
          <a:ln>
            <a:noFill/>
          </a:ln>
        </p:spPr>
      </p:pic>
      <p:sp>
        <p:nvSpPr>
          <p:cNvPr id="8441" name="Google Shape;8441;p208"/>
          <p:cNvSpPr txBox="1">
            <a:spLocks noGrp="1"/>
          </p:cNvSpPr>
          <p:nvPr>
            <p:ph type="subTitle" idx="1"/>
          </p:nvPr>
        </p:nvSpPr>
        <p:spPr>
          <a:xfrm>
            <a:off x="4094175" y="2743065"/>
            <a:ext cx="4366500" cy="1044600"/>
          </a:xfrm>
          <a:prstGeom prst="rect">
            <a:avLst/>
          </a:prstGeom>
          <a:noFill/>
          <a:ln>
            <a:noFill/>
          </a:ln>
        </p:spPr>
        <p:txBody>
          <a:bodyPr spcFirstLastPara="1" wrap="square" lIns="91425" tIns="91425" rIns="91425" bIns="91425" anchor="t" anchorCtr="0">
            <a:normAutofit/>
          </a:bodyPr>
          <a:lstStyle>
            <a:lvl1pPr lvl="0" algn="l">
              <a:lnSpc>
                <a:spcPct val="115000"/>
              </a:lnSpc>
              <a:spcBef>
                <a:spcPts val="0"/>
              </a:spcBef>
              <a:spcAft>
                <a:spcPts val="0"/>
              </a:spcAft>
              <a:buSzPts val="1600"/>
              <a:buNone/>
              <a:defRPr/>
            </a:lvl1pPr>
            <a:lvl2pPr lvl="1" algn="l">
              <a:lnSpc>
                <a:spcPct val="115000"/>
              </a:lnSpc>
              <a:spcBef>
                <a:spcPts val="0"/>
              </a:spcBef>
              <a:spcAft>
                <a:spcPts val="0"/>
              </a:spcAft>
              <a:buSzPts val="1400"/>
              <a:buNone/>
              <a:defRPr/>
            </a:lvl2pPr>
            <a:lvl3pPr lvl="2" algn="l">
              <a:lnSpc>
                <a:spcPct val="115000"/>
              </a:lnSpc>
              <a:spcBef>
                <a:spcPts val="0"/>
              </a:spcBef>
              <a:spcAft>
                <a:spcPts val="0"/>
              </a:spcAft>
              <a:buSzPts val="1200"/>
              <a:buNone/>
              <a:defRPr/>
            </a:lvl3pPr>
            <a:lvl4pPr lvl="3" algn="l">
              <a:lnSpc>
                <a:spcPct val="115000"/>
              </a:lnSpc>
              <a:spcBef>
                <a:spcPts val="0"/>
              </a:spcBef>
              <a:spcAft>
                <a:spcPts val="0"/>
              </a:spcAft>
              <a:buSzPts val="1200"/>
              <a:buNone/>
              <a:defRPr/>
            </a:lvl4pPr>
            <a:lvl5pPr lvl="4" algn="l">
              <a:lnSpc>
                <a:spcPct val="115000"/>
              </a:lnSpc>
              <a:spcBef>
                <a:spcPts val="0"/>
              </a:spcBef>
              <a:spcAft>
                <a:spcPts val="0"/>
              </a:spcAft>
              <a:buSzPts val="1000"/>
              <a:buNone/>
              <a:defRPr/>
            </a:lvl5pPr>
            <a:lvl6pPr lvl="5" algn="l">
              <a:lnSpc>
                <a:spcPct val="115000"/>
              </a:lnSpc>
              <a:spcBef>
                <a:spcPts val="0"/>
              </a:spcBef>
              <a:spcAft>
                <a:spcPts val="0"/>
              </a:spcAft>
              <a:buSzPts val="1000"/>
              <a:buNone/>
              <a:defRPr/>
            </a:lvl6pPr>
            <a:lvl7pPr lvl="6" algn="l">
              <a:lnSpc>
                <a:spcPct val="115000"/>
              </a:lnSpc>
              <a:spcBef>
                <a:spcPts val="0"/>
              </a:spcBef>
              <a:spcAft>
                <a:spcPts val="0"/>
              </a:spcAft>
              <a:buSzPts val="1000"/>
              <a:buNone/>
              <a:defRPr/>
            </a:lvl7pPr>
            <a:lvl8pPr lvl="7" algn="l">
              <a:lnSpc>
                <a:spcPct val="115000"/>
              </a:lnSpc>
              <a:spcBef>
                <a:spcPts val="0"/>
              </a:spcBef>
              <a:spcAft>
                <a:spcPts val="0"/>
              </a:spcAft>
              <a:buSzPts val="900"/>
              <a:buNone/>
              <a:defRPr/>
            </a:lvl8pPr>
            <a:lvl9pPr lvl="8" algn="l">
              <a:lnSpc>
                <a:spcPct val="115000"/>
              </a:lnSpc>
              <a:spcBef>
                <a:spcPts val="0"/>
              </a:spcBef>
              <a:spcAft>
                <a:spcPts val="0"/>
              </a:spcAft>
              <a:buSzPts val="900"/>
              <a:buNone/>
              <a:defRPr/>
            </a:lvl9pPr>
          </a:lstStyle>
          <a:p>
            <a:endParaRPr/>
          </a:p>
        </p:txBody>
      </p:sp>
      <p:pic>
        <p:nvPicPr>
          <p:cNvPr id="8442" name="Google Shape;8442;p208"/>
          <p:cNvPicPr preferRelativeResize="0"/>
          <p:nvPr/>
        </p:nvPicPr>
        <p:blipFill rotWithShape="1">
          <a:blip r:embed="rId4">
            <a:alphaModFix/>
          </a:blip>
          <a:srcRect l="25608" r="15303"/>
          <a:stretch/>
        </p:blipFill>
        <p:spPr>
          <a:xfrm>
            <a:off x="-75" y="3429000"/>
            <a:ext cx="1714652" cy="1714500"/>
          </a:xfrm>
          <a:prstGeom prst="rect">
            <a:avLst/>
          </a:prstGeom>
          <a:noFill/>
          <a:ln>
            <a:noFill/>
          </a:ln>
        </p:spPr>
      </p:pic>
      <p:grpSp>
        <p:nvGrpSpPr>
          <p:cNvPr id="8443" name="Google Shape;8443;p208"/>
          <p:cNvGrpSpPr/>
          <p:nvPr/>
        </p:nvGrpSpPr>
        <p:grpSpPr>
          <a:xfrm>
            <a:off x="-118" y="1714760"/>
            <a:ext cx="1714747" cy="1713968"/>
            <a:chOff x="1189450" y="238125"/>
            <a:chExt cx="5177375" cy="5175025"/>
          </a:xfrm>
        </p:grpSpPr>
        <p:sp>
          <p:nvSpPr>
            <p:cNvPr id="8444" name="Google Shape;8444;p208"/>
            <p:cNvSpPr/>
            <p:nvPr/>
          </p:nvSpPr>
          <p:spPr>
            <a:xfrm>
              <a:off x="3342550" y="261725"/>
              <a:ext cx="75550" cy="51950"/>
            </a:xfrm>
            <a:custGeom>
              <a:avLst/>
              <a:gdLst/>
              <a:ahLst/>
              <a:cxnLst/>
              <a:rect l="l" t="t" r="r" b="b"/>
              <a:pathLst>
                <a:path w="3022" h="2078" extrusionOk="0">
                  <a:moveTo>
                    <a:pt x="2927" y="0"/>
                  </a:moveTo>
                  <a:cubicBezTo>
                    <a:pt x="1889" y="189"/>
                    <a:pt x="944" y="284"/>
                    <a:pt x="0" y="473"/>
                  </a:cubicBezTo>
                  <a:cubicBezTo>
                    <a:pt x="0" y="473"/>
                    <a:pt x="0" y="473"/>
                    <a:pt x="0" y="567"/>
                  </a:cubicBezTo>
                  <a:cubicBezTo>
                    <a:pt x="0" y="1417"/>
                    <a:pt x="661" y="2078"/>
                    <a:pt x="1511" y="2078"/>
                  </a:cubicBezTo>
                  <a:cubicBezTo>
                    <a:pt x="2361" y="2078"/>
                    <a:pt x="3022" y="1417"/>
                    <a:pt x="3022" y="567"/>
                  </a:cubicBezTo>
                  <a:cubicBezTo>
                    <a:pt x="3022" y="378"/>
                    <a:pt x="2927" y="189"/>
                    <a:pt x="292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45" name="Google Shape;8445;p208"/>
            <p:cNvSpPr/>
            <p:nvPr/>
          </p:nvSpPr>
          <p:spPr>
            <a:xfrm>
              <a:off x="3540850" y="242825"/>
              <a:ext cx="75575" cy="70850"/>
            </a:xfrm>
            <a:custGeom>
              <a:avLst/>
              <a:gdLst/>
              <a:ahLst/>
              <a:cxnLst/>
              <a:rect l="l" t="t" r="r" b="b"/>
              <a:pathLst>
                <a:path w="3023" h="2834" extrusionOk="0">
                  <a:moveTo>
                    <a:pt x="2267" y="1"/>
                  </a:moveTo>
                  <a:cubicBezTo>
                    <a:pt x="1700" y="1"/>
                    <a:pt x="1228" y="95"/>
                    <a:pt x="662" y="95"/>
                  </a:cubicBezTo>
                  <a:cubicBezTo>
                    <a:pt x="284" y="379"/>
                    <a:pt x="1" y="756"/>
                    <a:pt x="1" y="1323"/>
                  </a:cubicBezTo>
                  <a:lnTo>
                    <a:pt x="95" y="1323"/>
                  </a:lnTo>
                  <a:cubicBezTo>
                    <a:pt x="95" y="2173"/>
                    <a:pt x="756" y="2834"/>
                    <a:pt x="1511" y="2834"/>
                  </a:cubicBezTo>
                  <a:cubicBezTo>
                    <a:pt x="2361" y="2834"/>
                    <a:pt x="3022" y="2173"/>
                    <a:pt x="3022" y="1323"/>
                  </a:cubicBezTo>
                  <a:cubicBezTo>
                    <a:pt x="3022" y="756"/>
                    <a:pt x="2739" y="284"/>
                    <a:pt x="226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46" name="Google Shape;8446;p208"/>
            <p:cNvSpPr/>
            <p:nvPr/>
          </p:nvSpPr>
          <p:spPr>
            <a:xfrm>
              <a:off x="3741525" y="23812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47" name="Google Shape;8447;p208"/>
            <p:cNvSpPr/>
            <p:nvPr/>
          </p:nvSpPr>
          <p:spPr>
            <a:xfrm>
              <a:off x="2745250" y="429350"/>
              <a:ext cx="75575" cy="73200"/>
            </a:xfrm>
            <a:custGeom>
              <a:avLst/>
              <a:gdLst/>
              <a:ahLst/>
              <a:cxnLst/>
              <a:rect l="l" t="t" r="r" b="b"/>
              <a:pathLst>
                <a:path w="3023" h="2928" extrusionOk="0">
                  <a:moveTo>
                    <a:pt x="1983" y="0"/>
                  </a:moveTo>
                  <a:cubicBezTo>
                    <a:pt x="1417" y="283"/>
                    <a:pt x="756" y="567"/>
                    <a:pt x="189" y="756"/>
                  </a:cubicBezTo>
                  <a:cubicBezTo>
                    <a:pt x="95" y="945"/>
                    <a:pt x="0" y="1133"/>
                    <a:pt x="0" y="1417"/>
                  </a:cubicBezTo>
                  <a:cubicBezTo>
                    <a:pt x="0" y="2267"/>
                    <a:pt x="661" y="2833"/>
                    <a:pt x="1511" y="2833"/>
                  </a:cubicBezTo>
                  <a:lnTo>
                    <a:pt x="1511" y="2928"/>
                  </a:lnTo>
                  <a:cubicBezTo>
                    <a:pt x="2361" y="2928"/>
                    <a:pt x="3022" y="2267"/>
                    <a:pt x="3022" y="1417"/>
                  </a:cubicBezTo>
                  <a:cubicBezTo>
                    <a:pt x="3022" y="756"/>
                    <a:pt x="2550" y="189"/>
                    <a:pt x="1983"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48" name="Google Shape;8448;p208"/>
            <p:cNvSpPr/>
            <p:nvPr/>
          </p:nvSpPr>
          <p:spPr>
            <a:xfrm>
              <a:off x="2945925" y="42697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49" name="Google Shape;8449;p208"/>
            <p:cNvSpPr/>
            <p:nvPr/>
          </p:nvSpPr>
          <p:spPr>
            <a:xfrm>
              <a:off x="3144225" y="426975"/>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50" name="Google Shape;8450;p208"/>
            <p:cNvSpPr/>
            <p:nvPr/>
          </p:nvSpPr>
          <p:spPr>
            <a:xfrm>
              <a:off x="3342550" y="4269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51" name="Google Shape;8451;p208"/>
            <p:cNvSpPr/>
            <p:nvPr/>
          </p:nvSpPr>
          <p:spPr>
            <a:xfrm>
              <a:off x="3540850" y="426975"/>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52" name="Google Shape;8452;p208"/>
            <p:cNvSpPr/>
            <p:nvPr/>
          </p:nvSpPr>
          <p:spPr>
            <a:xfrm>
              <a:off x="3741525" y="42697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53" name="Google Shape;8453;p208"/>
            <p:cNvSpPr/>
            <p:nvPr/>
          </p:nvSpPr>
          <p:spPr>
            <a:xfrm>
              <a:off x="2350975" y="627650"/>
              <a:ext cx="70850" cy="63775"/>
            </a:xfrm>
            <a:custGeom>
              <a:avLst/>
              <a:gdLst/>
              <a:ahLst/>
              <a:cxnLst/>
              <a:rect l="l" t="t" r="r" b="b"/>
              <a:pathLst>
                <a:path w="2834" h="2551" extrusionOk="0">
                  <a:moveTo>
                    <a:pt x="2362" y="1"/>
                  </a:moveTo>
                  <a:cubicBezTo>
                    <a:pt x="1606" y="473"/>
                    <a:pt x="756" y="945"/>
                    <a:pt x="1" y="1512"/>
                  </a:cubicBezTo>
                  <a:cubicBezTo>
                    <a:pt x="190" y="2078"/>
                    <a:pt x="662" y="2550"/>
                    <a:pt x="1323" y="2550"/>
                  </a:cubicBezTo>
                  <a:cubicBezTo>
                    <a:pt x="2173" y="2550"/>
                    <a:pt x="2834" y="1889"/>
                    <a:pt x="2834" y="1039"/>
                  </a:cubicBezTo>
                  <a:cubicBezTo>
                    <a:pt x="2834" y="567"/>
                    <a:pt x="2645" y="190"/>
                    <a:pt x="236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54" name="Google Shape;8454;p208"/>
            <p:cNvSpPr/>
            <p:nvPr/>
          </p:nvSpPr>
          <p:spPr>
            <a:xfrm>
              <a:off x="2546925"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55" name="Google Shape;8455;p208"/>
            <p:cNvSpPr/>
            <p:nvPr/>
          </p:nvSpPr>
          <p:spPr>
            <a:xfrm>
              <a:off x="27452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56" name="Google Shape;8456;p208"/>
            <p:cNvSpPr/>
            <p:nvPr/>
          </p:nvSpPr>
          <p:spPr>
            <a:xfrm>
              <a:off x="2945925" y="615850"/>
              <a:ext cx="73200" cy="75575"/>
            </a:xfrm>
            <a:custGeom>
              <a:avLst/>
              <a:gdLst/>
              <a:ahLst/>
              <a:cxnLst/>
              <a:rect l="l" t="t" r="r" b="b"/>
              <a:pathLst>
                <a:path w="2928" h="3023" extrusionOk="0">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57" name="Google Shape;8457;p208"/>
            <p:cNvSpPr/>
            <p:nvPr/>
          </p:nvSpPr>
          <p:spPr>
            <a:xfrm>
              <a:off x="3144225" y="615850"/>
              <a:ext cx="73225" cy="75575"/>
            </a:xfrm>
            <a:custGeom>
              <a:avLst/>
              <a:gdLst/>
              <a:ahLst/>
              <a:cxnLst/>
              <a:rect l="l" t="t" r="r" b="b"/>
              <a:pathLst>
                <a:path w="2929" h="3023" extrusionOk="0">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58" name="Google Shape;8458;p208"/>
            <p:cNvSpPr/>
            <p:nvPr/>
          </p:nvSpPr>
          <p:spPr>
            <a:xfrm>
              <a:off x="3342550" y="61585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59" name="Google Shape;8459;p208"/>
            <p:cNvSpPr/>
            <p:nvPr/>
          </p:nvSpPr>
          <p:spPr>
            <a:xfrm>
              <a:off x="3540850" y="615850"/>
              <a:ext cx="75575" cy="75575"/>
            </a:xfrm>
            <a:custGeom>
              <a:avLst/>
              <a:gdLst/>
              <a:ahLst/>
              <a:cxnLst/>
              <a:rect l="l" t="t" r="r" b="b"/>
              <a:pathLst>
                <a:path w="3023" h="3023" extrusionOk="0">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60" name="Google Shape;8460;p208"/>
            <p:cNvSpPr/>
            <p:nvPr/>
          </p:nvSpPr>
          <p:spPr>
            <a:xfrm>
              <a:off x="3741525" y="61585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61" name="Google Shape;8461;p208"/>
            <p:cNvSpPr/>
            <p:nvPr/>
          </p:nvSpPr>
          <p:spPr>
            <a:xfrm>
              <a:off x="21479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62" name="Google Shape;8462;p208"/>
            <p:cNvSpPr/>
            <p:nvPr/>
          </p:nvSpPr>
          <p:spPr>
            <a:xfrm>
              <a:off x="2346250" y="804725"/>
              <a:ext cx="75575" cy="75575"/>
            </a:xfrm>
            <a:custGeom>
              <a:avLst/>
              <a:gdLst/>
              <a:ahLst/>
              <a:cxnLst/>
              <a:rect l="l" t="t" r="r" b="b"/>
              <a:pathLst>
                <a:path w="3023" h="3023"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63" name="Google Shape;8463;p208"/>
            <p:cNvSpPr/>
            <p:nvPr/>
          </p:nvSpPr>
          <p:spPr>
            <a:xfrm>
              <a:off x="2546925"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64" name="Google Shape;8464;p208"/>
            <p:cNvSpPr/>
            <p:nvPr/>
          </p:nvSpPr>
          <p:spPr>
            <a:xfrm>
              <a:off x="27452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65" name="Google Shape;8465;p208"/>
            <p:cNvSpPr/>
            <p:nvPr/>
          </p:nvSpPr>
          <p:spPr>
            <a:xfrm>
              <a:off x="2945925" y="80472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66" name="Google Shape;8466;p208"/>
            <p:cNvSpPr/>
            <p:nvPr/>
          </p:nvSpPr>
          <p:spPr>
            <a:xfrm>
              <a:off x="3144225" y="804725"/>
              <a:ext cx="73225" cy="75575"/>
            </a:xfrm>
            <a:custGeom>
              <a:avLst/>
              <a:gdLst/>
              <a:ahLst/>
              <a:cxnLst/>
              <a:rect l="l" t="t" r="r" b="b"/>
              <a:pathLst>
                <a:path w="2929" h="3023"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67" name="Google Shape;8467;p208"/>
            <p:cNvSpPr/>
            <p:nvPr/>
          </p:nvSpPr>
          <p:spPr>
            <a:xfrm>
              <a:off x="3342550" y="8047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68" name="Google Shape;8468;p208"/>
            <p:cNvSpPr/>
            <p:nvPr/>
          </p:nvSpPr>
          <p:spPr>
            <a:xfrm>
              <a:off x="3540850" y="804725"/>
              <a:ext cx="75575" cy="75575"/>
            </a:xfrm>
            <a:custGeom>
              <a:avLst/>
              <a:gdLst/>
              <a:ahLst/>
              <a:cxnLst/>
              <a:rect l="l" t="t" r="r" b="b"/>
              <a:pathLst>
                <a:path w="3023" h="3023"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69" name="Google Shape;8469;p208"/>
            <p:cNvSpPr/>
            <p:nvPr/>
          </p:nvSpPr>
          <p:spPr>
            <a:xfrm>
              <a:off x="3741525" y="80472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70" name="Google Shape;8470;p208"/>
            <p:cNvSpPr/>
            <p:nvPr/>
          </p:nvSpPr>
          <p:spPr>
            <a:xfrm>
              <a:off x="1949625"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71" name="Google Shape;8471;p208"/>
            <p:cNvSpPr/>
            <p:nvPr/>
          </p:nvSpPr>
          <p:spPr>
            <a:xfrm>
              <a:off x="21479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72" name="Google Shape;8472;p208"/>
            <p:cNvSpPr/>
            <p:nvPr/>
          </p:nvSpPr>
          <p:spPr>
            <a:xfrm>
              <a:off x="2346250" y="993600"/>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73" name="Google Shape;8473;p208"/>
            <p:cNvSpPr/>
            <p:nvPr/>
          </p:nvSpPr>
          <p:spPr>
            <a:xfrm>
              <a:off x="2546925"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74" name="Google Shape;8474;p208"/>
            <p:cNvSpPr/>
            <p:nvPr/>
          </p:nvSpPr>
          <p:spPr>
            <a:xfrm>
              <a:off x="27452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75" name="Google Shape;8475;p208"/>
            <p:cNvSpPr/>
            <p:nvPr/>
          </p:nvSpPr>
          <p:spPr>
            <a:xfrm>
              <a:off x="2945925" y="99360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76" name="Google Shape;8476;p208"/>
            <p:cNvSpPr/>
            <p:nvPr/>
          </p:nvSpPr>
          <p:spPr>
            <a:xfrm>
              <a:off x="3144225" y="993600"/>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77" name="Google Shape;8477;p208"/>
            <p:cNvSpPr/>
            <p:nvPr/>
          </p:nvSpPr>
          <p:spPr>
            <a:xfrm>
              <a:off x="3342550" y="9936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78" name="Google Shape;8478;p208"/>
            <p:cNvSpPr/>
            <p:nvPr/>
          </p:nvSpPr>
          <p:spPr>
            <a:xfrm>
              <a:off x="3540850" y="993600"/>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79" name="Google Shape;8479;p208"/>
            <p:cNvSpPr/>
            <p:nvPr/>
          </p:nvSpPr>
          <p:spPr>
            <a:xfrm>
              <a:off x="3741525" y="99360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80" name="Google Shape;8480;p208"/>
            <p:cNvSpPr/>
            <p:nvPr/>
          </p:nvSpPr>
          <p:spPr>
            <a:xfrm>
              <a:off x="1751325" y="1182450"/>
              <a:ext cx="73200" cy="75575"/>
            </a:xfrm>
            <a:custGeom>
              <a:avLst/>
              <a:gdLst/>
              <a:ahLst/>
              <a:cxnLst/>
              <a:rect l="l" t="t" r="r" b="b"/>
              <a:pathLst>
                <a:path w="2928" h="3023" extrusionOk="0">
                  <a:moveTo>
                    <a:pt x="1511" y="1"/>
                  </a:moveTo>
                  <a:cubicBezTo>
                    <a:pt x="1322" y="1"/>
                    <a:pt x="1134" y="95"/>
                    <a:pt x="945" y="95"/>
                  </a:cubicBezTo>
                  <a:cubicBezTo>
                    <a:pt x="661" y="473"/>
                    <a:pt x="378" y="851"/>
                    <a:pt x="0" y="1228"/>
                  </a:cubicBezTo>
                  <a:cubicBezTo>
                    <a:pt x="0" y="1323"/>
                    <a:pt x="0" y="1417"/>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81" name="Google Shape;8481;p208"/>
            <p:cNvSpPr/>
            <p:nvPr/>
          </p:nvSpPr>
          <p:spPr>
            <a:xfrm>
              <a:off x="1949625" y="1182450"/>
              <a:ext cx="75575" cy="73225"/>
            </a:xfrm>
            <a:custGeom>
              <a:avLst/>
              <a:gdLst/>
              <a:ahLst/>
              <a:cxnLst/>
              <a:rect l="l" t="t" r="r" b="b"/>
              <a:pathLst>
                <a:path w="3023" h="2929" extrusionOk="0">
                  <a:moveTo>
                    <a:pt x="1512" y="1"/>
                  </a:moveTo>
                  <a:cubicBezTo>
                    <a:pt x="662" y="1"/>
                    <a:pt x="1" y="662"/>
                    <a:pt x="1" y="1512"/>
                  </a:cubicBezTo>
                  <a:cubicBezTo>
                    <a:pt x="1" y="2362"/>
                    <a:pt x="662" y="2928"/>
                    <a:pt x="1512" y="2928"/>
                  </a:cubicBezTo>
                  <a:cubicBezTo>
                    <a:pt x="2362" y="2928"/>
                    <a:pt x="3023" y="2267"/>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82" name="Google Shape;8482;p208"/>
            <p:cNvSpPr/>
            <p:nvPr/>
          </p:nvSpPr>
          <p:spPr>
            <a:xfrm>
              <a:off x="2147950" y="1182450"/>
              <a:ext cx="75575" cy="73225"/>
            </a:xfrm>
            <a:custGeom>
              <a:avLst/>
              <a:gdLst/>
              <a:ahLst/>
              <a:cxnLst/>
              <a:rect l="l" t="t" r="r" b="b"/>
              <a:pathLst>
                <a:path w="3023"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83" name="Google Shape;8483;p208"/>
            <p:cNvSpPr/>
            <p:nvPr/>
          </p:nvSpPr>
          <p:spPr>
            <a:xfrm>
              <a:off x="2346250" y="1182450"/>
              <a:ext cx="75575" cy="73225"/>
            </a:xfrm>
            <a:custGeom>
              <a:avLst/>
              <a:gdLst/>
              <a:ahLst/>
              <a:cxnLst/>
              <a:rect l="l" t="t" r="r" b="b"/>
              <a:pathLst>
                <a:path w="3023" h="2929" extrusionOk="0">
                  <a:moveTo>
                    <a:pt x="1512" y="1"/>
                  </a:moveTo>
                  <a:cubicBezTo>
                    <a:pt x="756" y="1"/>
                    <a:pt x="1" y="662"/>
                    <a:pt x="95" y="1512"/>
                  </a:cubicBezTo>
                  <a:cubicBezTo>
                    <a:pt x="95" y="2362"/>
                    <a:pt x="756" y="2928"/>
                    <a:pt x="1512" y="2928"/>
                  </a:cubicBezTo>
                  <a:cubicBezTo>
                    <a:pt x="2362" y="2928"/>
                    <a:pt x="3023" y="2267"/>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84" name="Google Shape;8484;p208"/>
            <p:cNvSpPr/>
            <p:nvPr/>
          </p:nvSpPr>
          <p:spPr>
            <a:xfrm>
              <a:off x="2546925" y="1182450"/>
              <a:ext cx="75575" cy="73225"/>
            </a:xfrm>
            <a:custGeom>
              <a:avLst/>
              <a:gdLst/>
              <a:ahLst/>
              <a:cxnLst/>
              <a:rect l="l" t="t" r="r" b="b"/>
              <a:pathLst>
                <a:path w="3023" h="2929" extrusionOk="0">
                  <a:moveTo>
                    <a:pt x="1512" y="1"/>
                  </a:moveTo>
                  <a:cubicBezTo>
                    <a:pt x="662" y="1"/>
                    <a:pt x="1" y="662"/>
                    <a:pt x="1" y="1512"/>
                  </a:cubicBezTo>
                  <a:cubicBezTo>
                    <a:pt x="1" y="2362"/>
                    <a:pt x="662" y="2928"/>
                    <a:pt x="1512" y="2928"/>
                  </a:cubicBezTo>
                  <a:cubicBezTo>
                    <a:pt x="2362" y="2928"/>
                    <a:pt x="3023" y="2267"/>
                    <a:pt x="3023" y="1512"/>
                  </a:cubicBezTo>
                  <a:cubicBezTo>
                    <a:pt x="3023"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85" name="Google Shape;8485;p208"/>
            <p:cNvSpPr/>
            <p:nvPr/>
          </p:nvSpPr>
          <p:spPr>
            <a:xfrm>
              <a:off x="2745250" y="1182450"/>
              <a:ext cx="75575" cy="73225"/>
            </a:xfrm>
            <a:custGeom>
              <a:avLst/>
              <a:gdLst/>
              <a:ahLst/>
              <a:cxnLst/>
              <a:rect l="l" t="t" r="r" b="b"/>
              <a:pathLst>
                <a:path w="3023"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86" name="Google Shape;8486;p208"/>
            <p:cNvSpPr/>
            <p:nvPr/>
          </p:nvSpPr>
          <p:spPr>
            <a:xfrm>
              <a:off x="2945925" y="1182450"/>
              <a:ext cx="73200" cy="73225"/>
            </a:xfrm>
            <a:custGeom>
              <a:avLst/>
              <a:gdLst/>
              <a:ahLst/>
              <a:cxnLst/>
              <a:rect l="l" t="t" r="r" b="b"/>
              <a:pathLst>
                <a:path w="2928" h="2929" extrusionOk="0">
                  <a:moveTo>
                    <a:pt x="1417" y="1"/>
                  </a:moveTo>
                  <a:cubicBezTo>
                    <a:pt x="661" y="1"/>
                    <a:pt x="0" y="662"/>
                    <a:pt x="0" y="1512"/>
                  </a:cubicBezTo>
                  <a:cubicBezTo>
                    <a:pt x="0" y="2362"/>
                    <a:pt x="661" y="2928"/>
                    <a:pt x="1417" y="2928"/>
                  </a:cubicBezTo>
                  <a:cubicBezTo>
                    <a:pt x="2266" y="2928"/>
                    <a:pt x="2928" y="2267"/>
                    <a:pt x="2928" y="1512"/>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87" name="Google Shape;8487;p208"/>
            <p:cNvSpPr/>
            <p:nvPr/>
          </p:nvSpPr>
          <p:spPr>
            <a:xfrm>
              <a:off x="3144225" y="1182450"/>
              <a:ext cx="73225" cy="73225"/>
            </a:xfrm>
            <a:custGeom>
              <a:avLst/>
              <a:gdLst/>
              <a:ahLst/>
              <a:cxnLst/>
              <a:rect l="l" t="t" r="r" b="b"/>
              <a:pathLst>
                <a:path w="2929" h="2929" extrusionOk="0">
                  <a:moveTo>
                    <a:pt x="1511" y="1"/>
                  </a:moveTo>
                  <a:cubicBezTo>
                    <a:pt x="662" y="1"/>
                    <a:pt x="1" y="662"/>
                    <a:pt x="1" y="1512"/>
                  </a:cubicBezTo>
                  <a:cubicBezTo>
                    <a:pt x="1" y="2362"/>
                    <a:pt x="662" y="2928"/>
                    <a:pt x="1417" y="2928"/>
                  </a:cubicBezTo>
                  <a:lnTo>
                    <a:pt x="1511" y="2928"/>
                  </a:lnTo>
                  <a:cubicBezTo>
                    <a:pt x="2267" y="2928"/>
                    <a:pt x="2928" y="2267"/>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88" name="Google Shape;8488;p208"/>
            <p:cNvSpPr/>
            <p:nvPr/>
          </p:nvSpPr>
          <p:spPr>
            <a:xfrm>
              <a:off x="3342550" y="1182450"/>
              <a:ext cx="75550" cy="73225"/>
            </a:xfrm>
            <a:custGeom>
              <a:avLst/>
              <a:gdLst/>
              <a:ahLst/>
              <a:cxnLst/>
              <a:rect l="l" t="t" r="r" b="b"/>
              <a:pathLst>
                <a:path w="3022"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89" name="Google Shape;8489;p208"/>
            <p:cNvSpPr/>
            <p:nvPr/>
          </p:nvSpPr>
          <p:spPr>
            <a:xfrm>
              <a:off x="3540850" y="1182450"/>
              <a:ext cx="75575" cy="73225"/>
            </a:xfrm>
            <a:custGeom>
              <a:avLst/>
              <a:gdLst/>
              <a:ahLst/>
              <a:cxnLst/>
              <a:rect l="l" t="t" r="r" b="b"/>
              <a:pathLst>
                <a:path w="3023" h="2929" extrusionOk="0">
                  <a:moveTo>
                    <a:pt x="1511" y="1"/>
                  </a:moveTo>
                  <a:cubicBezTo>
                    <a:pt x="756" y="1"/>
                    <a:pt x="1" y="662"/>
                    <a:pt x="95" y="1512"/>
                  </a:cubicBezTo>
                  <a:cubicBezTo>
                    <a:pt x="95" y="2362"/>
                    <a:pt x="756"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90" name="Google Shape;8490;p208"/>
            <p:cNvSpPr/>
            <p:nvPr/>
          </p:nvSpPr>
          <p:spPr>
            <a:xfrm>
              <a:off x="3741525" y="1182450"/>
              <a:ext cx="73200" cy="73225"/>
            </a:xfrm>
            <a:custGeom>
              <a:avLst/>
              <a:gdLst/>
              <a:ahLst/>
              <a:cxnLst/>
              <a:rect l="l" t="t" r="r" b="b"/>
              <a:pathLst>
                <a:path w="2928" h="2929" extrusionOk="0">
                  <a:moveTo>
                    <a:pt x="1511" y="1"/>
                  </a:moveTo>
                  <a:cubicBezTo>
                    <a:pt x="661" y="1"/>
                    <a:pt x="0" y="662"/>
                    <a:pt x="0" y="1512"/>
                  </a:cubicBezTo>
                  <a:cubicBezTo>
                    <a:pt x="0" y="2362"/>
                    <a:pt x="661" y="2928"/>
                    <a:pt x="1417" y="2928"/>
                  </a:cubicBezTo>
                  <a:lnTo>
                    <a:pt x="1511" y="2928"/>
                  </a:lnTo>
                  <a:cubicBezTo>
                    <a:pt x="2267" y="2928"/>
                    <a:pt x="2928" y="2267"/>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91" name="Google Shape;8491;p208"/>
            <p:cNvSpPr/>
            <p:nvPr/>
          </p:nvSpPr>
          <p:spPr>
            <a:xfrm>
              <a:off x="1751325" y="1371325"/>
              <a:ext cx="73200" cy="73200"/>
            </a:xfrm>
            <a:custGeom>
              <a:avLst/>
              <a:gdLst/>
              <a:ahLst/>
              <a:cxnLst/>
              <a:rect l="l" t="t" r="r" b="b"/>
              <a:pathLst>
                <a:path w="2928" h="2928" extrusionOk="0">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92" name="Google Shape;8492;p208"/>
            <p:cNvSpPr/>
            <p:nvPr/>
          </p:nvSpPr>
          <p:spPr>
            <a:xfrm>
              <a:off x="1949625" y="1371325"/>
              <a:ext cx="75575" cy="73200"/>
            </a:xfrm>
            <a:custGeom>
              <a:avLst/>
              <a:gdLst/>
              <a:ahLst/>
              <a:cxnLst/>
              <a:rect l="l" t="t" r="r" b="b"/>
              <a:pathLst>
                <a:path w="3023" h="2928" extrusionOk="0">
                  <a:moveTo>
                    <a:pt x="1512" y="1"/>
                  </a:moveTo>
                  <a:cubicBezTo>
                    <a:pt x="662" y="1"/>
                    <a:pt x="1" y="662"/>
                    <a:pt x="1" y="1511"/>
                  </a:cubicBezTo>
                  <a:cubicBezTo>
                    <a:pt x="1" y="2361"/>
                    <a:pt x="662" y="2928"/>
                    <a:pt x="1512" y="2928"/>
                  </a:cubicBezTo>
                  <a:cubicBezTo>
                    <a:pt x="2362" y="2928"/>
                    <a:pt x="3023" y="2267"/>
                    <a:pt x="3023" y="1511"/>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93" name="Google Shape;8493;p208"/>
            <p:cNvSpPr/>
            <p:nvPr/>
          </p:nvSpPr>
          <p:spPr>
            <a:xfrm>
              <a:off x="2147950" y="1371325"/>
              <a:ext cx="75575" cy="73200"/>
            </a:xfrm>
            <a:custGeom>
              <a:avLst/>
              <a:gdLst/>
              <a:ahLst/>
              <a:cxnLst/>
              <a:rect l="l" t="t" r="r" b="b"/>
              <a:pathLst>
                <a:path w="3023"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94" name="Google Shape;8494;p208"/>
            <p:cNvSpPr/>
            <p:nvPr/>
          </p:nvSpPr>
          <p:spPr>
            <a:xfrm>
              <a:off x="2346250" y="1371325"/>
              <a:ext cx="75575" cy="73200"/>
            </a:xfrm>
            <a:custGeom>
              <a:avLst/>
              <a:gdLst/>
              <a:ahLst/>
              <a:cxnLst/>
              <a:rect l="l" t="t" r="r" b="b"/>
              <a:pathLst>
                <a:path w="3023" h="2928" extrusionOk="0">
                  <a:moveTo>
                    <a:pt x="1512" y="1"/>
                  </a:moveTo>
                  <a:cubicBezTo>
                    <a:pt x="756" y="1"/>
                    <a:pt x="1" y="662"/>
                    <a:pt x="95" y="1511"/>
                  </a:cubicBezTo>
                  <a:cubicBezTo>
                    <a:pt x="95" y="2361"/>
                    <a:pt x="756" y="2928"/>
                    <a:pt x="1512" y="2928"/>
                  </a:cubicBezTo>
                  <a:cubicBezTo>
                    <a:pt x="2362" y="2928"/>
                    <a:pt x="3023" y="2267"/>
                    <a:pt x="3023" y="1511"/>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95" name="Google Shape;8495;p208"/>
            <p:cNvSpPr/>
            <p:nvPr/>
          </p:nvSpPr>
          <p:spPr>
            <a:xfrm>
              <a:off x="2546925" y="1371325"/>
              <a:ext cx="75575" cy="73200"/>
            </a:xfrm>
            <a:custGeom>
              <a:avLst/>
              <a:gdLst/>
              <a:ahLst/>
              <a:cxnLst/>
              <a:rect l="l" t="t" r="r" b="b"/>
              <a:pathLst>
                <a:path w="3023" h="2928" extrusionOk="0">
                  <a:moveTo>
                    <a:pt x="1512" y="1"/>
                  </a:moveTo>
                  <a:cubicBezTo>
                    <a:pt x="662" y="1"/>
                    <a:pt x="1" y="662"/>
                    <a:pt x="1" y="1511"/>
                  </a:cubicBezTo>
                  <a:cubicBezTo>
                    <a:pt x="1" y="2361"/>
                    <a:pt x="662" y="2928"/>
                    <a:pt x="1512" y="2928"/>
                  </a:cubicBezTo>
                  <a:cubicBezTo>
                    <a:pt x="2362" y="2928"/>
                    <a:pt x="3023" y="2267"/>
                    <a:pt x="3023" y="1511"/>
                  </a:cubicBezTo>
                  <a:cubicBezTo>
                    <a:pt x="3023"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96" name="Google Shape;8496;p208"/>
            <p:cNvSpPr/>
            <p:nvPr/>
          </p:nvSpPr>
          <p:spPr>
            <a:xfrm>
              <a:off x="2745250" y="1371325"/>
              <a:ext cx="75575" cy="73200"/>
            </a:xfrm>
            <a:custGeom>
              <a:avLst/>
              <a:gdLst/>
              <a:ahLst/>
              <a:cxnLst/>
              <a:rect l="l" t="t" r="r" b="b"/>
              <a:pathLst>
                <a:path w="3023"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97" name="Google Shape;8497;p208"/>
            <p:cNvSpPr/>
            <p:nvPr/>
          </p:nvSpPr>
          <p:spPr>
            <a:xfrm>
              <a:off x="2945925" y="1371325"/>
              <a:ext cx="73200" cy="73200"/>
            </a:xfrm>
            <a:custGeom>
              <a:avLst/>
              <a:gdLst/>
              <a:ahLst/>
              <a:cxnLst/>
              <a:rect l="l" t="t" r="r" b="b"/>
              <a:pathLst>
                <a:path w="2928" h="2928" extrusionOk="0">
                  <a:moveTo>
                    <a:pt x="1417" y="1"/>
                  </a:moveTo>
                  <a:cubicBezTo>
                    <a:pt x="661" y="1"/>
                    <a:pt x="0" y="662"/>
                    <a:pt x="0" y="1511"/>
                  </a:cubicBezTo>
                  <a:cubicBezTo>
                    <a:pt x="0" y="2361"/>
                    <a:pt x="661" y="2928"/>
                    <a:pt x="1417" y="2928"/>
                  </a:cubicBezTo>
                  <a:cubicBezTo>
                    <a:pt x="2266" y="2928"/>
                    <a:pt x="2928" y="2267"/>
                    <a:pt x="2928" y="1511"/>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98" name="Google Shape;8498;p208"/>
            <p:cNvSpPr/>
            <p:nvPr/>
          </p:nvSpPr>
          <p:spPr>
            <a:xfrm>
              <a:off x="3144225" y="1371325"/>
              <a:ext cx="73225" cy="73200"/>
            </a:xfrm>
            <a:custGeom>
              <a:avLst/>
              <a:gdLst/>
              <a:ahLst/>
              <a:cxnLst/>
              <a:rect l="l" t="t" r="r" b="b"/>
              <a:pathLst>
                <a:path w="2929" h="2928" extrusionOk="0">
                  <a:moveTo>
                    <a:pt x="1511" y="1"/>
                  </a:moveTo>
                  <a:cubicBezTo>
                    <a:pt x="662" y="1"/>
                    <a:pt x="1" y="662"/>
                    <a:pt x="1" y="1511"/>
                  </a:cubicBezTo>
                  <a:cubicBezTo>
                    <a:pt x="1" y="2361"/>
                    <a:pt x="662" y="2928"/>
                    <a:pt x="1417" y="2928"/>
                  </a:cubicBezTo>
                  <a:lnTo>
                    <a:pt x="1511" y="2928"/>
                  </a:lnTo>
                  <a:cubicBezTo>
                    <a:pt x="2267" y="2928"/>
                    <a:pt x="2928" y="2267"/>
                    <a:pt x="2928" y="1511"/>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99" name="Google Shape;8499;p208"/>
            <p:cNvSpPr/>
            <p:nvPr/>
          </p:nvSpPr>
          <p:spPr>
            <a:xfrm>
              <a:off x="3342550" y="1371325"/>
              <a:ext cx="75550" cy="73200"/>
            </a:xfrm>
            <a:custGeom>
              <a:avLst/>
              <a:gdLst/>
              <a:ahLst/>
              <a:cxnLst/>
              <a:rect l="l" t="t" r="r" b="b"/>
              <a:pathLst>
                <a:path w="3022"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00" name="Google Shape;8500;p208"/>
            <p:cNvSpPr/>
            <p:nvPr/>
          </p:nvSpPr>
          <p:spPr>
            <a:xfrm>
              <a:off x="3540850" y="1371325"/>
              <a:ext cx="75575" cy="73200"/>
            </a:xfrm>
            <a:custGeom>
              <a:avLst/>
              <a:gdLst/>
              <a:ahLst/>
              <a:cxnLst/>
              <a:rect l="l" t="t" r="r" b="b"/>
              <a:pathLst>
                <a:path w="3023" h="2928" extrusionOk="0">
                  <a:moveTo>
                    <a:pt x="1511" y="1"/>
                  </a:moveTo>
                  <a:cubicBezTo>
                    <a:pt x="756" y="1"/>
                    <a:pt x="1" y="662"/>
                    <a:pt x="95" y="1511"/>
                  </a:cubicBezTo>
                  <a:cubicBezTo>
                    <a:pt x="95" y="2361"/>
                    <a:pt x="756" y="2928"/>
                    <a:pt x="1511" y="2928"/>
                  </a:cubicBezTo>
                  <a:cubicBezTo>
                    <a:pt x="2361" y="2928"/>
                    <a:pt x="3022" y="2267"/>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01" name="Google Shape;8501;p208"/>
            <p:cNvSpPr/>
            <p:nvPr/>
          </p:nvSpPr>
          <p:spPr>
            <a:xfrm>
              <a:off x="3741525" y="1371325"/>
              <a:ext cx="73200" cy="73200"/>
            </a:xfrm>
            <a:custGeom>
              <a:avLst/>
              <a:gdLst/>
              <a:ahLst/>
              <a:cxnLst/>
              <a:rect l="l" t="t" r="r" b="b"/>
              <a:pathLst>
                <a:path w="2928" h="2928" extrusionOk="0">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02" name="Google Shape;8502;p208"/>
            <p:cNvSpPr/>
            <p:nvPr/>
          </p:nvSpPr>
          <p:spPr>
            <a:xfrm>
              <a:off x="1550650" y="1560200"/>
              <a:ext cx="75575" cy="73200"/>
            </a:xfrm>
            <a:custGeom>
              <a:avLst/>
              <a:gdLst/>
              <a:ahLst/>
              <a:cxnLst/>
              <a:rect l="l" t="t" r="r" b="b"/>
              <a:pathLst>
                <a:path w="3023" h="2928" extrusionOk="0">
                  <a:moveTo>
                    <a:pt x="1511" y="0"/>
                  </a:moveTo>
                  <a:cubicBezTo>
                    <a:pt x="756" y="0"/>
                    <a:pt x="0"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03" name="Google Shape;8503;p208"/>
            <p:cNvSpPr/>
            <p:nvPr/>
          </p:nvSpPr>
          <p:spPr>
            <a:xfrm>
              <a:off x="1751325" y="1560200"/>
              <a:ext cx="73200" cy="73200"/>
            </a:xfrm>
            <a:custGeom>
              <a:avLst/>
              <a:gdLst/>
              <a:ahLst/>
              <a:cxnLst/>
              <a:rect l="l" t="t" r="r" b="b"/>
              <a:pathLst>
                <a:path w="2928" h="2928" extrusionOk="0">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04" name="Google Shape;8504;p208"/>
            <p:cNvSpPr/>
            <p:nvPr/>
          </p:nvSpPr>
          <p:spPr>
            <a:xfrm>
              <a:off x="1949625" y="1560200"/>
              <a:ext cx="75575" cy="73200"/>
            </a:xfrm>
            <a:custGeom>
              <a:avLst/>
              <a:gdLst/>
              <a:ahLst/>
              <a:cxnLst/>
              <a:rect l="l" t="t" r="r" b="b"/>
              <a:pathLst>
                <a:path w="3023" h="2928" extrusionOk="0">
                  <a:moveTo>
                    <a:pt x="1512" y="0"/>
                  </a:moveTo>
                  <a:cubicBezTo>
                    <a:pt x="662" y="0"/>
                    <a:pt x="1" y="661"/>
                    <a:pt x="1" y="1511"/>
                  </a:cubicBezTo>
                  <a:cubicBezTo>
                    <a:pt x="1" y="2361"/>
                    <a:pt x="662" y="2928"/>
                    <a:pt x="1512" y="2928"/>
                  </a:cubicBezTo>
                  <a:cubicBezTo>
                    <a:pt x="2362" y="2928"/>
                    <a:pt x="3023" y="2267"/>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05" name="Google Shape;8505;p208"/>
            <p:cNvSpPr/>
            <p:nvPr/>
          </p:nvSpPr>
          <p:spPr>
            <a:xfrm>
              <a:off x="2147950" y="1560200"/>
              <a:ext cx="75575" cy="73200"/>
            </a:xfrm>
            <a:custGeom>
              <a:avLst/>
              <a:gdLst/>
              <a:ahLst/>
              <a:cxnLst/>
              <a:rect l="l" t="t" r="r" b="b"/>
              <a:pathLst>
                <a:path w="3023"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06" name="Google Shape;8506;p208"/>
            <p:cNvSpPr/>
            <p:nvPr/>
          </p:nvSpPr>
          <p:spPr>
            <a:xfrm>
              <a:off x="2346250" y="1560200"/>
              <a:ext cx="75575" cy="73200"/>
            </a:xfrm>
            <a:custGeom>
              <a:avLst/>
              <a:gdLst/>
              <a:ahLst/>
              <a:cxnLst/>
              <a:rect l="l" t="t" r="r" b="b"/>
              <a:pathLst>
                <a:path w="3023" h="2928" extrusionOk="0">
                  <a:moveTo>
                    <a:pt x="1512" y="0"/>
                  </a:moveTo>
                  <a:cubicBezTo>
                    <a:pt x="756" y="0"/>
                    <a:pt x="1" y="661"/>
                    <a:pt x="95" y="1511"/>
                  </a:cubicBezTo>
                  <a:cubicBezTo>
                    <a:pt x="95" y="2361"/>
                    <a:pt x="756" y="2928"/>
                    <a:pt x="1512" y="2928"/>
                  </a:cubicBezTo>
                  <a:cubicBezTo>
                    <a:pt x="2362" y="2928"/>
                    <a:pt x="3023" y="2267"/>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07" name="Google Shape;8507;p208"/>
            <p:cNvSpPr/>
            <p:nvPr/>
          </p:nvSpPr>
          <p:spPr>
            <a:xfrm>
              <a:off x="2546925" y="1560200"/>
              <a:ext cx="75575" cy="73200"/>
            </a:xfrm>
            <a:custGeom>
              <a:avLst/>
              <a:gdLst/>
              <a:ahLst/>
              <a:cxnLst/>
              <a:rect l="l" t="t" r="r" b="b"/>
              <a:pathLst>
                <a:path w="3023" h="2928" extrusionOk="0">
                  <a:moveTo>
                    <a:pt x="1512" y="0"/>
                  </a:moveTo>
                  <a:cubicBezTo>
                    <a:pt x="662" y="0"/>
                    <a:pt x="1" y="661"/>
                    <a:pt x="1" y="1511"/>
                  </a:cubicBezTo>
                  <a:cubicBezTo>
                    <a:pt x="1" y="2361"/>
                    <a:pt x="662" y="2928"/>
                    <a:pt x="1512" y="2928"/>
                  </a:cubicBezTo>
                  <a:cubicBezTo>
                    <a:pt x="2362" y="2928"/>
                    <a:pt x="3023" y="2267"/>
                    <a:pt x="3023" y="1511"/>
                  </a:cubicBezTo>
                  <a:cubicBezTo>
                    <a:pt x="3023"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08" name="Google Shape;8508;p208"/>
            <p:cNvSpPr/>
            <p:nvPr/>
          </p:nvSpPr>
          <p:spPr>
            <a:xfrm>
              <a:off x="2745250" y="1560200"/>
              <a:ext cx="75575" cy="73200"/>
            </a:xfrm>
            <a:custGeom>
              <a:avLst/>
              <a:gdLst/>
              <a:ahLst/>
              <a:cxnLst/>
              <a:rect l="l" t="t" r="r" b="b"/>
              <a:pathLst>
                <a:path w="3023"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09" name="Google Shape;8509;p208"/>
            <p:cNvSpPr/>
            <p:nvPr/>
          </p:nvSpPr>
          <p:spPr>
            <a:xfrm>
              <a:off x="2945925" y="1560200"/>
              <a:ext cx="73200" cy="73200"/>
            </a:xfrm>
            <a:custGeom>
              <a:avLst/>
              <a:gdLst/>
              <a:ahLst/>
              <a:cxnLst/>
              <a:rect l="l" t="t" r="r" b="b"/>
              <a:pathLst>
                <a:path w="2928" h="2928" extrusionOk="0">
                  <a:moveTo>
                    <a:pt x="1417" y="0"/>
                  </a:moveTo>
                  <a:cubicBezTo>
                    <a:pt x="661" y="0"/>
                    <a:pt x="0" y="661"/>
                    <a:pt x="0" y="1511"/>
                  </a:cubicBezTo>
                  <a:cubicBezTo>
                    <a:pt x="0" y="2361"/>
                    <a:pt x="661" y="2928"/>
                    <a:pt x="1417" y="2928"/>
                  </a:cubicBezTo>
                  <a:cubicBezTo>
                    <a:pt x="2266" y="2928"/>
                    <a:pt x="2928" y="2267"/>
                    <a:pt x="2928" y="1511"/>
                  </a:cubicBezTo>
                  <a:cubicBezTo>
                    <a:pt x="2928" y="661"/>
                    <a:pt x="2266"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10" name="Google Shape;8510;p208"/>
            <p:cNvSpPr/>
            <p:nvPr/>
          </p:nvSpPr>
          <p:spPr>
            <a:xfrm>
              <a:off x="3144225" y="1560200"/>
              <a:ext cx="73225" cy="73200"/>
            </a:xfrm>
            <a:custGeom>
              <a:avLst/>
              <a:gdLst/>
              <a:ahLst/>
              <a:cxnLst/>
              <a:rect l="l" t="t" r="r" b="b"/>
              <a:pathLst>
                <a:path w="2929" h="2928" extrusionOk="0">
                  <a:moveTo>
                    <a:pt x="1511" y="0"/>
                  </a:moveTo>
                  <a:cubicBezTo>
                    <a:pt x="662" y="0"/>
                    <a:pt x="1" y="661"/>
                    <a:pt x="1" y="1511"/>
                  </a:cubicBezTo>
                  <a:cubicBezTo>
                    <a:pt x="1" y="2361"/>
                    <a:pt x="662" y="2928"/>
                    <a:pt x="1417" y="2928"/>
                  </a:cubicBezTo>
                  <a:lnTo>
                    <a:pt x="1511" y="2928"/>
                  </a:lnTo>
                  <a:cubicBezTo>
                    <a:pt x="2267" y="2928"/>
                    <a:pt x="2928" y="2267"/>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11" name="Google Shape;8511;p208"/>
            <p:cNvSpPr/>
            <p:nvPr/>
          </p:nvSpPr>
          <p:spPr>
            <a:xfrm>
              <a:off x="3342550" y="1560200"/>
              <a:ext cx="75550" cy="73200"/>
            </a:xfrm>
            <a:custGeom>
              <a:avLst/>
              <a:gdLst/>
              <a:ahLst/>
              <a:cxnLst/>
              <a:rect l="l" t="t" r="r" b="b"/>
              <a:pathLst>
                <a:path w="3022"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12" name="Google Shape;8512;p208"/>
            <p:cNvSpPr/>
            <p:nvPr/>
          </p:nvSpPr>
          <p:spPr>
            <a:xfrm>
              <a:off x="3540850" y="1560200"/>
              <a:ext cx="75575" cy="73200"/>
            </a:xfrm>
            <a:custGeom>
              <a:avLst/>
              <a:gdLst/>
              <a:ahLst/>
              <a:cxnLst/>
              <a:rect l="l" t="t" r="r" b="b"/>
              <a:pathLst>
                <a:path w="3023" h="2928" extrusionOk="0">
                  <a:moveTo>
                    <a:pt x="1511" y="0"/>
                  </a:moveTo>
                  <a:cubicBezTo>
                    <a:pt x="756" y="0"/>
                    <a:pt x="1"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13" name="Google Shape;8513;p208"/>
            <p:cNvSpPr/>
            <p:nvPr/>
          </p:nvSpPr>
          <p:spPr>
            <a:xfrm>
              <a:off x="3741525" y="1560200"/>
              <a:ext cx="73200" cy="73200"/>
            </a:xfrm>
            <a:custGeom>
              <a:avLst/>
              <a:gdLst/>
              <a:ahLst/>
              <a:cxnLst/>
              <a:rect l="l" t="t" r="r" b="b"/>
              <a:pathLst>
                <a:path w="2928" h="2928" extrusionOk="0">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14" name="Google Shape;8514;p208"/>
            <p:cNvSpPr/>
            <p:nvPr/>
          </p:nvSpPr>
          <p:spPr>
            <a:xfrm>
              <a:off x="1550650" y="1749075"/>
              <a:ext cx="75575" cy="75550"/>
            </a:xfrm>
            <a:custGeom>
              <a:avLst/>
              <a:gdLst/>
              <a:ahLst/>
              <a:cxnLst/>
              <a:rect l="l" t="t" r="r" b="b"/>
              <a:pathLst>
                <a:path w="3023" h="3022"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15" name="Google Shape;8515;p208"/>
            <p:cNvSpPr/>
            <p:nvPr/>
          </p:nvSpPr>
          <p:spPr>
            <a:xfrm>
              <a:off x="1751325" y="174907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16" name="Google Shape;8516;p208"/>
            <p:cNvSpPr/>
            <p:nvPr/>
          </p:nvSpPr>
          <p:spPr>
            <a:xfrm>
              <a:off x="1949625"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17" name="Google Shape;8517;p208"/>
            <p:cNvSpPr/>
            <p:nvPr/>
          </p:nvSpPr>
          <p:spPr>
            <a:xfrm>
              <a:off x="21479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18" name="Google Shape;8518;p208"/>
            <p:cNvSpPr/>
            <p:nvPr/>
          </p:nvSpPr>
          <p:spPr>
            <a:xfrm>
              <a:off x="2346250" y="1749075"/>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19" name="Google Shape;8519;p208"/>
            <p:cNvSpPr/>
            <p:nvPr/>
          </p:nvSpPr>
          <p:spPr>
            <a:xfrm>
              <a:off x="2546925"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20" name="Google Shape;8520;p208"/>
            <p:cNvSpPr/>
            <p:nvPr/>
          </p:nvSpPr>
          <p:spPr>
            <a:xfrm>
              <a:off x="27452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21" name="Google Shape;8521;p208"/>
            <p:cNvSpPr/>
            <p:nvPr/>
          </p:nvSpPr>
          <p:spPr>
            <a:xfrm>
              <a:off x="2945925" y="174907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22" name="Google Shape;8522;p208"/>
            <p:cNvSpPr/>
            <p:nvPr/>
          </p:nvSpPr>
          <p:spPr>
            <a:xfrm>
              <a:off x="3144225" y="1749075"/>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23" name="Google Shape;8523;p208"/>
            <p:cNvSpPr/>
            <p:nvPr/>
          </p:nvSpPr>
          <p:spPr>
            <a:xfrm>
              <a:off x="3342550" y="17490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24" name="Google Shape;8524;p208"/>
            <p:cNvSpPr/>
            <p:nvPr/>
          </p:nvSpPr>
          <p:spPr>
            <a:xfrm>
              <a:off x="3540850" y="1749075"/>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25" name="Google Shape;8525;p208"/>
            <p:cNvSpPr/>
            <p:nvPr/>
          </p:nvSpPr>
          <p:spPr>
            <a:xfrm>
              <a:off x="3741525" y="174907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26" name="Google Shape;8526;p208"/>
            <p:cNvSpPr/>
            <p:nvPr/>
          </p:nvSpPr>
          <p:spPr>
            <a:xfrm>
              <a:off x="13523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27" name="Google Shape;8527;p208"/>
            <p:cNvSpPr/>
            <p:nvPr/>
          </p:nvSpPr>
          <p:spPr>
            <a:xfrm>
              <a:off x="1550650" y="1937925"/>
              <a:ext cx="75575" cy="75575"/>
            </a:xfrm>
            <a:custGeom>
              <a:avLst/>
              <a:gdLst/>
              <a:ahLst/>
              <a:cxnLst/>
              <a:rect l="l" t="t" r="r" b="b"/>
              <a:pathLst>
                <a:path w="3023" h="3023" extrusionOk="0">
                  <a:moveTo>
                    <a:pt x="1511" y="1"/>
                  </a:moveTo>
                  <a:cubicBezTo>
                    <a:pt x="756" y="1"/>
                    <a:pt x="0"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28" name="Google Shape;8528;p208"/>
            <p:cNvSpPr/>
            <p:nvPr/>
          </p:nvSpPr>
          <p:spPr>
            <a:xfrm>
              <a:off x="1751325" y="193792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29" name="Google Shape;8529;p208"/>
            <p:cNvSpPr/>
            <p:nvPr/>
          </p:nvSpPr>
          <p:spPr>
            <a:xfrm>
              <a:off x="19496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30" name="Google Shape;8530;p208"/>
            <p:cNvSpPr/>
            <p:nvPr/>
          </p:nvSpPr>
          <p:spPr>
            <a:xfrm>
              <a:off x="2147950" y="19379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31" name="Google Shape;8531;p208"/>
            <p:cNvSpPr/>
            <p:nvPr/>
          </p:nvSpPr>
          <p:spPr>
            <a:xfrm>
              <a:off x="2346250" y="1937925"/>
              <a:ext cx="75575" cy="75575"/>
            </a:xfrm>
            <a:custGeom>
              <a:avLst/>
              <a:gdLst/>
              <a:ahLst/>
              <a:cxnLst/>
              <a:rect l="l" t="t" r="r" b="b"/>
              <a:pathLst>
                <a:path w="3023" h="3023" extrusionOk="0">
                  <a:moveTo>
                    <a:pt x="1512" y="1"/>
                  </a:moveTo>
                  <a:cubicBezTo>
                    <a:pt x="756" y="1"/>
                    <a:pt x="1" y="662"/>
                    <a:pt x="95" y="1512"/>
                  </a:cubicBezTo>
                  <a:cubicBezTo>
                    <a:pt x="95" y="2362"/>
                    <a:pt x="756" y="3023"/>
                    <a:pt x="1512" y="3023"/>
                  </a:cubicBezTo>
                  <a:cubicBezTo>
                    <a:pt x="2362" y="3023"/>
                    <a:pt x="3023" y="2267"/>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32" name="Google Shape;8532;p208"/>
            <p:cNvSpPr/>
            <p:nvPr/>
          </p:nvSpPr>
          <p:spPr>
            <a:xfrm>
              <a:off x="25469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33" name="Google Shape;8533;p208"/>
            <p:cNvSpPr/>
            <p:nvPr/>
          </p:nvSpPr>
          <p:spPr>
            <a:xfrm>
              <a:off x="2745250" y="19379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34" name="Google Shape;8534;p208"/>
            <p:cNvSpPr/>
            <p:nvPr/>
          </p:nvSpPr>
          <p:spPr>
            <a:xfrm>
              <a:off x="2945925" y="193792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267"/>
                    <a:pt x="2928" y="1512"/>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35" name="Google Shape;8535;p208"/>
            <p:cNvSpPr/>
            <p:nvPr/>
          </p:nvSpPr>
          <p:spPr>
            <a:xfrm>
              <a:off x="3144225" y="1937925"/>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267"/>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36" name="Google Shape;8536;p208"/>
            <p:cNvSpPr/>
            <p:nvPr/>
          </p:nvSpPr>
          <p:spPr>
            <a:xfrm>
              <a:off x="3342550" y="193792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37" name="Google Shape;8537;p208"/>
            <p:cNvSpPr/>
            <p:nvPr/>
          </p:nvSpPr>
          <p:spPr>
            <a:xfrm>
              <a:off x="3540850" y="1937925"/>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38" name="Google Shape;8538;p208"/>
            <p:cNvSpPr/>
            <p:nvPr/>
          </p:nvSpPr>
          <p:spPr>
            <a:xfrm>
              <a:off x="3741525" y="193792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39" name="Google Shape;8539;p208"/>
            <p:cNvSpPr/>
            <p:nvPr/>
          </p:nvSpPr>
          <p:spPr>
            <a:xfrm>
              <a:off x="13523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40" name="Google Shape;8540;p208"/>
            <p:cNvSpPr/>
            <p:nvPr/>
          </p:nvSpPr>
          <p:spPr>
            <a:xfrm>
              <a:off x="1550650" y="2126800"/>
              <a:ext cx="75575" cy="75575"/>
            </a:xfrm>
            <a:custGeom>
              <a:avLst/>
              <a:gdLst/>
              <a:ahLst/>
              <a:cxnLst/>
              <a:rect l="l" t="t" r="r" b="b"/>
              <a:pathLst>
                <a:path w="3023" h="3023" extrusionOk="0">
                  <a:moveTo>
                    <a:pt x="1511" y="1"/>
                  </a:moveTo>
                  <a:cubicBezTo>
                    <a:pt x="756" y="1"/>
                    <a:pt x="0"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41" name="Google Shape;8541;p208"/>
            <p:cNvSpPr/>
            <p:nvPr/>
          </p:nvSpPr>
          <p:spPr>
            <a:xfrm>
              <a:off x="1751325" y="212680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42" name="Google Shape;8542;p208"/>
            <p:cNvSpPr/>
            <p:nvPr/>
          </p:nvSpPr>
          <p:spPr>
            <a:xfrm>
              <a:off x="19496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43" name="Google Shape;8543;p208"/>
            <p:cNvSpPr/>
            <p:nvPr/>
          </p:nvSpPr>
          <p:spPr>
            <a:xfrm>
              <a:off x="21479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44" name="Google Shape;8544;p208"/>
            <p:cNvSpPr/>
            <p:nvPr/>
          </p:nvSpPr>
          <p:spPr>
            <a:xfrm>
              <a:off x="2346250" y="2126800"/>
              <a:ext cx="75575" cy="75575"/>
            </a:xfrm>
            <a:custGeom>
              <a:avLst/>
              <a:gdLst/>
              <a:ahLst/>
              <a:cxnLst/>
              <a:rect l="l" t="t" r="r" b="b"/>
              <a:pathLst>
                <a:path w="3023" h="3023" extrusionOk="0">
                  <a:moveTo>
                    <a:pt x="1512" y="1"/>
                  </a:moveTo>
                  <a:cubicBezTo>
                    <a:pt x="756" y="1"/>
                    <a:pt x="1" y="662"/>
                    <a:pt x="95" y="1511"/>
                  </a:cubicBezTo>
                  <a:cubicBezTo>
                    <a:pt x="95" y="2361"/>
                    <a:pt x="756"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45" name="Google Shape;8545;p208"/>
            <p:cNvSpPr/>
            <p:nvPr/>
          </p:nvSpPr>
          <p:spPr>
            <a:xfrm>
              <a:off x="25469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46" name="Google Shape;8546;p208"/>
            <p:cNvSpPr/>
            <p:nvPr/>
          </p:nvSpPr>
          <p:spPr>
            <a:xfrm>
              <a:off x="27452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47" name="Google Shape;8547;p208"/>
            <p:cNvSpPr/>
            <p:nvPr/>
          </p:nvSpPr>
          <p:spPr>
            <a:xfrm>
              <a:off x="2945925" y="2126800"/>
              <a:ext cx="73200" cy="75575"/>
            </a:xfrm>
            <a:custGeom>
              <a:avLst/>
              <a:gdLst/>
              <a:ahLst/>
              <a:cxnLst/>
              <a:rect l="l" t="t" r="r" b="b"/>
              <a:pathLst>
                <a:path w="2928" h="3023" extrusionOk="0">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48" name="Google Shape;8548;p208"/>
            <p:cNvSpPr/>
            <p:nvPr/>
          </p:nvSpPr>
          <p:spPr>
            <a:xfrm>
              <a:off x="3144225" y="2126800"/>
              <a:ext cx="73225" cy="75575"/>
            </a:xfrm>
            <a:custGeom>
              <a:avLst/>
              <a:gdLst/>
              <a:ahLst/>
              <a:cxnLst/>
              <a:rect l="l" t="t" r="r" b="b"/>
              <a:pathLst>
                <a:path w="2929" h="3023" extrusionOk="0">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49" name="Google Shape;8549;p208"/>
            <p:cNvSpPr/>
            <p:nvPr/>
          </p:nvSpPr>
          <p:spPr>
            <a:xfrm>
              <a:off x="3342550" y="212680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50" name="Google Shape;8550;p208"/>
            <p:cNvSpPr/>
            <p:nvPr/>
          </p:nvSpPr>
          <p:spPr>
            <a:xfrm>
              <a:off x="3540850" y="2126800"/>
              <a:ext cx="75575" cy="75575"/>
            </a:xfrm>
            <a:custGeom>
              <a:avLst/>
              <a:gdLst/>
              <a:ahLst/>
              <a:cxnLst/>
              <a:rect l="l" t="t" r="r" b="b"/>
              <a:pathLst>
                <a:path w="3023" h="3023" extrusionOk="0">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51" name="Google Shape;8551;p208"/>
            <p:cNvSpPr/>
            <p:nvPr/>
          </p:nvSpPr>
          <p:spPr>
            <a:xfrm>
              <a:off x="3741525" y="212680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52" name="Google Shape;8552;p208"/>
            <p:cNvSpPr/>
            <p:nvPr/>
          </p:nvSpPr>
          <p:spPr>
            <a:xfrm>
              <a:off x="13523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53" name="Google Shape;8553;p208"/>
            <p:cNvSpPr/>
            <p:nvPr/>
          </p:nvSpPr>
          <p:spPr>
            <a:xfrm>
              <a:off x="1550650" y="2315675"/>
              <a:ext cx="75575" cy="75575"/>
            </a:xfrm>
            <a:custGeom>
              <a:avLst/>
              <a:gdLst/>
              <a:ahLst/>
              <a:cxnLst/>
              <a:rect l="l" t="t" r="r" b="b"/>
              <a:pathLst>
                <a:path w="3023" h="3023"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54" name="Google Shape;8554;p208"/>
            <p:cNvSpPr/>
            <p:nvPr/>
          </p:nvSpPr>
          <p:spPr>
            <a:xfrm>
              <a:off x="1751325" y="231567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55" name="Google Shape;8555;p208"/>
            <p:cNvSpPr/>
            <p:nvPr/>
          </p:nvSpPr>
          <p:spPr>
            <a:xfrm>
              <a:off x="19496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56" name="Google Shape;8556;p208"/>
            <p:cNvSpPr/>
            <p:nvPr/>
          </p:nvSpPr>
          <p:spPr>
            <a:xfrm>
              <a:off x="21479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57" name="Google Shape;8557;p208"/>
            <p:cNvSpPr/>
            <p:nvPr/>
          </p:nvSpPr>
          <p:spPr>
            <a:xfrm>
              <a:off x="2346250" y="2315675"/>
              <a:ext cx="75575" cy="75575"/>
            </a:xfrm>
            <a:custGeom>
              <a:avLst/>
              <a:gdLst/>
              <a:ahLst/>
              <a:cxnLst/>
              <a:rect l="l" t="t" r="r" b="b"/>
              <a:pathLst>
                <a:path w="3023" h="3023"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58" name="Google Shape;8558;p208"/>
            <p:cNvSpPr/>
            <p:nvPr/>
          </p:nvSpPr>
          <p:spPr>
            <a:xfrm>
              <a:off x="25469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59" name="Google Shape;8559;p208"/>
            <p:cNvSpPr/>
            <p:nvPr/>
          </p:nvSpPr>
          <p:spPr>
            <a:xfrm>
              <a:off x="27452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60" name="Google Shape;8560;p208"/>
            <p:cNvSpPr/>
            <p:nvPr/>
          </p:nvSpPr>
          <p:spPr>
            <a:xfrm>
              <a:off x="2945925" y="231567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61" name="Google Shape;8561;p208"/>
            <p:cNvSpPr/>
            <p:nvPr/>
          </p:nvSpPr>
          <p:spPr>
            <a:xfrm>
              <a:off x="3144225" y="2315675"/>
              <a:ext cx="73225" cy="75575"/>
            </a:xfrm>
            <a:custGeom>
              <a:avLst/>
              <a:gdLst/>
              <a:ahLst/>
              <a:cxnLst/>
              <a:rect l="l" t="t" r="r" b="b"/>
              <a:pathLst>
                <a:path w="2929" h="3023"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62" name="Google Shape;8562;p208"/>
            <p:cNvSpPr/>
            <p:nvPr/>
          </p:nvSpPr>
          <p:spPr>
            <a:xfrm>
              <a:off x="3342550" y="231567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63" name="Google Shape;8563;p208"/>
            <p:cNvSpPr/>
            <p:nvPr/>
          </p:nvSpPr>
          <p:spPr>
            <a:xfrm>
              <a:off x="3540850" y="2315675"/>
              <a:ext cx="75575" cy="75575"/>
            </a:xfrm>
            <a:custGeom>
              <a:avLst/>
              <a:gdLst/>
              <a:ahLst/>
              <a:cxnLst/>
              <a:rect l="l" t="t" r="r" b="b"/>
              <a:pathLst>
                <a:path w="3023" h="3023"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64" name="Google Shape;8564;p208"/>
            <p:cNvSpPr/>
            <p:nvPr/>
          </p:nvSpPr>
          <p:spPr>
            <a:xfrm>
              <a:off x="3741525" y="231567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65" name="Google Shape;8565;p208"/>
            <p:cNvSpPr/>
            <p:nvPr/>
          </p:nvSpPr>
          <p:spPr>
            <a:xfrm>
              <a:off x="1201250" y="2509250"/>
              <a:ext cx="25975" cy="68500"/>
            </a:xfrm>
            <a:custGeom>
              <a:avLst/>
              <a:gdLst/>
              <a:ahLst/>
              <a:cxnLst/>
              <a:rect l="l" t="t" r="r" b="b"/>
              <a:pathLst>
                <a:path w="1039" h="2740" extrusionOk="0">
                  <a:moveTo>
                    <a:pt x="283" y="1"/>
                  </a:moveTo>
                  <a:cubicBezTo>
                    <a:pt x="189" y="945"/>
                    <a:pt x="95" y="1795"/>
                    <a:pt x="0" y="2740"/>
                  </a:cubicBezTo>
                  <a:cubicBezTo>
                    <a:pt x="567" y="2551"/>
                    <a:pt x="1039" y="1984"/>
                    <a:pt x="1039" y="1323"/>
                  </a:cubicBezTo>
                  <a:cubicBezTo>
                    <a:pt x="1039" y="756"/>
                    <a:pt x="756" y="284"/>
                    <a:pt x="28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66" name="Google Shape;8566;p208"/>
            <p:cNvSpPr/>
            <p:nvPr/>
          </p:nvSpPr>
          <p:spPr>
            <a:xfrm>
              <a:off x="13523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67" name="Google Shape;8567;p208"/>
            <p:cNvSpPr/>
            <p:nvPr/>
          </p:nvSpPr>
          <p:spPr>
            <a:xfrm>
              <a:off x="1550650" y="2504550"/>
              <a:ext cx="75575" cy="75550"/>
            </a:xfrm>
            <a:custGeom>
              <a:avLst/>
              <a:gdLst/>
              <a:ahLst/>
              <a:cxnLst/>
              <a:rect l="l" t="t" r="r" b="b"/>
              <a:pathLst>
                <a:path w="3023" h="3022"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68" name="Google Shape;8568;p208"/>
            <p:cNvSpPr/>
            <p:nvPr/>
          </p:nvSpPr>
          <p:spPr>
            <a:xfrm>
              <a:off x="1751325" y="250455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69" name="Google Shape;8569;p208"/>
            <p:cNvSpPr/>
            <p:nvPr/>
          </p:nvSpPr>
          <p:spPr>
            <a:xfrm>
              <a:off x="19496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70" name="Google Shape;8570;p208"/>
            <p:cNvSpPr/>
            <p:nvPr/>
          </p:nvSpPr>
          <p:spPr>
            <a:xfrm>
              <a:off x="21479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71" name="Google Shape;8571;p208"/>
            <p:cNvSpPr/>
            <p:nvPr/>
          </p:nvSpPr>
          <p:spPr>
            <a:xfrm>
              <a:off x="2346250" y="2504550"/>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72" name="Google Shape;8572;p208"/>
            <p:cNvSpPr/>
            <p:nvPr/>
          </p:nvSpPr>
          <p:spPr>
            <a:xfrm>
              <a:off x="25469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73" name="Google Shape;8573;p208"/>
            <p:cNvSpPr/>
            <p:nvPr/>
          </p:nvSpPr>
          <p:spPr>
            <a:xfrm>
              <a:off x="27452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74" name="Google Shape;8574;p208"/>
            <p:cNvSpPr/>
            <p:nvPr/>
          </p:nvSpPr>
          <p:spPr>
            <a:xfrm>
              <a:off x="2945925" y="250455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75" name="Google Shape;8575;p208"/>
            <p:cNvSpPr/>
            <p:nvPr/>
          </p:nvSpPr>
          <p:spPr>
            <a:xfrm>
              <a:off x="3144225" y="2504550"/>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76" name="Google Shape;8576;p208"/>
            <p:cNvSpPr/>
            <p:nvPr/>
          </p:nvSpPr>
          <p:spPr>
            <a:xfrm>
              <a:off x="3342550" y="250455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77" name="Google Shape;8577;p208"/>
            <p:cNvSpPr/>
            <p:nvPr/>
          </p:nvSpPr>
          <p:spPr>
            <a:xfrm>
              <a:off x="3540850" y="2504550"/>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78" name="Google Shape;8578;p208"/>
            <p:cNvSpPr/>
            <p:nvPr/>
          </p:nvSpPr>
          <p:spPr>
            <a:xfrm>
              <a:off x="3741525" y="250455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79" name="Google Shape;8579;p208"/>
            <p:cNvSpPr/>
            <p:nvPr/>
          </p:nvSpPr>
          <p:spPr>
            <a:xfrm>
              <a:off x="1189450" y="2693400"/>
              <a:ext cx="37775" cy="75575"/>
            </a:xfrm>
            <a:custGeom>
              <a:avLst/>
              <a:gdLst/>
              <a:ahLst/>
              <a:cxnLst/>
              <a:rect l="l" t="t" r="r" b="b"/>
              <a:pathLst>
                <a:path w="1511" h="3023" extrusionOk="0">
                  <a:moveTo>
                    <a:pt x="94" y="1"/>
                  </a:moveTo>
                  <a:cubicBezTo>
                    <a:pt x="94" y="1040"/>
                    <a:pt x="0" y="1984"/>
                    <a:pt x="0" y="2928"/>
                  </a:cubicBezTo>
                  <a:lnTo>
                    <a:pt x="94" y="2928"/>
                  </a:lnTo>
                  <a:lnTo>
                    <a:pt x="94" y="3023"/>
                  </a:lnTo>
                  <a:cubicBezTo>
                    <a:pt x="850" y="3023"/>
                    <a:pt x="1511" y="2362"/>
                    <a:pt x="1511" y="1512"/>
                  </a:cubicBezTo>
                  <a:cubicBezTo>
                    <a:pt x="1511" y="662"/>
                    <a:pt x="944" y="1"/>
                    <a:pt x="9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80" name="Google Shape;8580;p208"/>
            <p:cNvSpPr/>
            <p:nvPr/>
          </p:nvSpPr>
          <p:spPr>
            <a:xfrm>
              <a:off x="13523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81" name="Google Shape;8581;p208"/>
            <p:cNvSpPr/>
            <p:nvPr/>
          </p:nvSpPr>
          <p:spPr>
            <a:xfrm>
              <a:off x="1550650" y="2693400"/>
              <a:ext cx="75575" cy="75575"/>
            </a:xfrm>
            <a:custGeom>
              <a:avLst/>
              <a:gdLst/>
              <a:ahLst/>
              <a:cxnLst/>
              <a:rect l="l" t="t" r="r" b="b"/>
              <a:pathLst>
                <a:path w="3023" h="3023" extrusionOk="0">
                  <a:moveTo>
                    <a:pt x="1511" y="1"/>
                  </a:moveTo>
                  <a:cubicBezTo>
                    <a:pt x="756" y="1"/>
                    <a:pt x="0"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82" name="Google Shape;8582;p208"/>
            <p:cNvSpPr/>
            <p:nvPr/>
          </p:nvSpPr>
          <p:spPr>
            <a:xfrm>
              <a:off x="1751325" y="2693400"/>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83" name="Google Shape;8583;p208"/>
            <p:cNvSpPr/>
            <p:nvPr/>
          </p:nvSpPr>
          <p:spPr>
            <a:xfrm>
              <a:off x="19496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84" name="Google Shape;8584;p208"/>
            <p:cNvSpPr/>
            <p:nvPr/>
          </p:nvSpPr>
          <p:spPr>
            <a:xfrm>
              <a:off x="21479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85" name="Google Shape;8585;p208"/>
            <p:cNvSpPr/>
            <p:nvPr/>
          </p:nvSpPr>
          <p:spPr>
            <a:xfrm>
              <a:off x="2346250" y="2693400"/>
              <a:ext cx="75575" cy="75575"/>
            </a:xfrm>
            <a:custGeom>
              <a:avLst/>
              <a:gdLst/>
              <a:ahLst/>
              <a:cxnLst/>
              <a:rect l="l" t="t" r="r" b="b"/>
              <a:pathLst>
                <a:path w="3023" h="3023" extrusionOk="0">
                  <a:moveTo>
                    <a:pt x="1512" y="1"/>
                  </a:moveTo>
                  <a:cubicBezTo>
                    <a:pt x="756" y="1"/>
                    <a:pt x="1" y="662"/>
                    <a:pt x="95" y="1512"/>
                  </a:cubicBezTo>
                  <a:cubicBezTo>
                    <a:pt x="95" y="2362"/>
                    <a:pt x="756"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86" name="Google Shape;8586;p208"/>
            <p:cNvSpPr/>
            <p:nvPr/>
          </p:nvSpPr>
          <p:spPr>
            <a:xfrm>
              <a:off x="25469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87" name="Google Shape;8587;p208"/>
            <p:cNvSpPr/>
            <p:nvPr/>
          </p:nvSpPr>
          <p:spPr>
            <a:xfrm>
              <a:off x="27452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88" name="Google Shape;8588;p208"/>
            <p:cNvSpPr/>
            <p:nvPr/>
          </p:nvSpPr>
          <p:spPr>
            <a:xfrm>
              <a:off x="2945925" y="2693400"/>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89" name="Google Shape;8589;p208"/>
            <p:cNvSpPr/>
            <p:nvPr/>
          </p:nvSpPr>
          <p:spPr>
            <a:xfrm>
              <a:off x="3144225" y="2693400"/>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90" name="Google Shape;8590;p208"/>
            <p:cNvSpPr/>
            <p:nvPr/>
          </p:nvSpPr>
          <p:spPr>
            <a:xfrm>
              <a:off x="3342550" y="2693400"/>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91" name="Google Shape;8591;p208"/>
            <p:cNvSpPr/>
            <p:nvPr/>
          </p:nvSpPr>
          <p:spPr>
            <a:xfrm>
              <a:off x="3540850" y="2693400"/>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92" name="Google Shape;8592;p208"/>
            <p:cNvSpPr/>
            <p:nvPr/>
          </p:nvSpPr>
          <p:spPr>
            <a:xfrm>
              <a:off x="3741525" y="2693400"/>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93" name="Google Shape;8593;p208"/>
            <p:cNvSpPr/>
            <p:nvPr/>
          </p:nvSpPr>
          <p:spPr>
            <a:xfrm>
              <a:off x="3342550" y="5337575"/>
              <a:ext cx="75550" cy="49600"/>
            </a:xfrm>
            <a:custGeom>
              <a:avLst/>
              <a:gdLst/>
              <a:ahLst/>
              <a:cxnLst/>
              <a:rect l="l" t="t" r="r" b="b"/>
              <a:pathLst>
                <a:path w="3022" h="1984" extrusionOk="0">
                  <a:moveTo>
                    <a:pt x="1511" y="0"/>
                  </a:moveTo>
                  <a:cubicBezTo>
                    <a:pt x="661" y="0"/>
                    <a:pt x="0" y="661"/>
                    <a:pt x="0" y="1511"/>
                  </a:cubicBezTo>
                  <a:cubicBezTo>
                    <a:pt x="0" y="1511"/>
                    <a:pt x="0" y="1511"/>
                    <a:pt x="0" y="1606"/>
                  </a:cubicBezTo>
                  <a:cubicBezTo>
                    <a:pt x="944" y="1700"/>
                    <a:pt x="1889" y="1889"/>
                    <a:pt x="2927" y="1983"/>
                  </a:cubicBezTo>
                  <a:cubicBezTo>
                    <a:pt x="2927" y="1889"/>
                    <a:pt x="3022" y="1700"/>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94" name="Google Shape;8594;p208"/>
            <p:cNvSpPr/>
            <p:nvPr/>
          </p:nvSpPr>
          <p:spPr>
            <a:xfrm>
              <a:off x="3540850" y="5337575"/>
              <a:ext cx="75575" cy="70850"/>
            </a:xfrm>
            <a:custGeom>
              <a:avLst/>
              <a:gdLst/>
              <a:ahLst/>
              <a:cxnLst/>
              <a:rect l="l" t="t" r="r" b="b"/>
              <a:pathLst>
                <a:path w="3023" h="2834" extrusionOk="0">
                  <a:moveTo>
                    <a:pt x="1511" y="0"/>
                  </a:moveTo>
                  <a:cubicBezTo>
                    <a:pt x="756" y="0"/>
                    <a:pt x="95" y="661"/>
                    <a:pt x="95" y="1511"/>
                  </a:cubicBezTo>
                  <a:lnTo>
                    <a:pt x="1" y="1511"/>
                  </a:lnTo>
                  <a:cubicBezTo>
                    <a:pt x="1" y="1983"/>
                    <a:pt x="284" y="2361"/>
                    <a:pt x="662" y="2645"/>
                  </a:cubicBezTo>
                  <a:cubicBezTo>
                    <a:pt x="1228" y="2739"/>
                    <a:pt x="1700" y="2739"/>
                    <a:pt x="2267" y="2833"/>
                  </a:cubicBezTo>
                  <a:cubicBezTo>
                    <a:pt x="2739" y="2550"/>
                    <a:pt x="3022" y="2078"/>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95" name="Google Shape;8595;p208"/>
            <p:cNvSpPr/>
            <p:nvPr/>
          </p:nvSpPr>
          <p:spPr>
            <a:xfrm>
              <a:off x="3741525" y="533757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96" name="Google Shape;8596;p208"/>
            <p:cNvSpPr/>
            <p:nvPr/>
          </p:nvSpPr>
          <p:spPr>
            <a:xfrm>
              <a:off x="2745250" y="5148700"/>
              <a:ext cx="75575" cy="73225"/>
            </a:xfrm>
            <a:custGeom>
              <a:avLst/>
              <a:gdLst/>
              <a:ahLst/>
              <a:cxnLst/>
              <a:rect l="l" t="t" r="r" b="b"/>
              <a:pathLst>
                <a:path w="3023" h="2929" extrusionOk="0">
                  <a:moveTo>
                    <a:pt x="1511" y="1"/>
                  </a:moveTo>
                  <a:cubicBezTo>
                    <a:pt x="661" y="1"/>
                    <a:pt x="0" y="662"/>
                    <a:pt x="0" y="1512"/>
                  </a:cubicBezTo>
                  <a:cubicBezTo>
                    <a:pt x="0" y="1700"/>
                    <a:pt x="95" y="1889"/>
                    <a:pt x="189" y="2078"/>
                  </a:cubicBezTo>
                  <a:cubicBezTo>
                    <a:pt x="756" y="2361"/>
                    <a:pt x="1417" y="2645"/>
                    <a:pt x="1983" y="2928"/>
                  </a:cubicBezTo>
                  <a:cubicBezTo>
                    <a:pt x="2550" y="2645"/>
                    <a:pt x="3022" y="2173"/>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97" name="Google Shape;8597;p208"/>
            <p:cNvSpPr/>
            <p:nvPr/>
          </p:nvSpPr>
          <p:spPr>
            <a:xfrm>
              <a:off x="2945925" y="5148700"/>
              <a:ext cx="73200" cy="75575"/>
            </a:xfrm>
            <a:custGeom>
              <a:avLst/>
              <a:gdLst/>
              <a:ahLst/>
              <a:cxnLst/>
              <a:rect l="l" t="t" r="r" b="b"/>
              <a:pathLst>
                <a:path w="2928" h="3023" extrusionOk="0">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98" name="Google Shape;8598;p208"/>
            <p:cNvSpPr/>
            <p:nvPr/>
          </p:nvSpPr>
          <p:spPr>
            <a:xfrm>
              <a:off x="3144225" y="5148700"/>
              <a:ext cx="73225" cy="75575"/>
            </a:xfrm>
            <a:custGeom>
              <a:avLst/>
              <a:gdLst/>
              <a:ahLst/>
              <a:cxnLst/>
              <a:rect l="l" t="t" r="r" b="b"/>
              <a:pathLst>
                <a:path w="2929" h="3023" extrusionOk="0">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99" name="Google Shape;8599;p208"/>
            <p:cNvSpPr/>
            <p:nvPr/>
          </p:nvSpPr>
          <p:spPr>
            <a:xfrm>
              <a:off x="3342550" y="5148700"/>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00" name="Google Shape;8600;p208"/>
            <p:cNvSpPr/>
            <p:nvPr/>
          </p:nvSpPr>
          <p:spPr>
            <a:xfrm>
              <a:off x="3540850" y="5148700"/>
              <a:ext cx="75575" cy="75575"/>
            </a:xfrm>
            <a:custGeom>
              <a:avLst/>
              <a:gdLst/>
              <a:ahLst/>
              <a:cxnLst/>
              <a:rect l="l" t="t" r="r" b="b"/>
              <a:pathLst>
                <a:path w="3023" h="3023" extrusionOk="0">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01" name="Google Shape;8601;p208"/>
            <p:cNvSpPr/>
            <p:nvPr/>
          </p:nvSpPr>
          <p:spPr>
            <a:xfrm>
              <a:off x="3741525" y="5148700"/>
              <a:ext cx="73200" cy="75575"/>
            </a:xfrm>
            <a:custGeom>
              <a:avLst/>
              <a:gdLst/>
              <a:ahLst/>
              <a:cxnLst/>
              <a:rect l="l" t="t" r="r" b="b"/>
              <a:pathLst>
                <a:path w="2928" h="3023" extrusionOk="0">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02" name="Google Shape;8602;p208"/>
            <p:cNvSpPr/>
            <p:nvPr/>
          </p:nvSpPr>
          <p:spPr>
            <a:xfrm>
              <a:off x="2350975" y="4959825"/>
              <a:ext cx="70850" cy="63775"/>
            </a:xfrm>
            <a:custGeom>
              <a:avLst/>
              <a:gdLst/>
              <a:ahLst/>
              <a:cxnLst/>
              <a:rect l="l" t="t" r="r" b="b"/>
              <a:pathLst>
                <a:path w="2834" h="2551" extrusionOk="0">
                  <a:moveTo>
                    <a:pt x="1323" y="1"/>
                  </a:moveTo>
                  <a:cubicBezTo>
                    <a:pt x="662" y="1"/>
                    <a:pt x="190" y="379"/>
                    <a:pt x="1" y="1040"/>
                  </a:cubicBezTo>
                  <a:cubicBezTo>
                    <a:pt x="756" y="1512"/>
                    <a:pt x="1606" y="2078"/>
                    <a:pt x="2362" y="2551"/>
                  </a:cubicBezTo>
                  <a:cubicBezTo>
                    <a:pt x="2645" y="2267"/>
                    <a:pt x="2834" y="1890"/>
                    <a:pt x="2834" y="1512"/>
                  </a:cubicBezTo>
                  <a:cubicBezTo>
                    <a:pt x="2834" y="662"/>
                    <a:pt x="2173" y="1"/>
                    <a:pt x="132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03" name="Google Shape;8603;p208"/>
            <p:cNvSpPr/>
            <p:nvPr/>
          </p:nvSpPr>
          <p:spPr>
            <a:xfrm>
              <a:off x="2546925"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04" name="Google Shape;8604;p208"/>
            <p:cNvSpPr/>
            <p:nvPr/>
          </p:nvSpPr>
          <p:spPr>
            <a:xfrm>
              <a:off x="27452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05" name="Google Shape;8605;p208"/>
            <p:cNvSpPr/>
            <p:nvPr/>
          </p:nvSpPr>
          <p:spPr>
            <a:xfrm>
              <a:off x="2945925" y="495982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06" name="Google Shape;8606;p208"/>
            <p:cNvSpPr/>
            <p:nvPr/>
          </p:nvSpPr>
          <p:spPr>
            <a:xfrm>
              <a:off x="3144225" y="4959825"/>
              <a:ext cx="73225" cy="75575"/>
            </a:xfrm>
            <a:custGeom>
              <a:avLst/>
              <a:gdLst/>
              <a:ahLst/>
              <a:cxnLst/>
              <a:rect l="l" t="t" r="r" b="b"/>
              <a:pathLst>
                <a:path w="2929" h="3023" extrusionOk="0">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07" name="Google Shape;8607;p208"/>
            <p:cNvSpPr/>
            <p:nvPr/>
          </p:nvSpPr>
          <p:spPr>
            <a:xfrm>
              <a:off x="3342550" y="495982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08" name="Google Shape;8608;p208"/>
            <p:cNvSpPr/>
            <p:nvPr/>
          </p:nvSpPr>
          <p:spPr>
            <a:xfrm>
              <a:off x="3540850" y="4959825"/>
              <a:ext cx="75575" cy="75575"/>
            </a:xfrm>
            <a:custGeom>
              <a:avLst/>
              <a:gdLst/>
              <a:ahLst/>
              <a:cxnLst/>
              <a:rect l="l" t="t" r="r" b="b"/>
              <a:pathLst>
                <a:path w="3023" h="3023" extrusionOk="0">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09" name="Google Shape;8609;p208"/>
            <p:cNvSpPr/>
            <p:nvPr/>
          </p:nvSpPr>
          <p:spPr>
            <a:xfrm>
              <a:off x="3741525" y="495982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10" name="Google Shape;8610;p208"/>
            <p:cNvSpPr/>
            <p:nvPr/>
          </p:nvSpPr>
          <p:spPr>
            <a:xfrm>
              <a:off x="21479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11" name="Google Shape;8611;p208"/>
            <p:cNvSpPr/>
            <p:nvPr/>
          </p:nvSpPr>
          <p:spPr>
            <a:xfrm>
              <a:off x="2346250" y="4770975"/>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12" name="Google Shape;8612;p208"/>
            <p:cNvSpPr/>
            <p:nvPr/>
          </p:nvSpPr>
          <p:spPr>
            <a:xfrm>
              <a:off x="2546925"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13" name="Google Shape;8613;p208"/>
            <p:cNvSpPr/>
            <p:nvPr/>
          </p:nvSpPr>
          <p:spPr>
            <a:xfrm>
              <a:off x="27452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14" name="Google Shape;8614;p208"/>
            <p:cNvSpPr/>
            <p:nvPr/>
          </p:nvSpPr>
          <p:spPr>
            <a:xfrm>
              <a:off x="2945925" y="477097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15" name="Google Shape;8615;p208"/>
            <p:cNvSpPr/>
            <p:nvPr/>
          </p:nvSpPr>
          <p:spPr>
            <a:xfrm>
              <a:off x="3144225" y="4770975"/>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16" name="Google Shape;8616;p208"/>
            <p:cNvSpPr/>
            <p:nvPr/>
          </p:nvSpPr>
          <p:spPr>
            <a:xfrm>
              <a:off x="3342550" y="47709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17" name="Google Shape;8617;p208"/>
            <p:cNvSpPr/>
            <p:nvPr/>
          </p:nvSpPr>
          <p:spPr>
            <a:xfrm>
              <a:off x="3540850" y="4770975"/>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18" name="Google Shape;8618;p208"/>
            <p:cNvSpPr/>
            <p:nvPr/>
          </p:nvSpPr>
          <p:spPr>
            <a:xfrm>
              <a:off x="3741525" y="477097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19" name="Google Shape;8619;p208"/>
            <p:cNvSpPr/>
            <p:nvPr/>
          </p:nvSpPr>
          <p:spPr>
            <a:xfrm>
              <a:off x="1949625"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20" name="Google Shape;8620;p208"/>
            <p:cNvSpPr/>
            <p:nvPr/>
          </p:nvSpPr>
          <p:spPr>
            <a:xfrm>
              <a:off x="21479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21" name="Google Shape;8621;p208"/>
            <p:cNvSpPr/>
            <p:nvPr/>
          </p:nvSpPr>
          <p:spPr>
            <a:xfrm>
              <a:off x="2346250" y="4582100"/>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22" name="Google Shape;8622;p208"/>
            <p:cNvSpPr/>
            <p:nvPr/>
          </p:nvSpPr>
          <p:spPr>
            <a:xfrm>
              <a:off x="2546925"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23" name="Google Shape;8623;p208"/>
            <p:cNvSpPr/>
            <p:nvPr/>
          </p:nvSpPr>
          <p:spPr>
            <a:xfrm>
              <a:off x="27452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24" name="Google Shape;8624;p208"/>
            <p:cNvSpPr/>
            <p:nvPr/>
          </p:nvSpPr>
          <p:spPr>
            <a:xfrm>
              <a:off x="2945925" y="4582100"/>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25" name="Google Shape;8625;p208"/>
            <p:cNvSpPr/>
            <p:nvPr/>
          </p:nvSpPr>
          <p:spPr>
            <a:xfrm>
              <a:off x="3144225" y="4582100"/>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26" name="Google Shape;8626;p208"/>
            <p:cNvSpPr/>
            <p:nvPr/>
          </p:nvSpPr>
          <p:spPr>
            <a:xfrm>
              <a:off x="3342550" y="458210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27" name="Google Shape;8627;p208"/>
            <p:cNvSpPr/>
            <p:nvPr/>
          </p:nvSpPr>
          <p:spPr>
            <a:xfrm>
              <a:off x="3540850" y="4582100"/>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28" name="Google Shape;8628;p208"/>
            <p:cNvSpPr/>
            <p:nvPr/>
          </p:nvSpPr>
          <p:spPr>
            <a:xfrm>
              <a:off x="3741525" y="458210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29" name="Google Shape;8629;p208"/>
            <p:cNvSpPr/>
            <p:nvPr/>
          </p:nvSpPr>
          <p:spPr>
            <a:xfrm>
              <a:off x="1751325" y="4393225"/>
              <a:ext cx="73200" cy="75575"/>
            </a:xfrm>
            <a:custGeom>
              <a:avLst/>
              <a:gdLst/>
              <a:ahLst/>
              <a:cxnLst/>
              <a:rect l="l" t="t" r="r" b="b"/>
              <a:pathLst>
                <a:path w="2928" h="3023" extrusionOk="0">
                  <a:moveTo>
                    <a:pt x="1417" y="1"/>
                  </a:moveTo>
                  <a:cubicBezTo>
                    <a:pt x="661" y="1"/>
                    <a:pt x="0" y="662"/>
                    <a:pt x="0" y="1512"/>
                  </a:cubicBezTo>
                  <a:cubicBezTo>
                    <a:pt x="0" y="1606"/>
                    <a:pt x="0" y="1700"/>
                    <a:pt x="0" y="1795"/>
                  </a:cubicBezTo>
                  <a:cubicBezTo>
                    <a:pt x="378" y="2173"/>
                    <a:pt x="661" y="2456"/>
                    <a:pt x="945" y="2834"/>
                  </a:cubicBezTo>
                  <a:cubicBezTo>
                    <a:pt x="1134" y="2928"/>
                    <a:pt x="1322" y="3023"/>
                    <a:pt x="1511" y="3023"/>
                  </a:cubicBezTo>
                  <a:cubicBezTo>
                    <a:pt x="2267" y="3023"/>
                    <a:pt x="2928"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30" name="Google Shape;8630;p208"/>
            <p:cNvSpPr/>
            <p:nvPr/>
          </p:nvSpPr>
          <p:spPr>
            <a:xfrm>
              <a:off x="1949625"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31" name="Google Shape;8631;p208"/>
            <p:cNvSpPr/>
            <p:nvPr/>
          </p:nvSpPr>
          <p:spPr>
            <a:xfrm>
              <a:off x="21479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32" name="Google Shape;8632;p208"/>
            <p:cNvSpPr/>
            <p:nvPr/>
          </p:nvSpPr>
          <p:spPr>
            <a:xfrm>
              <a:off x="2346250" y="4393225"/>
              <a:ext cx="75575" cy="75575"/>
            </a:xfrm>
            <a:custGeom>
              <a:avLst/>
              <a:gdLst/>
              <a:ahLst/>
              <a:cxnLst/>
              <a:rect l="l" t="t" r="r" b="b"/>
              <a:pathLst>
                <a:path w="3023" h="3023" extrusionOk="0">
                  <a:moveTo>
                    <a:pt x="1512" y="1"/>
                  </a:moveTo>
                  <a:cubicBezTo>
                    <a:pt x="756" y="1"/>
                    <a:pt x="95" y="662"/>
                    <a:pt x="95" y="1512"/>
                  </a:cubicBezTo>
                  <a:cubicBezTo>
                    <a:pt x="1" y="2361"/>
                    <a:pt x="756" y="3023"/>
                    <a:pt x="1512" y="3023"/>
                  </a:cubicBezTo>
                  <a:cubicBezTo>
                    <a:pt x="2362" y="3023"/>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33" name="Google Shape;8633;p208"/>
            <p:cNvSpPr/>
            <p:nvPr/>
          </p:nvSpPr>
          <p:spPr>
            <a:xfrm>
              <a:off x="2546925"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267" y="3023"/>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34" name="Google Shape;8634;p208"/>
            <p:cNvSpPr/>
            <p:nvPr/>
          </p:nvSpPr>
          <p:spPr>
            <a:xfrm>
              <a:off x="27452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35" name="Google Shape;8635;p208"/>
            <p:cNvSpPr/>
            <p:nvPr/>
          </p:nvSpPr>
          <p:spPr>
            <a:xfrm>
              <a:off x="2945925" y="4393225"/>
              <a:ext cx="73200" cy="75575"/>
            </a:xfrm>
            <a:custGeom>
              <a:avLst/>
              <a:gdLst/>
              <a:ahLst/>
              <a:cxnLst/>
              <a:rect l="l" t="t" r="r" b="b"/>
              <a:pathLst>
                <a:path w="2928" h="3023" extrusionOk="0">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36" name="Google Shape;8636;p208"/>
            <p:cNvSpPr/>
            <p:nvPr/>
          </p:nvSpPr>
          <p:spPr>
            <a:xfrm>
              <a:off x="3144225" y="4393225"/>
              <a:ext cx="73225" cy="75575"/>
            </a:xfrm>
            <a:custGeom>
              <a:avLst/>
              <a:gdLst/>
              <a:ahLst/>
              <a:cxnLst/>
              <a:rect l="l" t="t" r="r" b="b"/>
              <a:pathLst>
                <a:path w="2929" h="3023" extrusionOk="0">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37" name="Google Shape;8637;p208"/>
            <p:cNvSpPr/>
            <p:nvPr/>
          </p:nvSpPr>
          <p:spPr>
            <a:xfrm>
              <a:off x="3342550" y="4393225"/>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38" name="Google Shape;8638;p208"/>
            <p:cNvSpPr/>
            <p:nvPr/>
          </p:nvSpPr>
          <p:spPr>
            <a:xfrm>
              <a:off x="3540850" y="4393225"/>
              <a:ext cx="75575" cy="75575"/>
            </a:xfrm>
            <a:custGeom>
              <a:avLst/>
              <a:gdLst/>
              <a:ahLst/>
              <a:cxnLst/>
              <a:rect l="l" t="t" r="r" b="b"/>
              <a:pathLst>
                <a:path w="3023" h="3023" extrusionOk="0">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39" name="Google Shape;8639;p208"/>
            <p:cNvSpPr/>
            <p:nvPr/>
          </p:nvSpPr>
          <p:spPr>
            <a:xfrm>
              <a:off x="3741525" y="4393225"/>
              <a:ext cx="73200" cy="75575"/>
            </a:xfrm>
            <a:custGeom>
              <a:avLst/>
              <a:gdLst/>
              <a:ahLst/>
              <a:cxnLst/>
              <a:rect l="l" t="t" r="r" b="b"/>
              <a:pathLst>
                <a:path w="2928" h="3023" extrusionOk="0">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40" name="Google Shape;8640;p208"/>
            <p:cNvSpPr/>
            <p:nvPr/>
          </p:nvSpPr>
          <p:spPr>
            <a:xfrm>
              <a:off x="1751325" y="4204350"/>
              <a:ext cx="73200" cy="73225"/>
            </a:xfrm>
            <a:custGeom>
              <a:avLst/>
              <a:gdLst/>
              <a:ahLst/>
              <a:cxnLst/>
              <a:rect l="l" t="t" r="r" b="b"/>
              <a:pathLst>
                <a:path w="2928" h="2929" extrusionOk="0">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41" name="Google Shape;8641;p208"/>
            <p:cNvSpPr/>
            <p:nvPr/>
          </p:nvSpPr>
          <p:spPr>
            <a:xfrm>
              <a:off x="1949625"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42" name="Google Shape;8642;p208"/>
            <p:cNvSpPr/>
            <p:nvPr/>
          </p:nvSpPr>
          <p:spPr>
            <a:xfrm>
              <a:off x="21479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43" name="Google Shape;8643;p208"/>
            <p:cNvSpPr/>
            <p:nvPr/>
          </p:nvSpPr>
          <p:spPr>
            <a:xfrm>
              <a:off x="2346250" y="4204350"/>
              <a:ext cx="75575" cy="73225"/>
            </a:xfrm>
            <a:custGeom>
              <a:avLst/>
              <a:gdLst/>
              <a:ahLst/>
              <a:cxnLst/>
              <a:rect l="l" t="t" r="r" b="b"/>
              <a:pathLst>
                <a:path w="3023" h="2929" extrusionOk="0">
                  <a:moveTo>
                    <a:pt x="1512" y="1"/>
                  </a:moveTo>
                  <a:cubicBezTo>
                    <a:pt x="756" y="1"/>
                    <a:pt x="95" y="662"/>
                    <a:pt x="95" y="1512"/>
                  </a:cubicBezTo>
                  <a:cubicBezTo>
                    <a:pt x="1" y="2267"/>
                    <a:pt x="756" y="2928"/>
                    <a:pt x="1512" y="2928"/>
                  </a:cubicBezTo>
                  <a:cubicBezTo>
                    <a:pt x="2362" y="2928"/>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44" name="Google Shape;8644;p208"/>
            <p:cNvSpPr/>
            <p:nvPr/>
          </p:nvSpPr>
          <p:spPr>
            <a:xfrm>
              <a:off x="2546925"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267" y="2928"/>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45" name="Google Shape;8645;p208"/>
            <p:cNvSpPr/>
            <p:nvPr/>
          </p:nvSpPr>
          <p:spPr>
            <a:xfrm>
              <a:off x="27452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46" name="Google Shape;8646;p208"/>
            <p:cNvSpPr/>
            <p:nvPr/>
          </p:nvSpPr>
          <p:spPr>
            <a:xfrm>
              <a:off x="2945925" y="4204350"/>
              <a:ext cx="73200" cy="73225"/>
            </a:xfrm>
            <a:custGeom>
              <a:avLst/>
              <a:gdLst/>
              <a:ahLst/>
              <a:cxnLst/>
              <a:rect l="l" t="t" r="r" b="b"/>
              <a:pathLst>
                <a:path w="2928" h="2929" extrusionOk="0">
                  <a:moveTo>
                    <a:pt x="1417" y="1"/>
                  </a:moveTo>
                  <a:cubicBezTo>
                    <a:pt x="661" y="1"/>
                    <a:pt x="0" y="662"/>
                    <a:pt x="0" y="1512"/>
                  </a:cubicBezTo>
                  <a:cubicBezTo>
                    <a:pt x="0" y="2267"/>
                    <a:pt x="661" y="2928"/>
                    <a:pt x="1417" y="2928"/>
                  </a:cubicBezTo>
                  <a:cubicBezTo>
                    <a:pt x="2266" y="2928"/>
                    <a:pt x="2928" y="2362"/>
                    <a:pt x="2928" y="1512"/>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47" name="Google Shape;8647;p208"/>
            <p:cNvSpPr/>
            <p:nvPr/>
          </p:nvSpPr>
          <p:spPr>
            <a:xfrm>
              <a:off x="3144225" y="4204350"/>
              <a:ext cx="73225" cy="73225"/>
            </a:xfrm>
            <a:custGeom>
              <a:avLst/>
              <a:gdLst/>
              <a:ahLst/>
              <a:cxnLst/>
              <a:rect l="l" t="t" r="r" b="b"/>
              <a:pathLst>
                <a:path w="2929" h="2929" extrusionOk="0">
                  <a:moveTo>
                    <a:pt x="1417" y="1"/>
                  </a:moveTo>
                  <a:cubicBezTo>
                    <a:pt x="662" y="1"/>
                    <a:pt x="1" y="662"/>
                    <a:pt x="1" y="1512"/>
                  </a:cubicBezTo>
                  <a:cubicBezTo>
                    <a:pt x="1" y="2267"/>
                    <a:pt x="662" y="2928"/>
                    <a:pt x="1511" y="2928"/>
                  </a:cubicBezTo>
                  <a:cubicBezTo>
                    <a:pt x="2267" y="2928"/>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48" name="Google Shape;8648;p208"/>
            <p:cNvSpPr/>
            <p:nvPr/>
          </p:nvSpPr>
          <p:spPr>
            <a:xfrm>
              <a:off x="3342550" y="42043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49" name="Google Shape;8649;p208"/>
            <p:cNvSpPr/>
            <p:nvPr/>
          </p:nvSpPr>
          <p:spPr>
            <a:xfrm>
              <a:off x="3540850" y="4204350"/>
              <a:ext cx="75575" cy="73225"/>
            </a:xfrm>
            <a:custGeom>
              <a:avLst/>
              <a:gdLst/>
              <a:ahLst/>
              <a:cxnLst/>
              <a:rect l="l" t="t" r="r" b="b"/>
              <a:pathLst>
                <a:path w="3023" h="2929" extrusionOk="0">
                  <a:moveTo>
                    <a:pt x="1511" y="1"/>
                  </a:moveTo>
                  <a:cubicBezTo>
                    <a:pt x="756" y="1"/>
                    <a:pt x="95" y="662"/>
                    <a:pt x="95" y="1512"/>
                  </a:cubicBezTo>
                  <a:cubicBezTo>
                    <a:pt x="1" y="2267"/>
                    <a:pt x="756"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50" name="Google Shape;8650;p208"/>
            <p:cNvSpPr/>
            <p:nvPr/>
          </p:nvSpPr>
          <p:spPr>
            <a:xfrm>
              <a:off x="3741525" y="4204350"/>
              <a:ext cx="73200" cy="73225"/>
            </a:xfrm>
            <a:custGeom>
              <a:avLst/>
              <a:gdLst/>
              <a:ahLst/>
              <a:cxnLst/>
              <a:rect l="l" t="t" r="r" b="b"/>
              <a:pathLst>
                <a:path w="2928" h="2929" extrusionOk="0">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51" name="Google Shape;8651;p208"/>
            <p:cNvSpPr/>
            <p:nvPr/>
          </p:nvSpPr>
          <p:spPr>
            <a:xfrm>
              <a:off x="1550650" y="4015500"/>
              <a:ext cx="75575" cy="75550"/>
            </a:xfrm>
            <a:custGeom>
              <a:avLst/>
              <a:gdLst/>
              <a:ahLst/>
              <a:cxnLst/>
              <a:rect l="l" t="t" r="r" b="b"/>
              <a:pathLst>
                <a:path w="3023" h="3022"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52" name="Google Shape;8652;p208"/>
            <p:cNvSpPr/>
            <p:nvPr/>
          </p:nvSpPr>
          <p:spPr>
            <a:xfrm>
              <a:off x="1751325" y="4015500"/>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53" name="Google Shape;8653;p208"/>
            <p:cNvSpPr/>
            <p:nvPr/>
          </p:nvSpPr>
          <p:spPr>
            <a:xfrm>
              <a:off x="1949625"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54" name="Google Shape;8654;p208"/>
            <p:cNvSpPr/>
            <p:nvPr/>
          </p:nvSpPr>
          <p:spPr>
            <a:xfrm>
              <a:off x="21479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55" name="Google Shape;8655;p208"/>
            <p:cNvSpPr/>
            <p:nvPr/>
          </p:nvSpPr>
          <p:spPr>
            <a:xfrm>
              <a:off x="2346250" y="4015500"/>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56" name="Google Shape;8656;p208"/>
            <p:cNvSpPr/>
            <p:nvPr/>
          </p:nvSpPr>
          <p:spPr>
            <a:xfrm>
              <a:off x="2546925"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57" name="Google Shape;8657;p208"/>
            <p:cNvSpPr/>
            <p:nvPr/>
          </p:nvSpPr>
          <p:spPr>
            <a:xfrm>
              <a:off x="27452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58" name="Google Shape;8658;p208"/>
            <p:cNvSpPr/>
            <p:nvPr/>
          </p:nvSpPr>
          <p:spPr>
            <a:xfrm>
              <a:off x="2945925" y="401550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59" name="Google Shape;8659;p208"/>
            <p:cNvSpPr/>
            <p:nvPr/>
          </p:nvSpPr>
          <p:spPr>
            <a:xfrm>
              <a:off x="3144225" y="4015500"/>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60" name="Google Shape;8660;p208"/>
            <p:cNvSpPr/>
            <p:nvPr/>
          </p:nvSpPr>
          <p:spPr>
            <a:xfrm>
              <a:off x="3342550" y="40155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61" name="Google Shape;8661;p208"/>
            <p:cNvSpPr/>
            <p:nvPr/>
          </p:nvSpPr>
          <p:spPr>
            <a:xfrm>
              <a:off x="3540850" y="4015500"/>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62" name="Google Shape;8662;p208"/>
            <p:cNvSpPr/>
            <p:nvPr/>
          </p:nvSpPr>
          <p:spPr>
            <a:xfrm>
              <a:off x="3741525" y="4015500"/>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63" name="Google Shape;8663;p208"/>
            <p:cNvSpPr/>
            <p:nvPr/>
          </p:nvSpPr>
          <p:spPr>
            <a:xfrm>
              <a:off x="1550650" y="3826625"/>
              <a:ext cx="75575" cy="75575"/>
            </a:xfrm>
            <a:custGeom>
              <a:avLst/>
              <a:gdLst/>
              <a:ahLst/>
              <a:cxnLst/>
              <a:rect l="l" t="t" r="r" b="b"/>
              <a:pathLst>
                <a:path w="3023" h="3023"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64" name="Google Shape;8664;p208"/>
            <p:cNvSpPr/>
            <p:nvPr/>
          </p:nvSpPr>
          <p:spPr>
            <a:xfrm>
              <a:off x="1751325" y="382662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65" name="Google Shape;8665;p208"/>
            <p:cNvSpPr/>
            <p:nvPr/>
          </p:nvSpPr>
          <p:spPr>
            <a:xfrm>
              <a:off x="1949625"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66" name="Google Shape;8666;p208"/>
            <p:cNvSpPr/>
            <p:nvPr/>
          </p:nvSpPr>
          <p:spPr>
            <a:xfrm>
              <a:off x="21479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67" name="Google Shape;8667;p208"/>
            <p:cNvSpPr/>
            <p:nvPr/>
          </p:nvSpPr>
          <p:spPr>
            <a:xfrm>
              <a:off x="2346250" y="3826625"/>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68" name="Google Shape;8668;p208"/>
            <p:cNvSpPr/>
            <p:nvPr/>
          </p:nvSpPr>
          <p:spPr>
            <a:xfrm>
              <a:off x="2546925"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69" name="Google Shape;8669;p208"/>
            <p:cNvSpPr/>
            <p:nvPr/>
          </p:nvSpPr>
          <p:spPr>
            <a:xfrm>
              <a:off x="27452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70" name="Google Shape;8670;p208"/>
            <p:cNvSpPr/>
            <p:nvPr/>
          </p:nvSpPr>
          <p:spPr>
            <a:xfrm>
              <a:off x="2945925" y="382662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71" name="Google Shape;8671;p208"/>
            <p:cNvSpPr/>
            <p:nvPr/>
          </p:nvSpPr>
          <p:spPr>
            <a:xfrm>
              <a:off x="3144225" y="3826625"/>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72" name="Google Shape;8672;p208"/>
            <p:cNvSpPr/>
            <p:nvPr/>
          </p:nvSpPr>
          <p:spPr>
            <a:xfrm>
              <a:off x="3342550" y="38266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73" name="Google Shape;8673;p208"/>
            <p:cNvSpPr/>
            <p:nvPr/>
          </p:nvSpPr>
          <p:spPr>
            <a:xfrm>
              <a:off x="3540850" y="3826625"/>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74" name="Google Shape;8674;p208"/>
            <p:cNvSpPr/>
            <p:nvPr/>
          </p:nvSpPr>
          <p:spPr>
            <a:xfrm>
              <a:off x="3741525" y="382662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75" name="Google Shape;8675;p208"/>
            <p:cNvSpPr/>
            <p:nvPr/>
          </p:nvSpPr>
          <p:spPr>
            <a:xfrm>
              <a:off x="13523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76" name="Google Shape;8676;p208"/>
            <p:cNvSpPr/>
            <p:nvPr/>
          </p:nvSpPr>
          <p:spPr>
            <a:xfrm>
              <a:off x="1550650" y="3637750"/>
              <a:ext cx="75575" cy="75575"/>
            </a:xfrm>
            <a:custGeom>
              <a:avLst/>
              <a:gdLst/>
              <a:ahLst/>
              <a:cxnLst/>
              <a:rect l="l" t="t" r="r" b="b"/>
              <a:pathLst>
                <a:path w="3023" h="3023" extrusionOk="0">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77" name="Google Shape;8677;p208"/>
            <p:cNvSpPr/>
            <p:nvPr/>
          </p:nvSpPr>
          <p:spPr>
            <a:xfrm>
              <a:off x="1751325" y="3637750"/>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78" name="Google Shape;8678;p208"/>
            <p:cNvSpPr/>
            <p:nvPr/>
          </p:nvSpPr>
          <p:spPr>
            <a:xfrm>
              <a:off x="19496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79" name="Google Shape;8679;p208"/>
            <p:cNvSpPr/>
            <p:nvPr/>
          </p:nvSpPr>
          <p:spPr>
            <a:xfrm>
              <a:off x="21479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80" name="Google Shape;8680;p208"/>
            <p:cNvSpPr/>
            <p:nvPr/>
          </p:nvSpPr>
          <p:spPr>
            <a:xfrm>
              <a:off x="2346250" y="3637750"/>
              <a:ext cx="75575" cy="75575"/>
            </a:xfrm>
            <a:custGeom>
              <a:avLst/>
              <a:gdLst/>
              <a:ahLst/>
              <a:cxnLst/>
              <a:rect l="l" t="t" r="r" b="b"/>
              <a:pathLst>
                <a:path w="3023" h="3023" extrusionOk="0">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81" name="Google Shape;8681;p208"/>
            <p:cNvSpPr/>
            <p:nvPr/>
          </p:nvSpPr>
          <p:spPr>
            <a:xfrm>
              <a:off x="25469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82" name="Google Shape;8682;p208"/>
            <p:cNvSpPr/>
            <p:nvPr/>
          </p:nvSpPr>
          <p:spPr>
            <a:xfrm>
              <a:off x="27452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83" name="Google Shape;8683;p208"/>
            <p:cNvSpPr/>
            <p:nvPr/>
          </p:nvSpPr>
          <p:spPr>
            <a:xfrm>
              <a:off x="2945925" y="3637750"/>
              <a:ext cx="73200" cy="75575"/>
            </a:xfrm>
            <a:custGeom>
              <a:avLst/>
              <a:gdLst/>
              <a:ahLst/>
              <a:cxnLst/>
              <a:rect l="l" t="t" r="r" b="b"/>
              <a:pathLst>
                <a:path w="2928" h="3023" extrusionOk="0">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84" name="Google Shape;8684;p208"/>
            <p:cNvSpPr/>
            <p:nvPr/>
          </p:nvSpPr>
          <p:spPr>
            <a:xfrm>
              <a:off x="3144225" y="3637750"/>
              <a:ext cx="73225" cy="75575"/>
            </a:xfrm>
            <a:custGeom>
              <a:avLst/>
              <a:gdLst/>
              <a:ahLst/>
              <a:cxnLst/>
              <a:rect l="l" t="t" r="r" b="b"/>
              <a:pathLst>
                <a:path w="2929" h="3023" extrusionOk="0">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85" name="Google Shape;8685;p208"/>
            <p:cNvSpPr/>
            <p:nvPr/>
          </p:nvSpPr>
          <p:spPr>
            <a:xfrm>
              <a:off x="3342550" y="3637750"/>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86" name="Google Shape;8686;p208"/>
            <p:cNvSpPr/>
            <p:nvPr/>
          </p:nvSpPr>
          <p:spPr>
            <a:xfrm>
              <a:off x="3540850" y="3637750"/>
              <a:ext cx="75575" cy="75575"/>
            </a:xfrm>
            <a:custGeom>
              <a:avLst/>
              <a:gdLst/>
              <a:ahLst/>
              <a:cxnLst/>
              <a:rect l="l" t="t" r="r" b="b"/>
              <a:pathLst>
                <a:path w="3023" h="3023" extrusionOk="0">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87" name="Google Shape;8687;p208"/>
            <p:cNvSpPr/>
            <p:nvPr/>
          </p:nvSpPr>
          <p:spPr>
            <a:xfrm>
              <a:off x="3741525" y="3637750"/>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88" name="Google Shape;8688;p208"/>
            <p:cNvSpPr/>
            <p:nvPr/>
          </p:nvSpPr>
          <p:spPr>
            <a:xfrm>
              <a:off x="13523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89" name="Google Shape;8689;p208"/>
            <p:cNvSpPr/>
            <p:nvPr/>
          </p:nvSpPr>
          <p:spPr>
            <a:xfrm>
              <a:off x="1550650" y="3448875"/>
              <a:ext cx="75575" cy="75575"/>
            </a:xfrm>
            <a:custGeom>
              <a:avLst/>
              <a:gdLst/>
              <a:ahLst/>
              <a:cxnLst/>
              <a:rect l="l" t="t" r="r" b="b"/>
              <a:pathLst>
                <a:path w="3023" h="3023" extrusionOk="0">
                  <a:moveTo>
                    <a:pt x="1511" y="1"/>
                  </a:moveTo>
                  <a:cubicBezTo>
                    <a:pt x="756" y="1"/>
                    <a:pt x="95" y="662"/>
                    <a:pt x="95" y="1512"/>
                  </a:cubicBezTo>
                  <a:cubicBezTo>
                    <a:pt x="0"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90" name="Google Shape;8690;p208"/>
            <p:cNvSpPr/>
            <p:nvPr/>
          </p:nvSpPr>
          <p:spPr>
            <a:xfrm>
              <a:off x="1751325" y="344887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91" name="Google Shape;8691;p208"/>
            <p:cNvSpPr/>
            <p:nvPr/>
          </p:nvSpPr>
          <p:spPr>
            <a:xfrm>
              <a:off x="19496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92" name="Google Shape;8692;p208"/>
            <p:cNvSpPr/>
            <p:nvPr/>
          </p:nvSpPr>
          <p:spPr>
            <a:xfrm>
              <a:off x="21479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93" name="Google Shape;8693;p208"/>
            <p:cNvSpPr/>
            <p:nvPr/>
          </p:nvSpPr>
          <p:spPr>
            <a:xfrm>
              <a:off x="2346250" y="3448875"/>
              <a:ext cx="75575" cy="75575"/>
            </a:xfrm>
            <a:custGeom>
              <a:avLst/>
              <a:gdLst/>
              <a:ahLst/>
              <a:cxnLst/>
              <a:rect l="l" t="t" r="r" b="b"/>
              <a:pathLst>
                <a:path w="3023" h="3023" extrusionOk="0">
                  <a:moveTo>
                    <a:pt x="1512" y="1"/>
                  </a:moveTo>
                  <a:cubicBezTo>
                    <a:pt x="756" y="1"/>
                    <a:pt x="95" y="662"/>
                    <a:pt x="95" y="1512"/>
                  </a:cubicBezTo>
                  <a:cubicBezTo>
                    <a:pt x="1" y="2362"/>
                    <a:pt x="756"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94" name="Google Shape;8694;p208"/>
            <p:cNvSpPr/>
            <p:nvPr/>
          </p:nvSpPr>
          <p:spPr>
            <a:xfrm>
              <a:off x="25469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95" name="Google Shape;8695;p208"/>
            <p:cNvSpPr/>
            <p:nvPr/>
          </p:nvSpPr>
          <p:spPr>
            <a:xfrm>
              <a:off x="27452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96" name="Google Shape;8696;p208"/>
            <p:cNvSpPr/>
            <p:nvPr/>
          </p:nvSpPr>
          <p:spPr>
            <a:xfrm>
              <a:off x="2945925" y="344887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97" name="Google Shape;8697;p208"/>
            <p:cNvSpPr/>
            <p:nvPr/>
          </p:nvSpPr>
          <p:spPr>
            <a:xfrm>
              <a:off x="3144225" y="3448875"/>
              <a:ext cx="73225" cy="75575"/>
            </a:xfrm>
            <a:custGeom>
              <a:avLst/>
              <a:gdLst/>
              <a:ahLst/>
              <a:cxnLst/>
              <a:rect l="l" t="t" r="r" b="b"/>
              <a:pathLst>
                <a:path w="2929" h="3023" extrusionOk="0">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98" name="Google Shape;8698;p208"/>
            <p:cNvSpPr/>
            <p:nvPr/>
          </p:nvSpPr>
          <p:spPr>
            <a:xfrm>
              <a:off x="3342550" y="34488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99" name="Google Shape;8699;p208"/>
            <p:cNvSpPr/>
            <p:nvPr/>
          </p:nvSpPr>
          <p:spPr>
            <a:xfrm>
              <a:off x="3540850" y="3448875"/>
              <a:ext cx="75575" cy="75575"/>
            </a:xfrm>
            <a:custGeom>
              <a:avLst/>
              <a:gdLst/>
              <a:ahLst/>
              <a:cxnLst/>
              <a:rect l="l" t="t" r="r" b="b"/>
              <a:pathLst>
                <a:path w="3023" h="3023" extrusionOk="0">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00" name="Google Shape;8700;p208"/>
            <p:cNvSpPr/>
            <p:nvPr/>
          </p:nvSpPr>
          <p:spPr>
            <a:xfrm>
              <a:off x="3741525" y="344887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01" name="Google Shape;8701;p208"/>
            <p:cNvSpPr/>
            <p:nvPr/>
          </p:nvSpPr>
          <p:spPr>
            <a:xfrm>
              <a:off x="13523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02" name="Google Shape;8702;p208"/>
            <p:cNvSpPr/>
            <p:nvPr/>
          </p:nvSpPr>
          <p:spPr>
            <a:xfrm>
              <a:off x="1550650" y="3260025"/>
              <a:ext cx="75575" cy="75550"/>
            </a:xfrm>
            <a:custGeom>
              <a:avLst/>
              <a:gdLst/>
              <a:ahLst/>
              <a:cxnLst/>
              <a:rect l="l" t="t" r="r" b="b"/>
              <a:pathLst>
                <a:path w="3023" h="3022"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03" name="Google Shape;8703;p208"/>
            <p:cNvSpPr/>
            <p:nvPr/>
          </p:nvSpPr>
          <p:spPr>
            <a:xfrm>
              <a:off x="1751325" y="326002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04" name="Google Shape;8704;p208"/>
            <p:cNvSpPr/>
            <p:nvPr/>
          </p:nvSpPr>
          <p:spPr>
            <a:xfrm>
              <a:off x="19496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05" name="Google Shape;8705;p208"/>
            <p:cNvSpPr/>
            <p:nvPr/>
          </p:nvSpPr>
          <p:spPr>
            <a:xfrm>
              <a:off x="21479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06" name="Google Shape;8706;p208"/>
            <p:cNvSpPr/>
            <p:nvPr/>
          </p:nvSpPr>
          <p:spPr>
            <a:xfrm>
              <a:off x="2346250" y="3260025"/>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07" name="Google Shape;8707;p208"/>
            <p:cNvSpPr/>
            <p:nvPr/>
          </p:nvSpPr>
          <p:spPr>
            <a:xfrm>
              <a:off x="25469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08" name="Google Shape;8708;p208"/>
            <p:cNvSpPr/>
            <p:nvPr/>
          </p:nvSpPr>
          <p:spPr>
            <a:xfrm>
              <a:off x="27452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09" name="Google Shape;8709;p208"/>
            <p:cNvSpPr/>
            <p:nvPr/>
          </p:nvSpPr>
          <p:spPr>
            <a:xfrm>
              <a:off x="2945925" y="326002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10" name="Google Shape;8710;p208"/>
            <p:cNvSpPr/>
            <p:nvPr/>
          </p:nvSpPr>
          <p:spPr>
            <a:xfrm>
              <a:off x="3144225" y="3260025"/>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11" name="Google Shape;8711;p208"/>
            <p:cNvSpPr/>
            <p:nvPr/>
          </p:nvSpPr>
          <p:spPr>
            <a:xfrm>
              <a:off x="3342550" y="326002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12" name="Google Shape;8712;p208"/>
            <p:cNvSpPr/>
            <p:nvPr/>
          </p:nvSpPr>
          <p:spPr>
            <a:xfrm>
              <a:off x="3540850" y="3260025"/>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13" name="Google Shape;8713;p208"/>
            <p:cNvSpPr/>
            <p:nvPr/>
          </p:nvSpPr>
          <p:spPr>
            <a:xfrm>
              <a:off x="3741525" y="326002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14" name="Google Shape;8714;p208"/>
            <p:cNvSpPr/>
            <p:nvPr/>
          </p:nvSpPr>
          <p:spPr>
            <a:xfrm>
              <a:off x="1201250" y="3073500"/>
              <a:ext cx="25975" cy="68500"/>
            </a:xfrm>
            <a:custGeom>
              <a:avLst/>
              <a:gdLst/>
              <a:ahLst/>
              <a:cxnLst/>
              <a:rect l="l" t="t" r="r" b="b"/>
              <a:pathLst>
                <a:path w="1039" h="2740" extrusionOk="0">
                  <a:moveTo>
                    <a:pt x="0" y="1"/>
                  </a:moveTo>
                  <a:lnTo>
                    <a:pt x="0" y="1"/>
                  </a:lnTo>
                  <a:cubicBezTo>
                    <a:pt x="95" y="851"/>
                    <a:pt x="189" y="1795"/>
                    <a:pt x="283" y="2739"/>
                  </a:cubicBezTo>
                  <a:cubicBezTo>
                    <a:pt x="756" y="2456"/>
                    <a:pt x="1039" y="1984"/>
                    <a:pt x="1039" y="1417"/>
                  </a:cubicBezTo>
                  <a:cubicBezTo>
                    <a:pt x="1039" y="662"/>
                    <a:pt x="567" y="190"/>
                    <a:pt x="0"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15" name="Google Shape;8715;p208"/>
            <p:cNvSpPr/>
            <p:nvPr/>
          </p:nvSpPr>
          <p:spPr>
            <a:xfrm>
              <a:off x="13523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16" name="Google Shape;8716;p208"/>
            <p:cNvSpPr/>
            <p:nvPr/>
          </p:nvSpPr>
          <p:spPr>
            <a:xfrm>
              <a:off x="1550650" y="3071150"/>
              <a:ext cx="75575" cy="75575"/>
            </a:xfrm>
            <a:custGeom>
              <a:avLst/>
              <a:gdLst/>
              <a:ahLst/>
              <a:cxnLst/>
              <a:rect l="l" t="t" r="r" b="b"/>
              <a:pathLst>
                <a:path w="3023" h="3023"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17" name="Google Shape;8717;p208"/>
            <p:cNvSpPr/>
            <p:nvPr/>
          </p:nvSpPr>
          <p:spPr>
            <a:xfrm>
              <a:off x="1751325" y="307115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18" name="Google Shape;8718;p208"/>
            <p:cNvSpPr/>
            <p:nvPr/>
          </p:nvSpPr>
          <p:spPr>
            <a:xfrm>
              <a:off x="19496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19" name="Google Shape;8719;p208"/>
            <p:cNvSpPr/>
            <p:nvPr/>
          </p:nvSpPr>
          <p:spPr>
            <a:xfrm>
              <a:off x="21479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20" name="Google Shape;8720;p208"/>
            <p:cNvSpPr/>
            <p:nvPr/>
          </p:nvSpPr>
          <p:spPr>
            <a:xfrm>
              <a:off x="2346250" y="3071150"/>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21" name="Google Shape;8721;p208"/>
            <p:cNvSpPr/>
            <p:nvPr/>
          </p:nvSpPr>
          <p:spPr>
            <a:xfrm>
              <a:off x="25469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22" name="Google Shape;8722;p208"/>
            <p:cNvSpPr/>
            <p:nvPr/>
          </p:nvSpPr>
          <p:spPr>
            <a:xfrm>
              <a:off x="27452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23" name="Google Shape;8723;p208"/>
            <p:cNvSpPr/>
            <p:nvPr/>
          </p:nvSpPr>
          <p:spPr>
            <a:xfrm>
              <a:off x="2945925" y="3071150"/>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24" name="Google Shape;8724;p208"/>
            <p:cNvSpPr/>
            <p:nvPr/>
          </p:nvSpPr>
          <p:spPr>
            <a:xfrm>
              <a:off x="3144225" y="3071150"/>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25" name="Google Shape;8725;p208"/>
            <p:cNvSpPr/>
            <p:nvPr/>
          </p:nvSpPr>
          <p:spPr>
            <a:xfrm>
              <a:off x="3342550" y="307115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26" name="Google Shape;8726;p208"/>
            <p:cNvSpPr/>
            <p:nvPr/>
          </p:nvSpPr>
          <p:spPr>
            <a:xfrm>
              <a:off x="3540850" y="3071150"/>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27" name="Google Shape;8727;p208"/>
            <p:cNvSpPr/>
            <p:nvPr/>
          </p:nvSpPr>
          <p:spPr>
            <a:xfrm>
              <a:off x="3741525" y="307115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28" name="Google Shape;8728;p208"/>
            <p:cNvSpPr/>
            <p:nvPr/>
          </p:nvSpPr>
          <p:spPr>
            <a:xfrm>
              <a:off x="1189450" y="2882275"/>
              <a:ext cx="37775" cy="73225"/>
            </a:xfrm>
            <a:custGeom>
              <a:avLst/>
              <a:gdLst/>
              <a:ahLst/>
              <a:cxnLst/>
              <a:rect l="l" t="t" r="r" b="b"/>
              <a:pathLst>
                <a:path w="1511" h="2929" extrusionOk="0">
                  <a:moveTo>
                    <a:pt x="0" y="1"/>
                  </a:moveTo>
                  <a:cubicBezTo>
                    <a:pt x="0" y="1039"/>
                    <a:pt x="94" y="1984"/>
                    <a:pt x="94" y="2928"/>
                  </a:cubicBezTo>
                  <a:cubicBezTo>
                    <a:pt x="944" y="2928"/>
                    <a:pt x="1511" y="2361"/>
                    <a:pt x="1511" y="1512"/>
                  </a:cubicBezTo>
                  <a:cubicBezTo>
                    <a:pt x="1511" y="662"/>
                    <a:pt x="850" y="1"/>
                    <a:pt x="9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29" name="Google Shape;8729;p208"/>
            <p:cNvSpPr/>
            <p:nvPr/>
          </p:nvSpPr>
          <p:spPr>
            <a:xfrm>
              <a:off x="13523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30" name="Google Shape;8730;p208"/>
            <p:cNvSpPr/>
            <p:nvPr/>
          </p:nvSpPr>
          <p:spPr>
            <a:xfrm>
              <a:off x="1550650" y="2882275"/>
              <a:ext cx="75575" cy="75575"/>
            </a:xfrm>
            <a:custGeom>
              <a:avLst/>
              <a:gdLst/>
              <a:ahLst/>
              <a:cxnLst/>
              <a:rect l="l" t="t" r="r" b="b"/>
              <a:pathLst>
                <a:path w="3023" h="3023" extrusionOk="0">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31" name="Google Shape;8731;p208"/>
            <p:cNvSpPr/>
            <p:nvPr/>
          </p:nvSpPr>
          <p:spPr>
            <a:xfrm>
              <a:off x="1751325" y="2882275"/>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32" name="Google Shape;8732;p208"/>
            <p:cNvSpPr/>
            <p:nvPr/>
          </p:nvSpPr>
          <p:spPr>
            <a:xfrm>
              <a:off x="19496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33" name="Google Shape;8733;p208"/>
            <p:cNvSpPr/>
            <p:nvPr/>
          </p:nvSpPr>
          <p:spPr>
            <a:xfrm>
              <a:off x="21479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34" name="Google Shape;8734;p208"/>
            <p:cNvSpPr/>
            <p:nvPr/>
          </p:nvSpPr>
          <p:spPr>
            <a:xfrm>
              <a:off x="2346250" y="2882275"/>
              <a:ext cx="75575" cy="75575"/>
            </a:xfrm>
            <a:custGeom>
              <a:avLst/>
              <a:gdLst/>
              <a:ahLst/>
              <a:cxnLst/>
              <a:rect l="l" t="t" r="r" b="b"/>
              <a:pathLst>
                <a:path w="3023" h="3023" extrusionOk="0">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35" name="Google Shape;8735;p208"/>
            <p:cNvSpPr/>
            <p:nvPr/>
          </p:nvSpPr>
          <p:spPr>
            <a:xfrm>
              <a:off x="25469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36" name="Google Shape;8736;p208"/>
            <p:cNvSpPr/>
            <p:nvPr/>
          </p:nvSpPr>
          <p:spPr>
            <a:xfrm>
              <a:off x="27452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37" name="Google Shape;8737;p208"/>
            <p:cNvSpPr/>
            <p:nvPr/>
          </p:nvSpPr>
          <p:spPr>
            <a:xfrm>
              <a:off x="2945925" y="2882275"/>
              <a:ext cx="73200" cy="75575"/>
            </a:xfrm>
            <a:custGeom>
              <a:avLst/>
              <a:gdLst/>
              <a:ahLst/>
              <a:cxnLst/>
              <a:rect l="l" t="t" r="r" b="b"/>
              <a:pathLst>
                <a:path w="2928" h="3023" extrusionOk="0">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38" name="Google Shape;8738;p208"/>
            <p:cNvSpPr/>
            <p:nvPr/>
          </p:nvSpPr>
          <p:spPr>
            <a:xfrm>
              <a:off x="3144225" y="2882275"/>
              <a:ext cx="73225" cy="75575"/>
            </a:xfrm>
            <a:custGeom>
              <a:avLst/>
              <a:gdLst/>
              <a:ahLst/>
              <a:cxnLst/>
              <a:rect l="l" t="t" r="r" b="b"/>
              <a:pathLst>
                <a:path w="2929" h="3023" extrusionOk="0">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39" name="Google Shape;8739;p208"/>
            <p:cNvSpPr/>
            <p:nvPr/>
          </p:nvSpPr>
          <p:spPr>
            <a:xfrm>
              <a:off x="3342550" y="2882275"/>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40" name="Google Shape;8740;p208"/>
            <p:cNvSpPr/>
            <p:nvPr/>
          </p:nvSpPr>
          <p:spPr>
            <a:xfrm>
              <a:off x="3540850" y="2882275"/>
              <a:ext cx="75575" cy="75575"/>
            </a:xfrm>
            <a:custGeom>
              <a:avLst/>
              <a:gdLst/>
              <a:ahLst/>
              <a:cxnLst/>
              <a:rect l="l" t="t" r="r" b="b"/>
              <a:pathLst>
                <a:path w="3023" h="3023" extrusionOk="0">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41" name="Google Shape;8741;p208"/>
            <p:cNvSpPr/>
            <p:nvPr/>
          </p:nvSpPr>
          <p:spPr>
            <a:xfrm>
              <a:off x="3741525" y="2882275"/>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42" name="Google Shape;8742;p208"/>
            <p:cNvSpPr/>
            <p:nvPr/>
          </p:nvSpPr>
          <p:spPr>
            <a:xfrm>
              <a:off x="4138150" y="5337575"/>
              <a:ext cx="75575" cy="49600"/>
            </a:xfrm>
            <a:custGeom>
              <a:avLst/>
              <a:gdLst/>
              <a:ahLst/>
              <a:cxnLst/>
              <a:rect l="l" t="t" r="r" b="b"/>
              <a:pathLst>
                <a:path w="3023" h="1984" extrusionOk="0">
                  <a:moveTo>
                    <a:pt x="1511" y="0"/>
                  </a:moveTo>
                  <a:cubicBezTo>
                    <a:pt x="661" y="0"/>
                    <a:pt x="0" y="661"/>
                    <a:pt x="0" y="1511"/>
                  </a:cubicBezTo>
                  <a:cubicBezTo>
                    <a:pt x="0" y="1700"/>
                    <a:pt x="95" y="1889"/>
                    <a:pt x="95" y="1983"/>
                  </a:cubicBezTo>
                  <a:cubicBezTo>
                    <a:pt x="1039" y="1889"/>
                    <a:pt x="1983" y="1700"/>
                    <a:pt x="2928" y="1606"/>
                  </a:cubicBezTo>
                  <a:cubicBezTo>
                    <a:pt x="2928" y="1511"/>
                    <a:pt x="3022" y="151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43" name="Google Shape;8743;p208"/>
            <p:cNvSpPr/>
            <p:nvPr/>
          </p:nvSpPr>
          <p:spPr>
            <a:xfrm>
              <a:off x="3939825" y="5337575"/>
              <a:ext cx="73225" cy="70850"/>
            </a:xfrm>
            <a:custGeom>
              <a:avLst/>
              <a:gdLst/>
              <a:ahLst/>
              <a:cxnLst/>
              <a:rect l="l" t="t" r="r" b="b"/>
              <a:pathLst>
                <a:path w="2929" h="2834" extrusionOk="0">
                  <a:moveTo>
                    <a:pt x="1512" y="0"/>
                  </a:moveTo>
                  <a:cubicBezTo>
                    <a:pt x="662" y="0"/>
                    <a:pt x="1" y="661"/>
                    <a:pt x="1" y="1511"/>
                  </a:cubicBezTo>
                  <a:cubicBezTo>
                    <a:pt x="1" y="2078"/>
                    <a:pt x="284" y="2550"/>
                    <a:pt x="756" y="2833"/>
                  </a:cubicBezTo>
                  <a:cubicBezTo>
                    <a:pt x="1323" y="2739"/>
                    <a:pt x="1795" y="2739"/>
                    <a:pt x="2362" y="2645"/>
                  </a:cubicBezTo>
                  <a:cubicBezTo>
                    <a:pt x="2739" y="2361"/>
                    <a:pt x="2928" y="1983"/>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44" name="Google Shape;8744;p208"/>
            <p:cNvSpPr/>
            <p:nvPr/>
          </p:nvSpPr>
          <p:spPr>
            <a:xfrm>
              <a:off x="4735450" y="5148700"/>
              <a:ext cx="75575" cy="73225"/>
            </a:xfrm>
            <a:custGeom>
              <a:avLst/>
              <a:gdLst/>
              <a:ahLst/>
              <a:cxnLst/>
              <a:rect l="l" t="t" r="r" b="b"/>
              <a:pathLst>
                <a:path w="3023" h="2929" extrusionOk="0">
                  <a:moveTo>
                    <a:pt x="1511" y="1"/>
                  </a:moveTo>
                  <a:cubicBezTo>
                    <a:pt x="661" y="1"/>
                    <a:pt x="0" y="662"/>
                    <a:pt x="0" y="1512"/>
                  </a:cubicBezTo>
                  <a:cubicBezTo>
                    <a:pt x="0" y="2173"/>
                    <a:pt x="378" y="2645"/>
                    <a:pt x="1039" y="2928"/>
                  </a:cubicBezTo>
                  <a:cubicBezTo>
                    <a:pt x="1606" y="2645"/>
                    <a:pt x="2267" y="2361"/>
                    <a:pt x="2833" y="2078"/>
                  </a:cubicBezTo>
                  <a:cubicBezTo>
                    <a:pt x="2928" y="1889"/>
                    <a:pt x="3022" y="1700"/>
                    <a:pt x="3022" y="1512"/>
                  </a:cubicBezTo>
                  <a:cubicBezTo>
                    <a:pt x="3022"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45" name="Google Shape;8745;p208"/>
            <p:cNvSpPr/>
            <p:nvPr/>
          </p:nvSpPr>
          <p:spPr>
            <a:xfrm>
              <a:off x="4537125" y="5148700"/>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46" name="Google Shape;8746;p208"/>
            <p:cNvSpPr/>
            <p:nvPr/>
          </p:nvSpPr>
          <p:spPr>
            <a:xfrm>
              <a:off x="4336450" y="5148700"/>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47" name="Google Shape;8747;p208"/>
            <p:cNvSpPr/>
            <p:nvPr/>
          </p:nvSpPr>
          <p:spPr>
            <a:xfrm>
              <a:off x="4138150" y="5148700"/>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48" name="Google Shape;8748;p208"/>
            <p:cNvSpPr/>
            <p:nvPr/>
          </p:nvSpPr>
          <p:spPr>
            <a:xfrm>
              <a:off x="3939825" y="5148700"/>
              <a:ext cx="73225" cy="75575"/>
            </a:xfrm>
            <a:custGeom>
              <a:avLst/>
              <a:gdLst/>
              <a:ahLst/>
              <a:cxnLst/>
              <a:rect l="l" t="t" r="r" b="b"/>
              <a:pathLst>
                <a:path w="2929" h="3023" extrusionOk="0">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49" name="Google Shape;8749;p208"/>
            <p:cNvSpPr/>
            <p:nvPr/>
          </p:nvSpPr>
          <p:spPr>
            <a:xfrm>
              <a:off x="5134425" y="4959825"/>
              <a:ext cx="70850" cy="63775"/>
            </a:xfrm>
            <a:custGeom>
              <a:avLst/>
              <a:gdLst/>
              <a:ahLst/>
              <a:cxnLst/>
              <a:rect l="l" t="t" r="r" b="b"/>
              <a:pathLst>
                <a:path w="2834" h="2551" extrusionOk="0">
                  <a:moveTo>
                    <a:pt x="1417" y="1"/>
                  </a:moveTo>
                  <a:cubicBezTo>
                    <a:pt x="662" y="1"/>
                    <a:pt x="1" y="662"/>
                    <a:pt x="1" y="1512"/>
                  </a:cubicBezTo>
                  <a:cubicBezTo>
                    <a:pt x="1" y="1890"/>
                    <a:pt x="189" y="2267"/>
                    <a:pt x="378" y="2551"/>
                  </a:cubicBezTo>
                  <a:cubicBezTo>
                    <a:pt x="1228" y="2078"/>
                    <a:pt x="2078" y="1512"/>
                    <a:pt x="2834" y="1040"/>
                  </a:cubicBezTo>
                  <a:cubicBezTo>
                    <a:pt x="2645" y="379"/>
                    <a:pt x="2078"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50" name="Google Shape;8750;p208"/>
            <p:cNvSpPr/>
            <p:nvPr/>
          </p:nvSpPr>
          <p:spPr>
            <a:xfrm>
              <a:off x="4933750"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51" name="Google Shape;8751;p208"/>
            <p:cNvSpPr/>
            <p:nvPr/>
          </p:nvSpPr>
          <p:spPr>
            <a:xfrm>
              <a:off x="47354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52" name="Google Shape;8752;p208"/>
            <p:cNvSpPr/>
            <p:nvPr/>
          </p:nvSpPr>
          <p:spPr>
            <a:xfrm>
              <a:off x="4537125" y="495982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53" name="Google Shape;8753;p208"/>
            <p:cNvSpPr/>
            <p:nvPr/>
          </p:nvSpPr>
          <p:spPr>
            <a:xfrm>
              <a:off x="4336450"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54" name="Google Shape;8754;p208"/>
            <p:cNvSpPr/>
            <p:nvPr/>
          </p:nvSpPr>
          <p:spPr>
            <a:xfrm>
              <a:off x="41381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55" name="Google Shape;8755;p208"/>
            <p:cNvSpPr/>
            <p:nvPr/>
          </p:nvSpPr>
          <p:spPr>
            <a:xfrm>
              <a:off x="3939825" y="495982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56" name="Google Shape;8756;p208"/>
            <p:cNvSpPr/>
            <p:nvPr/>
          </p:nvSpPr>
          <p:spPr>
            <a:xfrm>
              <a:off x="5332750" y="47709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57" name="Google Shape;8757;p208"/>
            <p:cNvSpPr/>
            <p:nvPr/>
          </p:nvSpPr>
          <p:spPr>
            <a:xfrm>
              <a:off x="5134425" y="47709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58" name="Google Shape;8758;p208"/>
            <p:cNvSpPr/>
            <p:nvPr/>
          </p:nvSpPr>
          <p:spPr>
            <a:xfrm>
              <a:off x="4933750"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59" name="Google Shape;8759;p208"/>
            <p:cNvSpPr/>
            <p:nvPr/>
          </p:nvSpPr>
          <p:spPr>
            <a:xfrm>
              <a:off x="47354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60" name="Google Shape;8760;p208"/>
            <p:cNvSpPr/>
            <p:nvPr/>
          </p:nvSpPr>
          <p:spPr>
            <a:xfrm>
              <a:off x="4537125" y="47709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61" name="Google Shape;8761;p208"/>
            <p:cNvSpPr/>
            <p:nvPr/>
          </p:nvSpPr>
          <p:spPr>
            <a:xfrm>
              <a:off x="4336450"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62" name="Google Shape;8762;p208"/>
            <p:cNvSpPr/>
            <p:nvPr/>
          </p:nvSpPr>
          <p:spPr>
            <a:xfrm>
              <a:off x="41381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63" name="Google Shape;8763;p208"/>
            <p:cNvSpPr/>
            <p:nvPr/>
          </p:nvSpPr>
          <p:spPr>
            <a:xfrm>
              <a:off x="3939825" y="47709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64" name="Google Shape;8764;p208"/>
            <p:cNvSpPr/>
            <p:nvPr/>
          </p:nvSpPr>
          <p:spPr>
            <a:xfrm>
              <a:off x="55310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65" name="Google Shape;8765;p208"/>
            <p:cNvSpPr/>
            <p:nvPr/>
          </p:nvSpPr>
          <p:spPr>
            <a:xfrm>
              <a:off x="5332750" y="458210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66" name="Google Shape;8766;p208"/>
            <p:cNvSpPr/>
            <p:nvPr/>
          </p:nvSpPr>
          <p:spPr>
            <a:xfrm>
              <a:off x="5134425" y="458210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67" name="Google Shape;8767;p208"/>
            <p:cNvSpPr/>
            <p:nvPr/>
          </p:nvSpPr>
          <p:spPr>
            <a:xfrm>
              <a:off x="49337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68" name="Google Shape;8768;p208"/>
            <p:cNvSpPr/>
            <p:nvPr/>
          </p:nvSpPr>
          <p:spPr>
            <a:xfrm>
              <a:off x="47354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69" name="Google Shape;8769;p208"/>
            <p:cNvSpPr/>
            <p:nvPr/>
          </p:nvSpPr>
          <p:spPr>
            <a:xfrm>
              <a:off x="4537125" y="458210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70" name="Google Shape;8770;p208"/>
            <p:cNvSpPr/>
            <p:nvPr/>
          </p:nvSpPr>
          <p:spPr>
            <a:xfrm>
              <a:off x="43364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71" name="Google Shape;8771;p208"/>
            <p:cNvSpPr/>
            <p:nvPr/>
          </p:nvSpPr>
          <p:spPr>
            <a:xfrm>
              <a:off x="41381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72" name="Google Shape;8772;p208"/>
            <p:cNvSpPr/>
            <p:nvPr/>
          </p:nvSpPr>
          <p:spPr>
            <a:xfrm>
              <a:off x="3939825" y="458210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73" name="Google Shape;8773;p208"/>
            <p:cNvSpPr/>
            <p:nvPr/>
          </p:nvSpPr>
          <p:spPr>
            <a:xfrm>
              <a:off x="5731725" y="4393225"/>
              <a:ext cx="73200" cy="75575"/>
            </a:xfrm>
            <a:custGeom>
              <a:avLst/>
              <a:gdLst/>
              <a:ahLst/>
              <a:cxnLst/>
              <a:rect l="l" t="t" r="r" b="b"/>
              <a:pathLst>
                <a:path w="2928" h="3023" extrusionOk="0">
                  <a:moveTo>
                    <a:pt x="1417" y="1"/>
                  </a:moveTo>
                  <a:cubicBezTo>
                    <a:pt x="662" y="1"/>
                    <a:pt x="0" y="662"/>
                    <a:pt x="0" y="1512"/>
                  </a:cubicBezTo>
                  <a:cubicBezTo>
                    <a:pt x="0" y="2361"/>
                    <a:pt x="662" y="3023"/>
                    <a:pt x="1417" y="3023"/>
                  </a:cubicBezTo>
                  <a:cubicBezTo>
                    <a:pt x="1606" y="3023"/>
                    <a:pt x="1795" y="2928"/>
                    <a:pt x="1984" y="2834"/>
                  </a:cubicBezTo>
                  <a:cubicBezTo>
                    <a:pt x="2267" y="2456"/>
                    <a:pt x="2550" y="2173"/>
                    <a:pt x="2928" y="1795"/>
                  </a:cubicBezTo>
                  <a:cubicBezTo>
                    <a:pt x="2928" y="1700"/>
                    <a:pt x="2928" y="1606"/>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74" name="Google Shape;8774;p208"/>
            <p:cNvSpPr/>
            <p:nvPr/>
          </p:nvSpPr>
          <p:spPr>
            <a:xfrm>
              <a:off x="55310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1" y="3023"/>
                    <a:pt x="3022" y="2361"/>
                    <a:pt x="3022" y="1512"/>
                  </a:cubicBezTo>
                  <a:cubicBezTo>
                    <a:pt x="3022" y="662"/>
                    <a:pt x="2361"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75" name="Google Shape;8775;p208"/>
            <p:cNvSpPr/>
            <p:nvPr/>
          </p:nvSpPr>
          <p:spPr>
            <a:xfrm>
              <a:off x="5332750" y="4393225"/>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267" y="3023"/>
                    <a:pt x="3022"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76" name="Google Shape;8776;p208"/>
            <p:cNvSpPr/>
            <p:nvPr/>
          </p:nvSpPr>
          <p:spPr>
            <a:xfrm>
              <a:off x="5134425" y="4393225"/>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77" name="Google Shape;8777;p208"/>
            <p:cNvSpPr/>
            <p:nvPr/>
          </p:nvSpPr>
          <p:spPr>
            <a:xfrm>
              <a:off x="49337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78" name="Google Shape;8778;p208"/>
            <p:cNvSpPr/>
            <p:nvPr/>
          </p:nvSpPr>
          <p:spPr>
            <a:xfrm>
              <a:off x="47354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79" name="Google Shape;8779;p208"/>
            <p:cNvSpPr/>
            <p:nvPr/>
          </p:nvSpPr>
          <p:spPr>
            <a:xfrm>
              <a:off x="4537125" y="4393225"/>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80" name="Google Shape;8780;p208"/>
            <p:cNvSpPr/>
            <p:nvPr/>
          </p:nvSpPr>
          <p:spPr>
            <a:xfrm>
              <a:off x="43364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81" name="Google Shape;8781;p208"/>
            <p:cNvSpPr/>
            <p:nvPr/>
          </p:nvSpPr>
          <p:spPr>
            <a:xfrm>
              <a:off x="41381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82" name="Google Shape;8782;p208"/>
            <p:cNvSpPr/>
            <p:nvPr/>
          </p:nvSpPr>
          <p:spPr>
            <a:xfrm>
              <a:off x="3939825" y="4393225"/>
              <a:ext cx="73225" cy="75575"/>
            </a:xfrm>
            <a:custGeom>
              <a:avLst/>
              <a:gdLst/>
              <a:ahLst/>
              <a:cxnLst/>
              <a:rect l="l" t="t" r="r" b="b"/>
              <a:pathLst>
                <a:path w="2929" h="3023" extrusionOk="0">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83" name="Google Shape;8783;p208"/>
            <p:cNvSpPr/>
            <p:nvPr/>
          </p:nvSpPr>
          <p:spPr>
            <a:xfrm>
              <a:off x="5731725" y="4204350"/>
              <a:ext cx="73200" cy="73225"/>
            </a:xfrm>
            <a:custGeom>
              <a:avLst/>
              <a:gdLst/>
              <a:ahLst/>
              <a:cxnLst/>
              <a:rect l="l" t="t" r="r" b="b"/>
              <a:pathLst>
                <a:path w="2928" h="2929" extrusionOk="0">
                  <a:moveTo>
                    <a:pt x="1417" y="1"/>
                  </a:moveTo>
                  <a:cubicBezTo>
                    <a:pt x="662" y="1"/>
                    <a:pt x="0" y="662"/>
                    <a:pt x="0" y="1512"/>
                  </a:cubicBezTo>
                  <a:cubicBezTo>
                    <a:pt x="0" y="2267"/>
                    <a:pt x="662" y="2928"/>
                    <a:pt x="1417" y="2928"/>
                  </a:cubicBezTo>
                  <a:cubicBezTo>
                    <a:pt x="2267" y="2928"/>
                    <a:pt x="2928" y="2267"/>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84" name="Google Shape;8784;p208"/>
            <p:cNvSpPr/>
            <p:nvPr/>
          </p:nvSpPr>
          <p:spPr>
            <a:xfrm>
              <a:off x="55310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1" y="2928"/>
                    <a:pt x="3022" y="2267"/>
                    <a:pt x="3022" y="1512"/>
                  </a:cubicBezTo>
                  <a:cubicBezTo>
                    <a:pt x="3022" y="662"/>
                    <a:pt x="2361"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85" name="Google Shape;8785;p208"/>
            <p:cNvSpPr/>
            <p:nvPr/>
          </p:nvSpPr>
          <p:spPr>
            <a:xfrm>
              <a:off x="5332750" y="42043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267" y="2928"/>
                    <a:pt x="3022" y="2267"/>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86" name="Google Shape;8786;p208"/>
            <p:cNvSpPr/>
            <p:nvPr/>
          </p:nvSpPr>
          <p:spPr>
            <a:xfrm>
              <a:off x="5134425" y="42043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267"/>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87" name="Google Shape;8787;p208"/>
            <p:cNvSpPr/>
            <p:nvPr/>
          </p:nvSpPr>
          <p:spPr>
            <a:xfrm>
              <a:off x="49337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88" name="Google Shape;8788;p208"/>
            <p:cNvSpPr/>
            <p:nvPr/>
          </p:nvSpPr>
          <p:spPr>
            <a:xfrm>
              <a:off x="47354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89" name="Google Shape;8789;p208"/>
            <p:cNvSpPr/>
            <p:nvPr/>
          </p:nvSpPr>
          <p:spPr>
            <a:xfrm>
              <a:off x="4537125" y="42043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267"/>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90" name="Google Shape;8790;p208"/>
            <p:cNvSpPr/>
            <p:nvPr/>
          </p:nvSpPr>
          <p:spPr>
            <a:xfrm>
              <a:off x="43364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91" name="Google Shape;8791;p208"/>
            <p:cNvSpPr/>
            <p:nvPr/>
          </p:nvSpPr>
          <p:spPr>
            <a:xfrm>
              <a:off x="41381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92" name="Google Shape;8792;p208"/>
            <p:cNvSpPr/>
            <p:nvPr/>
          </p:nvSpPr>
          <p:spPr>
            <a:xfrm>
              <a:off x="3939825" y="4204350"/>
              <a:ext cx="73225" cy="73225"/>
            </a:xfrm>
            <a:custGeom>
              <a:avLst/>
              <a:gdLst/>
              <a:ahLst/>
              <a:cxnLst/>
              <a:rect l="l" t="t" r="r" b="b"/>
              <a:pathLst>
                <a:path w="2929" h="2929" extrusionOk="0">
                  <a:moveTo>
                    <a:pt x="1512" y="1"/>
                  </a:moveTo>
                  <a:cubicBezTo>
                    <a:pt x="662" y="1"/>
                    <a:pt x="1" y="662"/>
                    <a:pt x="1" y="1512"/>
                  </a:cubicBezTo>
                  <a:cubicBezTo>
                    <a:pt x="1" y="2267"/>
                    <a:pt x="662" y="2928"/>
                    <a:pt x="1512" y="2928"/>
                  </a:cubicBezTo>
                  <a:cubicBezTo>
                    <a:pt x="2267" y="2928"/>
                    <a:pt x="2928" y="2267"/>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93" name="Google Shape;8793;p208"/>
            <p:cNvSpPr/>
            <p:nvPr/>
          </p:nvSpPr>
          <p:spPr>
            <a:xfrm>
              <a:off x="5930025" y="40155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94" name="Google Shape;8794;p208"/>
            <p:cNvSpPr/>
            <p:nvPr/>
          </p:nvSpPr>
          <p:spPr>
            <a:xfrm>
              <a:off x="5731725" y="4015500"/>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95" name="Google Shape;8795;p208"/>
            <p:cNvSpPr/>
            <p:nvPr/>
          </p:nvSpPr>
          <p:spPr>
            <a:xfrm>
              <a:off x="55310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96" name="Google Shape;8796;p208"/>
            <p:cNvSpPr/>
            <p:nvPr/>
          </p:nvSpPr>
          <p:spPr>
            <a:xfrm>
              <a:off x="5332750" y="40155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97" name="Google Shape;8797;p208"/>
            <p:cNvSpPr/>
            <p:nvPr/>
          </p:nvSpPr>
          <p:spPr>
            <a:xfrm>
              <a:off x="5134425" y="40155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98" name="Google Shape;8798;p208"/>
            <p:cNvSpPr/>
            <p:nvPr/>
          </p:nvSpPr>
          <p:spPr>
            <a:xfrm>
              <a:off x="49337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99" name="Google Shape;8799;p208"/>
            <p:cNvSpPr/>
            <p:nvPr/>
          </p:nvSpPr>
          <p:spPr>
            <a:xfrm>
              <a:off x="47354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00" name="Google Shape;8800;p208"/>
            <p:cNvSpPr/>
            <p:nvPr/>
          </p:nvSpPr>
          <p:spPr>
            <a:xfrm>
              <a:off x="4537125" y="40155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01" name="Google Shape;8801;p208"/>
            <p:cNvSpPr/>
            <p:nvPr/>
          </p:nvSpPr>
          <p:spPr>
            <a:xfrm>
              <a:off x="43364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02" name="Google Shape;8802;p208"/>
            <p:cNvSpPr/>
            <p:nvPr/>
          </p:nvSpPr>
          <p:spPr>
            <a:xfrm>
              <a:off x="41381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03" name="Google Shape;8803;p208"/>
            <p:cNvSpPr/>
            <p:nvPr/>
          </p:nvSpPr>
          <p:spPr>
            <a:xfrm>
              <a:off x="3939825" y="40155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04" name="Google Shape;8804;p208"/>
            <p:cNvSpPr/>
            <p:nvPr/>
          </p:nvSpPr>
          <p:spPr>
            <a:xfrm>
              <a:off x="5930025" y="38266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05" name="Google Shape;8805;p208"/>
            <p:cNvSpPr/>
            <p:nvPr/>
          </p:nvSpPr>
          <p:spPr>
            <a:xfrm>
              <a:off x="5731725" y="3826625"/>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06" name="Google Shape;8806;p208"/>
            <p:cNvSpPr/>
            <p:nvPr/>
          </p:nvSpPr>
          <p:spPr>
            <a:xfrm>
              <a:off x="55310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07" name="Google Shape;8807;p208"/>
            <p:cNvSpPr/>
            <p:nvPr/>
          </p:nvSpPr>
          <p:spPr>
            <a:xfrm>
              <a:off x="5332750" y="38266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08" name="Google Shape;8808;p208"/>
            <p:cNvSpPr/>
            <p:nvPr/>
          </p:nvSpPr>
          <p:spPr>
            <a:xfrm>
              <a:off x="5134425" y="38266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09" name="Google Shape;8809;p208"/>
            <p:cNvSpPr/>
            <p:nvPr/>
          </p:nvSpPr>
          <p:spPr>
            <a:xfrm>
              <a:off x="49337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10" name="Google Shape;8810;p208"/>
            <p:cNvSpPr/>
            <p:nvPr/>
          </p:nvSpPr>
          <p:spPr>
            <a:xfrm>
              <a:off x="47354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11" name="Google Shape;8811;p208"/>
            <p:cNvSpPr/>
            <p:nvPr/>
          </p:nvSpPr>
          <p:spPr>
            <a:xfrm>
              <a:off x="4537125" y="38266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12" name="Google Shape;8812;p208"/>
            <p:cNvSpPr/>
            <p:nvPr/>
          </p:nvSpPr>
          <p:spPr>
            <a:xfrm>
              <a:off x="43364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13" name="Google Shape;8813;p208"/>
            <p:cNvSpPr/>
            <p:nvPr/>
          </p:nvSpPr>
          <p:spPr>
            <a:xfrm>
              <a:off x="41381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14" name="Google Shape;8814;p208"/>
            <p:cNvSpPr/>
            <p:nvPr/>
          </p:nvSpPr>
          <p:spPr>
            <a:xfrm>
              <a:off x="3939825" y="38266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15" name="Google Shape;8815;p208"/>
            <p:cNvSpPr/>
            <p:nvPr/>
          </p:nvSpPr>
          <p:spPr>
            <a:xfrm>
              <a:off x="61283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16" name="Google Shape;8816;p208"/>
            <p:cNvSpPr/>
            <p:nvPr/>
          </p:nvSpPr>
          <p:spPr>
            <a:xfrm>
              <a:off x="5930025" y="3637750"/>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17" name="Google Shape;8817;p208"/>
            <p:cNvSpPr/>
            <p:nvPr/>
          </p:nvSpPr>
          <p:spPr>
            <a:xfrm>
              <a:off x="5731725" y="3637750"/>
              <a:ext cx="73200" cy="75575"/>
            </a:xfrm>
            <a:custGeom>
              <a:avLst/>
              <a:gdLst/>
              <a:ahLst/>
              <a:cxnLst/>
              <a:rect l="l" t="t" r="r" b="b"/>
              <a:pathLst>
                <a:path w="2928" h="3023" extrusionOk="0">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18" name="Google Shape;8818;p208"/>
            <p:cNvSpPr/>
            <p:nvPr/>
          </p:nvSpPr>
          <p:spPr>
            <a:xfrm>
              <a:off x="55310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19" name="Google Shape;8819;p208"/>
            <p:cNvSpPr/>
            <p:nvPr/>
          </p:nvSpPr>
          <p:spPr>
            <a:xfrm>
              <a:off x="5332750" y="3637750"/>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20" name="Google Shape;8820;p208"/>
            <p:cNvSpPr/>
            <p:nvPr/>
          </p:nvSpPr>
          <p:spPr>
            <a:xfrm>
              <a:off x="5134425" y="3637750"/>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21" name="Google Shape;8821;p208"/>
            <p:cNvSpPr/>
            <p:nvPr/>
          </p:nvSpPr>
          <p:spPr>
            <a:xfrm>
              <a:off x="49337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22" name="Google Shape;8822;p208"/>
            <p:cNvSpPr/>
            <p:nvPr/>
          </p:nvSpPr>
          <p:spPr>
            <a:xfrm>
              <a:off x="47354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23" name="Google Shape;8823;p208"/>
            <p:cNvSpPr/>
            <p:nvPr/>
          </p:nvSpPr>
          <p:spPr>
            <a:xfrm>
              <a:off x="4537125" y="3637750"/>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24" name="Google Shape;8824;p208"/>
            <p:cNvSpPr/>
            <p:nvPr/>
          </p:nvSpPr>
          <p:spPr>
            <a:xfrm>
              <a:off x="43364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25" name="Google Shape;8825;p208"/>
            <p:cNvSpPr/>
            <p:nvPr/>
          </p:nvSpPr>
          <p:spPr>
            <a:xfrm>
              <a:off x="41381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26" name="Google Shape;8826;p208"/>
            <p:cNvSpPr/>
            <p:nvPr/>
          </p:nvSpPr>
          <p:spPr>
            <a:xfrm>
              <a:off x="3939825" y="3637750"/>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27" name="Google Shape;8827;p208"/>
            <p:cNvSpPr/>
            <p:nvPr/>
          </p:nvSpPr>
          <p:spPr>
            <a:xfrm>
              <a:off x="61283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28" name="Google Shape;8828;p208"/>
            <p:cNvSpPr/>
            <p:nvPr/>
          </p:nvSpPr>
          <p:spPr>
            <a:xfrm>
              <a:off x="5930025" y="34488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29" name="Google Shape;8829;p208"/>
            <p:cNvSpPr/>
            <p:nvPr/>
          </p:nvSpPr>
          <p:spPr>
            <a:xfrm>
              <a:off x="5731725" y="3448875"/>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30" name="Google Shape;8830;p208"/>
            <p:cNvSpPr/>
            <p:nvPr/>
          </p:nvSpPr>
          <p:spPr>
            <a:xfrm>
              <a:off x="55310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31" name="Google Shape;8831;p208"/>
            <p:cNvSpPr/>
            <p:nvPr/>
          </p:nvSpPr>
          <p:spPr>
            <a:xfrm>
              <a:off x="5332750" y="34488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267" y="3023"/>
                    <a:pt x="3022"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32" name="Google Shape;8832;p208"/>
            <p:cNvSpPr/>
            <p:nvPr/>
          </p:nvSpPr>
          <p:spPr>
            <a:xfrm>
              <a:off x="5134425" y="34488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33" name="Google Shape;8833;p208"/>
            <p:cNvSpPr/>
            <p:nvPr/>
          </p:nvSpPr>
          <p:spPr>
            <a:xfrm>
              <a:off x="49337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34" name="Google Shape;8834;p208"/>
            <p:cNvSpPr/>
            <p:nvPr/>
          </p:nvSpPr>
          <p:spPr>
            <a:xfrm>
              <a:off x="47354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35" name="Google Shape;8835;p208"/>
            <p:cNvSpPr/>
            <p:nvPr/>
          </p:nvSpPr>
          <p:spPr>
            <a:xfrm>
              <a:off x="4537125" y="34488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36" name="Google Shape;8836;p208"/>
            <p:cNvSpPr/>
            <p:nvPr/>
          </p:nvSpPr>
          <p:spPr>
            <a:xfrm>
              <a:off x="43364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37" name="Google Shape;8837;p208"/>
            <p:cNvSpPr/>
            <p:nvPr/>
          </p:nvSpPr>
          <p:spPr>
            <a:xfrm>
              <a:off x="41381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38" name="Google Shape;8838;p208"/>
            <p:cNvSpPr/>
            <p:nvPr/>
          </p:nvSpPr>
          <p:spPr>
            <a:xfrm>
              <a:off x="3939825" y="34488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39" name="Google Shape;8839;p208"/>
            <p:cNvSpPr/>
            <p:nvPr/>
          </p:nvSpPr>
          <p:spPr>
            <a:xfrm>
              <a:off x="61283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40" name="Google Shape;8840;p208"/>
            <p:cNvSpPr/>
            <p:nvPr/>
          </p:nvSpPr>
          <p:spPr>
            <a:xfrm>
              <a:off x="5930025" y="326002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41" name="Google Shape;8841;p208"/>
            <p:cNvSpPr/>
            <p:nvPr/>
          </p:nvSpPr>
          <p:spPr>
            <a:xfrm>
              <a:off x="5731725" y="3260025"/>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42" name="Google Shape;8842;p208"/>
            <p:cNvSpPr/>
            <p:nvPr/>
          </p:nvSpPr>
          <p:spPr>
            <a:xfrm>
              <a:off x="55310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43" name="Google Shape;8843;p208"/>
            <p:cNvSpPr/>
            <p:nvPr/>
          </p:nvSpPr>
          <p:spPr>
            <a:xfrm>
              <a:off x="5332750" y="326002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44" name="Google Shape;8844;p208"/>
            <p:cNvSpPr/>
            <p:nvPr/>
          </p:nvSpPr>
          <p:spPr>
            <a:xfrm>
              <a:off x="5134425" y="326002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45" name="Google Shape;8845;p208"/>
            <p:cNvSpPr/>
            <p:nvPr/>
          </p:nvSpPr>
          <p:spPr>
            <a:xfrm>
              <a:off x="49337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46" name="Google Shape;8846;p208"/>
            <p:cNvSpPr/>
            <p:nvPr/>
          </p:nvSpPr>
          <p:spPr>
            <a:xfrm>
              <a:off x="47354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47" name="Google Shape;8847;p208"/>
            <p:cNvSpPr/>
            <p:nvPr/>
          </p:nvSpPr>
          <p:spPr>
            <a:xfrm>
              <a:off x="4537125" y="326002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48" name="Google Shape;8848;p208"/>
            <p:cNvSpPr/>
            <p:nvPr/>
          </p:nvSpPr>
          <p:spPr>
            <a:xfrm>
              <a:off x="43364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49" name="Google Shape;8849;p208"/>
            <p:cNvSpPr/>
            <p:nvPr/>
          </p:nvSpPr>
          <p:spPr>
            <a:xfrm>
              <a:off x="41381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50" name="Google Shape;8850;p208"/>
            <p:cNvSpPr/>
            <p:nvPr/>
          </p:nvSpPr>
          <p:spPr>
            <a:xfrm>
              <a:off x="3939825" y="326002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51" name="Google Shape;8851;p208"/>
            <p:cNvSpPr/>
            <p:nvPr/>
          </p:nvSpPr>
          <p:spPr>
            <a:xfrm>
              <a:off x="6326650" y="3073500"/>
              <a:ext cx="28375" cy="68500"/>
            </a:xfrm>
            <a:custGeom>
              <a:avLst/>
              <a:gdLst/>
              <a:ahLst/>
              <a:cxnLst/>
              <a:rect l="l" t="t" r="r" b="b"/>
              <a:pathLst>
                <a:path w="1135" h="2740" extrusionOk="0">
                  <a:moveTo>
                    <a:pt x="1134" y="1"/>
                  </a:moveTo>
                  <a:lnTo>
                    <a:pt x="1134" y="1"/>
                  </a:lnTo>
                  <a:cubicBezTo>
                    <a:pt x="473" y="190"/>
                    <a:pt x="1" y="662"/>
                    <a:pt x="1" y="1417"/>
                  </a:cubicBezTo>
                  <a:cubicBezTo>
                    <a:pt x="1" y="1984"/>
                    <a:pt x="379" y="2456"/>
                    <a:pt x="851" y="2739"/>
                  </a:cubicBezTo>
                  <a:cubicBezTo>
                    <a:pt x="945" y="1795"/>
                    <a:pt x="1040" y="851"/>
                    <a:pt x="113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52" name="Google Shape;8852;p208"/>
            <p:cNvSpPr/>
            <p:nvPr/>
          </p:nvSpPr>
          <p:spPr>
            <a:xfrm>
              <a:off x="61283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53" name="Google Shape;8853;p208"/>
            <p:cNvSpPr/>
            <p:nvPr/>
          </p:nvSpPr>
          <p:spPr>
            <a:xfrm>
              <a:off x="5930025" y="307115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54" name="Google Shape;8854;p208"/>
            <p:cNvSpPr/>
            <p:nvPr/>
          </p:nvSpPr>
          <p:spPr>
            <a:xfrm>
              <a:off x="5731725" y="3071150"/>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55" name="Google Shape;8855;p208"/>
            <p:cNvSpPr/>
            <p:nvPr/>
          </p:nvSpPr>
          <p:spPr>
            <a:xfrm>
              <a:off x="55310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56" name="Google Shape;8856;p208"/>
            <p:cNvSpPr/>
            <p:nvPr/>
          </p:nvSpPr>
          <p:spPr>
            <a:xfrm>
              <a:off x="5332750" y="307115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57" name="Google Shape;8857;p208"/>
            <p:cNvSpPr/>
            <p:nvPr/>
          </p:nvSpPr>
          <p:spPr>
            <a:xfrm>
              <a:off x="5134425" y="307115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58" name="Google Shape;8858;p208"/>
            <p:cNvSpPr/>
            <p:nvPr/>
          </p:nvSpPr>
          <p:spPr>
            <a:xfrm>
              <a:off x="49337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59" name="Google Shape;8859;p208"/>
            <p:cNvSpPr/>
            <p:nvPr/>
          </p:nvSpPr>
          <p:spPr>
            <a:xfrm>
              <a:off x="47354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60" name="Google Shape;8860;p208"/>
            <p:cNvSpPr/>
            <p:nvPr/>
          </p:nvSpPr>
          <p:spPr>
            <a:xfrm>
              <a:off x="4537125" y="307115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61" name="Google Shape;8861;p208"/>
            <p:cNvSpPr/>
            <p:nvPr/>
          </p:nvSpPr>
          <p:spPr>
            <a:xfrm>
              <a:off x="43364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62" name="Google Shape;8862;p208"/>
            <p:cNvSpPr/>
            <p:nvPr/>
          </p:nvSpPr>
          <p:spPr>
            <a:xfrm>
              <a:off x="41381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63" name="Google Shape;8863;p208"/>
            <p:cNvSpPr/>
            <p:nvPr/>
          </p:nvSpPr>
          <p:spPr>
            <a:xfrm>
              <a:off x="3939825" y="307115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64" name="Google Shape;8864;p208"/>
            <p:cNvSpPr/>
            <p:nvPr/>
          </p:nvSpPr>
          <p:spPr>
            <a:xfrm>
              <a:off x="6326650" y="2882275"/>
              <a:ext cx="40175" cy="73225"/>
            </a:xfrm>
            <a:custGeom>
              <a:avLst/>
              <a:gdLst/>
              <a:ahLst/>
              <a:cxnLst/>
              <a:rect l="l" t="t" r="r" b="b"/>
              <a:pathLst>
                <a:path w="1607" h="2929" extrusionOk="0">
                  <a:moveTo>
                    <a:pt x="1512" y="1"/>
                  </a:moveTo>
                  <a:cubicBezTo>
                    <a:pt x="662" y="1"/>
                    <a:pt x="1" y="662"/>
                    <a:pt x="1" y="1512"/>
                  </a:cubicBezTo>
                  <a:cubicBezTo>
                    <a:pt x="1" y="2361"/>
                    <a:pt x="662" y="2928"/>
                    <a:pt x="1512" y="2928"/>
                  </a:cubicBezTo>
                  <a:cubicBezTo>
                    <a:pt x="1512" y="1984"/>
                    <a:pt x="1606" y="1039"/>
                    <a:pt x="1606"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65" name="Google Shape;8865;p208"/>
            <p:cNvSpPr/>
            <p:nvPr/>
          </p:nvSpPr>
          <p:spPr>
            <a:xfrm>
              <a:off x="61283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66" name="Google Shape;8866;p208"/>
            <p:cNvSpPr/>
            <p:nvPr/>
          </p:nvSpPr>
          <p:spPr>
            <a:xfrm>
              <a:off x="5930025" y="2882275"/>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67" name="Google Shape;8867;p208"/>
            <p:cNvSpPr/>
            <p:nvPr/>
          </p:nvSpPr>
          <p:spPr>
            <a:xfrm>
              <a:off x="5731725" y="2882275"/>
              <a:ext cx="73200" cy="75575"/>
            </a:xfrm>
            <a:custGeom>
              <a:avLst/>
              <a:gdLst/>
              <a:ahLst/>
              <a:cxnLst/>
              <a:rect l="l" t="t" r="r" b="b"/>
              <a:pathLst>
                <a:path w="2928" h="3023" extrusionOk="0">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68" name="Google Shape;8868;p208"/>
            <p:cNvSpPr/>
            <p:nvPr/>
          </p:nvSpPr>
          <p:spPr>
            <a:xfrm>
              <a:off x="55310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69" name="Google Shape;8869;p208"/>
            <p:cNvSpPr/>
            <p:nvPr/>
          </p:nvSpPr>
          <p:spPr>
            <a:xfrm>
              <a:off x="5332750" y="2882275"/>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70" name="Google Shape;8870;p208"/>
            <p:cNvSpPr/>
            <p:nvPr/>
          </p:nvSpPr>
          <p:spPr>
            <a:xfrm>
              <a:off x="5134425" y="2882275"/>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71" name="Google Shape;8871;p208"/>
            <p:cNvSpPr/>
            <p:nvPr/>
          </p:nvSpPr>
          <p:spPr>
            <a:xfrm>
              <a:off x="49337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72" name="Google Shape;8872;p208"/>
            <p:cNvSpPr/>
            <p:nvPr/>
          </p:nvSpPr>
          <p:spPr>
            <a:xfrm>
              <a:off x="47354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73" name="Google Shape;8873;p208"/>
            <p:cNvSpPr/>
            <p:nvPr/>
          </p:nvSpPr>
          <p:spPr>
            <a:xfrm>
              <a:off x="4537125" y="2882275"/>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74" name="Google Shape;8874;p208"/>
            <p:cNvSpPr/>
            <p:nvPr/>
          </p:nvSpPr>
          <p:spPr>
            <a:xfrm>
              <a:off x="43364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75" name="Google Shape;8875;p208"/>
            <p:cNvSpPr/>
            <p:nvPr/>
          </p:nvSpPr>
          <p:spPr>
            <a:xfrm>
              <a:off x="41381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76" name="Google Shape;8876;p208"/>
            <p:cNvSpPr/>
            <p:nvPr/>
          </p:nvSpPr>
          <p:spPr>
            <a:xfrm>
              <a:off x="3939825" y="2882275"/>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77" name="Google Shape;8877;p208"/>
            <p:cNvSpPr/>
            <p:nvPr/>
          </p:nvSpPr>
          <p:spPr>
            <a:xfrm>
              <a:off x="4138150" y="261725"/>
              <a:ext cx="75575" cy="51950"/>
            </a:xfrm>
            <a:custGeom>
              <a:avLst/>
              <a:gdLst/>
              <a:ahLst/>
              <a:cxnLst/>
              <a:rect l="l" t="t" r="r" b="b"/>
              <a:pathLst>
                <a:path w="3023" h="2078" extrusionOk="0">
                  <a:moveTo>
                    <a:pt x="95" y="0"/>
                  </a:moveTo>
                  <a:cubicBezTo>
                    <a:pt x="95" y="189"/>
                    <a:pt x="0" y="378"/>
                    <a:pt x="0" y="567"/>
                  </a:cubicBezTo>
                  <a:cubicBezTo>
                    <a:pt x="0" y="1417"/>
                    <a:pt x="661" y="2078"/>
                    <a:pt x="1511" y="2078"/>
                  </a:cubicBezTo>
                  <a:cubicBezTo>
                    <a:pt x="2361" y="2078"/>
                    <a:pt x="3022" y="1417"/>
                    <a:pt x="3022" y="567"/>
                  </a:cubicBezTo>
                  <a:cubicBezTo>
                    <a:pt x="3022" y="473"/>
                    <a:pt x="2928" y="473"/>
                    <a:pt x="2928" y="473"/>
                  </a:cubicBezTo>
                  <a:cubicBezTo>
                    <a:pt x="1983" y="284"/>
                    <a:pt x="1039" y="189"/>
                    <a:pt x="9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78" name="Google Shape;8878;p208"/>
            <p:cNvSpPr/>
            <p:nvPr/>
          </p:nvSpPr>
          <p:spPr>
            <a:xfrm>
              <a:off x="3939825" y="242825"/>
              <a:ext cx="73225" cy="70850"/>
            </a:xfrm>
            <a:custGeom>
              <a:avLst/>
              <a:gdLst/>
              <a:ahLst/>
              <a:cxnLst/>
              <a:rect l="l" t="t" r="r" b="b"/>
              <a:pathLst>
                <a:path w="2929" h="2834" extrusionOk="0">
                  <a:moveTo>
                    <a:pt x="756" y="1"/>
                  </a:moveTo>
                  <a:cubicBezTo>
                    <a:pt x="284" y="284"/>
                    <a:pt x="1" y="756"/>
                    <a:pt x="1" y="1323"/>
                  </a:cubicBezTo>
                  <a:cubicBezTo>
                    <a:pt x="1" y="2173"/>
                    <a:pt x="662" y="2834"/>
                    <a:pt x="1512" y="2834"/>
                  </a:cubicBezTo>
                  <a:cubicBezTo>
                    <a:pt x="2267" y="2834"/>
                    <a:pt x="2928" y="2173"/>
                    <a:pt x="2928" y="1323"/>
                  </a:cubicBezTo>
                  <a:cubicBezTo>
                    <a:pt x="2928" y="756"/>
                    <a:pt x="2739" y="379"/>
                    <a:pt x="2362" y="95"/>
                  </a:cubicBezTo>
                  <a:cubicBezTo>
                    <a:pt x="1795" y="95"/>
                    <a:pt x="1323" y="1"/>
                    <a:pt x="756"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79" name="Google Shape;8879;p208"/>
            <p:cNvSpPr/>
            <p:nvPr/>
          </p:nvSpPr>
          <p:spPr>
            <a:xfrm>
              <a:off x="4735450" y="429350"/>
              <a:ext cx="75575" cy="73200"/>
            </a:xfrm>
            <a:custGeom>
              <a:avLst/>
              <a:gdLst/>
              <a:ahLst/>
              <a:cxnLst/>
              <a:rect l="l" t="t" r="r" b="b"/>
              <a:pathLst>
                <a:path w="3023" h="2928" extrusionOk="0">
                  <a:moveTo>
                    <a:pt x="1039" y="0"/>
                  </a:moveTo>
                  <a:cubicBezTo>
                    <a:pt x="378" y="189"/>
                    <a:pt x="0" y="756"/>
                    <a:pt x="0" y="1417"/>
                  </a:cubicBezTo>
                  <a:cubicBezTo>
                    <a:pt x="0" y="2267"/>
                    <a:pt x="661" y="2928"/>
                    <a:pt x="1511" y="2928"/>
                  </a:cubicBezTo>
                  <a:lnTo>
                    <a:pt x="1511" y="2833"/>
                  </a:lnTo>
                  <a:cubicBezTo>
                    <a:pt x="2267" y="2833"/>
                    <a:pt x="3022" y="2267"/>
                    <a:pt x="3022" y="1417"/>
                  </a:cubicBezTo>
                  <a:cubicBezTo>
                    <a:pt x="3022" y="1133"/>
                    <a:pt x="2928" y="945"/>
                    <a:pt x="2833" y="756"/>
                  </a:cubicBezTo>
                  <a:cubicBezTo>
                    <a:pt x="2267" y="567"/>
                    <a:pt x="1606" y="283"/>
                    <a:pt x="1039"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80" name="Google Shape;8880;p208"/>
            <p:cNvSpPr/>
            <p:nvPr/>
          </p:nvSpPr>
          <p:spPr>
            <a:xfrm>
              <a:off x="4537125" y="4269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81" name="Google Shape;8881;p208"/>
            <p:cNvSpPr/>
            <p:nvPr/>
          </p:nvSpPr>
          <p:spPr>
            <a:xfrm>
              <a:off x="4336450" y="4269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82" name="Google Shape;8882;p208"/>
            <p:cNvSpPr/>
            <p:nvPr/>
          </p:nvSpPr>
          <p:spPr>
            <a:xfrm>
              <a:off x="4138150" y="4269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83" name="Google Shape;8883;p208"/>
            <p:cNvSpPr/>
            <p:nvPr/>
          </p:nvSpPr>
          <p:spPr>
            <a:xfrm>
              <a:off x="3939825" y="4269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84" name="Google Shape;8884;p208"/>
            <p:cNvSpPr/>
            <p:nvPr/>
          </p:nvSpPr>
          <p:spPr>
            <a:xfrm>
              <a:off x="5134425" y="627650"/>
              <a:ext cx="70850" cy="63775"/>
            </a:xfrm>
            <a:custGeom>
              <a:avLst/>
              <a:gdLst/>
              <a:ahLst/>
              <a:cxnLst/>
              <a:rect l="l" t="t" r="r" b="b"/>
              <a:pathLst>
                <a:path w="2834" h="2551" extrusionOk="0">
                  <a:moveTo>
                    <a:pt x="378" y="1"/>
                  </a:moveTo>
                  <a:cubicBezTo>
                    <a:pt x="189" y="190"/>
                    <a:pt x="1" y="567"/>
                    <a:pt x="1" y="1039"/>
                  </a:cubicBezTo>
                  <a:cubicBezTo>
                    <a:pt x="1" y="1889"/>
                    <a:pt x="662" y="2550"/>
                    <a:pt x="1417" y="2550"/>
                  </a:cubicBezTo>
                  <a:lnTo>
                    <a:pt x="1512" y="2550"/>
                  </a:lnTo>
                  <a:cubicBezTo>
                    <a:pt x="2078" y="2550"/>
                    <a:pt x="2645" y="2078"/>
                    <a:pt x="2834" y="1512"/>
                  </a:cubicBezTo>
                  <a:cubicBezTo>
                    <a:pt x="2078" y="945"/>
                    <a:pt x="1228" y="473"/>
                    <a:pt x="378"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85" name="Google Shape;8885;p208"/>
            <p:cNvSpPr/>
            <p:nvPr/>
          </p:nvSpPr>
          <p:spPr>
            <a:xfrm>
              <a:off x="4933750"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86" name="Google Shape;8886;p208"/>
            <p:cNvSpPr/>
            <p:nvPr/>
          </p:nvSpPr>
          <p:spPr>
            <a:xfrm>
              <a:off x="47354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87" name="Google Shape;8887;p208"/>
            <p:cNvSpPr/>
            <p:nvPr/>
          </p:nvSpPr>
          <p:spPr>
            <a:xfrm>
              <a:off x="4537125" y="61585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88" name="Google Shape;8888;p208"/>
            <p:cNvSpPr/>
            <p:nvPr/>
          </p:nvSpPr>
          <p:spPr>
            <a:xfrm>
              <a:off x="4336450"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89" name="Google Shape;8889;p208"/>
            <p:cNvSpPr/>
            <p:nvPr/>
          </p:nvSpPr>
          <p:spPr>
            <a:xfrm>
              <a:off x="41381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90" name="Google Shape;8890;p208"/>
            <p:cNvSpPr/>
            <p:nvPr/>
          </p:nvSpPr>
          <p:spPr>
            <a:xfrm>
              <a:off x="3939825" y="61585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91" name="Google Shape;8891;p208"/>
            <p:cNvSpPr/>
            <p:nvPr/>
          </p:nvSpPr>
          <p:spPr>
            <a:xfrm>
              <a:off x="5332750" y="8047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92" name="Google Shape;8892;p208"/>
            <p:cNvSpPr/>
            <p:nvPr/>
          </p:nvSpPr>
          <p:spPr>
            <a:xfrm>
              <a:off x="5134425" y="8047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93" name="Google Shape;8893;p208"/>
            <p:cNvSpPr/>
            <p:nvPr/>
          </p:nvSpPr>
          <p:spPr>
            <a:xfrm>
              <a:off x="4933750"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94" name="Google Shape;8894;p208"/>
            <p:cNvSpPr/>
            <p:nvPr/>
          </p:nvSpPr>
          <p:spPr>
            <a:xfrm>
              <a:off x="47354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95" name="Google Shape;8895;p208"/>
            <p:cNvSpPr/>
            <p:nvPr/>
          </p:nvSpPr>
          <p:spPr>
            <a:xfrm>
              <a:off x="4537125" y="8047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96" name="Google Shape;8896;p208"/>
            <p:cNvSpPr/>
            <p:nvPr/>
          </p:nvSpPr>
          <p:spPr>
            <a:xfrm>
              <a:off x="4336450"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97" name="Google Shape;8897;p208"/>
            <p:cNvSpPr/>
            <p:nvPr/>
          </p:nvSpPr>
          <p:spPr>
            <a:xfrm>
              <a:off x="41381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98" name="Google Shape;8898;p208"/>
            <p:cNvSpPr/>
            <p:nvPr/>
          </p:nvSpPr>
          <p:spPr>
            <a:xfrm>
              <a:off x="3939825" y="8047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99" name="Google Shape;8899;p208"/>
            <p:cNvSpPr/>
            <p:nvPr/>
          </p:nvSpPr>
          <p:spPr>
            <a:xfrm>
              <a:off x="55310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00" name="Google Shape;8900;p208"/>
            <p:cNvSpPr/>
            <p:nvPr/>
          </p:nvSpPr>
          <p:spPr>
            <a:xfrm>
              <a:off x="5332750" y="9936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01" name="Google Shape;8901;p208"/>
            <p:cNvSpPr/>
            <p:nvPr/>
          </p:nvSpPr>
          <p:spPr>
            <a:xfrm>
              <a:off x="5134425" y="9936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02" name="Google Shape;8902;p208"/>
            <p:cNvSpPr/>
            <p:nvPr/>
          </p:nvSpPr>
          <p:spPr>
            <a:xfrm>
              <a:off x="49337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03" name="Google Shape;8903;p208"/>
            <p:cNvSpPr/>
            <p:nvPr/>
          </p:nvSpPr>
          <p:spPr>
            <a:xfrm>
              <a:off x="47354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04" name="Google Shape;8904;p208"/>
            <p:cNvSpPr/>
            <p:nvPr/>
          </p:nvSpPr>
          <p:spPr>
            <a:xfrm>
              <a:off x="4537125" y="9936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05" name="Google Shape;8905;p208"/>
            <p:cNvSpPr/>
            <p:nvPr/>
          </p:nvSpPr>
          <p:spPr>
            <a:xfrm>
              <a:off x="43364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06" name="Google Shape;8906;p208"/>
            <p:cNvSpPr/>
            <p:nvPr/>
          </p:nvSpPr>
          <p:spPr>
            <a:xfrm>
              <a:off x="41381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07" name="Google Shape;8907;p208"/>
            <p:cNvSpPr/>
            <p:nvPr/>
          </p:nvSpPr>
          <p:spPr>
            <a:xfrm>
              <a:off x="3939825" y="9936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08" name="Google Shape;8908;p208"/>
            <p:cNvSpPr/>
            <p:nvPr/>
          </p:nvSpPr>
          <p:spPr>
            <a:xfrm>
              <a:off x="5731725" y="1182450"/>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1417"/>
                    <a:pt x="2928" y="1323"/>
                    <a:pt x="2928" y="1228"/>
                  </a:cubicBezTo>
                  <a:cubicBezTo>
                    <a:pt x="2550" y="851"/>
                    <a:pt x="2267" y="473"/>
                    <a:pt x="1984" y="95"/>
                  </a:cubicBezTo>
                  <a:cubicBezTo>
                    <a:pt x="1795" y="95"/>
                    <a:pt x="160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09" name="Google Shape;8909;p208"/>
            <p:cNvSpPr/>
            <p:nvPr/>
          </p:nvSpPr>
          <p:spPr>
            <a:xfrm>
              <a:off x="55310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1" y="2928"/>
                    <a:pt x="3022" y="2362"/>
                    <a:pt x="3022" y="1512"/>
                  </a:cubicBezTo>
                  <a:cubicBezTo>
                    <a:pt x="3022" y="662"/>
                    <a:pt x="2361"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10" name="Google Shape;8910;p208"/>
            <p:cNvSpPr/>
            <p:nvPr/>
          </p:nvSpPr>
          <p:spPr>
            <a:xfrm>
              <a:off x="5332750" y="11824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267" y="2928"/>
                    <a:pt x="2928" y="2362"/>
                    <a:pt x="2928" y="1512"/>
                  </a:cubicBezTo>
                  <a:cubicBezTo>
                    <a:pt x="3022"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11" name="Google Shape;8911;p208"/>
            <p:cNvSpPr/>
            <p:nvPr/>
          </p:nvSpPr>
          <p:spPr>
            <a:xfrm>
              <a:off x="5134425" y="11824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362"/>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12" name="Google Shape;8912;p208"/>
            <p:cNvSpPr/>
            <p:nvPr/>
          </p:nvSpPr>
          <p:spPr>
            <a:xfrm>
              <a:off x="49337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13" name="Google Shape;8913;p208"/>
            <p:cNvSpPr/>
            <p:nvPr/>
          </p:nvSpPr>
          <p:spPr>
            <a:xfrm>
              <a:off x="4735450" y="11824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14" name="Google Shape;8914;p208"/>
            <p:cNvSpPr/>
            <p:nvPr/>
          </p:nvSpPr>
          <p:spPr>
            <a:xfrm>
              <a:off x="4537125" y="11824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lnTo>
                    <a:pt x="1512" y="2928"/>
                  </a:lnTo>
                  <a:cubicBezTo>
                    <a:pt x="2267" y="2928"/>
                    <a:pt x="2928" y="2362"/>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15" name="Google Shape;8915;p208"/>
            <p:cNvSpPr/>
            <p:nvPr/>
          </p:nvSpPr>
          <p:spPr>
            <a:xfrm>
              <a:off x="43364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16" name="Google Shape;8916;p208"/>
            <p:cNvSpPr/>
            <p:nvPr/>
          </p:nvSpPr>
          <p:spPr>
            <a:xfrm>
              <a:off x="4138150" y="11824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17" name="Google Shape;8917;p208"/>
            <p:cNvSpPr/>
            <p:nvPr/>
          </p:nvSpPr>
          <p:spPr>
            <a:xfrm>
              <a:off x="3939825" y="1182450"/>
              <a:ext cx="73225" cy="73225"/>
            </a:xfrm>
            <a:custGeom>
              <a:avLst/>
              <a:gdLst/>
              <a:ahLst/>
              <a:cxnLst/>
              <a:rect l="l" t="t" r="r" b="b"/>
              <a:pathLst>
                <a:path w="2929" h="2929" extrusionOk="0">
                  <a:moveTo>
                    <a:pt x="1512" y="1"/>
                  </a:moveTo>
                  <a:cubicBezTo>
                    <a:pt x="662" y="1"/>
                    <a:pt x="1" y="662"/>
                    <a:pt x="1" y="1512"/>
                  </a:cubicBezTo>
                  <a:cubicBezTo>
                    <a:pt x="1" y="2267"/>
                    <a:pt x="662" y="2928"/>
                    <a:pt x="1512" y="2928"/>
                  </a:cubicBezTo>
                  <a:cubicBezTo>
                    <a:pt x="2267" y="2928"/>
                    <a:pt x="2928" y="2362"/>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18" name="Google Shape;8918;p208"/>
            <p:cNvSpPr/>
            <p:nvPr/>
          </p:nvSpPr>
          <p:spPr>
            <a:xfrm>
              <a:off x="5731725" y="1371325"/>
              <a:ext cx="73200" cy="73200"/>
            </a:xfrm>
            <a:custGeom>
              <a:avLst/>
              <a:gdLst/>
              <a:ahLst/>
              <a:cxnLst/>
              <a:rect l="l" t="t" r="r" b="b"/>
              <a:pathLst>
                <a:path w="2928" h="2928" extrusionOk="0">
                  <a:moveTo>
                    <a:pt x="1417" y="1"/>
                  </a:moveTo>
                  <a:cubicBezTo>
                    <a:pt x="662" y="1"/>
                    <a:pt x="0" y="662"/>
                    <a:pt x="0" y="1511"/>
                  </a:cubicBezTo>
                  <a:cubicBezTo>
                    <a:pt x="0" y="2267"/>
                    <a:pt x="662" y="2928"/>
                    <a:pt x="1417" y="2928"/>
                  </a:cubicBezTo>
                  <a:cubicBezTo>
                    <a:pt x="2267" y="2928"/>
                    <a:pt x="2928" y="2361"/>
                    <a:pt x="2928" y="1511"/>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19" name="Google Shape;8919;p208"/>
            <p:cNvSpPr/>
            <p:nvPr/>
          </p:nvSpPr>
          <p:spPr>
            <a:xfrm>
              <a:off x="55310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1" y="2928"/>
                    <a:pt x="3022" y="2361"/>
                    <a:pt x="3022" y="1511"/>
                  </a:cubicBezTo>
                  <a:cubicBezTo>
                    <a:pt x="3022" y="662"/>
                    <a:pt x="2361"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20" name="Google Shape;8920;p208"/>
            <p:cNvSpPr/>
            <p:nvPr/>
          </p:nvSpPr>
          <p:spPr>
            <a:xfrm>
              <a:off x="5332750" y="1371325"/>
              <a:ext cx="75550" cy="73200"/>
            </a:xfrm>
            <a:custGeom>
              <a:avLst/>
              <a:gdLst/>
              <a:ahLst/>
              <a:cxnLst/>
              <a:rect l="l" t="t" r="r" b="b"/>
              <a:pathLst>
                <a:path w="3022" h="2928" extrusionOk="0">
                  <a:moveTo>
                    <a:pt x="1511" y="1"/>
                  </a:moveTo>
                  <a:cubicBezTo>
                    <a:pt x="661" y="1"/>
                    <a:pt x="0" y="662"/>
                    <a:pt x="0" y="1511"/>
                  </a:cubicBezTo>
                  <a:cubicBezTo>
                    <a:pt x="0" y="2267"/>
                    <a:pt x="661" y="2928"/>
                    <a:pt x="1511" y="2928"/>
                  </a:cubicBezTo>
                  <a:cubicBezTo>
                    <a:pt x="2267" y="2928"/>
                    <a:pt x="2928" y="2361"/>
                    <a:pt x="2928" y="1511"/>
                  </a:cubicBezTo>
                  <a:cubicBezTo>
                    <a:pt x="3022"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21" name="Google Shape;8921;p208"/>
            <p:cNvSpPr/>
            <p:nvPr/>
          </p:nvSpPr>
          <p:spPr>
            <a:xfrm>
              <a:off x="5134425" y="1371325"/>
              <a:ext cx="73225" cy="73200"/>
            </a:xfrm>
            <a:custGeom>
              <a:avLst/>
              <a:gdLst/>
              <a:ahLst/>
              <a:cxnLst/>
              <a:rect l="l" t="t" r="r" b="b"/>
              <a:pathLst>
                <a:path w="2929" h="2928" extrusionOk="0">
                  <a:moveTo>
                    <a:pt x="1417" y="1"/>
                  </a:moveTo>
                  <a:cubicBezTo>
                    <a:pt x="662" y="1"/>
                    <a:pt x="1" y="662"/>
                    <a:pt x="1" y="1511"/>
                  </a:cubicBezTo>
                  <a:cubicBezTo>
                    <a:pt x="1" y="2267"/>
                    <a:pt x="662" y="2928"/>
                    <a:pt x="1417" y="2928"/>
                  </a:cubicBezTo>
                  <a:cubicBezTo>
                    <a:pt x="2267" y="2928"/>
                    <a:pt x="2928" y="2361"/>
                    <a:pt x="2928" y="1511"/>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22" name="Google Shape;8922;p208"/>
            <p:cNvSpPr/>
            <p:nvPr/>
          </p:nvSpPr>
          <p:spPr>
            <a:xfrm>
              <a:off x="49337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23" name="Google Shape;8923;p208"/>
            <p:cNvSpPr/>
            <p:nvPr/>
          </p:nvSpPr>
          <p:spPr>
            <a:xfrm>
              <a:off x="4735450" y="1371325"/>
              <a:ext cx="75575" cy="73200"/>
            </a:xfrm>
            <a:custGeom>
              <a:avLst/>
              <a:gdLst/>
              <a:ahLst/>
              <a:cxnLst/>
              <a:rect l="l" t="t" r="r" b="b"/>
              <a:pathLst>
                <a:path w="3023" h="2928" extrusionOk="0">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24" name="Google Shape;8924;p208"/>
            <p:cNvSpPr/>
            <p:nvPr/>
          </p:nvSpPr>
          <p:spPr>
            <a:xfrm>
              <a:off x="4537125" y="1371325"/>
              <a:ext cx="73225" cy="73200"/>
            </a:xfrm>
            <a:custGeom>
              <a:avLst/>
              <a:gdLst/>
              <a:ahLst/>
              <a:cxnLst/>
              <a:rect l="l" t="t" r="r" b="b"/>
              <a:pathLst>
                <a:path w="2929" h="2928" extrusionOk="0">
                  <a:moveTo>
                    <a:pt x="1417" y="1"/>
                  </a:moveTo>
                  <a:cubicBezTo>
                    <a:pt x="662" y="1"/>
                    <a:pt x="1" y="662"/>
                    <a:pt x="1" y="1511"/>
                  </a:cubicBezTo>
                  <a:cubicBezTo>
                    <a:pt x="1" y="2267"/>
                    <a:pt x="662" y="2928"/>
                    <a:pt x="1417" y="2928"/>
                  </a:cubicBezTo>
                  <a:lnTo>
                    <a:pt x="1512" y="2928"/>
                  </a:lnTo>
                  <a:cubicBezTo>
                    <a:pt x="2267" y="2928"/>
                    <a:pt x="2928" y="2361"/>
                    <a:pt x="2928" y="1511"/>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25" name="Google Shape;8925;p208"/>
            <p:cNvSpPr/>
            <p:nvPr/>
          </p:nvSpPr>
          <p:spPr>
            <a:xfrm>
              <a:off x="43364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26" name="Google Shape;8926;p208"/>
            <p:cNvSpPr/>
            <p:nvPr/>
          </p:nvSpPr>
          <p:spPr>
            <a:xfrm>
              <a:off x="4138150" y="1371325"/>
              <a:ext cx="75575" cy="73200"/>
            </a:xfrm>
            <a:custGeom>
              <a:avLst/>
              <a:gdLst/>
              <a:ahLst/>
              <a:cxnLst/>
              <a:rect l="l" t="t" r="r" b="b"/>
              <a:pathLst>
                <a:path w="3023" h="2928" extrusionOk="0">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27" name="Google Shape;8927;p208"/>
            <p:cNvSpPr/>
            <p:nvPr/>
          </p:nvSpPr>
          <p:spPr>
            <a:xfrm>
              <a:off x="3939825" y="1371325"/>
              <a:ext cx="73225" cy="73200"/>
            </a:xfrm>
            <a:custGeom>
              <a:avLst/>
              <a:gdLst/>
              <a:ahLst/>
              <a:cxnLst/>
              <a:rect l="l" t="t" r="r" b="b"/>
              <a:pathLst>
                <a:path w="2929" h="2928" extrusionOk="0">
                  <a:moveTo>
                    <a:pt x="1512" y="1"/>
                  </a:moveTo>
                  <a:cubicBezTo>
                    <a:pt x="662" y="1"/>
                    <a:pt x="1" y="662"/>
                    <a:pt x="1" y="1511"/>
                  </a:cubicBezTo>
                  <a:cubicBezTo>
                    <a:pt x="1" y="2267"/>
                    <a:pt x="662" y="2928"/>
                    <a:pt x="1512" y="2928"/>
                  </a:cubicBezTo>
                  <a:cubicBezTo>
                    <a:pt x="2267" y="2928"/>
                    <a:pt x="2928" y="2361"/>
                    <a:pt x="2928" y="1511"/>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28" name="Google Shape;8928;p208"/>
            <p:cNvSpPr/>
            <p:nvPr/>
          </p:nvSpPr>
          <p:spPr>
            <a:xfrm>
              <a:off x="5930025" y="1560200"/>
              <a:ext cx="73225" cy="73200"/>
            </a:xfrm>
            <a:custGeom>
              <a:avLst/>
              <a:gdLst/>
              <a:ahLst/>
              <a:cxnLst/>
              <a:rect l="l" t="t" r="r" b="b"/>
              <a:pathLst>
                <a:path w="2929" h="2928" extrusionOk="0">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29" name="Google Shape;8929;p208"/>
            <p:cNvSpPr/>
            <p:nvPr/>
          </p:nvSpPr>
          <p:spPr>
            <a:xfrm>
              <a:off x="5731725" y="1560200"/>
              <a:ext cx="73200" cy="73200"/>
            </a:xfrm>
            <a:custGeom>
              <a:avLst/>
              <a:gdLst/>
              <a:ahLst/>
              <a:cxnLst/>
              <a:rect l="l" t="t" r="r" b="b"/>
              <a:pathLst>
                <a:path w="2928" h="2928" extrusionOk="0">
                  <a:moveTo>
                    <a:pt x="1417" y="0"/>
                  </a:moveTo>
                  <a:cubicBezTo>
                    <a:pt x="662" y="0"/>
                    <a:pt x="0" y="661"/>
                    <a:pt x="0" y="1511"/>
                  </a:cubicBezTo>
                  <a:cubicBezTo>
                    <a:pt x="0" y="2267"/>
                    <a:pt x="662" y="2928"/>
                    <a:pt x="1417" y="2928"/>
                  </a:cubicBezTo>
                  <a:cubicBezTo>
                    <a:pt x="2267" y="2928"/>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30" name="Google Shape;8930;p208"/>
            <p:cNvSpPr/>
            <p:nvPr/>
          </p:nvSpPr>
          <p:spPr>
            <a:xfrm>
              <a:off x="55310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1" y="2928"/>
                    <a:pt x="3022" y="2361"/>
                    <a:pt x="3022" y="1511"/>
                  </a:cubicBezTo>
                  <a:cubicBezTo>
                    <a:pt x="3022" y="661"/>
                    <a:pt x="2361"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31" name="Google Shape;8931;p208"/>
            <p:cNvSpPr/>
            <p:nvPr/>
          </p:nvSpPr>
          <p:spPr>
            <a:xfrm>
              <a:off x="5332750" y="1560200"/>
              <a:ext cx="75550" cy="73200"/>
            </a:xfrm>
            <a:custGeom>
              <a:avLst/>
              <a:gdLst/>
              <a:ahLst/>
              <a:cxnLst/>
              <a:rect l="l" t="t" r="r" b="b"/>
              <a:pathLst>
                <a:path w="3022" h="2928" extrusionOk="0">
                  <a:moveTo>
                    <a:pt x="1511" y="0"/>
                  </a:moveTo>
                  <a:cubicBezTo>
                    <a:pt x="661" y="0"/>
                    <a:pt x="0" y="661"/>
                    <a:pt x="0" y="1511"/>
                  </a:cubicBezTo>
                  <a:cubicBezTo>
                    <a:pt x="0" y="2267"/>
                    <a:pt x="661" y="2928"/>
                    <a:pt x="1511" y="2928"/>
                  </a:cubicBezTo>
                  <a:cubicBezTo>
                    <a:pt x="2267" y="2928"/>
                    <a:pt x="2928" y="2361"/>
                    <a:pt x="2928" y="1511"/>
                  </a:cubicBezTo>
                  <a:cubicBezTo>
                    <a:pt x="3022"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32" name="Google Shape;8932;p208"/>
            <p:cNvSpPr/>
            <p:nvPr/>
          </p:nvSpPr>
          <p:spPr>
            <a:xfrm>
              <a:off x="5134425" y="1560200"/>
              <a:ext cx="73225" cy="73200"/>
            </a:xfrm>
            <a:custGeom>
              <a:avLst/>
              <a:gdLst/>
              <a:ahLst/>
              <a:cxnLst/>
              <a:rect l="l" t="t" r="r" b="b"/>
              <a:pathLst>
                <a:path w="2929" h="2928" extrusionOk="0">
                  <a:moveTo>
                    <a:pt x="1417" y="0"/>
                  </a:moveTo>
                  <a:cubicBezTo>
                    <a:pt x="662" y="0"/>
                    <a:pt x="1" y="661"/>
                    <a:pt x="1" y="1511"/>
                  </a:cubicBezTo>
                  <a:cubicBezTo>
                    <a:pt x="1" y="2267"/>
                    <a:pt x="662" y="2928"/>
                    <a:pt x="1417" y="2928"/>
                  </a:cubicBezTo>
                  <a:cubicBezTo>
                    <a:pt x="2267" y="2928"/>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33" name="Google Shape;8933;p208"/>
            <p:cNvSpPr/>
            <p:nvPr/>
          </p:nvSpPr>
          <p:spPr>
            <a:xfrm>
              <a:off x="49337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34" name="Google Shape;8934;p208"/>
            <p:cNvSpPr/>
            <p:nvPr/>
          </p:nvSpPr>
          <p:spPr>
            <a:xfrm>
              <a:off x="4735450" y="1560200"/>
              <a:ext cx="75575" cy="73200"/>
            </a:xfrm>
            <a:custGeom>
              <a:avLst/>
              <a:gdLst/>
              <a:ahLst/>
              <a:cxnLst/>
              <a:rect l="l" t="t" r="r" b="b"/>
              <a:pathLst>
                <a:path w="3023" h="2928" extrusionOk="0">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35" name="Google Shape;8935;p208"/>
            <p:cNvSpPr/>
            <p:nvPr/>
          </p:nvSpPr>
          <p:spPr>
            <a:xfrm>
              <a:off x="4537125" y="1560200"/>
              <a:ext cx="73225" cy="73200"/>
            </a:xfrm>
            <a:custGeom>
              <a:avLst/>
              <a:gdLst/>
              <a:ahLst/>
              <a:cxnLst/>
              <a:rect l="l" t="t" r="r" b="b"/>
              <a:pathLst>
                <a:path w="2929" h="2928" extrusionOk="0">
                  <a:moveTo>
                    <a:pt x="1417" y="0"/>
                  </a:moveTo>
                  <a:cubicBezTo>
                    <a:pt x="662" y="0"/>
                    <a:pt x="1" y="661"/>
                    <a:pt x="1" y="1511"/>
                  </a:cubicBezTo>
                  <a:cubicBezTo>
                    <a:pt x="1" y="2267"/>
                    <a:pt x="662" y="2928"/>
                    <a:pt x="1417" y="2928"/>
                  </a:cubicBezTo>
                  <a:lnTo>
                    <a:pt x="1512" y="2928"/>
                  </a:lnTo>
                  <a:cubicBezTo>
                    <a:pt x="2267" y="2928"/>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36" name="Google Shape;8936;p208"/>
            <p:cNvSpPr/>
            <p:nvPr/>
          </p:nvSpPr>
          <p:spPr>
            <a:xfrm>
              <a:off x="43364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37" name="Google Shape;8937;p208"/>
            <p:cNvSpPr/>
            <p:nvPr/>
          </p:nvSpPr>
          <p:spPr>
            <a:xfrm>
              <a:off x="4138150" y="1560200"/>
              <a:ext cx="75575" cy="73200"/>
            </a:xfrm>
            <a:custGeom>
              <a:avLst/>
              <a:gdLst/>
              <a:ahLst/>
              <a:cxnLst/>
              <a:rect l="l" t="t" r="r" b="b"/>
              <a:pathLst>
                <a:path w="3023" h="2928" extrusionOk="0">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38" name="Google Shape;8938;p208"/>
            <p:cNvSpPr/>
            <p:nvPr/>
          </p:nvSpPr>
          <p:spPr>
            <a:xfrm>
              <a:off x="3939825" y="1560200"/>
              <a:ext cx="73225" cy="73200"/>
            </a:xfrm>
            <a:custGeom>
              <a:avLst/>
              <a:gdLst/>
              <a:ahLst/>
              <a:cxnLst/>
              <a:rect l="l" t="t" r="r" b="b"/>
              <a:pathLst>
                <a:path w="2929" h="2928" extrusionOk="0">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39" name="Google Shape;8939;p208"/>
            <p:cNvSpPr/>
            <p:nvPr/>
          </p:nvSpPr>
          <p:spPr>
            <a:xfrm>
              <a:off x="5930025" y="17490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40" name="Google Shape;8940;p208"/>
            <p:cNvSpPr/>
            <p:nvPr/>
          </p:nvSpPr>
          <p:spPr>
            <a:xfrm>
              <a:off x="5731725" y="1749075"/>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41" name="Google Shape;8941;p208"/>
            <p:cNvSpPr/>
            <p:nvPr/>
          </p:nvSpPr>
          <p:spPr>
            <a:xfrm>
              <a:off x="55310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42" name="Google Shape;8942;p208"/>
            <p:cNvSpPr/>
            <p:nvPr/>
          </p:nvSpPr>
          <p:spPr>
            <a:xfrm>
              <a:off x="5332750" y="17490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43" name="Google Shape;8943;p208"/>
            <p:cNvSpPr/>
            <p:nvPr/>
          </p:nvSpPr>
          <p:spPr>
            <a:xfrm>
              <a:off x="5134425" y="17490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44" name="Google Shape;8944;p208"/>
            <p:cNvSpPr/>
            <p:nvPr/>
          </p:nvSpPr>
          <p:spPr>
            <a:xfrm>
              <a:off x="49337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45" name="Google Shape;8945;p208"/>
            <p:cNvSpPr/>
            <p:nvPr/>
          </p:nvSpPr>
          <p:spPr>
            <a:xfrm>
              <a:off x="47354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46" name="Google Shape;8946;p208"/>
            <p:cNvSpPr/>
            <p:nvPr/>
          </p:nvSpPr>
          <p:spPr>
            <a:xfrm>
              <a:off x="4537125" y="17490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47" name="Google Shape;8947;p208"/>
            <p:cNvSpPr/>
            <p:nvPr/>
          </p:nvSpPr>
          <p:spPr>
            <a:xfrm>
              <a:off x="43364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48" name="Google Shape;8948;p208"/>
            <p:cNvSpPr/>
            <p:nvPr/>
          </p:nvSpPr>
          <p:spPr>
            <a:xfrm>
              <a:off x="41381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49" name="Google Shape;8949;p208"/>
            <p:cNvSpPr/>
            <p:nvPr/>
          </p:nvSpPr>
          <p:spPr>
            <a:xfrm>
              <a:off x="3939825" y="17490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50" name="Google Shape;8950;p208"/>
            <p:cNvSpPr/>
            <p:nvPr/>
          </p:nvSpPr>
          <p:spPr>
            <a:xfrm>
              <a:off x="61283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51" name="Google Shape;8951;p208"/>
            <p:cNvSpPr/>
            <p:nvPr/>
          </p:nvSpPr>
          <p:spPr>
            <a:xfrm>
              <a:off x="5930025" y="1937925"/>
              <a:ext cx="73225" cy="75575"/>
            </a:xfrm>
            <a:custGeom>
              <a:avLst/>
              <a:gdLst/>
              <a:ahLst/>
              <a:cxnLst/>
              <a:rect l="l" t="t" r="r" b="b"/>
              <a:pathLst>
                <a:path w="2929" h="3023" extrusionOk="0">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52" name="Google Shape;8952;p208"/>
            <p:cNvSpPr/>
            <p:nvPr/>
          </p:nvSpPr>
          <p:spPr>
            <a:xfrm>
              <a:off x="5731725" y="1937925"/>
              <a:ext cx="73200" cy="75575"/>
            </a:xfrm>
            <a:custGeom>
              <a:avLst/>
              <a:gdLst/>
              <a:ahLst/>
              <a:cxnLst/>
              <a:rect l="l" t="t" r="r" b="b"/>
              <a:pathLst>
                <a:path w="2928" h="3023" extrusionOk="0">
                  <a:moveTo>
                    <a:pt x="1417" y="1"/>
                  </a:moveTo>
                  <a:cubicBezTo>
                    <a:pt x="662" y="1"/>
                    <a:pt x="0" y="662"/>
                    <a:pt x="0" y="1512"/>
                  </a:cubicBezTo>
                  <a:cubicBezTo>
                    <a:pt x="0" y="2267"/>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53" name="Google Shape;8953;p208"/>
            <p:cNvSpPr/>
            <p:nvPr/>
          </p:nvSpPr>
          <p:spPr>
            <a:xfrm>
              <a:off x="55310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1" y="3023"/>
                    <a:pt x="3022" y="2362"/>
                    <a:pt x="3022" y="1512"/>
                  </a:cubicBezTo>
                  <a:cubicBezTo>
                    <a:pt x="3022" y="662"/>
                    <a:pt x="2361"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54" name="Google Shape;8954;p208"/>
            <p:cNvSpPr/>
            <p:nvPr/>
          </p:nvSpPr>
          <p:spPr>
            <a:xfrm>
              <a:off x="5332750" y="1937925"/>
              <a:ext cx="75550" cy="75575"/>
            </a:xfrm>
            <a:custGeom>
              <a:avLst/>
              <a:gdLst/>
              <a:ahLst/>
              <a:cxnLst/>
              <a:rect l="l" t="t" r="r" b="b"/>
              <a:pathLst>
                <a:path w="3022" h="3023" extrusionOk="0">
                  <a:moveTo>
                    <a:pt x="1511" y="1"/>
                  </a:moveTo>
                  <a:cubicBezTo>
                    <a:pt x="661" y="1"/>
                    <a:pt x="0" y="662"/>
                    <a:pt x="0" y="1512"/>
                  </a:cubicBezTo>
                  <a:cubicBezTo>
                    <a:pt x="0" y="2267"/>
                    <a:pt x="661" y="3023"/>
                    <a:pt x="1511" y="3023"/>
                  </a:cubicBezTo>
                  <a:cubicBezTo>
                    <a:pt x="2267" y="3023"/>
                    <a:pt x="2928" y="2362"/>
                    <a:pt x="2928" y="1512"/>
                  </a:cubicBezTo>
                  <a:cubicBezTo>
                    <a:pt x="3022"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55" name="Google Shape;8955;p208"/>
            <p:cNvSpPr/>
            <p:nvPr/>
          </p:nvSpPr>
          <p:spPr>
            <a:xfrm>
              <a:off x="5134425" y="1937925"/>
              <a:ext cx="73225" cy="75575"/>
            </a:xfrm>
            <a:custGeom>
              <a:avLst/>
              <a:gdLst/>
              <a:ahLst/>
              <a:cxnLst/>
              <a:rect l="l" t="t" r="r" b="b"/>
              <a:pathLst>
                <a:path w="2929" h="3023" extrusionOk="0">
                  <a:moveTo>
                    <a:pt x="1417" y="1"/>
                  </a:moveTo>
                  <a:cubicBezTo>
                    <a:pt x="662" y="1"/>
                    <a:pt x="1" y="662"/>
                    <a:pt x="1" y="1512"/>
                  </a:cubicBezTo>
                  <a:cubicBezTo>
                    <a:pt x="1" y="2267"/>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56" name="Google Shape;8956;p208"/>
            <p:cNvSpPr/>
            <p:nvPr/>
          </p:nvSpPr>
          <p:spPr>
            <a:xfrm>
              <a:off x="49337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57" name="Google Shape;8957;p208"/>
            <p:cNvSpPr/>
            <p:nvPr/>
          </p:nvSpPr>
          <p:spPr>
            <a:xfrm>
              <a:off x="47354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58" name="Google Shape;8958;p208"/>
            <p:cNvSpPr/>
            <p:nvPr/>
          </p:nvSpPr>
          <p:spPr>
            <a:xfrm>
              <a:off x="4537125" y="1937925"/>
              <a:ext cx="73225" cy="75575"/>
            </a:xfrm>
            <a:custGeom>
              <a:avLst/>
              <a:gdLst/>
              <a:ahLst/>
              <a:cxnLst/>
              <a:rect l="l" t="t" r="r" b="b"/>
              <a:pathLst>
                <a:path w="2929" h="3023" extrusionOk="0">
                  <a:moveTo>
                    <a:pt x="1417" y="1"/>
                  </a:moveTo>
                  <a:cubicBezTo>
                    <a:pt x="662" y="1"/>
                    <a:pt x="1" y="662"/>
                    <a:pt x="1" y="1512"/>
                  </a:cubicBezTo>
                  <a:cubicBezTo>
                    <a:pt x="1" y="2267"/>
                    <a:pt x="662" y="3023"/>
                    <a:pt x="1417" y="3023"/>
                  </a:cubicBezTo>
                  <a:lnTo>
                    <a:pt x="1512" y="3023"/>
                  </a:lnTo>
                  <a:cubicBezTo>
                    <a:pt x="2267" y="3023"/>
                    <a:pt x="2928" y="2362"/>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59" name="Google Shape;8959;p208"/>
            <p:cNvSpPr/>
            <p:nvPr/>
          </p:nvSpPr>
          <p:spPr>
            <a:xfrm>
              <a:off x="43364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60" name="Google Shape;8960;p208"/>
            <p:cNvSpPr/>
            <p:nvPr/>
          </p:nvSpPr>
          <p:spPr>
            <a:xfrm>
              <a:off x="41381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61" name="Google Shape;8961;p208"/>
            <p:cNvSpPr/>
            <p:nvPr/>
          </p:nvSpPr>
          <p:spPr>
            <a:xfrm>
              <a:off x="3939825" y="1937925"/>
              <a:ext cx="73225" cy="75575"/>
            </a:xfrm>
            <a:custGeom>
              <a:avLst/>
              <a:gdLst/>
              <a:ahLst/>
              <a:cxnLst/>
              <a:rect l="l" t="t" r="r" b="b"/>
              <a:pathLst>
                <a:path w="2929" h="3023" extrusionOk="0">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62" name="Google Shape;8962;p208"/>
            <p:cNvSpPr/>
            <p:nvPr/>
          </p:nvSpPr>
          <p:spPr>
            <a:xfrm>
              <a:off x="61283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63" name="Google Shape;8963;p208"/>
            <p:cNvSpPr/>
            <p:nvPr/>
          </p:nvSpPr>
          <p:spPr>
            <a:xfrm>
              <a:off x="5930025" y="212680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64" name="Google Shape;8964;p208"/>
            <p:cNvSpPr/>
            <p:nvPr/>
          </p:nvSpPr>
          <p:spPr>
            <a:xfrm>
              <a:off x="5731725" y="2126800"/>
              <a:ext cx="73200" cy="75575"/>
            </a:xfrm>
            <a:custGeom>
              <a:avLst/>
              <a:gdLst/>
              <a:ahLst/>
              <a:cxnLst/>
              <a:rect l="l" t="t" r="r" b="b"/>
              <a:pathLst>
                <a:path w="2928" h="3023" extrusionOk="0">
                  <a:moveTo>
                    <a:pt x="1417" y="1"/>
                  </a:moveTo>
                  <a:cubicBezTo>
                    <a:pt x="662" y="1"/>
                    <a:pt x="0" y="662"/>
                    <a:pt x="0" y="1511"/>
                  </a:cubicBezTo>
                  <a:cubicBezTo>
                    <a:pt x="0" y="2361"/>
                    <a:pt x="662" y="3022"/>
                    <a:pt x="1417" y="3022"/>
                  </a:cubicBezTo>
                  <a:cubicBezTo>
                    <a:pt x="2267" y="3022"/>
                    <a:pt x="2928" y="2361"/>
                    <a:pt x="2928" y="1511"/>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65" name="Google Shape;8965;p208"/>
            <p:cNvSpPr/>
            <p:nvPr/>
          </p:nvSpPr>
          <p:spPr>
            <a:xfrm>
              <a:off x="55310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1" y="3022"/>
                    <a:pt x="3022" y="2361"/>
                    <a:pt x="3022" y="1511"/>
                  </a:cubicBezTo>
                  <a:cubicBezTo>
                    <a:pt x="3022" y="662"/>
                    <a:pt x="2361"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66" name="Google Shape;8966;p208"/>
            <p:cNvSpPr/>
            <p:nvPr/>
          </p:nvSpPr>
          <p:spPr>
            <a:xfrm>
              <a:off x="5332750" y="212680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267" y="3022"/>
                    <a:pt x="2928" y="2361"/>
                    <a:pt x="2928" y="1511"/>
                  </a:cubicBezTo>
                  <a:cubicBezTo>
                    <a:pt x="3022"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67" name="Google Shape;8967;p208"/>
            <p:cNvSpPr/>
            <p:nvPr/>
          </p:nvSpPr>
          <p:spPr>
            <a:xfrm>
              <a:off x="5134425" y="212680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cubicBezTo>
                    <a:pt x="2267" y="3022"/>
                    <a:pt x="2928" y="2361"/>
                    <a:pt x="2928" y="1511"/>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68" name="Google Shape;8968;p208"/>
            <p:cNvSpPr/>
            <p:nvPr/>
          </p:nvSpPr>
          <p:spPr>
            <a:xfrm>
              <a:off x="49337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69" name="Google Shape;8969;p208"/>
            <p:cNvSpPr/>
            <p:nvPr/>
          </p:nvSpPr>
          <p:spPr>
            <a:xfrm>
              <a:off x="47354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70" name="Google Shape;8970;p208"/>
            <p:cNvSpPr/>
            <p:nvPr/>
          </p:nvSpPr>
          <p:spPr>
            <a:xfrm>
              <a:off x="4537125" y="212680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71" name="Google Shape;8971;p208"/>
            <p:cNvSpPr/>
            <p:nvPr/>
          </p:nvSpPr>
          <p:spPr>
            <a:xfrm>
              <a:off x="43364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72" name="Google Shape;8972;p208"/>
            <p:cNvSpPr/>
            <p:nvPr/>
          </p:nvSpPr>
          <p:spPr>
            <a:xfrm>
              <a:off x="41381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73" name="Google Shape;8973;p208"/>
            <p:cNvSpPr/>
            <p:nvPr/>
          </p:nvSpPr>
          <p:spPr>
            <a:xfrm>
              <a:off x="3939825" y="212680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74" name="Google Shape;8974;p208"/>
            <p:cNvSpPr/>
            <p:nvPr/>
          </p:nvSpPr>
          <p:spPr>
            <a:xfrm>
              <a:off x="61283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75" name="Google Shape;8975;p208"/>
            <p:cNvSpPr/>
            <p:nvPr/>
          </p:nvSpPr>
          <p:spPr>
            <a:xfrm>
              <a:off x="5930025" y="231567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76" name="Google Shape;8976;p208"/>
            <p:cNvSpPr/>
            <p:nvPr/>
          </p:nvSpPr>
          <p:spPr>
            <a:xfrm>
              <a:off x="5731725" y="2315675"/>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77" name="Google Shape;8977;p208"/>
            <p:cNvSpPr/>
            <p:nvPr/>
          </p:nvSpPr>
          <p:spPr>
            <a:xfrm>
              <a:off x="55310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78" name="Google Shape;8978;p208"/>
            <p:cNvSpPr/>
            <p:nvPr/>
          </p:nvSpPr>
          <p:spPr>
            <a:xfrm>
              <a:off x="5332750" y="231567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79" name="Google Shape;8979;p208"/>
            <p:cNvSpPr/>
            <p:nvPr/>
          </p:nvSpPr>
          <p:spPr>
            <a:xfrm>
              <a:off x="5134425" y="231567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80" name="Google Shape;8980;p208"/>
            <p:cNvSpPr/>
            <p:nvPr/>
          </p:nvSpPr>
          <p:spPr>
            <a:xfrm>
              <a:off x="49337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81" name="Google Shape;8981;p208"/>
            <p:cNvSpPr/>
            <p:nvPr/>
          </p:nvSpPr>
          <p:spPr>
            <a:xfrm>
              <a:off x="47354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82" name="Google Shape;8982;p208"/>
            <p:cNvSpPr/>
            <p:nvPr/>
          </p:nvSpPr>
          <p:spPr>
            <a:xfrm>
              <a:off x="4537125" y="231567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83" name="Google Shape;8983;p208"/>
            <p:cNvSpPr/>
            <p:nvPr/>
          </p:nvSpPr>
          <p:spPr>
            <a:xfrm>
              <a:off x="43364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84" name="Google Shape;8984;p208"/>
            <p:cNvSpPr/>
            <p:nvPr/>
          </p:nvSpPr>
          <p:spPr>
            <a:xfrm>
              <a:off x="41381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85" name="Google Shape;8985;p208"/>
            <p:cNvSpPr/>
            <p:nvPr/>
          </p:nvSpPr>
          <p:spPr>
            <a:xfrm>
              <a:off x="3939825" y="231567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86" name="Google Shape;8986;p208"/>
            <p:cNvSpPr/>
            <p:nvPr/>
          </p:nvSpPr>
          <p:spPr>
            <a:xfrm>
              <a:off x="6326650" y="2509250"/>
              <a:ext cx="28375" cy="68500"/>
            </a:xfrm>
            <a:custGeom>
              <a:avLst/>
              <a:gdLst/>
              <a:ahLst/>
              <a:cxnLst/>
              <a:rect l="l" t="t" r="r" b="b"/>
              <a:pathLst>
                <a:path w="1135" h="2740" extrusionOk="0">
                  <a:moveTo>
                    <a:pt x="851" y="1"/>
                  </a:moveTo>
                  <a:cubicBezTo>
                    <a:pt x="379" y="284"/>
                    <a:pt x="1" y="756"/>
                    <a:pt x="1" y="1323"/>
                  </a:cubicBezTo>
                  <a:cubicBezTo>
                    <a:pt x="1" y="1984"/>
                    <a:pt x="473" y="2551"/>
                    <a:pt x="1134" y="2740"/>
                  </a:cubicBezTo>
                  <a:cubicBezTo>
                    <a:pt x="1040" y="1795"/>
                    <a:pt x="945" y="945"/>
                    <a:pt x="85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87" name="Google Shape;8987;p208"/>
            <p:cNvSpPr/>
            <p:nvPr/>
          </p:nvSpPr>
          <p:spPr>
            <a:xfrm>
              <a:off x="61283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88" name="Google Shape;8988;p208"/>
            <p:cNvSpPr/>
            <p:nvPr/>
          </p:nvSpPr>
          <p:spPr>
            <a:xfrm>
              <a:off x="5930025" y="250455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89" name="Google Shape;8989;p208"/>
            <p:cNvSpPr/>
            <p:nvPr/>
          </p:nvSpPr>
          <p:spPr>
            <a:xfrm>
              <a:off x="5731725" y="2504550"/>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90" name="Google Shape;8990;p208"/>
            <p:cNvSpPr/>
            <p:nvPr/>
          </p:nvSpPr>
          <p:spPr>
            <a:xfrm>
              <a:off x="55310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91" name="Google Shape;8991;p208"/>
            <p:cNvSpPr/>
            <p:nvPr/>
          </p:nvSpPr>
          <p:spPr>
            <a:xfrm>
              <a:off x="5332750" y="250455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92" name="Google Shape;8992;p208"/>
            <p:cNvSpPr/>
            <p:nvPr/>
          </p:nvSpPr>
          <p:spPr>
            <a:xfrm>
              <a:off x="5134425" y="250455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93" name="Google Shape;8993;p208"/>
            <p:cNvSpPr/>
            <p:nvPr/>
          </p:nvSpPr>
          <p:spPr>
            <a:xfrm>
              <a:off x="49337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94" name="Google Shape;8994;p208"/>
            <p:cNvSpPr/>
            <p:nvPr/>
          </p:nvSpPr>
          <p:spPr>
            <a:xfrm>
              <a:off x="47354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95" name="Google Shape;8995;p208"/>
            <p:cNvSpPr/>
            <p:nvPr/>
          </p:nvSpPr>
          <p:spPr>
            <a:xfrm>
              <a:off x="4537125" y="250455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96" name="Google Shape;8996;p208"/>
            <p:cNvSpPr/>
            <p:nvPr/>
          </p:nvSpPr>
          <p:spPr>
            <a:xfrm>
              <a:off x="43364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97" name="Google Shape;8997;p208"/>
            <p:cNvSpPr/>
            <p:nvPr/>
          </p:nvSpPr>
          <p:spPr>
            <a:xfrm>
              <a:off x="41381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98" name="Google Shape;8998;p208"/>
            <p:cNvSpPr/>
            <p:nvPr/>
          </p:nvSpPr>
          <p:spPr>
            <a:xfrm>
              <a:off x="3939825" y="250455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99" name="Google Shape;8999;p208"/>
            <p:cNvSpPr/>
            <p:nvPr/>
          </p:nvSpPr>
          <p:spPr>
            <a:xfrm>
              <a:off x="6326650" y="2693400"/>
              <a:ext cx="40175" cy="75575"/>
            </a:xfrm>
            <a:custGeom>
              <a:avLst/>
              <a:gdLst/>
              <a:ahLst/>
              <a:cxnLst/>
              <a:rect l="l" t="t" r="r" b="b"/>
              <a:pathLst>
                <a:path w="1607" h="3023" extrusionOk="0">
                  <a:moveTo>
                    <a:pt x="1512" y="1"/>
                  </a:moveTo>
                  <a:cubicBezTo>
                    <a:pt x="662" y="1"/>
                    <a:pt x="1" y="662"/>
                    <a:pt x="1" y="1512"/>
                  </a:cubicBezTo>
                  <a:cubicBezTo>
                    <a:pt x="1" y="2362"/>
                    <a:pt x="662" y="3023"/>
                    <a:pt x="1512" y="3023"/>
                  </a:cubicBezTo>
                  <a:lnTo>
                    <a:pt x="1512" y="2928"/>
                  </a:lnTo>
                  <a:lnTo>
                    <a:pt x="1606" y="2928"/>
                  </a:lnTo>
                  <a:cubicBezTo>
                    <a:pt x="1606" y="1984"/>
                    <a:pt x="1512" y="1040"/>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00" name="Google Shape;9000;p208"/>
            <p:cNvSpPr/>
            <p:nvPr/>
          </p:nvSpPr>
          <p:spPr>
            <a:xfrm>
              <a:off x="61283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01" name="Google Shape;9001;p208"/>
            <p:cNvSpPr/>
            <p:nvPr/>
          </p:nvSpPr>
          <p:spPr>
            <a:xfrm>
              <a:off x="5930025" y="2693400"/>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02" name="Google Shape;9002;p208"/>
            <p:cNvSpPr/>
            <p:nvPr/>
          </p:nvSpPr>
          <p:spPr>
            <a:xfrm>
              <a:off x="5731725" y="2693400"/>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03" name="Google Shape;9003;p208"/>
            <p:cNvSpPr/>
            <p:nvPr/>
          </p:nvSpPr>
          <p:spPr>
            <a:xfrm>
              <a:off x="55310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04" name="Google Shape;9004;p208"/>
            <p:cNvSpPr/>
            <p:nvPr/>
          </p:nvSpPr>
          <p:spPr>
            <a:xfrm>
              <a:off x="5332750" y="2693400"/>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267" y="3023"/>
                    <a:pt x="2928" y="2362"/>
                    <a:pt x="2928" y="1512"/>
                  </a:cubicBezTo>
                  <a:cubicBezTo>
                    <a:pt x="3022"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05" name="Google Shape;9005;p208"/>
            <p:cNvSpPr/>
            <p:nvPr/>
          </p:nvSpPr>
          <p:spPr>
            <a:xfrm>
              <a:off x="5134425" y="2693400"/>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06" name="Google Shape;9006;p208"/>
            <p:cNvSpPr/>
            <p:nvPr/>
          </p:nvSpPr>
          <p:spPr>
            <a:xfrm>
              <a:off x="49337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07" name="Google Shape;9007;p208"/>
            <p:cNvSpPr/>
            <p:nvPr/>
          </p:nvSpPr>
          <p:spPr>
            <a:xfrm>
              <a:off x="47354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08" name="Google Shape;9008;p208"/>
            <p:cNvSpPr/>
            <p:nvPr/>
          </p:nvSpPr>
          <p:spPr>
            <a:xfrm>
              <a:off x="4537125" y="2693400"/>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09" name="Google Shape;9009;p208"/>
            <p:cNvSpPr/>
            <p:nvPr/>
          </p:nvSpPr>
          <p:spPr>
            <a:xfrm>
              <a:off x="43364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10" name="Google Shape;9010;p208"/>
            <p:cNvSpPr/>
            <p:nvPr/>
          </p:nvSpPr>
          <p:spPr>
            <a:xfrm>
              <a:off x="41381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11" name="Google Shape;9011;p208"/>
            <p:cNvSpPr/>
            <p:nvPr/>
          </p:nvSpPr>
          <p:spPr>
            <a:xfrm>
              <a:off x="3939825" y="2693400"/>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9012" name="Google Shape;9012;p208"/>
          <p:cNvSpPr txBox="1"/>
          <p:nvPr/>
        </p:nvSpPr>
        <p:spPr>
          <a:xfrm>
            <a:off x="4094275"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99.xml><?xml version="1.0" encoding="utf-8"?>
<p:sldLayout xmlns:a="http://schemas.openxmlformats.org/drawingml/2006/main" xmlns:r="http://schemas.openxmlformats.org/officeDocument/2006/relationships" xmlns:p="http://schemas.openxmlformats.org/presentationml/2006/main" matchingName="Shapes &amp; Imgs, title and lead-in left">
  <p:cSld name="Shapes &amp; Imgs, title and lead-in left">
    <p:spTree>
      <p:nvGrpSpPr>
        <p:cNvPr id="1" name="Shape 9013"/>
        <p:cNvGrpSpPr/>
        <p:nvPr/>
      </p:nvGrpSpPr>
      <p:grpSpPr>
        <a:xfrm>
          <a:off x="0" y="0"/>
          <a:ext cx="0" cy="0"/>
          <a:chOff x="0" y="0"/>
          <a:chExt cx="0" cy="0"/>
        </a:xfrm>
      </p:grpSpPr>
      <p:sp>
        <p:nvSpPr>
          <p:cNvPr id="9014" name="Google Shape;9014;p209"/>
          <p:cNvSpPr/>
          <p:nvPr/>
        </p:nvSpPr>
        <p:spPr>
          <a:xfrm>
            <a:off x="5715000" y="0"/>
            <a:ext cx="1714500" cy="3429000"/>
          </a:xfrm>
          <a:prstGeom prst="rect">
            <a:avLst/>
          </a:pr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15" name="Google Shape;9015;p209"/>
          <p:cNvSpPr/>
          <p:nvPr/>
        </p:nvSpPr>
        <p:spPr>
          <a:xfrm>
            <a:off x="5715000" y="3429000"/>
            <a:ext cx="1714500" cy="1714500"/>
          </a:xfrm>
          <a:prstGeom prst="rect">
            <a:avLst/>
          </a:pr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16" name="Google Shape;9016;p209"/>
          <p:cNvSpPr/>
          <p:nvPr/>
        </p:nvSpPr>
        <p:spPr>
          <a:xfrm>
            <a:off x="7429500" y="3429000"/>
            <a:ext cx="1714500" cy="1714500"/>
          </a:xfrm>
          <a:prstGeom prst="rect">
            <a:avLst/>
          </a:pr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17" name="Google Shape;9017;p209"/>
          <p:cNvSpPr txBox="1">
            <a:spLocks noGrp="1"/>
          </p:cNvSpPr>
          <p:nvPr>
            <p:ph type="title"/>
          </p:nvPr>
        </p:nvSpPr>
        <p:spPr>
          <a:xfrm>
            <a:off x="609452" y="1292040"/>
            <a:ext cx="4366500" cy="11463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800"/>
              <a:buNone/>
              <a:defRPr sz="28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9018" name="Google Shape;9018;p209"/>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9019" name="Google Shape;9019;p209"/>
          <p:cNvSpPr/>
          <p:nvPr/>
        </p:nvSpPr>
        <p:spPr>
          <a:xfrm>
            <a:off x="7429500" y="0"/>
            <a:ext cx="1714500" cy="1714500"/>
          </a:xfrm>
          <a:prstGeom prst="rect">
            <a:avLst/>
          </a:pr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20" name="Google Shape;9020;p209"/>
          <p:cNvSpPr txBox="1">
            <a:spLocks noGrp="1"/>
          </p:cNvSpPr>
          <p:nvPr>
            <p:ph type="subTitle" idx="1"/>
          </p:nvPr>
        </p:nvSpPr>
        <p:spPr>
          <a:xfrm>
            <a:off x="609352" y="2743065"/>
            <a:ext cx="4366500" cy="1044600"/>
          </a:xfrm>
          <a:prstGeom prst="rect">
            <a:avLst/>
          </a:prstGeom>
          <a:noFill/>
          <a:ln>
            <a:noFill/>
          </a:ln>
        </p:spPr>
        <p:txBody>
          <a:bodyPr spcFirstLastPara="1" wrap="square" lIns="91425" tIns="91425" rIns="91425" bIns="91425" anchor="t" anchorCtr="0">
            <a:normAutofit/>
          </a:bodyPr>
          <a:lstStyle>
            <a:lvl1pPr lvl="0" algn="l">
              <a:lnSpc>
                <a:spcPct val="115000"/>
              </a:lnSpc>
              <a:spcBef>
                <a:spcPts val="0"/>
              </a:spcBef>
              <a:spcAft>
                <a:spcPts val="0"/>
              </a:spcAft>
              <a:buSzPts val="1600"/>
              <a:buNone/>
              <a:defRPr/>
            </a:lvl1pPr>
            <a:lvl2pPr lvl="1" algn="l">
              <a:lnSpc>
                <a:spcPct val="115000"/>
              </a:lnSpc>
              <a:spcBef>
                <a:spcPts val="0"/>
              </a:spcBef>
              <a:spcAft>
                <a:spcPts val="0"/>
              </a:spcAft>
              <a:buSzPts val="1400"/>
              <a:buNone/>
              <a:defRPr/>
            </a:lvl2pPr>
            <a:lvl3pPr lvl="2" algn="l">
              <a:lnSpc>
                <a:spcPct val="115000"/>
              </a:lnSpc>
              <a:spcBef>
                <a:spcPts val="0"/>
              </a:spcBef>
              <a:spcAft>
                <a:spcPts val="0"/>
              </a:spcAft>
              <a:buSzPts val="1200"/>
              <a:buNone/>
              <a:defRPr/>
            </a:lvl3pPr>
            <a:lvl4pPr lvl="3" algn="l">
              <a:lnSpc>
                <a:spcPct val="115000"/>
              </a:lnSpc>
              <a:spcBef>
                <a:spcPts val="0"/>
              </a:spcBef>
              <a:spcAft>
                <a:spcPts val="0"/>
              </a:spcAft>
              <a:buSzPts val="1200"/>
              <a:buNone/>
              <a:defRPr/>
            </a:lvl4pPr>
            <a:lvl5pPr lvl="4" algn="l">
              <a:lnSpc>
                <a:spcPct val="115000"/>
              </a:lnSpc>
              <a:spcBef>
                <a:spcPts val="0"/>
              </a:spcBef>
              <a:spcAft>
                <a:spcPts val="0"/>
              </a:spcAft>
              <a:buSzPts val="1000"/>
              <a:buNone/>
              <a:defRPr/>
            </a:lvl5pPr>
            <a:lvl6pPr lvl="5" algn="l">
              <a:lnSpc>
                <a:spcPct val="115000"/>
              </a:lnSpc>
              <a:spcBef>
                <a:spcPts val="0"/>
              </a:spcBef>
              <a:spcAft>
                <a:spcPts val="0"/>
              </a:spcAft>
              <a:buSzPts val="1000"/>
              <a:buNone/>
              <a:defRPr/>
            </a:lvl6pPr>
            <a:lvl7pPr lvl="6" algn="l">
              <a:lnSpc>
                <a:spcPct val="115000"/>
              </a:lnSpc>
              <a:spcBef>
                <a:spcPts val="0"/>
              </a:spcBef>
              <a:spcAft>
                <a:spcPts val="0"/>
              </a:spcAft>
              <a:buSzPts val="1000"/>
              <a:buNone/>
              <a:defRPr/>
            </a:lvl7pPr>
            <a:lvl8pPr lvl="7" algn="l">
              <a:lnSpc>
                <a:spcPct val="115000"/>
              </a:lnSpc>
              <a:spcBef>
                <a:spcPts val="0"/>
              </a:spcBef>
              <a:spcAft>
                <a:spcPts val="0"/>
              </a:spcAft>
              <a:buSzPts val="900"/>
              <a:buNone/>
              <a:defRPr/>
            </a:lvl8pPr>
            <a:lvl9pPr lvl="8" algn="l">
              <a:lnSpc>
                <a:spcPct val="115000"/>
              </a:lnSpc>
              <a:spcBef>
                <a:spcPts val="0"/>
              </a:spcBef>
              <a:spcAft>
                <a:spcPts val="0"/>
              </a:spcAft>
              <a:buSzPts val="900"/>
              <a:buNone/>
              <a:defRPr/>
            </a:lvl9pPr>
          </a:lstStyle>
          <a:p>
            <a:endParaRPr/>
          </a:p>
        </p:txBody>
      </p:sp>
      <p:pic>
        <p:nvPicPr>
          <p:cNvPr id="9021" name="Google Shape;9021;p209"/>
          <p:cNvPicPr preferRelativeResize="0"/>
          <p:nvPr/>
        </p:nvPicPr>
        <p:blipFill rotWithShape="1">
          <a:blip r:embed="rId2">
            <a:alphaModFix/>
          </a:blip>
          <a:srcRect b="33253"/>
          <a:stretch/>
        </p:blipFill>
        <p:spPr>
          <a:xfrm>
            <a:off x="7429488" y="1715001"/>
            <a:ext cx="1714500" cy="1714500"/>
          </a:xfrm>
          <a:prstGeom prst="rect">
            <a:avLst/>
          </a:prstGeom>
          <a:noFill/>
          <a:ln>
            <a:noFill/>
          </a:ln>
        </p:spPr>
      </p:pic>
      <p:pic>
        <p:nvPicPr>
          <p:cNvPr id="9022" name="Google Shape;9022;p209"/>
          <p:cNvPicPr preferRelativeResize="0"/>
          <p:nvPr/>
        </p:nvPicPr>
        <p:blipFill rotWithShape="1">
          <a:blip r:embed="rId3">
            <a:alphaModFix/>
          </a:blip>
          <a:srcRect t="49" b="59"/>
          <a:stretch/>
        </p:blipFill>
        <p:spPr>
          <a:xfrm>
            <a:off x="5714925" y="-350"/>
            <a:ext cx="1714650" cy="3429002"/>
          </a:xfrm>
          <a:prstGeom prst="rect">
            <a:avLst/>
          </a:prstGeom>
          <a:noFill/>
          <a:ln>
            <a:noFill/>
          </a:ln>
        </p:spPr>
      </p:pic>
      <p:pic>
        <p:nvPicPr>
          <p:cNvPr id="9023" name="Google Shape;9023;p209"/>
          <p:cNvPicPr preferRelativeResize="0"/>
          <p:nvPr/>
        </p:nvPicPr>
        <p:blipFill rotWithShape="1">
          <a:blip r:embed="rId4">
            <a:alphaModFix/>
          </a:blip>
          <a:srcRect l="9561" r="15683"/>
          <a:stretch/>
        </p:blipFill>
        <p:spPr>
          <a:xfrm>
            <a:off x="5715000" y="3429000"/>
            <a:ext cx="1714500" cy="1714500"/>
          </a:xfrm>
          <a:prstGeom prst="ellipse">
            <a:avLst/>
          </a:prstGeom>
          <a:noFill/>
          <a:ln>
            <a:noFill/>
          </a:ln>
        </p:spPr>
      </p:pic>
      <p:grpSp>
        <p:nvGrpSpPr>
          <p:cNvPr id="9024" name="Google Shape;9024;p209"/>
          <p:cNvGrpSpPr/>
          <p:nvPr/>
        </p:nvGrpSpPr>
        <p:grpSpPr>
          <a:xfrm>
            <a:off x="8041173" y="4778596"/>
            <a:ext cx="598277" cy="170409"/>
            <a:chOff x="238125" y="1822850"/>
            <a:chExt cx="7080200" cy="2016675"/>
          </a:xfrm>
        </p:grpSpPr>
        <p:sp>
          <p:nvSpPr>
            <p:cNvPr id="9025" name="Google Shape;9025;p209"/>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26" name="Google Shape;9026;p209"/>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27" name="Google Shape;9027;p209"/>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28" name="Google Shape;9028;p209"/>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29" name="Google Shape;9029;p209"/>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30" name="Google Shape;9030;p209"/>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31" name="Google Shape;9031;p209"/>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032" name="Google Shape;9032;p209"/>
          <p:cNvGrpSpPr/>
          <p:nvPr/>
        </p:nvGrpSpPr>
        <p:grpSpPr>
          <a:xfrm>
            <a:off x="7429557" y="273"/>
            <a:ext cx="1714747" cy="1713968"/>
            <a:chOff x="1189450" y="238125"/>
            <a:chExt cx="5177375" cy="5175025"/>
          </a:xfrm>
        </p:grpSpPr>
        <p:sp>
          <p:nvSpPr>
            <p:cNvPr id="9033" name="Google Shape;9033;p209"/>
            <p:cNvSpPr/>
            <p:nvPr/>
          </p:nvSpPr>
          <p:spPr>
            <a:xfrm>
              <a:off x="3342550" y="261725"/>
              <a:ext cx="75550" cy="51950"/>
            </a:xfrm>
            <a:custGeom>
              <a:avLst/>
              <a:gdLst/>
              <a:ahLst/>
              <a:cxnLst/>
              <a:rect l="l" t="t" r="r" b="b"/>
              <a:pathLst>
                <a:path w="3022" h="2078" extrusionOk="0">
                  <a:moveTo>
                    <a:pt x="2927" y="0"/>
                  </a:moveTo>
                  <a:cubicBezTo>
                    <a:pt x="1889" y="189"/>
                    <a:pt x="944" y="284"/>
                    <a:pt x="0" y="473"/>
                  </a:cubicBezTo>
                  <a:cubicBezTo>
                    <a:pt x="0" y="473"/>
                    <a:pt x="0" y="473"/>
                    <a:pt x="0" y="567"/>
                  </a:cubicBezTo>
                  <a:cubicBezTo>
                    <a:pt x="0" y="1417"/>
                    <a:pt x="661" y="2078"/>
                    <a:pt x="1511" y="2078"/>
                  </a:cubicBezTo>
                  <a:cubicBezTo>
                    <a:pt x="2361" y="2078"/>
                    <a:pt x="3022" y="1417"/>
                    <a:pt x="3022" y="567"/>
                  </a:cubicBezTo>
                  <a:cubicBezTo>
                    <a:pt x="3022" y="378"/>
                    <a:pt x="2927" y="189"/>
                    <a:pt x="292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34" name="Google Shape;9034;p209"/>
            <p:cNvSpPr/>
            <p:nvPr/>
          </p:nvSpPr>
          <p:spPr>
            <a:xfrm>
              <a:off x="3540850" y="242825"/>
              <a:ext cx="75575" cy="70850"/>
            </a:xfrm>
            <a:custGeom>
              <a:avLst/>
              <a:gdLst/>
              <a:ahLst/>
              <a:cxnLst/>
              <a:rect l="l" t="t" r="r" b="b"/>
              <a:pathLst>
                <a:path w="3023" h="2834" extrusionOk="0">
                  <a:moveTo>
                    <a:pt x="2267" y="1"/>
                  </a:moveTo>
                  <a:cubicBezTo>
                    <a:pt x="1700" y="1"/>
                    <a:pt x="1228" y="95"/>
                    <a:pt x="662" y="95"/>
                  </a:cubicBezTo>
                  <a:cubicBezTo>
                    <a:pt x="284" y="379"/>
                    <a:pt x="1" y="756"/>
                    <a:pt x="1" y="1323"/>
                  </a:cubicBezTo>
                  <a:lnTo>
                    <a:pt x="95" y="1323"/>
                  </a:lnTo>
                  <a:cubicBezTo>
                    <a:pt x="95" y="2173"/>
                    <a:pt x="756" y="2834"/>
                    <a:pt x="1511" y="2834"/>
                  </a:cubicBezTo>
                  <a:cubicBezTo>
                    <a:pt x="2361" y="2834"/>
                    <a:pt x="3022" y="2173"/>
                    <a:pt x="3022" y="1323"/>
                  </a:cubicBezTo>
                  <a:cubicBezTo>
                    <a:pt x="3022" y="756"/>
                    <a:pt x="2739" y="284"/>
                    <a:pt x="226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35" name="Google Shape;9035;p209"/>
            <p:cNvSpPr/>
            <p:nvPr/>
          </p:nvSpPr>
          <p:spPr>
            <a:xfrm>
              <a:off x="3741525" y="23812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36" name="Google Shape;9036;p209"/>
            <p:cNvSpPr/>
            <p:nvPr/>
          </p:nvSpPr>
          <p:spPr>
            <a:xfrm>
              <a:off x="2745250" y="429350"/>
              <a:ext cx="75575" cy="73200"/>
            </a:xfrm>
            <a:custGeom>
              <a:avLst/>
              <a:gdLst/>
              <a:ahLst/>
              <a:cxnLst/>
              <a:rect l="l" t="t" r="r" b="b"/>
              <a:pathLst>
                <a:path w="3023" h="2928" extrusionOk="0">
                  <a:moveTo>
                    <a:pt x="1983" y="0"/>
                  </a:moveTo>
                  <a:cubicBezTo>
                    <a:pt x="1417" y="283"/>
                    <a:pt x="756" y="567"/>
                    <a:pt x="189" y="756"/>
                  </a:cubicBezTo>
                  <a:cubicBezTo>
                    <a:pt x="95" y="945"/>
                    <a:pt x="0" y="1133"/>
                    <a:pt x="0" y="1417"/>
                  </a:cubicBezTo>
                  <a:cubicBezTo>
                    <a:pt x="0" y="2267"/>
                    <a:pt x="661" y="2833"/>
                    <a:pt x="1511" y="2833"/>
                  </a:cubicBezTo>
                  <a:lnTo>
                    <a:pt x="1511" y="2928"/>
                  </a:lnTo>
                  <a:cubicBezTo>
                    <a:pt x="2361" y="2928"/>
                    <a:pt x="3022" y="2267"/>
                    <a:pt x="3022" y="1417"/>
                  </a:cubicBezTo>
                  <a:cubicBezTo>
                    <a:pt x="3022" y="756"/>
                    <a:pt x="2550" y="189"/>
                    <a:pt x="1983"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37" name="Google Shape;9037;p209"/>
            <p:cNvSpPr/>
            <p:nvPr/>
          </p:nvSpPr>
          <p:spPr>
            <a:xfrm>
              <a:off x="2945925" y="42697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38" name="Google Shape;9038;p209"/>
            <p:cNvSpPr/>
            <p:nvPr/>
          </p:nvSpPr>
          <p:spPr>
            <a:xfrm>
              <a:off x="3144225" y="426975"/>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39" name="Google Shape;9039;p209"/>
            <p:cNvSpPr/>
            <p:nvPr/>
          </p:nvSpPr>
          <p:spPr>
            <a:xfrm>
              <a:off x="3342550" y="4269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40" name="Google Shape;9040;p209"/>
            <p:cNvSpPr/>
            <p:nvPr/>
          </p:nvSpPr>
          <p:spPr>
            <a:xfrm>
              <a:off x="3540850" y="426975"/>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41" name="Google Shape;9041;p209"/>
            <p:cNvSpPr/>
            <p:nvPr/>
          </p:nvSpPr>
          <p:spPr>
            <a:xfrm>
              <a:off x="3741525" y="42697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42" name="Google Shape;9042;p209"/>
            <p:cNvSpPr/>
            <p:nvPr/>
          </p:nvSpPr>
          <p:spPr>
            <a:xfrm>
              <a:off x="2350975" y="627650"/>
              <a:ext cx="70850" cy="63775"/>
            </a:xfrm>
            <a:custGeom>
              <a:avLst/>
              <a:gdLst/>
              <a:ahLst/>
              <a:cxnLst/>
              <a:rect l="l" t="t" r="r" b="b"/>
              <a:pathLst>
                <a:path w="2834" h="2551" extrusionOk="0">
                  <a:moveTo>
                    <a:pt x="2362" y="1"/>
                  </a:moveTo>
                  <a:cubicBezTo>
                    <a:pt x="1606" y="473"/>
                    <a:pt x="756" y="945"/>
                    <a:pt x="1" y="1512"/>
                  </a:cubicBezTo>
                  <a:cubicBezTo>
                    <a:pt x="190" y="2078"/>
                    <a:pt x="662" y="2550"/>
                    <a:pt x="1323" y="2550"/>
                  </a:cubicBezTo>
                  <a:cubicBezTo>
                    <a:pt x="2173" y="2550"/>
                    <a:pt x="2834" y="1889"/>
                    <a:pt x="2834" y="1039"/>
                  </a:cubicBezTo>
                  <a:cubicBezTo>
                    <a:pt x="2834" y="567"/>
                    <a:pt x="2645" y="190"/>
                    <a:pt x="236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43" name="Google Shape;9043;p209"/>
            <p:cNvSpPr/>
            <p:nvPr/>
          </p:nvSpPr>
          <p:spPr>
            <a:xfrm>
              <a:off x="2546925"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44" name="Google Shape;9044;p209"/>
            <p:cNvSpPr/>
            <p:nvPr/>
          </p:nvSpPr>
          <p:spPr>
            <a:xfrm>
              <a:off x="27452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45" name="Google Shape;9045;p209"/>
            <p:cNvSpPr/>
            <p:nvPr/>
          </p:nvSpPr>
          <p:spPr>
            <a:xfrm>
              <a:off x="2945925" y="615850"/>
              <a:ext cx="73200" cy="75575"/>
            </a:xfrm>
            <a:custGeom>
              <a:avLst/>
              <a:gdLst/>
              <a:ahLst/>
              <a:cxnLst/>
              <a:rect l="l" t="t" r="r" b="b"/>
              <a:pathLst>
                <a:path w="2928" h="3023" extrusionOk="0">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46" name="Google Shape;9046;p209"/>
            <p:cNvSpPr/>
            <p:nvPr/>
          </p:nvSpPr>
          <p:spPr>
            <a:xfrm>
              <a:off x="3144225" y="615850"/>
              <a:ext cx="73225" cy="75575"/>
            </a:xfrm>
            <a:custGeom>
              <a:avLst/>
              <a:gdLst/>
              <a:ahLst/>
              <a:cxnLst/>
              <a:rect l="l" t="t" r="r" b="b"/>
              <a:pathLst>
                <a:path w="2929" h="3023" extrusionOk="0">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47" name="Google Shape;9047;p209"/>
            <p:cNvSpPr/>
            <p:nvPr/>
          </p:nvSpPr>
          <p:spPr>
            <a:xfrm>
              <a:off x="3342550" y="61585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48" name="Google Shape;9048;p209"/>
            <p:cNvSpPr/>
            <p:nvPr/>
          </p:nvSpPr>
          <p:spPr>
            <a:xfrm>
              <a:off x="3540850" y="615850"/>
              <a:ext cx="75575" cy="75575"/>
            </a:xfrm>
            <a:custGeom>
              <a:avLst/>
              <a:gdLst/>
              <a:ahLst/>
              <a:cxnLst/>
              <a:rect l="l" t="t" r="r" b="b"/>
              <a:pathLst>
                <a:path w="3023" h="3023" extrusionOk="0">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49" name="Google Shape;9049;p209"/>
            <p:cNvSpPr/>
            <p:nvPr/>
          </p:nvSpPr>
          <p:spPr>
            <a:xfrm>
              <a:off x="3741525" y="61585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50" name="Google Shape;9050;p209"/>
            <p:cNvSpPr/>
            <p:nvPr/>
          </p:nvSpPr>
          <p:spPr>
            <a:xfrm>
              <a:off x="21479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51" name="Google Shape;9051;p209"/>
            <p:cNvSpPr/>
            <p:nvPr/>
          </p:nvSpPr>
          <p:spPr>
            <a:xfrm>
              <a:off x="2346250" y="804725"/>
              <a:ext cx="75575" cy="75575"/>
            </a:xfrm>
            <a:custGeom>
              <a:avLst/>
              <a:gdLst/>
              <a:ahLst/>
              <a:cxnLst/>
              <a:rect l="l" t="t" r="r" b="b"/>
              <a:pathLst>
                <a:path w="3023" h="3023"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52" name="Google Shape;9052;p209"/>
            <p:cNvSpPr/>
            <p:nvPr/>
          </p:nvSpPr>
          <p:spPr>
            <a:xfrm>
              <a:off x="2546925"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53" name="Google Shape;9053;p209"/>
            <p:cNvSpPr/>
            <p:nvPr/>
          </p:nvSpPr>
          <p:spPr>
            <a:xfrm>
              <a:off x="27452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54" name="Google Shape;9054;p209"/>
            <p:cNvSpPr/>
            <p:nvPr/>
          </p:nvSpPr>
          <p:spPr>
            <a:xfrm>
              <a:off x="2945925" y="80472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55" name="Google Shape;9055;p209"/>
            <p:cNvSpPr/>
            <p:nvPr/>
          </p:nvSpPr>
          <p:spPr>
            <a:xfrm>
              <a:off x="3144225" y="804725"/>
              <a:ext cx="73225" cy="75575"/>
            </a:xfrm>
            <a:custGeom>
              <a:avLst/>
              <a:gdLst/>
              <a:ahLst/>
              <a:cxnLst/>
              <a:rect l="l" t="t" r="r" b="b"/>
              <a:pathLst>
                <a:path w="2929" h="3023"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56" name="Google Shape;9056;p209"/>
            <p:cNvSpPr/>
            <p:nvPr/>
          </p:nvSpPr>
          <p:spPr>
            <a:xfrm>
              <a:off x="3342550" y="8047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57" name="Google Shape;9057;p209"/>
            <p:cNvSpPr/>
            <p:nvPr/>
          </p:nvSpPr>
          <p:spPr>
            <a:xfrm>
              <a:off x="3540850" y="804725"/>
              <a:ext cx="75575" cy="75575"/>
            </a:xfrm>
            <a:custGeom>
              <a:avLst/>
              <a:gdLst/>
              <a:ahLst/>
              <a:cxnLst/>
              <a:rect l="l" t="t" r="r" b="b"/>
              <a:pathLst>
                <a:path w="3023" h="3023"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58" name="Google Shape;9058;p209"/>
            <p:cNvSpPr/>
            <p:nvPr/>
          </p:nvSpPr>
          <p:spPr>
            <a:xfrm>
              <a:off x="3741525" y="80472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59" name="Google Shape;9059;p209"/>
            <p:cNvSpPr/>
            <p:nvPr/>
          </p:nvSpPr>
          <p:spPr>
            <a:xfrm>
              <a:off x="1949625"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60" name="Google Shape;9060;p209"/>
            <p:cNvSpPr/>
            <p:nvPr/>
          </p:nvSpPr>
          <p:spPr>
            <a:xfrm>
              <a:off x="21479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61" name="Google Shape;9061;p209"/>
            <p:cNvSpPr/>
            <p:nvPr/>
          </p:nvSpPr>
          <p:spPr>
            <a:xfrm>
              <a:off x="2346250" y="993600"/>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62" name="Google Shape;9062;p209"/>
            <p:cNvSpPr/>
            <p:nvPr/>
          </p:nvSpPr>
          <p:spPr>
            <a:xfrm>
              <a:off x="2546925"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63" name="Google Shape;9063;p209"/>
            <p:cNvSpPr/>
            <p:nvPr/>
          </p:nvSpPr>
          <p:spPr>
            <a:xfrm>
              <a:off x="27452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64" name="Google Shape;9064;p209"/>
            <p:cNvSpPr/>
            <p:nvPr/>
          </p:nvSpPr>
          <p:spPr>
            <a:xfrm>
              <a:off x="2945925" y="99360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65" name="Google Shape;9065;p209"/>
            <p:cNvSpPr/>
            <p:nvPr/>
          </p:nvSpPr>
          <p:spPr>
            <a:xfrm>
              <a:off x="3144225" y="993600"/>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66" name="Google Shape;9066;p209"/>
            <p:cNvSpPr/>
            <p:nvPr/>
          </p:nvSpPr>
          <p:spPr>
            <a:xfrm>
              <a:off x="3342550" y="9936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67" name="Google Shape;9067;p209"/>
            <p:cNvSpPr/>
            <p:nvPr/>
          </p:nvSpPr>
          <p:spPr>
            <a:xfrm>
              <a:off x="3540850" y="993600"/>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68" name="Google Shape;9068;p209"/>
            <p:cNvSpPr/>
            <p:nvPr/>
          </p:nvSpPr>
          <p:spPr>
            <a:xfrm>
              <a:off x="3741525" y="99360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69" name="Google Shape;9069;p209"/>
            <p:cNvSpPr/>
            <p:nvPr/>
          </p:nvSpPr>
          <p:spPr>
            <a:xfrm>
              <a:off x="1751325" y="1182450"/>
              <a:ext cx="73200" cy="75575"/>
            </a:xfrm>
            <a:custGeom>
              <a:avLst/>
              <a:gdLst/>
              <a:ahLst/>
              <a:cxnLst/>
              <a:rect l="l" t="t" r="r" b="b"/>
              <a:pathLst>
                <a:path w="2928" h="3023" extrusionOk="0">
                  <a:moveTo>
                    <a:pt x="1511" y="1"/>
                  </a:moveTo>
                  <a:cubicBezTo>
                    <a:pt x="1322" y="1"/>
                    <a:pt x="1134" y="95"/>
                    <a:pt x="945" y="95"/>
                  </a:cubicBezTo>
                  <a:cubicBezTo>
                    <a:pt x="661" y="473"/>
                    <a:pt x="378" y="851"/>
                    <a:pt x="0" y="1228"/>
                  </a:cubicBezTo>
                  <a:cubicBezTo>
                    <a:pt x="0" y="1323"/>
                    <a:pt x="0" y="1417"/>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70" name="Google Shape;9070;p209"/>
            <p:cNvSpPr/>
            <p:nvPr/>
          </p:nvSpPr>
          <p:spPr>
            <a:xfrm>
              <a:off x="1949625" y="1182450"/>
              <a:ext cx="75575" cy="73225"/>
            </a:xfrm>
            <a:custGeom>
              <a:avLst/>
              <a:gdLst/>
              <a:ahLst/>
              <a:cxnLst/>
              <a:rect l="l" t="t" r="r" b="b"/>
              <a:pathLst>
                <a:path w="3023" h="2929" extrusionOk="0">
                  <a:moveTo>
                    <a:pt x="1512" y="1"/>
                  </a:moveTo>
                  <a:cubicBezTo>
                    <a:pt x="662" y="1"/>
                    <a:pt x="1" y="662"/>
                    <a:pt x="1" y="1512"/>
                  </a:cubicBezTo>
                  <a:cubicBezTo>
                    <a:pt x="1" y="2362"/>
                    <a:pt x="662" y="2928"/>
                    <a:pt x="1512" y="2928"/>
                  </a:cubicBezTo>
                  <a:cubicBezTo>
                    <a:pt x="2362" y="2928"/>
                    <a:pt x="3023" y="2267"/>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71" name="Google Shape;9071;p209"/>
            <p:cNvSpPr/>
            <p:nvPr/>
          </p:nvSpPr>
          <p:spPr>
            <a:xfrm>
              <a:off x="2147950" y="1182450"/>
              <a:ext cx="75575" cy="73225"/>
            </a:xfrm>
            <a:custGeom>
              <a:avLst/>
              <a:gdLst/>
              <a:ahLst/>
              <a:cxnLst/>
              <a:rect l="l" t="t" r="r" b="b"/>
              <a:pathLst>
                <a:path w="3023"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72" name="Google Shape;9072;p209"/>
            <p:cNvSpPr/>
            <p:nvPr/>
          </p:nvSpPr>
          <p:spPr>
            <a:xfrm>
              <a:off x="2346250" y="1182450"/>
              <a:ext cx="75575" cy="73225"/>
            </a:xfrm>
            <a:custGeom>
              <a:avLst/>
              <a:gdLst/>
              <a:ahLst/>
              <a:cxnLst/>
              <a:rect l="l" t="t" r="r" b="b"/>
              <a:pathLst>
                <a:path w="3023" h="2929" extrusionOk="0">
                  <a:moveTo>
                    <a:pt x="1512" y="1"/>
                  </a:moveTo>
                  <a:cubicBezTo>
                    <a:pt x="756" y="1"/>
                    <a:pt x="1" y="662"/>
                    <a:pt x="95" y="1512"/>
                  </a:cubicBezTo>
                  <a:cubicBezTo>
                    <a:pt x="95" y="2362"/>
                    <a:pt x="756" y="2928"/>
                    <a:pt x="1512" y="2928"/>
                  </a:cubicBezTo>
                  <a:cubicBezTo>
                    <a:pt x="2362" y="2928"/>
                    <a:pt x="3023" y="2267"/>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73" name="Google Shape;9073;p209"/>
            <p:cNvSpPr/>
            <p:nvPr/>
          </p:nvSpPr>
          <p:spPr>
            <a:xfrm>
              <a:off x="2546925" y="1182450"/>
              <a:ext cx="75575" cy="73225"/>
            </a:xfrm>
            <a:custGeom>
              <a:avLst/>
              <a:gdLst/>
              <a:ahLst/>
              <a:cxnLst/>
              <a:rect l="l" t="t" r="r" b="b"/>
              <a:pathLst>
                <a:path w="3023" h="2929" extrusionOk="0">
                  <a:moveTo>
                    <a:pt x="1512" y="1"/>
                  </a:moveTo>
                  <a:cubicBezTo>
                    <a:pt x="662" y="1"/>
                    <a:pt x="1" y="662"/>
                    <a:pt x="1" y="1512"/>
                  </a:cubicBezTo>
                  <a:cubicBezTo>
                    <a:pt x="1" y="2362"/>
                    <a:pt x="662" y="2928"/>
                    <a:pt x="1512" y="2928"/>
                  </a:cubicBezTo>
                  <a:cubicBezTo>
                    <a:pt x="2362" y="2928"/>
                    <a:pt x="3023" y="2267"/>
                    <a:pt x="3023" y="1512"/>
                  </a:cubicBezTo>
                  <a:cubicBezTo>
                    <a:pt x="3023"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74" name="Google Shape;9074;p209"/>
            <p:cNvSpPr/>
            <p:nvPr/>
          </p:nvSpPr>
          <p:spPr>
            <a:xfrm>
              <a:off x="2745250" y="1182450"/>
              <a:ext cx="75575" cy="73225"/>
            </a:xfrm>
            <a:custGeom>
              <a:avLst/>
              <a:gdLst/>
              <a:ahLst/>
              <a:cxnLst/>
              <a:rect l="l" t="t" r="r" b="b"/>
              <a:pathLst>
                <a:path w="3023"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75" name="Google Shape;9075;p209"/>
            <p:cNvSpPr/>
            <p:nvPr/>
          </p:nvSpPr>
          <p:spPr>
            <a:xfrm>
              <a:off x="2945925" y="1182450"/>
              <a:ext cx="73200" cy="73225"/>
            </a:xfrm>
            <a:custGeom>
              <a:avLst/>
              <a:gdLst/>
              <a:ahLst/>
              <a:cxnLst/>
              <a:rect l="l" t="t" r="r" b="b"/>
              <a:pathLst>
                <a:path w="2928" h="2929" extrusionOk="0">
                  <a:moveTo>
                    <a:pt x="1417" y="1"/>
                  </a:moveTo>
                  <a:cubicBezTo>
                    <a:pt x="661" y="1"/>
                    <a:pt x="0" y="662"/>
                    <a:pt x="0" y="1512"/>
                  </a:cubicBezTo>
                  <a:cubicBezTo>
                    <a:pt x="0" y="2362"/>
                    <a:pt x="661" y="2928"/>
                    <a:pt x="1417" y="2928"/>
                  </a:cubicBezTo>
                  <a:cubicBezTo>
                    <a:pt x="2266" y="2928"/>
                    <a:pt x="2928" y="2267"/>
                    <a:pt x="2928" y="1512"/>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76" name="Google Shape;9076;p209"/>
            <p:cNvSpPr/>
            <p:nvPr/>
          </p:nvSpPr>
          <p:spPr>
            <a:xfrm>
              <a:off x="3144225" y="1182450"/>
              <a:ext cx="73225" cy="73225"/>
            </a:xfrm>
            <a:custGeom>
              <a:avLst/>
              <a:gdLst/>
              <a:ahLst/>
              <a:cxnLst/>
              <a:rect l="l" t="t" r="r" b="b"/>
              <a:pathLst>
                <a:path w="2929" h="2929" extrusionOk="0">
                  <a:moveTo>
                    <a:pt x="1511" y="1"/>
                  </a:moveTo>
                  <a:cubicBezTo>
                    <a:pt x="662" y="1"/>
                    <a:pt x="1" y="662"/>
                    <a:pt x="1" y="1512"/>
                  </a:cubicBezTo>
                  <a:cubicBezTo>
                    <a:pt x="1" y="2362"/>
                    <a:pt x="662" y="2928"/>
                    <a:pt x="1417" y="2928"/>
                  </a:cubicBezTo>
                  <a:lnTo>
                    <a:pt x="1511" y="2928"/>
                  </a:lnTo>
                  <a:cubicBezTo>
                    <a:pt x="2267" y="2928"/>
                    <a:pt x="2928" y="2267"/>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77" name="Google Shape;9077;p209"/>
            <p:cNvSpPr/>
            <p:nvPr/>
          </p:nvSpPr>
          <p:spPr>
            <a:xfrm>
              <a:off x="3342550" y="1182450"/>
              <a:ext cx="75550" cy="73225"/>
            </a:xfrm>
            <a:custGeom>
              <a:avLst/>
              <a:gdLst/>
              <a:ahLst/>
              <a:cxnLst/>
              <a:rect l="l" t="t" r="r" b="b"/>
              <a:pathLst>
                <a:path w="3022"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78" name="Google Shape;9078;p209"/>
            <p:cNvSpPr/>
            <p:nvPr/>
          </p:nvSpPr>
          <p:spPr>
            <a:xfrm>
              <a:off x="3540850" y="1182450"/>
              <a:ext cx="75575" cy="73225"/>
            </a:xfrm>
            <a:custGeom>
              <a:avLst/>
              <a:gdLst/>
              <a:ahLst/>
              <a:cxnLst/>
              <a:rect l="l" t="t" r="r" b="b"/>
              <a:pathLst>
                <a:path w="3023" h="2929" extrusionOk="0">
                  <a:moveTo>
                    <a:pt x="1511" y="1"/>
                  </a:moveTo>
                  <a:cubicBezTo>
                    <a:pt x="756" y="1"/>
                    <a:pt x="1" y="662"/>
                    <a:pt x="95" y="1512"/>
                  </a:cubicBezTo>
                  <a:cubicBezTo>
                    <a:pt x="95" y="2362"/>
                    <a:pt x="756"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79" name="Google Shape;9079;p209"/>
            <p:cNvSpPr/>
            <p:nvPr/>
          </p:nvSpPr>
          <p:spPr>
            <a:xfrm>
              <a:off x="3741525" y="1182450"/>
              <a:ext cx="73200" cy="73225"/>
            </a:xfrm>
            <a:custGeom>
              <a:avLst/>
              <a:gdLst/>
              <a:ahLst/>
              <a:cxnLst/>
              <a:rect l="l" t="t" r="r" b="b"/>
              <a:pathLst>
                <a:path w="2928" h="2929" extrusionOk="0">
                  <a:moveTo>
                    <a:pt x="1511" y="1"/>
                  </a:moveTo>
                  <a:cubicBezTo>
                    <a:pt x="661" y="1"/>
                    <a:pt x="0" y="662"/>
                    <a:pt x="0" y="1512"/>
                  </a:cubicBezTo>
                  <a:cubicBezTo>
                    <a:pt x="0" y="2362"/>
                    <a:pt x="661" y="2928"/>
                    <a:pt x="1417" y="2928"/>
                  </a:cubicBezTo>
                  <a:lnTo>
                    <a:pt x="1511" y="2928"/>
                  </a:lnTo>
                  <a:cubicBezTo>
                    <a:pt x="2267" y="2928"/>
                    <a:pt x="2928" y="2267"/>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80" name="Google Shape;9080;p209"/>
            <p:cNvSpPr/>
            <p:nvPr/>
          </p:nvSpPr>
          <p:spPr>
            <a:xfrm>
              <a:off x="1751325" y="1371325"/>
              <a:ext cx="73200" cy="73200"/>
            </a:xfrm>
            <a:custGeom>
              <a:avLst/>
              <a:gdLst/>
              <a:ahLst/>
              <a:cxnLst/>
              <a:rect l="l" t="t" r="r" b="b"/>
              <a:pathLst>
                <a:path w="2928" h="2928" extrusionOk="0">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81" name="Google Shape;9081;p209"/>
            <p:cNvSpPr/>
            <p:nvPr/>
          </p:nvSpPr>
          <p:spPr>
            <a:xfrm>
              <a:off x="1949625" y="1371325"/>
              <a:ext cx="75575" cy="73200"/>
            </a:xfrm>
            <a:custGeom>
              <a:avLst/>
              <a:gdLst/>
              <a:ahLst/>
              <a:cxnLst/>
              <a:rect l="l" t="t" r="r" b="b"/>
              <a:pathLst>
                <a:path w="3023" h="2928" extrusionOk="0">
                  <a:moveTo>
                    <a:pt x="1512" y="1"/>
                  </a:moveTo>
                  <a:cubicBezTo>
                    <a:pt x="662" y="1"/>
                    <a:pt x="1" y="662"/>
                    <a:pt x="1" y="1511"/>
                  </a:cubicBezTo>
                  <a:cubicBezTo>
                    <a:pt x="1" y="2361"/>
                    <a:pt x="662" y="2928"/>
                    <a:pt x="1512" y="2928"/>
                  </a:cubicBezTo>
                  <a:cubicBezTo>
                    <a:pt x="2362" y="2928"/>
                    <a:pt x="3023" y="2267"/>
                    <a:pt x="3023" y="1511"/>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82" name="Google Shape;9082;p209"/>
            <p:cNvSpPr/>
            <p:nvPr/>
          </p:nvSpPr>
          <p:spPr>
            <a:xfrm>
              <a:off x="2147950" y="1371325"/>
              <a:ext cx="75575" cy="73200"/>
            </a:xfrm>
            <a:custGeom>
              <a:avLst/>
              <a:gdLst/>
              <a:ahLst/>
              <a:cxnLst/>
              <a:rect l="l" t="t" r="r" b="b"/>
              <a:pathLst>
                <a:path w="3023"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83" name="Google Shape;9083;p209"/>
            <p:cNvSpPr/>
            <p:nvPr/>
          </p:nvSpPr>
          <p:spPr>
            <a:xfrm>
              <a:off x="2346250" y="1371325"/>
              <a:ext cx="75575" cy="73200"/>
            </a:xfrm>
            <a:custGeom>
              <a:avLst/>
              <a:gdLst/>
              <a:ahLst/>
              <a:cxnLst/>
              <a:rect l="l" t="t" r="r" b="b"/>
              <a:pathLst>
                <a:path w="3023" h="2928" extrusionOk="0">
                  <a:moveTo>
                    <a:pt x="1512" y="1"/>
                  </a:moveTo>
                  <a:cubicBezTo>
                    <a:pt x="756" y="1"/>
                    <a:pt x="1" y="662"/>
                    <a:pt x="95" y="1511"/>
                  </a:cubicBezTo>
                  <a:cubicBezTo>
                    <a:pt x="95" y="2361"/>
                    <a:pt x="756" y="2928"/>
                    <a:pt x="1512" y="2928"/>
                  </a:cubicBezTo>
                  <a:cubicBezTo>
                    <a:pt x="2362" y="2928"/>
                    <a:pt x="3023" y="2267"/>
                    <a:pt x="3023" y="1511"/>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84" name="Google Shape;9084;p209"/>
            <p:cNvSpPr/>
            <p:nvPr/>
          </p:nvSpPr>
          <p:spPr>
            <a:xfrm>
              <a:off x="2546925" y="1371325"/>
              <a:ext cx="75575" cy="73200"/>
            </a:xfrm>
            <a:custGeom>
              <a:avLst/>
              <a:gdLst/>
              <a:ahLst/>
              <a:cxnLst/>
              <a:rect l="l" t="t" r="r" b="b"/>
              <a:pathLst>
                <a:path w="3023" h="2928" extrusionOk="0">
                  <a:moveTo>
                    <a:pt x="1512" y="1"/>
                  </a:moveTo>
                  <a:cubicBezTo>
                    <a:pt x="662" y="1"/>
                    <a:pt x="1" y="662"/>
                    <a:pt x="1" y="1511"/>
                  </a:cubicBezTo>
                  <a:cubicBezTo>
                    <a:pt x="1" y="2361"/>
                    <a:pt x="662" y="2928"/>
                    <a:pt x="1512" y="2928"/>
                  </a:cubicBezTo>
                  <a:cubicBezTo>
                    <a:pt x="2362" y="2928"/>
                    <a:pt x="3023" y="2267"/>
                    <a:pt x="3023" y="1511"/>
                  </a:cubicBezTo>
                  <a:cubicBezTo>
                    <a:pt x="3023"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85" name="Google Shape;9085;p209"/>
            <p:cNvSpPr/>
            <p:nvPr/>
          </p:nvSpPr>
          <p:spPr>
            <a:xfrm>
              <a:off x="2745250" y="1371325"/>
              <a:ext cx="75575" cy="73200"/>
            </a:xfrm>
            <a:custGeom>
              <a:avLst/>
              <a:gdLst/>
              <a:ahLst/>
              <a:cxnLst/>
              <a:rect l="l" t="t" r="r" b="b"/>
              <a:pathLst>
                <a:path w="3023"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86" name="Google Shape;9086;p209"/>
            <p:cNvSpPr/>
            <p:nvPr/>
          </p:nvSpPr>
          <p:spPr>
            <a:xfrm>
              <a:off x="2945925" y="1371325"/>
              <a:ext cx="73200" cy="73200"/>
            </a:xfrm>
            <a:custGeom>
              <a:avLst/>
              <a:gdLst/>
              <a:ahLst/>
              <a:cxnLst/>
              <a:rect l="l" t="t" r="r" b="b"/>
              <a:pathLst>
                <a:path w="2928" h="2928" extrusionOk="0">
                  <a:moveTo>
                    <a:pt x="1417" y="1"/>
                  </a:moveTo>
                  <a:cubicBezTo>
                    <a:pt x="661" y="1"/>
                    <a:pt x="0" y="662"/>
                    <a:pt x="0" y="1511"/>
                  </a:cubicBezTo>
                  <a:cubicBezTo>
                    <a:pt x="0" y="2361"/>
                    <a:pt x="661" y="2928"/>
                    <a:pt x="1417" y="2928"/>
                  </a:cubicBezTo>
                  <a:cubicBezTo>
                    <a:pt x="2266" y="2928"/>
                    <a:pt x="2928" y="2267"/>
                    <a:pt x="2928" y="1511"/>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87" name="Google Shape;9087;p209"/>
            <p:cNvSpPr/>
            <p:nvPr/>
          </p:nvSpPr>
          <p:spPr>
            <a:xfrm>
              <a:off x="3144225" y="1371325"/>
              <a:ext cx="73225" cy="73200"/>
            </a:xfrm>
            <a:custGeom>
              <a:avLst/>
              <a:gdLst/>
              <a:ahLst/>
              <a:cxnLst/>
              <a:rect l="l" t="t" r="r" b="b"/>
              <a:pathLst>
                <a:path w="2929" h="2928" extrusionOk="0">
                  <a:moveTo>
                    <a:pt x="1511" y="1"/>
                  </a:moveTo>
                  <a:cubicBezTo>
                    <a:pt x="662" y="1"/>
                    <a:pt x="1" y="662"/>
                    <a:pt x="1" y="1511"/>
                  </a:cubicBezTo>
                  <a:cubicBezTo>
                    <a:pt x="1" y="2361"/>
                    <a:pt x="662" y="2928"/>
                    <a:pt x="1417" y="2928"/>
                  </a:cubicBezTo>
                  <a:lnTo>
                    <a:pt x="1511" y="2928"/>
                  </a:lnTo>
                  <a:cubicBezTo>
                    <a:pt x="2267" y="2928"/>
                    <a:pt x="2928" y="2267"/>
                    <a:pt x="2928" y="1511"/>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88" name="Google Shape;9088;p209"/>
            <p:cNvSpPr/>
            <p:nvPr/>
          </p:nvSpPr>
          <p:spPr>
            <a:xfrm>
              <a:off x="3342550" y="1371325"/>
              <a:ext cx="75550" cy="73200"/>
            </a:xfrm>
            <a:custGeom>
              <a:avLst/>
              <a:gdLst/>
              <a:ahLst/>
              <a:cxnLst/>
              <a:rect l="l" t="t" r="r" b="b"/>
              <a:pathLst>
                <a:path w="3022"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89" name="Google Shape;9089;p209"/>
            <p:cNvSpPr/>
            <p:nvPr/>
          </p:nvSpPr>
          <p:spPr>
            <a:xfrm>
              <a:off x="3540850" y="1371325"/>
              <a:ext cx="75575" cy="73200"/>
            </a:xfrm>
            <a:custGeom>
              <a:avLst/>
              <a:gdLst/>
              <a:ahLst/>
              <a:cxnLst/>
              <a:rect l="l" t="t" r="r" b="b"/>
              <a:pathLst>
                <a:path w="3023" h="2928" extrusionOk="0">
                  <a:moveTo>
                    <a:pt x="1511" y="1"/>
                  </a:moveTo>
                  <a:cubicBezTo>
                    <a:pt x="756" y="1"/>
                    <a:pt x="1" y="662"/>
                    <a:pt x="95" y="1511"/>
                  </a:cubicBezTo>
                  <a:cubicBezTo>
                    <a:pt x="95" y="2361"/>
                    <a:pt x="756" y="2928"/>
                    <a:pt x="1511" y="2928"/>
                  </a:cubicBezTo>
                  <a:cubicBezTo>
                    <a:pt x="2361" y="2928"/>
                    <a:pt x="3022" y="2267"/>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90" name="Google Shape;9090;p209"/>
            <p:cNvSpPr/>
            <p:nvPr/>
          </p:nvSpPr>
          <p:spPr>
            <a:xfrm>
              <a:off x="3741525" y="1371325"/>
              <a:ext cx="73200" cy="73200"/>
            </a:xfrm>
            <a:custGeom>
              <a:avLst/>
              <a:gdLst/>
              <a:ahLst/>
              <a:cxnLst/>
              <a:rect l="l" t="t" r="r" b="b"/>
              <a:pathLst>
                <a:path w="2928" h="2928" extrusionOk="0">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91" name="Google Shape;9091;p209"/>
            <p:cNvSpPr/>
            <p:nvPr/>
          </p:nvSpPr>
          <p:spPr>
            <a:xfrm>
              <a:off x="1550650" y="1560200"/>
              <a:ext cx="75575" cy="73200"/>
            </a:xfrm>
            <a:custGeom>
              <a:avLst/>
              <a:gdLst/>
              <a:ahLst/>
              <a:cxnLst/>
              <a:rect l="l" t="t" r="r" b="b"/>
              <a:pathLst>
                <a:path w="3023" h="2928" extrusionOk="0">
                  <a:moveTo>
                    <a:pt x="1511" y="0"/>
                  </a:moveTo>
                  <a:cubicBezTo>
                    <a:pt x="756" y="0"/>
                    <a:pt x="0"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92" name="Google Shape;9092;p209"/>
            <p:cNvSpPr/>
            <p:nvPr/>
          </p:nvSpPr>
          <p:spPr>
            <a:xfrm>
              <a:off x="1751325" y="1560200"/>
              <a:ext cx="73200" cy="73200"/>
            </a:xfrm>
            <a:custGeom>
              <a:avLst/>
              <a:gdLst/>
              <a:ahLst/>
              <a:cxnLst/>
              <a:rect l="l" t="t" r="r" b="b"/>
              <a:pathLst>
                <a:path w="2928" h="2928" extrusionOk="0">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93" name="Google Shape;9093;p209"/>
            <p:cNvSpPr/>
            <p:nvPr/>
          </p:nvSpPr>
          <p:spPr>
            <a:xfrm>
              <a:off x="1949625" y="1560200"/>
              <a:ext cx="75575" cy="73200"/>
            </a:xfrm>
            <a:custGeom>
              <a:avLst/>
              <a:gdLst/>
              <a:ahLst/>
              <a:cxnLst/>
              <a:rect l="l" t="t" r="r" b="b"/>
              <a:pathLst>
                <a:path w="3023" h="2928" extrusionOk="0">
                  <a:moveTo>
                    <a:pt x="1512" y="0"/>
                  </a:moveTo>
                  <a:cubicBezTo>
                    <a:pt x="662" y="0"/>
                    <a:pt x="1" y="661"/>
                    <a:pt x="1" y="1511"/>
                  </a:cubicBezTo>
                  <a:cubicBezTo>
                    <a:pt x="1" y="2361"/>
                    <a:pt x="662" y="2928"/>
                    <a:pt x="1512" y="2928"/>
                  </a:cubicBezTo>
                  <a:cubicBezTo>
                    <a:pt x="2362" y="2928"/>
                    <a:pt x="3023" y="2267"/>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94" name="Google Shape;9094;p209"/>
            <p:cNvSpPr/>
            <p:nvPr/>
          </p:nvSpPr>
          <p:spPr>
            <a:xfrm>
              <a:off x="2147950" y="1560200"/>
              <a:ext cx="75575" cy="73200"/>
            </a:xfrm>
            <a:custGeom>
              <a:avLst/>
              <a:gdLst/>
              <a:ahLst/>
              <a:cxnLst/>
              <a:rect l="l" t="t" r="r" b="b"/>
              <a:pathLst>
                <a:path w="3023"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95" name="Google Shape;9095;p209"/>
            <p:cNvSpPr/>
            <p:nvPr/>
          </p:nvSpPr>
          <p:spPr>
            <a:xfrm>
              <a:off x="2346250" y="1560200"/>
              <a:ext cx="75575" cy="73200"/>
            </a:xfrm>
            <a:custGeom>
              <a:avLst/>
              <a:gdLst/>
              <a:ahLst/>
              <a:cxnLst/>
              <a:rect l="l" t="t" r="r" b="b"/>
              <a:pathLst>
                <a:path w="3023" h="2928" extrusionOk="0">
                  <a:moveTo>
                    <a:pt x="1512" y="0"/>
                  </a:moveTo>
                  <a:cubicBezTo>
                    <a:pt x="756" y="0"/>
                    <a:pt x="1" y="661"/>
                    <a:pt x="95" y="1511"/>
                  </a:cubicBezTo>
                  <a:cubicBezTo>
                    <a:pt x="95" y="2361"/>
                    <a:pt x="756" y="2928"/>
                    <a:pt x="1512" y="2928"/>
                  </a:cubicBezTo>
                  <a:cubicBezTo>
                    <a:pt x="2362" y="2928"/>
                    <a:pt x="3023" y="2267"/>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96" name="Google Shape;9096;p209"/>
            <p:cNvSpPr/>
            <p:nvPr/>
          </p:nvSpPr>
          <p:spPr>
            <a:xfrm>
              <a:off x="2546925" y="1560200"/>
              <a:ext cx="75575" cy="73200"/>
            </a:xfrm>
            <a:custGeom>
              <a:avLst/>
              <a:gdLst/>
              <a:ahLst/>
              <a:cxnLst/>
              <a:rect l="l" t="t" r="r" b="b"/>
              <a:pathLst>
                <a:path w="3023" h="2928" extrusionOk="0">
                  <a:moveTo>
                    <a:pt x="1512" y="0"/>
                  </a:moveTo>
                  <a:cubicBezTo>
                    <a:pt x="662" y="0"/>
                    <a:pt x="1" y="661"/>
                    <a:pt x="1" y="1511"/>
                  </a:cubicBezTo>
                  <a:cubicBezTo>
                    <a:pt x="1" y="2361"/>
                    <a:pt x="662" y="2928"/>
                    <a:pt x="1512" y="2928"/>
                  </a:cubicBezTo>
                  <a:cubicBezTo>
                    <a:pt x="2362" y="2928"/>
                    <a:pt x="3023" y="2267"/>
                    <a:pt x="3023" y="1511"/>
                  </a:cubicBezTo>
                  <a:cubicBezTo>
                    <a:pt x="3023"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97" name="Google Shape;9097;p209"/>
            <p:cNvSpPr/>
            <p:nvPr/>
          </p:nvSpPr>
          <p:spPr>
            <a:xfrm>
              <a:off x="2745250" y="1560200"/>
              <a:ext cx="75575" cy="73200"/>
            </a:xfrm>
            <a:custGeom>
              <a:avLst/>
              <a:gdLst/>
              <a:ahLst/>
              <a:cxnLst/>
              <a:rect l="l" t="t" r="r" b="b"/>
              <a:pathLst>
                <a:path w="3023"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98" name="Google Shape;9098;p209"/>
            <p:cNvSpPr/>
            <p:nvPr/>
          </p:nvSpPr>
          <p:spPr>
            <a:xfrm>
              <a:off x="2945925" y="1560200"/>
              <a:ext cx="73200" cy="73200"/>
            </a:xfrm>
            <a:custGeom>
              <a:avLst/>
              <a:gdLst/>
              <a:ahLst/>
              <a:cxnLst/>
              <a:rect l="l" t="t" r="r" b="b"/>
              <a:pathLst>
                <a:path w="2928" h="2928" extrusionOk="0">
                  <a:moveTo>
                    <a:pt x="1417" y="0"/>
                  </a:moveTo>
                  <a:cubicBezTo>
                    <a:pt x="661" y="0"/>
                    <a:pt x="0" y="661"/>
                    <a:pt x="0" y="1511"/>
                  </a:cubicBezTo>
                  <a:cubicBezTo>
                    <a:pt x="0" y="2361"/>
                    <a:pt x="661" y="2928"/>
                    <a:pt x="1417" y="2928"/>
                  </a:cubicBezTo>
                  <a:cubicBezTo>
                    <a:pt x="2266" y="2928"/>
                    <a:pt x="2928" y="2267"/>
                    <a:pt x="2928" y="1511"/>
                  </a:cubicBezTo>
                  <a:cubicBezTo>
                    <a:pt x="2928" y="661"/>
                    <a:pt x="2266"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99" name="Google Shape;9099;p209"/>
            <p:cNvSpPr/>
            <p:nvPr/>
          </p:nvSpPr>
          <p:spPr>
            <a:xfrm>
              <a:off x="3144225" y="1560200"/>
              <a:ext cx="73225" cy="73200"/>
            </a:xfrm>
            <a:custGeom>
              <a:avLst/>
              <a:gdLst/>
              <a:ahLst/>
              <a:cxnLst/>
              <a:rect l="l" t="t" r="r" b="b"/>
              <a:pathLst>
                <a:path w="2929" h="2928" extrusionOk="0">
                  <a:moveTo>
                    <a:pt x="1511" y="0"/>
                  </a:moveTo>
                  <a:cubicBezTo>
                    <a:pt x="662" y="0"/>
                    <a:pt x="1" y="661"/>
                    <a:pt x="1" y="1511"/>
                  </a:cubicBezTo>
                  <a:cubicBezTo>
                    <a:pt x="1" y="2361"/>
                    <a:pt x="662" y="2928"/>
                    <a:pt x="1417" y="2928"/>
                  </a:cubicBezTo>
                  <a:lnTo>
                    <a:pt x="1511" y="2928"/>
                  </a:lnTo>
                  <a:cubicBezTo>
                    <a:pt x="2267" y="2928"/>
                    <a:pt x="2928" y="2267"/>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00" name="Google Shape;9100;p209"/>
            <p:cNvSpPr/>
            <p:nvPr/>
          </p:nvSpPr>
          <p:spPr>
            <a:xfrm>
              <a:off x="3342550" y="1560200"/>
              <a:ext cx="75550" cy="73200"/>
            </a:xfrm>
            <a:custGeom>
              <a:avLst/>
              <a:gdLst/>
              <a:ahLst/>
              <a:cxnLst/>
              <a:rect l="l" t="t" r="r" b="b"/>
              <a:pathLst>
                <a:path w="3022"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01" name="Google Shape;9101;p209"/>
            <p:cNvSpPr/>
            <p:nvPr/>
          </p:nvSpPr>
          <p:spPr>
            <a:xfrm>
              <a:off x="3540850" y="1560200"/>
              <a:ext cx="75575" cy="73200"/>
            </a:xfrm>
            <a:custGeom>
              <a:avLst/>
              <a:gdLst/>
              <a:ahLst/>
              <a:cxnLst/>
              <a:rect l="l" t="t" r="r" b="b"/>
              <a:pathLst>
                <a:path w="3023" h="2928" extrusionOk="0">
                  <a:moveTo>
                    <a:pt x="1511" y="0"/>
                  </a:moveTo>
                  <a:cubicBezTo>
                    <a:pt x="756" y="0"/>
                    <a:pt x="1"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02" name="Google Shape;9102;p209"/>
            <p:cNvSpPr/>
            <p:nvPr/>
          </p:nvSpPr>
          <p:spPr>
            <a:xfrm>
              <a:off x="3741525" y="1560200"/>
              <a:ext cx="73200" cy="73200"/>
            </a:xfrm>
            <a:custGeom>
              <a:avLst/>
              <a:gdLst/>
              <a:ahLst/>
              <a:cxnLst/>
              <a:rect l="l" t="t" r="r" b="b"/>
              <a:pathLst>
                <a:path w="2928" h="2928" extrusionOk="0">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03" name="Google Shape;9103;p209"/>
            <p:cNvSpPr/>
            <p:nvPr/>
          </p:nvSpPr>
          <p:spPr>
            <a:xfrm>
              <a:off x="1550650" y="1749075"/>
              <a:ext cx="75575" cy="75550"/>
            </a:xfrm>
            <a:custGeom>
              <a:avLst/>
              <a:gdLst/>
              <a:ahLst/>
              <a:cxnLst/>
              <a:rect l="l" t="t" r="r" b="b"/>
              <a:pathLst>
                <a:path w="3023" h="3022"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04" name="Google Shape;9104;p209"/>
            <p:cNvSpPr/>
            <p:nvPr/>
          </p:nvSpPr>
          <p:spPr>
            <a:xfrm>
              <a:off x="1751325" y="174907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05" name="Google Shape;9105;p209"/>
            <p:cNvSpPr/>
            <p:nvPr/>
          </p:nvSpPr>
          <p:spPr>
            <a:xfrm>
              <a:off x="1949625"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06" name="Google Shape;9106;p209"/>
            <p:cNvSpPr/>
            <p:nvPr/>
          </p:nvSpPr>
          <p:spPr>
            <a:xfrm>
              <a:off x="21479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07" name="Google Shape;9107;p209"/>
            <p:cNvSpPr/>
            <p:nvPr/>
          </p:nvSpPr>
          <p:spPr>
            <a:xfrm>
              <a:off x="2346250" y="1749075"/>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08" name="Google Shape;9108;p209"/>
            <p:cNvSpPr/>
            <p:nvPr/>
          </p:nvSpPr>
          <p:spPr>
            <a:xfrm>
              <a:off x="2546925"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09" name="Google Shape;9109;p209"/>
            <p:cNvSpPr/>
            <p:nvPr/>
          </p:nvSpPr>
          <p:spPr>
            <a:xfrm>
              <a:off x="27452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10" name="Google Shape;9110;p209"/>
            <p:cNvSpPr/>
            <p:nvPr/>
          </p:nvSpPr>
          <p:spPr>
            <a:xfrm>
              <a:off x="2945925" y="174907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11" name="Google Shape;9111;p209"/>
            <p:cNvSpPr/>
            <p:nvPr/>
          </p:nvSpPr>
          <p:spPr>
            <a:xfrm>
              <a:off x="3144225" y="1749075"/>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12" name="Google Shape;9112;p209"/>
            <p:cNvSpPr/>
            <p:nvPr/>
          </p:nvSpPr>
          <p:spPr>
            <a:xfrm>
              <a:off x="3342550" y="17490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13" name="Google Shape;9113;p209"/>
            <p:cNvSpPr/>
            <p:nvPr/>
          </p:nvSpPr>
          <p:spPr>
            <a:xfrm>
              <a:off x="3540850" y="1749075"/>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14" name="Google Shape;9114;p209"/>
            <p:cNvSpPr/>
            <p:nvPr/>
          </p:nvSpPr>
          <p:spPr>
            <a:xfrm>
              <a:off x="3741525" y="174907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15" name="Google Shape;9115;p209"/>
            <p:cNvSpPr/>
            <p:nvPr/>
          </p:nvSpPr>
          <p:spPr>
            <a:xfrm>
              <a:off x="13523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16" name="Google Shape;9116;p209"/>
            <p:cNvSpPr/>
            <p:nvPr/>
          </p:nvSpPr>
          <p:spPr>
            <a:xfrm>
              <a:off x="1550650" y="1937925"/>
              <a:ext cx="75575" cy="75575"/>
            </a:xfrm>
            <a:custGeom>
              <a:avLst/>
              <a:gdLst/>
              <a:ahLst/>
              <a:cxnLst/>
              <a:rect l="l" t="t" r="r" b="b"/>
              <a:pathLst>
                <a:path w="3023" h="3023" extrusionOk="0">
                  <a:moveTo>
                    <a:pt x="1511" y="1"/>
                  </a:moveTo>
                  <a:cubicBezTo>
                    <a:pt x="756" y="1"/>
                    <a:pt x="0"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17" name="Google Shape;9117;p209"/>
            <p:cNvSpPr/>
            <p:nvPr/>
          </p:nvSpPr>
          <p:spPr>
            <a:xfrm>
              <a:off x="1751325" y="193792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18" name="Google Shape;9118;p209"/>
            <p:cNvSpPr/>
            <p:nvPr/>
          </p:nvSpPr>
          <p:spPr>
            <a:xfrm>
              <a:off x="19496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19" name="Google Shape;9119;p209"/>
            <p:cNvSpPr/>
            <p:nvPr/>
          </p:nvSpPr>
          <p:spPr>
            <a:xfrm>
              <a:off x="2147950" y="19379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20" name="Google Shape;9120;p209"/>
            <p:cNvSpPr/>
            <p:nvPr/>
          </p:nvSpPr>
          <p:spPr>
            <a:xfrm>
              <a:off x="2346250" y="1937925"/>
              <a:ext cx="75575" cy="75575"/>
            </a:xfrm>
            <a:custGeom>
              <a:avLst/>
              <a:gdLst/>
              <a:ahLst/>
              <a:cxnLst/>
              <a:rect l="l" t="t" r="r" b="b"/>
              <a:pathLst>
                <a:path w="3023" h="3023" extrusionOk="0">
                  <a:moveTo>
                    <a:pt x="1512" y="1"/>
                  </a:moveTo>
                  <a:cubicBezTo>
                    <a:pt x="756" y="1"/>
                    <a:pt x="1" y="662"/>
                    <a:pt x="95" y="1512"/>
                  </a:cubicBezTo>
                  <a:cubicBezTo>
                    <a:pt x="95" y="2362"/>
                    <a:pt x="756" y="3023"/>
                    <a:pt x="1512" y="3023"/>
                  </a:cubicBezTo>
                  <a:cubicBezTo>
                    <a:pt x="2362" y="3023"/>
                    <a:pt x="3023" y="2267"/>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21" name="Google Shape;9121;p209"/>
            <p:cNvSpPr/>
            <p:nvPr/>
          </p:nvSpPr>
          <p:spPr>
            <a:xfrm>
              <a:off x="25469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22" name="Google Shape;9122;p209"/>
            <p:cNvSpPr/>
            <p:nvPr/>
          </p:nvSpPr>
          <p:spPr>
            <a:xfrm>
              <a:off x="2745250" y="19379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23" name="Google Shape;9123;p209"/>
            <p:cNvSpPr/>
            <p:nvPr/>
          </p:nvSpPr>
          <p:spPr>
            <a:xfrm>
              <a:off x="2945925" y="193792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267"/>
                    <a:pt x="2928" y="1512"/>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24" name="Google Shape;9124;p209"/>
            <p:cNvSpPr/>
            <p:nvPr/>
          </p:nvSpPr>
          <p:spPr>
            <a:xfrm>
              <a:off x="3144225" y="1937925"/>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267"/>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25" name="Google Shape;9125;p209"/>
            <p:cNvSpPr/>
            <p:nvPr/>
          </p:nvSpPr>
          <p:spPr>
            <a:xfrm>
              <a:off x="3342550" y="193792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26" name="Google Shape;9126;p209"/>
            <p:cNvSpPr/>
            <p:nvPr/>
          </p:nvSpPr>
          <p:spPr>
            <a:xfrm>
              <a:off x="3540850" y="1937925"/>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27" name="Google Shape;9127;p209"/>
            <p:cNvSpPr/>
            <p:nvPr/>
          </p:nvSpPr>
          <p:spPr>
            <a:xfrm>
              <a:off x="3741525" y="193792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28" name="Google Shape;9128;p209"/>
            <p:cNvSpPr/>
            <p:nvPr/>
          </p:nvSpPr>
          <p:spPr>
            <a:xfrm>
              <a:off x="13523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29" name="Google Shape;9129;p209"/>
            <p:cNvSpPr/>
            <p:nvPr/>
          </p:nvSpPr>
          <p:spPr>
            <a:xfrm>
              <a:off x="1550650" y="2126800"/>
              <a:ext cx="75575" cy="75575"/>
            </a:xfrm>
            <a:custGeom>
              <a:avLst/>
              <a:gdLst/>
              <a:ahLst/>
              <a:cxnLst/>
              <a:rect l="l" t="t" r="r" b="b"/>
              <a:pathLst>
                <a:path w="3023" h="3023" extrusionOk="0">
                  <a:moveTo>
                    <a:pt x="1511" y="1"/>
                  </a:moveTo>
                  <a:cubicBezTo>
                    <a:pt x="756" y="1"/>
                    <a:pt x="0"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30" name="Google Shape;9130;p209"/>
            <p:cNvSpPr/>
            <p:nvPr/>
          </p:nvSpPr>
          <p:spPr>
            <a:xfrm>
              <a:off x="1751325" y="212680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31" name="Google Shape;9131;p209"/>
            <p:cNvSpPr/>
            <p:nvPr/>
          </p:nvSpPr>
          <p:spPr>
            <a:xfrm>
              <a:off x="19496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32" name="Google Shape;9132;p209"/>
            <p:cNvSpPr/>
            <p:nvPr/>
          </p:nvSpPr>
          <p:spPr>
            <a:xfrm>
              <a:off x="21479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33" name="Google Shape;9133;p209"/>
            <p:cNvSpPr/>
            <p:nvPr/>
          </p:nvSpPr>
          <p:spPr>
            <a:xfrm>
              <a:off x="2346250" y="2126800"/>
              <a:ext cx="75575" cy="75575"/>
            </a:xfrm>
            <a:custGeom>
              <a:avLst/>
              <a:gdLst/>
              <a:ahLst/>
              <a:cxnLst/>
              <a:rect l="l" t="t" r="r" b="b"/>
              <a:pathLst>
                <a:path w="3023" h="3023" extrusionOk="0">
                  <a:moveTo>
                    <a:pt x="1512" y="1"/>
                  </a:moveTo>
                  <a:cubicBezTo>
                    <a:pt x="756" y="1"/>
                    <a:pt x="1" y="662"/>
                    <a:pt x="95" y="1511"/>
                  </a:cubicBezTo>
                  <a:cubicBezTo>
                    <a:pt x="95" y="2361"/>
                    <a:pt x="756"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34" name="Google Shape;9134;p209"/>
            <p:cNvSpPr/>
            <p:nvPr/>
          </p:nvSpPr>
          <p:spPr>
            <a:xfrm>
              <a:off x="25469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35" name="Google Shape;9135;p209"/>
            <p:cNvSpPr/>
            <p:nvPr/>
          </p:nvSpPr>
          <p:spPr>
            <a:xfrm>
              <a:off x="27452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36" name="Google Shape;9136;p209"/>
            <p:cNvSpPr/>
            <p:nvPr/>
          </p:nvSpPr>
          <p:spPr>
            <a:xfrm>
              <a:off x="2945925" y="2126800"/>
              <a:ext cx="73200" cy="75575"/>
            </a:xfrm>
            <a:custGeom>
              <a:avLst/>
              <a:gdLst/>
              <a:ahLst/>
              <a:cxnLst/>
              <a:rect l="l" t="t" r="r" b="b"/>
              <a:pathLst>
                <a:path w="2928" h="3023" extrusionOk="0">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37" name="Google Shape;9137;p209"/>
            <p:cNvSpPr/>
            <p:nvPr/>
          </p:nvSpPr>
          <p:spPr>
            <a:xfrm>
              <a:off x="3144225" y="2126800"/>
              <a:ext cx="73225" cy="75575"/>
            </a:xfrm>
            <a:custGeom>
              <a:avLst/>
              <a:gdLst/>
              <a:ahLst/>
              <a:cxnLst/>
              <a:rect l="l" t="t" r="r" b="b"/>
              <a:pathLst>
                <a:path w="2929" h="3023" extrusionOk="0">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38" name="Google Shape;9138;p209"/>
            <p:cNvSpPr/>
            <p:nvPr/>
          </p:nvSpPr>
          <p:spPr>
            <a:xfrm>
              <a:off x="3342550" y="212680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39" name="Google Shape;9139;p209"/>
            <p:cNvSpPr/>
            <p:nvPr/>
          </p:nvSpPr>
          <p:spPr>
            <a:xfrm>
              <a:off x="3540850" y="2126800"/>
              <a:ext cx="75575" cy="75575"/>
            </a:xfrm>
            <a:custGeom>
              <a:avLst/>
              <a:gdLst/>
              <a:ahLst/>
              <a:cxnLst/>
              <a:rect l="l" t="t" r="r" b="b"/>
              <a:pathLst>
                <a:path w="3023" h="3023" extrusionOk="0">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40" name="Google Shape;9140;p209"/>
            <p:cNvSpPr/>
            <p:nvPr/>
          </p:nvSpPr>
          <p:spPr>
            <a:xfrm>
              <a:off x="3741525" y="212680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41" name="Google Shape;9141;p209"/>
            <p:cNvSpPr/>
            <p:nvPr/>
          </p:nvSpPr>
          <p:spPr>
            <a:xfrm>
              <a:off x="13523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42" name="Google Shape;9142;p209"/>
            <p:cNvSpPr/>
            <p:nvPr/>
          </p:nvSpPr>
          <p:spPr>
            <a:xfrm>
              <a:off x="1550650" y="2315675"/>
              <a:ext cx="75575" cy="75575"/>
            </a:xfrm>
            <a:custGeom>
              <a:avLst/>
              <a:gdLst/>
              <a:ahLst/>
              <a:cxnLst/>
              <a:rect l="l" t="t" r="r" b="b"/>
              <a:pathLst>
                <a:path w="3023" h="3023"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43" name="Google Shape;9143;p209"/>
            <p:cNvSpPr/>
            <p:nvPr/>
          </p:nvSpPr>
          <p:spPr>
            <a:xfrm>
              <a:off x="1751325" y="231567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44" name="Google Shape;9144;p209"/>
            <p:cNvSpPr/>
            <p:nvPr/>
          </p:nvSpPr>
          <p:spPr>
            <a:xfrm>
              <a:off x="19496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45" name="Google Shape;9145;p209"/>
            <p:cNvSpPr/>
            <p:nvPr/>
          </p:nvSpPr>
          <p:spPr>
            <a:xfrm>
              <a:off x="21479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46" name="Google Shape;9146;p209"/>
            <p:cNvSpPr/>
            <p:nvPr/>
          </p:nvSpPr>
          <p:spPr>
            <a:xfrm>
              <a:off x="2346250" y="2315675"/>
              <a:ext cx="75575" cy="75575"/>
            </a:xfrm>
            <a:custGeom>
              <a:avLst/>
              <a:gdLst/>
              <a:ahLst/>
              <a:cxnLst/>
              <a:rect l="l" t="t" r="r" b="b"/>
              <a:pathLst>
                <a:path w="3023" h="3023"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47" name="Google Shape;9147;p209"/>
            <p:cNvSpPr/>
            <p:nvPr/>
          </p:nvSpPr>
          <p:spPr>
            <a:xfrm>
              <a:off x="25469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48" name="Google Shape;9148;p209"/>
            <p:cNvSpPr/>
            <p:nvPr/>
          </p:nvSpPr>
          <p:spPr>
            <a:xfrm>
              <a:off x="27452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49" name="Google Shape;9149;p209"/>
            <p:cNvSpPr/>
            <p:nvPr/>
          </p:nvSpPr>
          <p:spPr>
            <a:xfrm>
              <a:off x="2945925" y="231567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50" name="Google Shape;9150;p209"/>
            <p:cNvSpPr/>
            <p:nvPr/>
          </p:nvSpPr>
          <p:spPr>
            <a:xfrm>
              <a:off x="3144225" y="2315675"/>
              <a:ext cx="73225" cy="75575"/>
            </a:xfrm>
            <a:custGeom>
              <a:avLst/>
              <a:gdLst/>
              <a:ahLst/>
              <a:cxnLst/>
              <a:rect l="l" t="t" r="r" b="b"/>
              <a:pathLst>
                <a:path w="2929" h="3023"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51" name="Google Shape;9151;p209"/>
            <p:cNvSpPr/>
            <p:nvPr/>
          </p:nvSpPr>
          <p:spPr>
            <a:xfrm>
              <a:off x="3342550" y="231567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52" name="Google Shape;9152;p209"/>
            <p:cNvSpPr/>
            <p:nvPr/>
          </p:nvSpPr>
          <p:spPr>
            <a:xfrm>
              <a:off x="3540850" y="2315675"/>
              <a:ext cx="75575" cy="75575"/>
            </a:xfrm>
            <a:custGeom>
              <a:avLst/>
              <a:gdLst/>
              <a:ahLst/>
              <a:cxnLst/>
              <a:rect l="l" t="t" r="r" b="b"/>
              <a:pathLst>
                <a:path w="3023" h="3023"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53" name="Google Shape;9153;p209"/>
            <p:cNvSpPr/>
            <p:nvPr/>
          </p:nvSpPr>
          <p:spPr>
            <a:xfrm>
              <a:off x="3741525" y="231567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54" name="Google Shape;9154;p209"/>
            <p:cNvSpPr/>
            <p:nvPr/>
          </p:nvSpPr>
          <p:spPr>
            <a:xfrm>
              <a:off x="1201250" y="2509250"/>
              <a:ext cx="25975" cy="68500"/>
            </a:xfrm>
            <a:custGeom>
              <a:avLst/>
              <a:gdLst/>
              <a:ahLst/>
              <a:cxnLst/>
              <a:rect l="l" t="t" r="r" b="b"/>
              <a:pathLst>
                <a:path w="1039" h="2740" extrusionOk="0">
                  <a:moveTo>
                    <a:pt x="283" y="1"/>
                  </a:moveTo>
                  <a:cubicBezTo>
                    <a:pt x="189" y="945"/>
                    <a:pt x="95" y="1795"/>
                    <a:pt x="0" y="2740"/>
                  </a:cubicBezTo>
                  <a:cubicBezTo>
                    <a:pt x="567" y="2551"/>
                    <a:pt x="1039" y="1984"/>
                    <a:pt x="1039" y="1323"/>
                  </a:cubicBezTo>
                  <a:cubicBezTo>
                    <a:pt x="1039" y="756"/>
                    <a:pt x="756" y="284"/>
                    <a:pt x="283"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55" name="Google Shape;9155;p209"/>
            <p:cNvSpPr/>
            <p:nvPr/>
          </p:nvSpPr>
          <p:spPr>
            <a:xfrm>
              <a:off x="13523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56" name="Google Shape;9156;p209"/>
            <p:cNvSpPr/>
            <p:nvPr/>
          </p:nvSpPr>
          <p:spPr>
            <a:xfrm>
              <a:off x="1550650" y="2504550"/>
              <a:ext cx="75575" cy="75550"/>
            </a:xfrm>
            <a:custGeom>
              <a:avLst/>
              <a:gdLst/>
              <a:ahLst/>
              <a:cxnLst/>
              <a:rect l="l" t="t" r="r" b="b"/>
              <a:pathLst>
                <a:path w="3023" h="3022"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57" name="Google Shape;9157;p209"/>
            <p:cNvSpPr/>
            <p:nvPr/>
          </p:nvSpPr>
          <p:spPr>
            <a:xfrm>
              <a:off x="1751325" y="250455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58" name="Google Shape;9158;p209"/>
            <p:cNvSpPr/>
            <p:nvPr/>
          </p:nvSpPr>
          <p:spPr>
            <a:xfrm>
              <a:off x="19496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59" name="Google Shape;9159;p209"/>
            <p:cNvSpPr/>
            <p:nvPr/>
          </p:nvSpPr>
          <p:spPr>
            <a:xfrm>
              <a:off x="21479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60" name="Google Shape;9160;p209"/>
            <p:cNvSpPr/>
            <p:nvPr/>
          </p:nvSpPr>
          <p:spPr>
            <a:xfrm>
              <a:off x="2346250" y="2504550"/>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61" name="Google Shape;9161;p209"/>
            <p:cNvSpPr/>
            <p:nvPr/>
          </p:nvSpPr>
          <p:spPr>
            <a:xfrm>
              <a:off x="25469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62" name="Google Shape;9162;p209"/>
            <p:cNvSpPr/>
            <p:nvPr/>
          </p:nvSpPr>
          <p:spPr>
            <a:xfrm>
              <a:off x="27452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63" name="Google Shape;9163;p209"/>
            <p:cNvSpPr/>
            <p:nvPr/>
          </p:nvSpPr>
          <p:spPr>
            <a:xfrm>
              <a:off x="2945925" y="250455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64" name="Google Shape;9164;p209"/>
            <p:cNvSpPr/>
            <p:nvPr/>
          </p:nvSpPr>
          <p:spPr>
            <a:xfrm>
              <a:off x="3144225" y="2504550"/>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65" name="Google Shape;9165;p209"/>
            <p:cNvSpPr/>
            <p:nvPr/>
          </p:nvSpPr>
          <p:spPr>
            <a:xfrm>
              <a:off x="3342550" y="250455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66" name="Google Shape;9166;p209"/>
            <p:cNvSpPr/>
            <p:nvPr/>
          </p:nvSpPr>
          <p:spPr>
            <a:xfrm>
              <a:off x="3540850" y="2504550"/>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67" name="Google Shape;9167;p209"/>
            <p:cNvSpPr/>
            <p:nvPr/>
          </p:nvSpPr>
          <p:spPr>
            <a:xfrm>
              <a:off x="3741525" y="250455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68" name="Google Shape;9168;p209"/>
            <p:cNvSpPr/>
            <p:nvPr/>
          </p:nvSpPr>
          <p:spPr>
            <a:xfrm>
              <a:off x="1189450" y="2693400"/>
              <a:ext cx="37775" cy="75575"/>
            </a:xfrm>
            <a:custGeom>
              <a:avLst/>
              <a:gdLst/>
              <a:ahLst/>
              <a:cxnLst/>
              <a:rect l="l" t="t" r="r" b="b"/>
              <a:pathLst>
                <a:path w="1511" h="3023" extrusionOk="0">
                  <a:moveTo>
                    <a:pt x="94" y="1"/>
                  </a:moveTo>
                  <a:cubicBezTo>
                    <a:pt x="94" y="1040"/>
                    <a:pt x="0" y="1984"/>
                    <a:pt x="0" y="2928"/>
                  </a:cubicBezTo>
                  <a:lnTo>
                    <a:pt x="94" y="2928"/>
                  </a:lnTo>
                  <a:lnTo>
                    <a:pt x="94" y="3023"/>
                  </a:lnTo>
                  <a:cubicBezTo>
                    <a:pt x="850" y="3023"/>
                    <a:pt x="1511" y="2362"/>
                    <a:pt x="1511" y="1512"/>
                  </a:cubicBezTo>
                  <a:cubicBezTo>
                    <a:pt x="1511" y="662"/>
                    <a:pt x="944" y="1"/>
                    <a:pt x="94"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69" name="Google Shape;9169;p209"/>
            <p:cNvSpPr/>
            <p:nvPr/>
          </p:nvSpPr>
          <p:spPr>
            <a:xfrm>
              <a:off x="13523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70" name="Google Shape;9170;p209"/>
            <p:cNvSpPr/>
            <p:nvPr/>
          </p:nvSpPr>
          <p:spPr>
            <a:xfrm>
              <a:off x="1550650" y="2693400"/>
              <a:ext cx="75575" cy="75575"/>
            </a:xfrm>
            <a:custGeom>
              <a:avLst/>
              <a:gdLst/>
              <a:ahLst/>
              <a:cxnLst/>
              <a:rect l="l" t="t" r="r" b="b"/>
              <a:pathLst>
                <a:path w="3023" h="3023" extrusionOk="0">
                  <a:moveTo>
                    <a:pt x="1511" y="1"/>
                  </a:moveTo>
                  <a:cubicBezTo>
                    <a:pt x="756" y="1"/>
                    <a:pt x="0"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71" name="Google Shape;9171;p209"/>
            <p:cNvSpPr/>
            <p:nvPr/>
          </p:nvSpPr>
          <p:spPr>
            <a:xfrm>
              <a:off x="1751325" y="2693400"/>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72" name="Google Shape;9172;p209"/>
            <p:cNvSpPr/>
            <p:nvPr/>
          </p:nvSpPr>
          <p:spPr>
            <a:xfrm>
              <a:off x="19496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73" name="Google Shape;9173;p209"/>
            <p:cNvSpPr/>
            <p:nvPr/>
          </p:nvSpPr>
          <p:spPr>
            <a:xfrm>
              <a:off x="21479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74" name="Google Shape;9174;p209"/>
            <p:cNvSpPr/>
            <p:nvPr/>
          </p:nvSpPr>
          <p:spPr>
            <a:xfrm>
              <a:off x="2346250" y="2693400"/>
              <a:ext cx="75575" cy="75575"/>
            </a:xfrm>
            <a:custGeom>
              <a:avLst/>
              <a:gdLst/>
              <a:ahLst/>
              <a:cxnLst/>
              <a:rect l="l" t="t" r="r" b="b"/>
              <a:pathLst>
                <a:path w="3023" h="3023" extrusionOk="0">
                  <a:moveTo>
                    <a:pt x="1512" y="1"/>
                  </a:moveTo>
                  <a:cubicBezTo>
                    <a:pt x="756" y="1"/>
                    <a:pt x="1" y="662"/>
                    <a:pt x="95" y="1512"/>
                  </a:cubicBezTo>
                  <a:cubicBezTo>
                    <a:pt x="95" y="2362"/>
                    <a:pt x="756"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75" name="Google Shape;9175;p209"/>
            <p:cNvSpPr/>
            <p:nvPr/>
          </p:nvSpPr>
          <p:spPr>
            <a:xfrm>
              <a:off x="25469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76" name="Google Shape;9176;p209"/>
            <p:cNvSpPr/>
            <p:nvPr/>
          </p:nvSpPr>
          <p:spPr>
            <a:xfrm>
              <a:off x="27452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77" name="Google Shape;9177;p209"/>
            <p:cNvSpPr/>
            <p:nvPr/>
          </p:nvSpPr>
          <p:spPr>
            <a:xfrm>
              <a:off x="2945925" y="2693400"/>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78" name="Google Shape;9178;p209"/>
            <p:cNvSpPr/>
            <p:nvPr/>
          </p:nvSpPr>
          <p:spPr>
            <a:xfrm>
              <a:off x="3144225" y="2693400"/>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79" name="Google Shape;9179;p209"/>
            <p:cNvSpPr/>
            <p:nvPr/>
          </p:nvSpPr>
          <p:spPr>
            <a:xfrm>
              <a:off x="3342550" y="2693400"/>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80" name="Google Shape;9180;p209"/>
            <p:cNvSpPr/>
            <p:nvPr/>
          </p:nvSpPr>
          <p:spPr>
            <a:xfrm>
              <a:off x="3540850" y="2693400"/>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81" name="Google Shape;9181;p209"/>
            <p:cNvSpPr/>
            <p:nvPr/>
          </p:nvSpPr>
          <p:spPr>
            <a:xfrm>
              <a:off x="3741525" y="2693400"/>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82" name="Google Shape;9182;p209"/>
            <p:cNvSpPr/>
            <p:nvPr/>
          </p:nvSpPr>
          <p:spPr>
            <a:xfrm>
              <a:off x="3342550" y="5337575"/>
              <a:ext cx="75550" cy="49600"/>
            </a:xfrm>
            <a:custGeom>
              <a:avLst/>
              <a:gdLst/>
              <a:ahLst/>
              <a:cxnLst/>
              <a:rect l="l" t="t" r="r" b="b"/>
              <a:pathLst>
                <a:path w="3022" h="1984" extrusionOk="0">
                  <a:moveTo>
                    <a:pt x="1511" y="0"/>
                  </a:moveTo>
                  <a:cubicBezTo>
                    <a:pt x="661" y="0"/>
                    <a:pt x="0" y="661"/>
                    <a:pt x="0" y="1511"/>
                  </a:cubicBezTo>
                  <a:cubicBezTo>
                    <a:pt x="0" y="1511"/>
                    <a:pt x="0" y="1511"/>
                    <a:pt x="0" y="1606"/>
                  </a:cubicBezTo>
                  <a:cubicBezTo>
                    <a:pt x="944" y="1700"/>
                    <a:pt x="1889" y="1889"/>
                    <a:pt x="2927" y="1983"/>
                  </a:cubicBezTo>
                  <a:cubicBezTo>
                    <a:pt x="2927" y="1889"/>
                    <a:pt x="3022" y="1700"/>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83" name="Google Shape;9183;p209"/>
            <p:cNvSpPr/>
            <p:nvPr/>
          </p:nvSpPr>
          <p:spPr>
            <a:xfrm>
              <a:off x="3540850" y="5337575"/>
              <a:ext cx="75575" cy="70850"/>
            </a:xfrm>
            <a:custGeom>
              <a:avLst/>
              <a:gdLst/>
              <a:ahLst/>
              <a:cxnLst/>
              <a:rect l="l" t="t" r="r" b="b"/>
              <a:pathLst>
                <a:path w="3023" h="2834" extrusionOk="0">
                  <a:moveTo>
                    <a:pt x="1511" y="0"/>
                  </a:moveTo>
                  <a:cubicBezTo>
                    <a:pt x="756" y="0"/>
                    <a:pt x="95" y="661"/>
                    <a:pt x="95" y="1511"/>
                  </a:cubicBezTo>
                  <a:lnTo>
                    <a:pt x="1" y="1511"/>
                  </a:lnTo>
                  <a:cubicBezTo>
                    <a:pt x="1" y="1983"/>
                    <a:pt x="284" y="2361"/>
                    <a:pt x="662" y="2645"/>
                  </a:cubicBezTo>
                  <a:cubicBezTo>
                    <a:pt x="1228" y="2739"/>
                    <a:pt x="1700" y="2739"/>
                    <a:pt x="2267" y="2833"/>
                  </a:cubicBezTo>
                  <a:cubicBezTo>
                    <a:pt x="2739" y="2550"/>
                    <a:pt x="3022" y="2078"/>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84" name="Google Shape;9184;p209"/>
            <p:cNvSpPr/>
            <p:nvPr/>
          </p:nvSpPr>
          <p:spPr>
            <a:xfrm>
              <a:off x="3741525" y="533757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85" name="Google Shape;9185;p209"/>
            <p:cNvSpPr/>
            <p:nvPr/>
          </p:nvSpPr>
          <p:spPr>
            <a:xfrm>
              <a:off x="2745250" y="5148700"/>
              <a:ext cx="75575" cy="73225"/>
            </a:xfrm>
            <a:custGeom>
              <a:avLst/>
              <a:gdLst/>
              <a:ahLst/>
              <a:cxnLst/>
              <a:rect l="l" t="t" r="r" b="b"/>
              <a:pathLst>
                <a:path w="3023" h="2929" extrusionOk="0">
                  <a:moveTo>
                    <a:pt x="1511" y="1"/>
                  </a:moveTo>
                  <a:cubicBezTo>
                    <a:pt x="661" y="1"/>
                    <a:pt x="0" y="662"/>
                    <a:pt x="0" y="1512"/>
                  </a:cubicBezTo>
                  <a:cubicBezTo>
                    <a:pt x="0" y="1700"/>
                    <a:pt x="95" y="1889"/>
                    <a:pt x="189" y="2078"/>
                  </a:cubicBezTo>
                  <a:cubicBezTo>
                    <a:pt x="756" y="2361"/>
                    <a:pt x="1417" y="2645"/>
                    <a:pt x="1983" y="2928"/>
                  </a:cubicBezTo>
                  <a:cubicBezTo>
                    <a:pt x="2550" y="2645"/>
                    <a:pt x="3022" y="2173"/>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86" name="Google Shape;9186;p209"/>
            <p:cNvSpPr/>
            <p:nvPr/>
          </p:nvSpPr>
          <p:spPr>
            <a:xfrm>
              <a:off x="2945925" y="5148700"/>
              <a:ext cx="73200" cy="75575"/>
            </a:xfrm>
            <a:custGeom>
              <a:avLst/>
              <a:gdLst/>
              <a:ahLst/>
              <a:cxnLst/>
              <a:rect l="l" t="t" r="r" b="b"/>
              <a:pathLst>
                <a:path w="2928" h="3023" extrusionOk="0">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87" name="Google Shape;9187;p209"/>
            <p:cNvSpPr/>
            <p:nvPr/>
          </p:nvSpPr>
          <p:spPr>
            <a:xfrm>
              <a:off x="3144225" y="5148700"/>
              <a:ext cx="73225" cy="75575"/>
            </a:xfrm>
            <a:custGeom>
              <a:avLst/>
              <a:gdLst/>
              <a:ahLst/>
              <a:cxnLst/>
              <a:rect l="l" t="t" r="r" b="b"/>
              <a:pathLst>
                <a:path w="2929" h="3023" extrusionOk="0">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88" name="Google Shape;9188;p209"/>
            <p:cNvSpPr/>
            <p:nvPr/>
          </p:nvSpPr>
          <p:spPr>
            <a:xfrm>
              <a:off x="3342550" y="5148700"/>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89" name="Google Shape;9189;p209"/>
            <p:cNvSpPr/>
            <p:nvPr/>
          </p:nvSpPr>
          <p:spPr>
            <a:xfrm>
              <a:off x="3540850" y="5148700"/>
              <a:ext cx="75575" cy="75575"/>
            </a:xfrm>
            <a:custGeom>
              <a:avLst/>
              <a:gdLst/>
              <a:ahLst/>
              <a:cxnLst/>
              <a:rect l="l" t="t" r="r" b="b"/>
              <a:pathLst>
                <a:path w="3023" h="3023" extrusionOk="0">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90" name="Google Shape;9190;p209"/>
            <p:cNvSpPr/>
            <p:nvPr/>
          </p:nvSpPr>
          <p:spPr>
            <a:xfrm>
              <a:off x="3741525" y="5148700"/>
              <a:ext cx="73200" cy="75575"/>
            </a:xfrm>
            <a:custGeom>
              <a:avLst/>
              <a:gdLst/>
              <a:ahLst/>
              <a:cxnLst/>
              <a:rect l="l" t="t" r="r" b="b"/>
              <a:pathLst>
                <a:path w="2928" h="3023" extrusionOk="0">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91" name="Google Shape;9191;p209"/>
            <p:cNvSpPr/>
            <p:nvPr/>
          </p:nvSpPr>
          <p:spPr>
            <a:xfrm>
              <a:off x="2350975" y="4959825"/>
              <a:ext cx="70850" cy="63775"/>
            </a:xfrm>
            <a:custGeom>
              <a:avLst/>
              <a:gdLst/>
              <a:ahLst/>
              <a:cxnLst/>
              <a:rect l="l" t="t" r="r" b="b"/>
              <a:pathLst>
                <a:path w="2834" h="2551" extrusionOk="0">
                  <a:moveTo>
                    <a:pt x="1323" y="1"/>
                  </a:moveTo>
                  <a:cubicBezTo>
                    <a:pt x="662" y="1"/>
                    <a:pt x="190" y="379"/>
                    <a:pt x="1" y="1040"/>
                  </a:cubicBezTo>
                  <a:cubicBezTo>
                    <a:pt x="756" y="1512"/>
                    <a:pt x="1606" y="2078"/>
                    <a:pt x="2362" y="2551"/>
                  </a:cubicBezTo>
                  <a:cubicBezTo>
                    <a:pt x="2645" y="2267"/>
                    <a:pt x="2834" y="1890"/>
                    <a:pt x="2834" y="1512"/>
                  </a:cubicBezTo>
                  <a:cubicBezTo>
                    <a:pt x="2834" y="662"/>
                    <a:pt x="2173" y="1"/>
                    <a:pt x="1323"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92" name="Google Shape;9192;p209"/>
            <p:cNvSpPr/>
            <p:nvPr/>
          </p:nvSpPr>
          <p:spPr>
            <a:xfrm>
              <a:off x="2546925"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93" name="Google Shape;9193;p209"/>
            <p:cNvSpPr/>
            <p:nvPr/>
          </p:nvSpPr>
          <p:spPr>
            <a:xfrm>
              <a:off x="27452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94" name="Google Shape;9194;p209"/>
            <p:cNvSpPr/>
            <p:nvPr/>
          </p:nvSpPr>
          <p:spPr>
            <a:xfrm>
              <a:off x="2945925" y="495982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95" name="Google Shape;9195;p209"/>
            <p:cNvSpPr/>
            <p:nvPr/>
          </p:nvSpPr>
          <p:spPr>
            <a:xfrm>
              <a:off x="3144225" y="4959825"/>
              <a:ext cx="73225" cy="75575"/>
            </a:xfrm>
            <a:custGeom>
              <a:avLst/>
              <a:gdLst/>
              <a:ahLst/>
              <a:cxnLst/>
              <a:rect l="l" t="t" r="r" b="b"/>
              <a:pathLst>
                <a:path w="2929" h="3023" extrusionOk="0">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96" name="Google Shape;9196;p209"/>
            <p:cNvSpPr/>
            <p:nvPr/>
          </p:nvSpPr>
          <p:spPr>
            <a:xfrm>
              <a:off x="3342550" y="495982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97" name="Google Shape;9197;p209"/>
            <p:cNvSpPr/>
            <p:nvPr/>
          </p:nvSpPr>
          <p:spPr>
            <a:xfrm>
              <a:off x="3540850" y="4959825"/>
              <a:ext cx="75575" cy="75575"/>
            </a:xfrm>
            <a:custGeom>
              <a:avLst/>
              <a:gdLst/>
              <a:ahLst/>
              <a:cxnLst/>
              <a:rect l="l" t="t" r="r" b="b"/>
              <a:pathLst>
                <a:path w="3023" h="3023" extrusionOk="0">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98" name="Google Shape;9198;p209"/>
            <p:cNvSpPr/>
            <p:nvPr/>
          </p:nvSpPr>
          <p:spPr>
            <a:xfrm>
              <a:off x="3741525" y="495982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99" name="Google Shape;9199;p209"/>
            <p:cNvSpPr/>
            <p:nvPr/>
          </p:nvSpPr>
          <p:spPr>
            <a:xfrm>
              <a:off x="21479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00" name="Google Shape;9200;p209"/>
            <p:cNvSpPr/>
            <p:nvPr/>
          </p:nvSpPr>
          <p:spPr>
            <a:xfrm>
              <a:off x="2346250" y="4770975"/>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01" name="Google Shape;9201;p209"/>
            <p:cNvSpPr/>
            <p:nvPr/>
          </p:nvSpPr>
          <p:spPr>
            <a:xfrm>
              <a:off x="2546925"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02" name="Google Shape;9202;p209"/>
            <p:cNvSpPr/>
            <p:nvPr/>
          </p:nvSpPr>
          <p:spPr>
            <a:xfrm>
              <a:off x="27452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03" name="Google Shape;9203;p209"/>
            <p:cNvSpPr/>
            <p:nvPr/>
          </p:nvSpPr>
          <p:spPr>
            <a:xfrm>
              <a:off x="2945925" y="477097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04" name="Google Shape;9204;p209"/>
            <p:cNvSpPr/>
            <p:nvPr/>
          </p:nvSpPr>
          <p:spPr>
            <a:xfrm>
              <a:off x="3144225" y="4770975"/>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05" name="Google Shape;9205;p209"/>
            <p:cNvSpPr/>
            <p:nvPr/>
          </p:nvSpPr>
          <p:spPr>
            <a:xfrm>
              <a:off x="3342550" y="47709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06" name="Google Shape;9206;p209"/>
            <p:cNvSpPr/>
            <p:nvPr/>
          </p:nvSpPr>
          <p:spPr>
            <a:xfrm>
              <a:off x="3540850" y="4770975"/>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07" name="Google Shape;9207;p209"/>
            <p:cNvSpPr/>
            <p:nvPr/>
          </p:nvSpPr>
          <p:spPr>
            <a:xfrm>
              <a:off x="3741525" y="477097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08" name="Google Shape;9208;p209"/>
            <p:cNvSpPr/>
            <p:nvPr/>
          </p:nvSpPr>
          <p:spPr>
            <a:xfrm>
              <a:off x="1949625"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09" name="Google Shape;9209;p209"/>
            <p:cNvSpPr/>
            <p:nvPr/>
          </p:nvSpPr>
          <p:spPr>
            <a:xfrm>
              <a:off x="21479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10" name="Google Shape;9210;p209"/>
            <p:cNvSpPr/>
            <p:nvPr/>
          </p:nvSpPr>
          <p:spPr>
            <a:xfrm>
              <a:off x="2346250" y="4582100"/>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11" name="Google Shape;9211;p209"/>
            <p:cNvSpPr/>
            <p:nvPr/>
          </p:nvSpPr>
          <p:spPr>
            <a:xfrm>
              <a:off x="2546925"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12" name="Google Shape;9212;p209"/>
            <p:cNvSpPr/>
            <p:nvPr/>
          </p:nvSpPr>
          <p:spPr>
            <a:xfrm>
              <a:off x="27452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13" name="Google Shape;9213;p209"/>
            <p:cNvSpPr/>
            <p:nvPr/>
          </p:nvSpPr>
          <p:spPr>
            <a:xfrm>
              <a:off x="2945925" y="4582100"/>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14" name="Google Shape;9214;p209"/>
            <p:cNvSpPr/>
            <p:nvPr/>
          </p:nvSpPr>
          <p:spPr>
            <a:xfrm>
              <a:off x="3144225" y="4582100"/>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15" name="Google Shape;9215;p209"/>
            <p:cNvSpPr/>
            <p:nvPr/>
          </p:nvSpPr>
          <p:spPr>
            <a:xfrm>
              <a:off x="3342550" y="458210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16" name="Google Shape;9216;p209"/>
            <p:cNvSpPr/>
            <p:nvPr/>
          </p:nvSpPr>
          <p:spPr>
            <a:xfrm>
              <a:off x="3540850" y="4582100"/>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17" name="Google Shape;9217;p209"/>
            <p:cNvSpPr/>
            <p:nvPr/>
          </p:nvSpPr>
          <p:spPr>
            <a:xfrm>
              <a:off x="3741525" y="458210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18" name="Google Shape;9218;p209"/>
            <p:cNvSpPr/>
            <p:nvPr/>
          </p:nvSpPr>
          <p:spPr>
            <a:xfrm>
              <a:off x="1751325" y="4393225"/>
              <a:ext cx="73200" cy="75575"/>
            </a:xfrm>
            <a:custGeom>
              <a:avLst/>
              <a:gdLst/>
              <a:ahLst/>
              <a:cxnLst/>
              <a:rect l="l" t="t" r="r" b="b"/>
              <a:pathLst>
                <a:path w="2928" h="3023" extrusionOk="0">
                  <a:moveTo>
                    <a:pt x="1417" y="1"/>
                  </a:moveTo>
                  <a:cubicBezTo>
                    <a:pt x="661" y="1"/>
                    <a:pt x="0" y="662"/>
                    <a:pt x="0" y="1512"/>
                  </a:cubicBezTo>
                  <a:cubicBezTo>
                    <a:pt x="0" y="1606"/>
                    <a:pt x="0" y="1700"/>
                    <a:pt x="0" y="1795"/>
                  </a:cubicBezTo>
                  <a:cubicBezTo>
                    <a:pt x="378" y="2173"/>
                    <a:pt x="661" y="2456"/>
                    <a:pt x="945" y="2834"/>
                  </a:cubicBezTo>
                  <a:cubicBezTo>
                    <a:pt x="1134" y="2928"/>
                    <a:pt x="1322" y="3023"/>
                    <a:pt x="1511" y="3023"/>
                  </a:cubicBezTo>
                  <a:cubicBezTo>
                    <a:pt x="2267" y="3023"/>
                    <a:pt x="2928"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19" name="Google Shape;9219;p209"/>
            <p:cNvSpPr/>
            <p:nvPr/>
          </p:nvSpPr>
          <p:spPr>
            <a:xfrm>
              <a:off x="1949625"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20" name="Google Shape;9220;p209"/>
            <p:cNvSpPr/>
            <p:nvPr/>
          </p:nvSpPr>
          <p:spPr>
            <a:xfrm>
              <a:off x="21479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21" name="Google Shape;9221;p209"/>
            <p:cNvSpPr/>
            <p:nvPr/>
          </p:nvSpPr>
          <p:spPr>
            <a:xfrm>
              <a:off x="2346250" y="4393225"/>
              <a:ext cx="75575" cy="75575"/>
            </a:xfrm>
            <a:custGeom>
              <a:avLst/>
              <a:gdLst/>
              <a:ahLst/>
              <a:cxnLst/>
              <a:rect l="l" t="t" r="r" b="b"/>
              <a:pathLst>
                <a:path w="3023" h="3023" extrusionOk="0">
                  <a:moveTo>
                    <a:pt x="1512" y="1"/>
                  </a:moveTo>
                  <a:cubicBezTo>
                    <a:pt x="756" y="1"/>
                    <a:pt x="95" y="662"/>
                    <a:pt x="95" y="1512"/>
                  </a:cubicBezTo>
                  <a:cubicBezTo>
                    <a:pt x="1" y="2361"/>
                    <a:pt x="756" y="3023"/>
                    <a:pt x="1512" y="3023"/>
                  </a:cubicBezTo>
                  <a:cubicBezTo>
                    <a:pt x="2362" y="3023"/>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22" name="Google Shape;9222;p209"/>
            <p:cNvSpPr/>
            <p:nvPr/>
          </p:nvSpPr>
          <p:spPr>
            <a:xfrm>
              <a:off x="2546925"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267" y="3023"/>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23" name="Google Shape;9223;p209"/>
            <p:cNvSpPr/>
            <p:nvPr/>
          </p:nvSpPr>
          <p:spPr>
            <a:xfrm>
              <a:off x="27452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24" name="Google Shape;9224;p209"/>
            <p:cNvSpPr/>
            <p:nvPr/>
          </p:nvSpPr>
          <p:spPr>
            <a:xfrm>
              <a:off x="2945925" y="4393225"/>
              <a:ext cx="73200" cy="75575"/>
            </a:xfrm>
            <a:custGeom>
              <a:avLst/>
              <a:gdLst/>
              <a:ahLst/>
              <a:cxnLst/>
              <a:rect l="l" t="t" r="r" b="b"/>
              <a:pathLst>
                <a:path w="2928" h="3023" extrusionOk="0">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25" name="Google Shape;9225;p209"/>
            <p:cNvSpPr/>
            <p:nvPr/>
          </p:nvSpPr>
          <p:spPr>
            <a:xfrm>
              <a:off x="3144225" y="4393225"/>
              <a:ext cx="73225" cy="75575"/>
            </a:xfrm>
            <a:custGeom>
              <a:avLst/>
              <a:gdLst/>
              <a:ahLst/>
              <a:cxnLst/>
              <a:rect l="l" t="t" r="r" b="b"/>
              <a:pathLst>
                <a:path w="2929" h="3023" extrusionOk="0">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26" name="Google Shape;9226;p209"/>
            <p:cNvSpPr/>
            <p:nvPr/>
          </p:nvSpPr>
          <p:spPr>
            <a:xfrm>
              <a:off x="3342550" y="4393225"/>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27" name="Google Shape;9227;p209"/>
            <p:cNvSpPr/>
            <p:nvPr/>
          </p:nvSpPr>
          <p:spPr>
            <a:xfrm>
              <a:off x="3540850" y="4393225"/>
              <a:ext cx="75575" cy="75575"/>
            </a:xfrm>
            <a:custGeom>
              <a:avLst/>
              <a:gdLst/>
              <a:ahLst/>
              <a:cxnLst/>
              <a:rect l="l" t="t" r="r" b="b"/>
              <a:pathLst>
                <a:path w="3023" h="3023" extrusionOk="0">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28" name="Google Shape;9228;p209"/>
            <p:cNvSpPr/>
            <p:nvPr/>
          </p:nvSpPr>
          <p:spPr>
            <a:xfrm>
              <a:off x="3741525" y="4393225"/>
              <a:ext cx="73200" cy="75575"/>
            </a:xfrm>
            <a:custGeom>
              <a:avLst/>
              <a:gdLst/>
              <a:ahLst/>
              <a:cxnLst/>
              <a:rect l="l" t="t" r="r" b="b"/>
              <a:pathLst>
                <a:path w="2928" h="3023" extrusionOk="0">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29" name="Google Shape;9229;p209"/>
            <p:cNvSpPr/>
            <p:nvPr/>
          </p:nvSpPr>
          <p:spPr>
            <a:xfrm>
              <a:off x="1751325" y="4204350"/>
              <a:ext cx="73200" cy="73225"/>
            </a:xfrm>
            <a:custGeom>
              <a:avLst/>
              <a:gdLst/>
              <a:ahLst/>
              <a:cxnLst/>
              <a:rect l="l" t="t" r="r" b="b"/>
              <a:pathLst>
                <a:path w="2928" h="2929" extrusionOk="0">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30" name="Google Shape;9230;p209"/>
            <p:cNvSpPr/>
            <p:nvPr/>
          </p:nvSpPr>
          <p:spPr>
            <a:xfrm>
              <a:off x="1949625"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31" name="Google Shape;9231;p209"/>
            <p:cNvSpPr/>
            <p:nvPr/>
          </p:nvSpPr>
          <p:spPr>
            <a:xfrm>
              <a:off x="21479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32" name="Google Shape;9232;p209"/>
            <p:cNvSpPr/>
            <p:nvPr/>
          </p:nvSpPr>
          <p:spPr>
            <a:xfrm>
              <a:off x="2346250" y="4204350"/>
              <a:ext cx="75575" cy="73225"/>
            </a:xfrm>
            <a:custGeom>
              <a:avLst/>
              <a:gdLst/>
              <a:ahLst/>
              <a:cxnLst/>
              <a:rect l="l" t="t" r="r" b="b"/>
              <a:pathLst>
                <a:path w="3023" h="2929" extrusionOk="0">
                  <a:moveTo>
                    <a:pt x="1512" y="1"/>
                  </a:moveTo>
                  <a:cubicBezTo>
                    <a:pt x="756" y="1"/>
                    <a:pt x="95" y="662"/>
                    <a:pt x="95" y="1512"/>
                  </a:cubicBezTo>
                  <a:cubicBezTo>
                    <a:pt x="1" y="2267"/>
                    <a:pt x="756" y="2928"/>
                    <a:pt x="1512" y="2928"/>
                  </a:cubicBezTo>
                  <a:cubicBezTo>
                    <a:pt x="2362" y="2928"/>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33" name="Google Shape;9233;p209"/>
            <p:cNvSpPr/>
            <p:nvPr/>
          </p:nvSpPr>
          <p:spPr>
            <a:xfrm>
              <a:off x="2546925"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267" y="2928"/>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34" name="Google Shape;9234;p209"/>
            <p:cNvSpPr/>
            <p:nvPr/>
          </p:nvSpPr>
          <p:spPr>
            <a:xfrm>
              <a:off x="27452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35" name="Google Shape;9235;p209"/>
            <p:cNvSpPr/>
            <p:nvPr/>
          </p:nvSpPr>
          <p:spPr>
            <a:xfrm>
              <a:off x="2945925" y="4204350"/>
              <a:ext cx="73200" cy="73225"/>
            </a:xfrm>
            <a:custGeom>
              <a:avLst/>
              <a:gdLst/>
              <a:ahLst/>
              <a:cxnLst/>
              <a:rect l="l" t="t" r="r" b="b"/>
              <a:pathLst>
                <a:path w="2928" h="2929" extrusionOk="0">
                  <a:moveTo>
                    <a:pt x="1417" y="1"/>
                  </a:moveTo>
                  <a:cubicBezTo>
                    <a:pt x="661" y="1"/>
                    <a:pt x="0" y="662"/>
                    <a:pt x="0" y="1512"/>
                  </a:cubicBezTo>
                  <a:cubicBezTo>
                    <a:pt x="0" y="2267"/>
                    <a:pt x="661" y="2928"/>
                    <a:pt x="1417" y="2928"/>
                  </a:cubicBezTo>
                  <a:cubicBezTo>
                    <a:pt x="2266" y="2928"/>
                    <a:pt x="2928" y="2362"/>
                    <a:pt x="2928" y="1512"/>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36" name="Google Shape;9236;p209"/>
            <p:cNvSpPr/>
            <p:nvPr/>
          </p:nvSpPr>
          <p:spPr>
            <a:xfrm>
              <a:off x="3144225" y="4204350"/>
              <a:ext cx="73225" cy="73225"/>
            </a:xfrm>
            <a:custGeom>
              <a:avLst/>
              <a:gdLst/>
              <a:ahLst/>
              <a:cxnLst/>
              <a:rect l="l" t="t" r="r" b="b"/>
              <a:pathLst>
                <a:path w="2929" h="2929" extrusionOk="0">
                  <a:moveTo>
                    <a:pt x="1417" y="1"/>
                  </a:moveTo>
                  <a:cubicBezTo>
                    <a:pt x="662" y="1"/>
                    <a:pt x="1" y="662"/>
                    <a:pt x="1" y="1512"/>
                  </a:cubicBezTo>
                  <a:cubicBezTo>
                    <a:pt x="1" y="2267"/>
                    <a:pt x="662" y="2928"/>
                    <a:pt x="1511" y="2928"/>
                  </a:cubicBezTo>
                  <a:cubicBezTo>
                    <a:pt x="2267" y="2928"/>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37" name="Google Shape;9237;p209"/>
            <p:cNvSpPr/>
            <p:nvPr/>
          </p:nvSpPr>
          <p:spPr>
            <a:xfrm>
              <a:off x="3342550" y="42043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38" name="Google Shape;9238;p209"/>
            <p:cNvSpPr/>
            <p:nvPr/>
          </p:nvSpPr>
          <p:spPr>
            <a:xfrm>
              <a:off x="3540850" y="4204350"/>
              <a:ext cx="75575" cy="73225"/>
            </a:xfrm>
            <a:custGeom>
              <a:avLst/>
              <a:gdLst/>
              <a:ahLst/>
              <a:cxnLst/>
              <a:rect l="l" t="t" r="r" b="b"/>
              <a:pathLst>
                <a:path w="3023" h="2929" extrusionOk="0">
                  <a:moveTo>
                    <a:pt x="1511" y="1"/>
                  </a:moveTo>
                  <a:cubicBezTo>
                    <a:pt x="756" y="1"/>
                    <a:pt x="95" y="662"/>
                    <a:pt x="95" y="1512"/>
                  </a:cubicBezTo>
                  <a:cubicBezTo>
                    <a:pt x="1" y="2267"/>
                    <a:pt x="756"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39" name="Google Shape;9239;p209"/>
            <p:cNvSpPr/>
            <p:nvPr/>
          </p:nvSpPr>
          <p:spPr>
            <a:xfrm>
              <a:off x="3741525" y="4204350"/>
              <a:ext cx="73200" cy="73225"/>
            </a:xfrm>
            <a:custGeom>
              <a:avLst/>
              <a:gdLst/>
              <a:ahLst/>
              <a:cxnLst/>
              <a:rect l="l" t="t" r="r" b="b"/>
              <a:pathLst>
                <a:path w="2928" h="2929" extrusionOk="0">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40" name="Google Shape;9240;p209"/>
            <p:cNvSpPr/>
            <p:nvPr/>
          </p:nvSpPr>
          <p:spPr>
            <a:xfrm>
              <a:off x="1550650" y="4015500"/>
              <a:ext cx="75575" cy="75550"/>
            </a:xfrm>
            <a:custGeom>
              <a:avLst/>
              <a:gdLst/>
              <a:ahLst/>
              <a:cxnLst/>
              <a:rect l="l" t="t" r="r" b="b"/>
              <a:pathLst>
                <a:path w="3023" h="3022"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41" name="Google Shape;9241;p209"/>
            <p:cNvSpPr/>
            <p:nvPr/>
          </p:nvSpPr>
          <p:spPr>
            <a:xfrm>
              <a:off x="1751325" y="4015500"/>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42" name="Google Shape;9242;p209"/>
            <p:cNvSpPr/>
            <p:nvPr/>
          </p:nvSpPr>
          <p:spPr>
            <a:xfrm>
              <a:off x="1949625"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43" name="Google Shape;9243;p209"/>
            <p:cNvSpPr/>
            <p:nvPr/>
          </p:nvSpPr>
          <p:spPr>
            <a:xfrm>
              <a:off x="21479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44" name="Google Shape;9244;p209"/>
            <p:cNvSpPr/>
            <p:nvPr/>
          </p:nvSpPr>
          <p:spPr>
            <a:xfrm>
              <a:off x="2346250" y="4015500"/>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45" name="Google Shape;9245;p209"/>
            <p:cNvSpPr/>
            <p:nvPr/>
          </p:nvSpPr>
          <p:spPr>
            <a:xfrm>
              <a:off x="2546925"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46" name="Google Shape;9246;p209"/>
            <p:cNvSpPr/>
            <p:nvPr/>
          </p:nvSpPr>
          <p:spPr>
            <a:xfrm>
              <a:off x="27452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47" name="Google Shape;9247;p209"/>
            <p:cNvSpPr/>
            <p:nvPr/>
          </p:nvSpPr>
          <p:spPr>
            <a:xfrm>
              <a:off x="2945925" y="401550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48" name="Google Shape;9248;p209"/>
            <p:cNvSpPr/>
            <p:nvPr/>
          </p:nvSpPr>
          <p:spPr>
            <a:xfrm>
              <a:off x="3144225" y="4015500"/>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49" name="Google Shape;9249;p209"/>
            <p:cNvSpPr/>
            <p:nvPr/>
          </p:nvSpPr>
          <p:spPr>
            <a:xfrm>
              <a:off x="3342550" y="40155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50" name="Google Shape;9250;p209"/>
            <p:cNvSpPr/>
            <p:nvPr/>
          </p:nvSpPr>
          <p:spPr>
            <a:xfrm>
              <a:off x="3540850" y="4015500"/>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51" name="Google Shape;9251;p209"/>
            <p:cNvSpPr/>
            <p:nvPr/>
          </p:nvSpPr>
          <p:spPr>
            <a:xfrm>
              <a:off x="3741525" y="4015500"/>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52" name="Google Shape;9252;p209"/>
            <p:cNvSpPr/>
            <p:nvPr/>
          </p:nvSpPr>
          <p:spPr>
            <a:xfrm>
              <a:off x="1550650" y="3826625"/>
              <a:ext cx="75575" cy="75575"/>
            </a:xfrm>
            <a:custGeom>
              <a:avLst/>
              <a:gdLst/>
              <a:ahLst/>
              <a:cxnLst/>
              <a:rect l="l" t="t" r="r" b="b"/>
              <a:pathLst>
                <a:path w="3023" h="3023"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53" name="Google Shape;9253;p209"/>
            <p:cNvSpPr/>
            <p:nvPr/>
          </p:nvSpPr>
          <p:spPr>
            <a:xfrm>
              <a:off x="1751325" y="382662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54" name="Google Shape;9254;p209"/>
            <p:cNvSpPr/>
            <p:nvPr/>
          </p:nvSpPr>
          <p:spPr>
            <a:xfrm>
              <a:off x="1949625"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55" name="Google Shape;9255;p209"/>
            <p:cNvSpPr/>
            <p:nvPr/>
          </p:nvSpPr>
          <p:spPr>
            <a:xfrm>
              <a:off x="21479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56" name="Google Shape;9256;p209"/>
            <p:cNvSpPr/>
            <p:nvPr/>
          </p:nvSpPr>
          <p:spPr>
            <a:xfrm>
              <a:off x="2346250" y="3826625"/>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57" name="Google Shape;9257;p209"/>
            <p:cNvSpPr/>
            <p:nvPr/>
          </p:nvSpPr>
          <p:spPr>
            <a:xfrm>
              <a:off x="2546925"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58" name="Google Shape;9258;p209"/>
            <p:cNvSpPr/>
            <p:nvPr/>
          </p:nvSpPr>
          <p:spPr>
            <a:xfrm>
              <a:off x="27452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59" name="Google Shape;9259;p209"/>
            <p:cNvSpPr/>
            <p:nvPr/>
          </p:nvSpPr>
          <p:spPr>
            <a:xfrm>
              <a:off x="2945925" y="382662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60" name="Google Shape;9260;p209"/>
            <p:cNvSpPr/>
            <p:nvPr/>
          </p:nvSpPr>
          <p:spPr>
            <a:xfrm>
              <a:off x="3144225" y="3826625"/>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61" name="Google Shape;9261;p209"/>
            <p:cNvSpPr/>
            <p:nvPr/>
          </p:nvSpPr>
          <p:spPr>
            <a:xfrm>
              <a:off x="3342550" y="38266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62" name="Google Shape;9262;p209"/>
            <p:cNvSpPr/>
            <p:nvPr/>
          </p:nvSpPr>
          <p:spPr>
            <a:xfrm>
              <a:off x="3540850" y="3826625"/>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63" name="Google Shape;9263;p209"/>
            <p:cNvSpPr/>
            <p:nvPr/>
          </p:nvSpPr>
          <p:spPr>
            <a:xfrm>
              <a:off x="3741525" y="382662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64" name="Google Shape;9264;p209"/>
            <p:cNvSpPr/>
            <p:nvPr/>
          </p:nvSpPr>
          <p:spPr>
            <a:xfrm>
              <a:off x="13523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65" name="Google Shape;9265;p209"/>
            <p:cNvSpPr/>
            <p:nvPr/>
          </p:nvSpPr>
          <p:spPr>
            <a:xfrm>
              <a:off x="1550650" y="3637750"/>
              <a:ext cx="75575" cy="75575"/>
            </a:xfrm>
            <a:custGeom>
              <a:avLst/>
              <a:gdLst/>
              <a:ahLst/>
              <a:cxnLst/>
              <a:rect l="l" t="t" r="r" b="b"/>
              <a:pathLst>
                <a:path w="3023" h="3023" extrusionOk="0">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66" name="Google Shape;9266;p209"/>
            <p:cNvSpPr/>
            <p:nvPr/>
          </p:nvSpPr>
          <p:spPr>
            <a:xfrm>
              <a:off x="1751325" y="3637750"/>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67" name="Google Shape;9267;p209"/>
            <p:cNvSpPr/>
            <p:nvPr/>
          </p:nvSpPr>
          <p:spPr>
            <a:xfrm>
              <a:off x="19496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68" name="Google Shape;9268;p209"/>
            <p:cNvSpPr/>
            <p:nvPr/>
          </p:nvSpPr>
          <p:spPr>
            <a:xfrm>
              <a:off x="21479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69" name="Google Shape;9269;p209"/>
            <p:cNvSpPr/>
            <p:nvPr/>
          </p:nvSpPr>
          <p:spPr>
            <a:xfrm>
              <a:off x="2346250" y="3637750"/>
              <a:ext cx="75575" cy="75575"/>
            </a:xfrm>
            <a:custGeom>
              <a:avLst/>
              <a:gdLst/>
              <a:ahLst/>
              <a:cxnLst/>
              <a:rect l="l" t="t" r="r" b="b"/>
              <a:pathLst>
                <a:path w="3023" h="3023" extrusionOk="0">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70" name="Google Shape;9270;p209"/>
            <p:cNvSpPr/>
            <p:nvPr/>
          </p:nvSpPr>
          <p:spPr>
            <a:xfrm>
              <a:off x="25469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71" name="Google Shape;9271;p209"/>
            <p:cNvSpPr/>
            <p:nvPr/>
          </p:nvSpPr>
          <p:spPr>
            <a:xfrm>
              <a:off x="27452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72" name="Google Shape;9272;p209"/>
            <p:cNvSpPr/>
            <p:nvPr/>
          </p:nvSpPr>
          <p:spPr>
            <a:xfrm>
              <a:off x="2945925" y="3637750"/>
              <a:ext cx="73200" cy="75575"/>
            </a:xfrm>
            <a:custGeom>
              <a:avLst/>
              <a:gdLst/>
              <a:ahLst/>
              <a:cxnLst/>
              <a:rect l="l" t="t" r="r" b="b"/>
              <a:pathLst>
                <a:path w="2928" h="3023" extrusionOk="0">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73" name="Google Shape;9273;p209"/>
            <p:cNvSpPr/>
            <p:nvPr/>
          </p:nvSpPr>
          <p:spPr>
            <a:xfrm>
              <a:off x="3144225" y="3637750"/>
              <a:ext cx="73225" cy="75575"/>
            </a:xfrm>
            <a:custGeom>
              <a:avLst/>
              <a:gdLst/>
              <a:ahLst/>
              <a:cxnLst/>
              <a:rect l="l" t="t" r="r" b="b"/>
              <a:pathLst>
                <a:path w="2929" h="3023" extrusionOk="0">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74" name="Google Shape;9274;p209"/>
            <p:cNvSpPr/>
            <p:nvPr/>
          </p:nvSpPr>
          <p:spPr>
            <a:xfrm>
              <a:off x="3342550" y="3637750"/>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75" name="Google Shape;9275;p209"/>
            <p:cNvSpPr/>
            <p:nvPr/>
          </p:nvSpPr>
          <p:spPr>
            <a:xfrm>
              <a:off x="3540850" y="3637750"/>
              <a:ext cx="75575" cy="75575"/>
            </a:xfrm>
            <a:custGeom>
              <a:avLst/>
              <a:gdLst/>
              <a:ahLst/>
              <a:cxnLst/>
              <a:rect l="l" t="t" r="r" b="b"/>
              <a:pathLst>
                <a:path w="3023" h="3023" extrusionOk="0">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76" name="Google Shape;9276;p209"/>
            <p:cNvSpPr/>
            <p:nvPr/>
          </p:nvSpPr>
          <p:spPr>
            <a:xfrm>
              <a:off x="3741525" y="3637750"/>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77" name="Google Shape;9277;p209"/>
            <p:cNvSpPr/>
            <p:nvPr/>
          </p:nvSpPr>
          <p:spPr>
            <a:xfrm>
              <a:off x="13523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78" name="Google Shape;9278;p209"/>
            <p:cNvSpPr/>
            <p:nvPr/>
          </p:nvSpPr>
          <p:spPr>
            <a:xfrm>
              <a:off x="1550650" y="3448875"/>
              <a:ext cx="75575" cy="75575"/>
            </a:xfrm>
            <a:custGeom>
              <a:avLst/>
              <a:gdLst/>
              <a:ahLst/>
              <a:cxnLst/>
              <a:rect l="l" t="t" r="r" b="b"/>
              <a:pathLst>
                <a:path w="3023" h="3023" extrusionOk="0">
                  <a:moveTo>
                    <a:pt x="1511" y="1"/>
                  </a:moveTo>
                  <a:cubicBezTo>
                    <a:pt x="756" y="1"/>
                    <a:pt x="95" y="662"/>
                    <a:pt x="95" y="1512"/>
                  </a:cubicBezTo>
                  <a:cubicBezTo>
                    <a:pt x="0"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79" name="Google Shape;9279;p209"/>
            <p:cNvSpPr/>
            <p:nvPr/>
          </p:nvSpPr>
          <p:spPr>
            <a:xfrm>
              <a:off x="1751325" y="344887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80" name="Google Shape;9280;p209"/>
            <p:cNvSpPr/>
            <p:nvPr/>
          </p:nvSpPr>
          <p:spPr>
            <a:xfrm>
              <a:off x="19496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81" name="Google Shape;9281;p209"/>
            <p:cNvSpPr/>
            <p:nvPr/>
          </p:nvSpPr>
          <p:spPr>
            <a:xfrm>
              <a:off x="21479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82" name="Google Shape;9282;p209"/>
            <p:cNvSpPr/>
            <p:nvPr/>
          </p:nvSpPr>
          <p:spPr>
            <a:xfrm>
              <a:off x="2346250" y="3448875"/>
              <a:ext cx="75575" cy="75575"/>
            </a:xfrm>
            <a:custGeom>
              <a:avLst/>
              <a:gdLst/>
              <a:ahLst/>
              <a:cxnLst/>
              <a:rect l="l" t="t" r="r" b="b"/>
              <a:pathLst>
                <a:path w="3023" h="3023" extrusionOk="0">
                  <a:moveTo>
                    <a:pt x="1512" y="1"/>
                  </a:moveTo>
                  <a:cubicBezTo>
                    <a:pt x="756" y="1"/>
                    <a:pt x="95" y="662"/>
                    <a:pt x="95" y="1512"/>
                  </a:cubicBezTo>
                  <a:cubicBezTo>
                    <a:pt x="1" y="2362"/>
                    <a:pt x="756"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83" name="Google Shape;9283;p209"/>
            <p:cNvSpPr/>
            <p:nvPr/>
          </p:nvSpPr>
          <p:spPr>
            <a:xfrm>
              <a:off x="25469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84" name="Google Shape;9284;p209"/>
            <p:cNvSpPr/>
            <p:nvPr/>
          </p:nvSpPr>
          <p:spPr>
            <a:xfrm>
              <a:off x="27452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85" name="Google Shape;9285;p209"/>
            <p:cNvSpPr/>
            <p:nvPr/>
          </p:nvSpPr>
          <p:spPr>
            <a:xfrm>
              <a:off x="2945925" y="344887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86" name="Google Shape;9286;p209"/>
            <p:cNvSpPr/>
            <p:nvPr/>
          </p:nvSpPr>
          <p:spPr>
            <a:xfrm>
              <a:off x="3144225" y="3448875"/>
              <a:ext cx="73225" cy="75575"/>
            </a:xfrm>
            <a:custGeom>
              <a:avLst/>
              <a:gdLst/>
              <a:ahLst/>
              <a:cxnLst/>
              <a:rect l="l" t="t" r="r" b="b"/>
              <a:pathLst>
                <a:path w="2929" h="3023" extrusionOk="0">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87" name="Google Shape;9287;p209"/>
            <p:cNvSpPr/>
            <p:nvPr/>
          </p:nvSpPr>
          <p:spPr>
            <a:xfrm>
              <a:off x="3342550" y="34488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88" name="Google Shape;9288;p209"/>
            <p:cNvSpPr/>
            <p:nvPr/>
          </p:nvSpPr>
          <p:spPr>
            <a:xfrm>
              <a:off x="3540850" y="3448875"/>
              <a:ext cx="75575" cy="75575"/>
            </a:xfrm>
            <a:custGeom>
              <a:avLst/>
              <a:gdLst/>
              <a:ahLst/>
              <a:cxnLst/>
              <a:rect l="l" t="t" r="r" b="b"/>
              <a:pathLst>
                <a:path w="3023" h="3023" extrusionOk="0">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89" name="Google Shape;9289;p209"/>
            <p:cNvSpPr/>
            <p:nvPr/>
          </p:nvSpPr>
          <p:spPr>
            <a:xfrm>
              <a:off x="3741525" y="344887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90" name="Google Shape;9290;p209"/>
            <p:cNvSpPr/>
            <p:nvPr/>
          </p:nvSpPr>
          <p:spPr>
            <a:xfrm>
              <a:off x="13523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91" name="Google Shape;9291;p209"/>
            <p:cNvSpPr/>
            <p:nvPr/>
          </p:nvSpPr>
          <p:spPr>
            <a:xfrm>
              <a:off x="1550650" y="3260025"/>
              <a:ext cx="75575" cy="75550"/>
            </a:xfrm>
            <a:custGeom>
              <a:avLst/>
              <a:gdLst/>
              <a:ahLst/>
              <a:cxnLst/>
              <a:rect l="l" t="t" r="r" b="b"/>
              <a:pathLst>
                <a:path w="3023" h="3022"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92" name="Google Shape;9292;p209"/>
            <p:cNvSpPr/>
            <p:nvPr/>
          </p:nvSpPr>
          <p:spPr>
            <a:xfrm>
              <a:off x="1751325" y="326002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93" name="Google Shape;9293;p209"/>
            <p:cNvSpPr/>
            <p:nvPr/>
          </p:nvSpPr>
          <p:spPr>
            <a:xfrm>
              <a:off x="19496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94" name="Google Shape;9294;p209"/>
            <p:cNvSpPr/>
            <p:nvPr/>
          </p:nvSpPr>
          <p:spPr>
            <a:xfrm>
              <a:off x="21479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95" name="Google Shape;9295;p209"/>
            <p:cNvSpPr/>
            <p:nvPr/>
          </p:nvSpPr>
          <p:spPr>
            <a:xfrm>
              <a:off x="2346250" y="3260025"/>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96" name="Google Shape;9296;p209"/>
            <p:cNvSpPr/>
            <p:nvPr/>
          </p:nvSpPr>
          <p:spPr>
            <a:xfrm>
              <a:off x="25469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97" name="Google Shape;9297;p209"/>
            <p:cNvSpPr/>
            <p:nvPr/>
          </p:nvSpPr>
          <p:spPr>
            <a:xfrm>
              <a:off x="27452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98" name="Google Shape;9298;p209"/>
            <p:cNvSpPr/>
            <p:nvPr/>
          </p:nvSpPr>
          <p:spPr>
            <a:xfrm>
              <a:off x="2945925" y="326002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99" name="Google Shape;9299;p209"/>
            <p:cNvSpPr/>
            <p:nvPr/>
          </p:nvSpPr>
          <p:spPr>
            <a:xfrm>
              <a:off x="3144225" y="3260025"/>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00" name="Google Shape;9300;p209"/>
            <p:cNvSpPr/>
            <p:nvPr/>
          </p:nvSpPr>
          <p:spPr>
            <a:xfrm>
              <a:off x="3342550" y="326002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01" name="Google Shape;9301;p209"/>
            <p:cNvSpPr/>
            <p:nvPr/>
          </p:nvSpPr>
          <p:spPr>
            <a:xfrm>
              <a:off x="3540850" y="3260025"/>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02" name="Google Shape;9302;p209"/>
            <p:cNvSpPr/>
            <p:nvPr/>
          </p:nvSpPr>
          <p:spPr>
            <a:xfrm>
              <a:off x="3741525" y="326002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03" name="Google Shape;9303;p209"/>
            <p:cNvSpPr/>
            <p:nvPr/>
          </p:nvSpPr>
          <p:spPr>
            <a:xfrm>
              <a:off x="1201250" y="3073500"/>
              <a:ext cx="25975" cy="68500"/>
            </a:xfrm>
            <a:custGeom>
              <a:avLst/>
              <a:gdLst/>
              <a:ahLst/>
              <a:cxnLst/>
              <a:rect l="l" t="t" r="r" b="b"/>
              <a:pathLst>
                <a:path w="1039" h="2740" extrusionOk="0">
                  <a:moveTo>
                    <a:pt x="0" y="1"/>
                  </a:moveTo>
                  <a:lnTo>
                    <a:pt x="0" y="1"/>
                  </a:lnTo>
                  <a:cubicBezTo>
                    <a:pt x="95" y="851"/>
                    <a:pt x="189" y="1795"/>
                    <a:pt x="283" y="2739"/>
                  </a:cubicBezTo>
                  <a:cubicBezTo>
                    <a:pt x="756" y="2456"/>
                    <a:pt x="1039" y="1984"/>
                    <a:pt x="1039" y="1417"/>
                  </a:cubicBezTo>
                  <a:cubicBezTo>
                    <a:pt x="1039" y="662"/>
                    <a:pt x="567" y="190"/>
                    <a:pt x="0"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04" name="Google Shape;9304;p209"/>
            <p:cNvSpPr/>
            <p:nvPr/>
          </p:nvSpPr>
          <p:spPr>
            <a:xfrm>
              <a:off x="13523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05" name="Google Shape;9305;p209"/>
            <p:cNvSpPr/>
            <p:nvPr/>
          </p:nvSpPr>
          <p:spPr>
            <a:xfrm>
              <a:off x="1550650" y="3071150"/>
              <a:ext cx="75575" cy="75575"/>
            </a:xfrm>
            <a:custGeom>
              <a:avLst/>
              <a:gdLst/>
              <a:ahLst/>
              <a:cxnLst/>
              <a:rect l="l" t="t" r="r" b="b"/>
              <a:pathLst>
                <a:path w="3023" h="3023"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06" name="Google Shape;9306;p209"/>
            <p:cNvSpPr/>
            <p:nvPr/>
          </p:nvSpPr>
          <p:spPr>
            <a:xfrm>
              <a:off x="1751325" y="307115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07" name="Google Shape;9307;p209"/>
            <p:cNvSpPr/>
            <p:nvPr/>
          </p:nvSpPr>
          <p:spPr>
            <a:xfrm>
              <a:off x="19496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08" name="Google Shape;9308;p209"/>
            <p:cNvSpPr/>
            <p:nvPr/>
          </p:nvSpPr>
          <p:spPr>
            <a:xfrm>
              <a:off x="21479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09" name="Google Shape;9309;p209"/>
            <p:cNvSpPr/>
            <p:nvPr/>
          </p:nvSpPr>
          <p:spPr>
            <a:xfrm>
              <a:off x="2346250" y="3071150"/>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10" name="Google Shape;9310;p209"/>
            <p:cNvSpPr/>
            <p:nvPr/>
          </p:nvSpPr>
          <p:spPr>
            <a:xfrm>
              <a:off x="25469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11" name="Google Shape;9311;p209"/>
            <p:cNvSpPr/>
            <p:nvPr/>
          </p:nvSpPr>
          <p:spPr>
            <a:xfrm>
              <a:off x="27452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12" name="Google Shape;9312;p209"/>
            <p:cNvSpPr/>
            <p:nvPr/>
          </p:nvSpPr>
          <p:spPr>
            <a:xfrm>
              <a:off x="2945925" y="3071150"/>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13" name="Google Shape;9313;p209"/>
            <p:cNvSpPr/>
            <p:nvPr/>
          </p:nvSpPr>
          <p:spPr>
            <a:xfrm>
              <a:off x="3144225" y="3071150"/>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14" name="Google Shape;9314;p209"/>
            <p:cNvSpPr/>
            <p:nvPr/>
          </p:nvSpPr>
          <p:spPr>
            <a:xfrm>
              <a:off x="3342550" y="307115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15" name="Google Shape;9315;p209"/>
            <p:cNvSpPr/>
            <p:nvPr/>
          </p:nvSpPr>
          <p:spPr>
            <a:xfrm>
              <a:off x="3540850" y="3071150"/>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16" name="Google Shape;9316;p209"/>
            <p:cNvSpPr/>
            <p:nvPr/>
          </p:nvSpPr>
          <p:spPr>
            <a:xfrm>
              <a:off x="3741525" y="307115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17" name="Google Shape;9317;p209"/>
            <p:cNvSpPr/>
            <p:nvPr/>
          </p:nvSpPr>
          <p:spPr>
            <a:xfrm>
              <a:off x="1189450" y="2882275"/>
              <a:ext cx="37775" cy="73225"/>
            </a:xfrm>
            <a:custGeom>
              <a:avLst/>
              <a:gdLst/>
              <a:ahLst/>
              <a:cxnLst/>
              <a:rect l="l" t="t" r="r" b="b"/>
              <a:pathLst>
                <a:path w="1511" h="2929" extrusionOk="0">
                  <a:moveTo>
                    <a:pt x="0" y="1"/>
                  </a:moveTo>
                  <a:cubicBezTo>
                    <a:pt x="0" y="1039"/>
                    <a:pt x="94" y="1984"/>
                    <a:pt x="94" y="2928"/>
                  </a:cubicBezTo>
                  <a:cubicBezTo>
                    <a:pt x="944" y="2928"/>
                    <a:pt x="1511" y="2361"/>
                    <a:pt x="1511" y="1512"/>
                  </a:cubicBezTo>
                  <a:cubicBezTo>
                    <a:pt x="1511" y="662"/>
                    <a:pt x="850" y="1"/>
                    <a:pt x="94"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18" name="Google Shape;9318;p209"/>
            <p:cNvSpPr/>
            <p:nvPr/>
          </p:nvSpPr>
          <p:spPr>
            <a:xfrm>
              <a:off x="13523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19" name="Google Shape;9319;p209"/>
            <p:cNvSpPr/>
            <p:nvPr/>
          </p:nvSpPr>
          <p:spPr>
            <a:xfrm>
              <a:off x="1550650" y="2882275"/>
              <a:ext cx="75575" cy="75575"/>
            </a:xfrm>
            <a:custGeom>
              <a:avLst/>
              <a:gdLst/>
              <a:ahLst/>
              <a:cxnLst/>
              <a:rect l="l" t="t" r="r" b="b"/>
              <a:pathLst>
                <a:path w="3023" h="3023" extrusionOk="0">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20" name="Google Shape;9320;p209"/>
            <p:cNvSpPr/>
            <p:nvPr/>
          </p:nvSpPr>
          <p:spPr>
            <a:xfrm>
              <a:off x="1751325" y="2882275"/>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21" name="Google Shape;9321;p209"/>
            <p:cNvSpPr/>
            <p:nvPr/>
          </p:nvSpPr>
          <p:spPr>
            <a:xfrm>
              <a:off x="19496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22" name="Google Shape;9322;p209"/>
            <p:cNvSpPr/>
            <p:nvPr/>
          </p:nvSpPr>
          <p:spPr>
            <a:xfrm>
              <a:off x="21479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23" name="Google Shape;9323;p209"/>
            <p:cNvSpPr/>
            <p:nvPr/>
          </p:nvSpPr>
          <p:spPr>
            <a:xfrm>
              <a:off x="2346250" y="2882275"/>
              <a:ext cx="75575" cy="75575"/>
            </a:xfrm>
            <a:custGeom>
              <a:avLst/>
              <a:gdLst/>
              <a:ahLst/>
              <a:cxnLst/>
              <a:rect l="l" t="t" r="r" b="b"/>
              <a:pathLst>
                <a:path w="3023" h="3023" extrusionOk="0">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24" name="Google Shape;9324;p209"/>
            <p:cNvSpPr/>
            <p:nvPr/>
          </p:nvSpPr>
          <p:spPr>
            <a:xfrm>
              <a:off x="25469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25" name="Google Shape;9325;p209"/>
            <p:cNvSpPr/>
            <p:nvPr/>
          </p:nvSpPr>
          <p:spPr>
            <a:xfrm>
              <a:off x="27452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26" name="Google Shape;9326;p209"/>
            <p:cNvSpPr/>
            <p:nvPr/>
          </p:nvSpPr>
          <p:spPr>
            <a:xfrm>
              <a:off x="2945925" y="2882275"/>
              <a:ext cx="73200" cy="75575"/>
            </a:xfrm>
            <a:custGeom>
              <a:avLst/>
              <a:gdLst/>
              <a:ahLst/>
              <a:cxnLst/>
              <a:rect l="l" t="t" r="r" b="b"/>
              <a:pathLst>
                <a:path w="2928" h="3023" extrusionOk="0">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27" name="Google Shape;9327;p209"/>
            <p:cNvSpPr/>
            <p:nvPr/>
          </p:nvSpPr>
          <p:spPr>
            <a:xfrm>
              <a:off x="3144225" y="2882275"/>
              <a:ext cx="73225" cy="75575"/>
            </a:xfrm>
            <a:custGeom>
              <a:avLst/>
              <a:gdLst/>
              <a:ahLst/>
              <a:cxnLst/>
              <a:rect l="l" t="t" r="r" b="b"/>
              <a:pathLst>
                <a:path w="2929" h="3023" extrusionOk="0">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28" name="Google Shape;9328;p209"/>
            <p:cNvSpPr/>
            <p:nvPr/>
          </p:nvSpPr>
          <p:spPr>
            <a:xfrm>
              <a:off x="3342550" y="2882275"/>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29" name="Google Shape;9329;p209"/>
            <p:cNvSpPr/>
            <p:nvPr/>
          </p:nvSpPr>
          <p:spPr>
            <a:xfrm>
              <a:off x="3540850" y="2882275"/>
              <a:ext cx="75575" cy="75575"/>
            </a:xfrm>
            <a:custGeom>
              <a:avLst/>
              <a:gdLst/>
              <a:ahLst/>
              <a:cxnLst/>
              <a:rect l="l" t="t" r="r" b="b"/>
              <a:pathLst>
                <a:path w="3023" h="3023" extrusionOk="0">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30" name="Google Shape;9330;p209"/>
            <p:cNvSpPr/>
            <p:nvPr/>
          </p:nvSpPr>
          <p:spPr>
            <a:xfrm>
              <a:off x="3741525" y="2882275"/>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31" name="Google Shape;9331;p209"/>
            <p:cNvSpPr/>
            <p:nvPr/>
          </p:nvSpPr>
          <p:spPr>
            <a:xfrm>
              <a:off x="4138150" y="5337575"/>
              <a:ext cx="75575" cy="49600"/>
            </a:xfrm>
            <a:custGeom>
              <a:avLst/>
              <a:gdLst/>
              <a:ahLst/>
              <a:cxnLst/>
              <a:rect l="l" t="t" r="r" b="b"/>
              <a:pathLst>
                <a:path w="3023" h="1984" extrusionOk="0">
                  <a:moveTo>
                    <a:pt x="1511" y="0"/>
                  </a:moveTo>
                  <a:cubicBezTo>
                    <a:pt x="661" y="0"/>
                    <a:pt x="0" y="661"/>
                    <a:pt x="0" y="1511"/>
                  </a:cubicBezTo>
                  <a:cubicBezTo>
                    <a:pt x="0" y="1700"/>
                    <a:pt x="95" y="1889"/>
                    <a:pt x="95" y="1983"/>
                  </a:cubicBezTo>
                  <a:cubicBezTo>
                    <a:pt x="1039" y="1889"/>
                    <a:pt x="1983" y="1700"/>
                    <a:pt x="2928" y="1606"/>
                  </a:cubicBezTo>
                  <a:cubicBezTo>
                    <a:pt x="2928" y="1511"/>
                    <a:pt x="3022" y="151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32" name="Google Shape;9332;p209"/>
            <p:cNvSpPr/>
            <p:nvPr/>
          </p:nvSpPr>
          <p:spPr>
            <a:xfrm>
              <a:off x="3939825" y="5337575"/>
              <a:ext cx="73225" cy="70850"/>
            </a:xfrm>
            <a:custGeom>
              <a:avLst/>
              <a:gdLst/>
              <a:ahLst/>
              <a:cxnLst/>
              <a:rect l="l" t="t" r="r" b="b"/>
              <a:pathLst>
                <a:path w="2929" h="2834" extrusionOk="0">
                  <a:moveTo>
                    <a:pt x="1512" y="0"/>
                  </a:moveTo>
                  <a:cubicBezTo>
                    <a:pt x="662" y="0"/>
                    <a:pt x="1" y="661"/>
                    <a:pt x="1" y="1511"/>
                  </a:cubicBezTo>
                  <a:cubicBezTo>
                    <a:pt x="1" y="2078"/>
                    <a:pt x="284" y="2550"/>
                    <a:pt x="756" y="2833"/>
                  </a:cubicBezTo>
                  <a:cubicBezTo>
                    <a:pt x="1323" y="2739"/>
                    <a:pt x="1795" y="2739"/>
                    <a:pt x="2362" y="2645"/>
                  </a:cubicBezTo>
                  <a:cubicBezTo>
                    <a:pt x="2739" y="2361"/>
                    <a:pt x="2928" y="1983"/>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33" name="Google Shape;9333;p209"/>
            <p:cNvSpPr/>
            <p:nvPr/>
          </p:nvSpPr>
          <p:spPr>
            <a:xfrm>
              <a:off x="4735450" y="5148700"/>
              <a:ext cx="75575" cy="73225"/>
            </a:xfrm>
            <a:custGeom>
              <a:avLst/>
              <a:gdLst/>
              <a:ahLst/>
              <a:cxnLst/>
              <a:rect l="l" t="t" r="r" b="b"/>
              <a:pathLst>
                <a:path w="3023" h="2929" extrusionOk="0">
                  <a:moveTo>
                    <a:pt x="1511" y="1"/>
                  </a:moveTo>
                  <a:cubicBezTo>
                    <a:pt x="661" y="1"/>
                    <a:pt x="0" y="662"/>
                    <a:pt x="0" y="1512"/>
                  </a:cubicBezTo>
                  <a:cubicBezTo>
                    <a:pt x="0" y="2173"/>
                    <a:pt x="378" y="2645"/>
                    <a:pt x="1039" y="2928"/>
                  </a:cubicBezTo>
                  <a:cubicBezTo>
                    <a:pt x="1606" y="2645"/>
                    <a:pt x="2267" y="2361"/>
                    <a:pt x="2833" y="2078"/>
                  </a:cubicBezTo>
                  <a:cubicBezTo>
                    <a:pt x="2928" y="1889"/>
                    <a:pt x="3022" y="1700"/>
                    <a:pt x="3022" y="1512"/>
                  </a:cubicBezTo>
                  <a:cubicBezTo>
                    <a:pt x="3022"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34" name="Google Shape;9334;p209"/>
            <p:cNvSpPr/>
            <p:nvPr/>
          </p:nvSpPr>
          <p:spPr>
            <a:xfrm>
              <a:off x="4537125" y="5148700"/>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35" name="Google Shape;9335;p209"/>
            <p:cNvSpPr/>
            <p:nvPr/>
          </p:nvSpPr>
          <p:spPr>
            <a:xfrm>
              <a:off x="4336450" y="5148700"/>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36" name="Google Shape;9336;p209"/>
            <p:cNvSpPr/>
            <p:nvPr/>
          </p:nvSpPr>
          <p:spPr>
            <a:xfrm>
              <a:off x="4138150" y="5148700"/>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37" name="Google Shape;9337;p209"/>
            <p:cNvSpPr/>
            <p:nvPr/>
          </p:nvSpPr>
          <p:spPr>
            <a:xfrm>
              <a:off x="3939825" y="5148700"/>
              <a:ext cx="73225" cy="75575"/>
            </a:xfrm>
            <a:custGeom>
              <a:avLst/>
              <a:gdLst/>
              <a:ahLst/>
              <a:cxnLst/>
              <a:rect l="l" t="t" r="r" b="b"/>
              <a:pathLst>
                <a:path w="2929" h="3023" extrusionOk="0">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38" name="Google Shape;9338;p209"/>
            <p:cNvSpPr/>
            <p:nvPr/>
          </p:nvSpPr>
          <p:spPr>
            <a:xfrm>
              <a:off x="5134425" y="4959825"/>
              <a:ext cx="70850" cy="63775"/>
            </a:xfrm>
            <a:custGeom>
              <a:avLst/>
              <a:gdLst/>
              <a:ahLst/>
              <a:cxnLst/>
              <a:rect l="l" t="t" r="r" b="b"/>
              <a:pathLst>
                <a:path w="2834" h="2551" extrusionOk="0">
                  <a:moveTo>
                    <a:pt x="1417" y="1"/>
                  </a:moveTo>
                  <a:cubicBezTo>
                    <a:pt x="662" y="1"/>
                    <a:pt x="1" y="662"/>
                    <a:pt x="1" y="1512"/>
                  </a:cubicBezTo>
                  <a:cubicBezTo>
                    <a:pt x="1" y="1890"/>
                    <a:pt x="189" y="2267"/>
                    <a:pt x="378" y="2551"/>
                  </a:cubicBezTo>
                  <a:cubicBezTo>
                    <a:pt x="1228" y="2078"/>
                    <a:pt x="2078" y="1512"/>
                    <a:pt x="2834" y="1040"/>
                  </a:cubicBezTo>
                  <a:cubicBezTo>
                    <a:pt x="2645" y="379"/>
                    <a:pt x="2078"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39" name="Google Shape;9339;p209"/>
            <p:cNvSpPr/>
            <p:nvPr/>
          </p:nvSpPr>
          <p:spPr>
            <a:xfrm>
              <a:off x="4933750"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40" name="Google Shape;9340;p209"/>
            <p:cNvSpPr/>
            <p:nvPr/>
          </p:nvSpPr>
          <p:spPr>
            <a:xfrm>
              <a:off x="47354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41" name="Google Shape;9341;p209"/>
            <p:cNvSpPr/>
            <p:nvPr/>
          </p:nvSpPr>
          <p:spPr>
            <a:xfrm>
              <a:off x="4537125" y="495982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42" name="Google Shape;9342;p209"/>
            <p:cNvSpPr/>
            <p:nvPr/>
          </p:nvSpPr>
          <p:spPr>
            <a:xfrm>
              <a:off x="4336450"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43" name="Google Shape;9343;p209"/>
            <p:cNvSpPr/>
            <p:nvPr/>
          </p:nvSpPr>
          <p:spPr>
            <a:xfrm>
              <a:off x="41381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44" name="Google Shape;9344;p209"/>
            <p:cNvSpPr/>
            <p:nvPr/>
          </p:nvSpPr>
          <p:spPr>
            <a:xfrm>
              <a:off x="3939825" y="495982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45" name="Google Shape;9345;p209"/>
            <p:cNvSpPr/>
            <p:nvPr/>
          </p:nvSpPr>
          <p:spPr>
            <a:xfrm>
              <a:off x="5332750" y="47709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46" name="Google Shape;9346;p209"/>
            <p:cNvSpPr/>
            <p:nvPr/>
          </p:nvSpPr>
          <p:spPr>
            <a:xfrm>
              <a:off x="5134425" y="47709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47" name="Google Shape;9347;p209"/>
            <p:cNvSpPr/>
            <p:nvPr/>
          </p:nvSpPr>
          <p:spPr>
            <a:xfrm>
              <a:off x="4933750"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48" name="Google Shape;9348;p209"/>
            <p:cNvSpPr/>
            <p:nvPr/>
          </p:nvSpPr>
          <p:spPr>
            <a:xfrm>
              <a:off x="47354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49" name="Google Shape;9349;p209"/>
            <p:cNvSpPr/>
            <p:nvPr/>
          </p:nvSpPr>
          <p:spPr>
            <a:xfrm>
              <a:off x="4537125" y="47709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50" name="Google Shape;9350;p209"/>
            <p:cNvSpPr/>
            <p:nvPr/>
          </p:nvSpPr>
          <p:spPr>
            <a:xfrm>
              <a:off x="4336450"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51" name="Google Shape;9351;p209"/>
            <p:cNvSpPr/>
            <p:nvPr/>
          </p:nvSpPr>
          <p:spPr>
            <a:xfrm>
              <a:off x="41381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52" name="Google Shape;9352;p209"/>
            <p:cNvSpPr/>
            <p:nvPr/>
          </p:nvSpPr>
          <p:spPr>
            <a:xfrm>
              <a:off x="3939825" y="47709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53" name="Google Shape;9353;p209"/>
            <p:cNvSpPr/>
            <p:nvPr/>
          </p:nvSpPr>
          <p:spPr>
            <a:xfrm>
              <a:off x="55310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54" name="Google Shape;9354;p209"/>
            <p:cNvSpPr/>
            <p:nvPr/>
          </p:nvSpPr>
          <p:spPr>
            <a:xfrm>
              <a:off x="5332750" y="458210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55" name="Google Shape;9355;p209"/>
            <p:cNvSpPr/>
            <p:nvPr/>
          </p:nvSpPr>
          <p:spPr>
            <a:xfrm>
              <a:off x="5134425" y="458210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56" name="Google Shape;9356;p209"/>
            <p:cNvSpPr/>
            <p:nvPr/>
          </p:nvSpPr>
          <p:spPr>
            <a:xfrm>
              <a:off x="49337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57" name="Google Shape;9357;p209"/>
            <p:cNvSpPr/>
            <p:nvPr/>
          </p:nvSpPr>
          <p:spPr>
            <a:xfrm>
              <a:off x="47354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58" name="Google Shape;9358;p209"/>
            <p:cNvSpPr/>
            <p:nvPr/>
          </p:nvSpPr>
          <p:spPr>
            <a:xfrm>
              <a:off x="4537125" y="458210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59" name="Google Shape;9359;p209"/>
            <p:cNvSpPr/>
            <p:nvPr/>
          </p:nvSpPr>
          <p:spPr>
            <a:xfrm>
              <a:off x="43364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60" name="Google Shape;9360;p209"/>
            <p:cNvSpPr/>
            <p:nvPr/>
          </p:nvSpPr>
          <p:spPr>
            <a:xfrm>
              <a:off x="41381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61" name="Google Shape;9361;p209"/>
            <p:cNvSpPr/>
            <p:nvPr/>
          </p:nvSpPr>
          <p:spPr>
            <a:xfrm>
              <a:off x="3939825" y="458210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62" name="Google Shape;9362;p209"/>
            <p:cNvSpPr/>
            <p:nvPr/>
          </p:nvSpPr>
          <p:spPr>
            <a:xfrm>
              <a:off x="5731725" y="4393225"/>
              <a:ext cx="73200" cy="75575"/>
            </a:xfrm>
            <a:custGeom>
              <a:avLst/>
              <a:gdLst/>
              <a:ahLst/>
              <a:cxnLst/>
              <a:rect l="l" t="t" r="r" b="b"/>
              <a:pathLst>
                <a:path w="2928" h="3023" extrusionOk="0">
                  <a:moveTo>
                    <a:pt x="1417" y="1"/>
                  </a:moveTo>
                  <a:cubicBezTo>
                    <a:pt x="662" y="1"/>
                    <a:pt x="0" y="662"/>
                    <a:pt x="0" y="1512"/>
                  </a:cubicBezTo>
                  <a:cubicBezTo>
                    <a:pt x="0" y="2361"/>
                    <a:pt x="662" y="3023"/>
                    <a:pt x="1417" y="3023"/>
                  </a:cubicBezTo>
                  <a:cubicBezTo>
                    <a:pt x="1606" y="3023"/>
                    <a:pt x="1795" y="2928"/>
                    <a:pt x="1984" y="2834"/>
                  </a:cubicBezTo>
                  <a:cubicBezTo>
                    <a:pt x="2267" y="2456"/>
                    <a:pt x="2550" y="2173"/>
                    <a:pt x="2928" y="1795"/>
                  </a:cubicBezTo>
                  <a:cubicBezTo>
                    <a:pt x="2928" y="1700"/>
                    <a:pt x="2928" y="1606"/>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63" name="Google Shape;9363;p209"/>
            <p:cNvSpPr/>
            <p:nvPr/>
          </p:nvSpPr>
          <p:spPr>
            <a:xfrm>
              <a:off x="55310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1" y="3023"/>
                    <a:pt x="3022" y="2361"/>
                    <a:pt x="3022" y="1512"/>
                  </a:cubicBezTo>
                  <a:cubicBezTo>
                    <a:pt x="3022" y="662"/>
                    <a:pt x="2361"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64" name="Google Shape;9364;p209"/>
            <p:cNvSpPr/>
            <p:nvPr/>
          </p:nvSpPr>
          <p:spPr>
            <a:xfrm>
              <a:off x="5332750" y="4393225"/>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267" y="3023"/>
                    <a:pt x="3022"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65" name="Google Shape;9365;p209"/>
            <p:cNvSpPr/>
            <p:nvPr/>
          </p:nvSpPr>
          <p:spPr>
            <a:xfrm>
              <a:off x="5134425" y="4393225"/>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66" name="Google Shape;9366;p209"/>
            <p:cNvSpPr/>
            <p:nvPr/>
          </p:nvSpPr>
          <p:spPr>
            <a:xfrm>
              <a:off x="49337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67" name="Google Shape;9367;p209"/>
            <p:cNvSpPr/>
            <p:nvPr/>
          </p:nvSpPr>
          <p:spPr>
            <a:xfrm>
              <a:off x="47354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68" name="Google Shape;9368;p209"/>
            <p:cNvSpPr/>
            <p:nvPr/>
          </p:nvSpPr>
          <p:spPr>
            <a:xfrm>
              <a:off x="4537125" y="4393225"/>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69" name="Google Shape;9369;p209"/>
            <p:cNvSpPr/>
            <p:nvPr/>
          </p:nvSpPr>
          <p:spPr>
            <a:xfrm>
              <a:off x="43364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70" name="Google Shape;9370;p209"/>
            <p:cNvSpPr/>
            <p:nvPr/>
          </p:nvSpPr>
          <p:spPr>
            <a:xfrm>
              <a:off x="41381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71" name="Google Shape;9371;p209"/>
            <p:cNvSpPr/>
            <p:nvPr/>
          </p:nvSpPr>
          <p:spPr>
            <a:xfrm>
              <a:off x="3939825" y="4393225"/>
              <a:ext cx="73225" cy="75575"/>
            </a:xfrm>
            <a:custGeom>
              <a:avLst/>
              <a:gdLst/>
              <a:ahLst/>
              <a:cxnLst/>
              <a:rect l="l" t="t" r="r" b="b"/>
              <a:pathLst>
                <a:path w="2929" h="3023" extrusionOk="0">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72" name="Google Shape;9372;p209"/>
            <p:cNvSpPr/>
            <p:nvPr/>
          </p:nvSpPr>
          <p:spPr>
            <a:xfrm>
              <a:off x="5731725" y="4204350"/>
              <a:ext cx="73200" cy="73225"/>
            </a:xfrm>
            <a:custGeom>
              <a:avLst/>
              <a:gdLst/>
              <a:ahLst/>
              <a:cxnLst/>
              <a:rect l="l" t="t" r="r" b="b"/>
              <a:pathLst>
                <a:path w="2928" h="2929" extrusionOk="0">
                  <a:moveTo>
                    <a:pt x="1417" y="1"/>
                  </a:moveTo>
                  <a:cubicBezTo>
                    <a:pt x="662" y="1"/>
                    <a:pt x="0" y="662"/>
                    <a:pt x="0" y="1512"/>
                  </a:cubicBezTo>
                  <a:cubicBezTo>
                    <a:pt x="0" y="2267"/>
                    <a:pt x="662" y="2928"/>
                    <a:pt x="1417" y="2928"/>
                  </a:cubicBezTo>
                  <a:cubicBezTo>
                    <a:pt x="2267" y="2928"/>
                    <a:pt x="2928" y="2267"/>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73" name="Google Shape;9373;p209"/>
            <p:cNvSpPr/>
            <p:nvPr/>
          </p:nvSpPr>
          <p:spPr>
            <a:xfrm>
              <a:off x="55310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1" y="2928"/>
                    <a:pt x="3022" y="2267"/>
                    <a:pt x="3022" y="1512"/>
                  </a:cubicBezTo>
                  <a:cubicBezTo>
                    <a:pt x="3022" y="662"/>
                    <a:pt x="2361"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74" name="Google Shape;9374;p209"/>
            <p:cNvSpPr/>
            <p:nvPr/>
          </p:nvSpPr>
          <p:spPr>
            <a:xfrm>
              <a:off x="5332750" y="42043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267" y="2928"/>
                    <a:pt x="3022" y="2267"/>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75" name="Google Shape;9375;p209"/>
            <p:cNvSpPr/>
            <p:nvPr/>
          </p:nvSpPr>
          <p:spPr>
            <a:xfrm>
              <a:off x="5134425" y="42043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267"/>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76" name="Google Shape;9376;p209"/>
            <p:cNvSpPr/>
            <p:nvPr/>
          </p:nvSpPr>
          <p:spPr>
            <a:xfrm>
              <a:off x="49337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77" name="Google Shape;9377;p209"/>
            <p:cNvSpPr/>
            <p:nvPr/>
          </p:nvSpPr>
          <p:spPr>
            <a:xfrm>
              <a:off x="47354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78" name="Google Shape;9378;p209"/>
            <p:cNvSpPr/>
            <p:nvPr/>
          </p:nvSpPr>
          <p:spPr>
            <a:xfrm>
              <a:off x="4537125" y="42043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267"/>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79" name="Google Shape;9379;p209"/>
            <p:cNvSpPr/>
            <p:nvPr/>
          </p:nvSpPr>
          <p:spPr>
            <a:xfrm>
              <a:off x="43364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80" name="Google Shape;9380;p209"/>
            <p:cNvSpPr/>
            <p:nvPr/>
          </p:nvSpPr>
          <p:spPr>
            <a:xfrm>
              <a:off x="41381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81" name="Google Shape;9381;p209"/>
            <p:cNvSpPr/>
            <p:nvPr/>
          </p:nvSpPr>
          <p:spPr>
            <a:xfrm>
              <a:off x="3939825" y="4204350"/>
              <a:ext cx="73225" cy="73225"/>
            </a:xfrm>
            <a:custGeom>
              <a:avLst/>
              <a:gdLst/>
              <a:ahLst/>
              <a:cxnLst/>
              <a:rect l="l" t="t" r="r" b="b"/>
              <a:pathLst>
                <a:path w="2929" h="2929" extrusionOk="0">
                  <a:moveTo>
                    <a:pt x="1512" y="1"/>
                  </a:moveTo>
                  <a:cubicBezTo>
                    <a:pt x="662" y="1"/>
                    <a:pt x="1" y="662"/>
                    <a:pt x="1" y="1512"/>
                  </a:cubicBezTo>
                  <a:cubicBezTo>
                    <a:pt x="1" y="2267"/>
                    <a:pt x="662" y="2928"/>
                    <a:pt x="1512" y="2928"/>
                  </a:cubicBezTo>
                  <a:cubicBezTo>
                    <a:pt x="2267" y="2928"/>
                    <a:pt x="2928" y="2267"/>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82" name="Google Shape;9382;p209"/>
            <p:cNvSpPr/>
            <p:nvPr/>
          </p:nvSpPr>
          <p:spPr>
            <a:xfrm>
              <a:off x="5930025" y="40155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83" name="Google Shape;9383;p209"/>
            <p:cNvSpPr/>
            <p:nvPr/>
          </p:nvSpPr>
          <p:spPr>
            <a:xfrm>
              <a:off x="5731725" y="4015500"/>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84" name="Google Shape;9384;p209"/>
            <p:cNvSpPr/>
            <p:nvPr/>
          </p:nvSpPr>
          <p:spPr>
            <a:xfrm>
              <a:off x="55310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85" name="Google Shape;9385;p209"/>
            <p:cNvSpPr/>
            <p:nvPr/>
          </p:nvSpPr>
          <p:spPr>
            <a:xfrm>
              <a:off x="5332750" y="40155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86" name="Google Shape;9386;p209"/>
            <p:cNvSpPr/>
            <p:nvPr/>
          </p:nvSpPr>
          <p:spPr>
            <a:xfrm>
              <a:off x="5134425" y="40155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87" name="Google Shape;9387;p209"/>
            <p:cNvSpPr/>
            <p:nvPr/>
          </p:nvSpPr>
          <p:spPr>
            <a:xfrm>
              <a:off x="49337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88" name="Google Shape;9388;p209"/>
            <p:cNvSpPr/>
            <p:nvPr/>
          </p:nvSpPr>
          <p:spPr>
            <a:xfrm>
              <a:off x="47354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89" name="Google Shape;9389;p209"/>
            <p:cNvSpPr/>
            <p:nvPr/>
          </p:nvSpPr>
          <p:spPr>
            <a:xfrm>
              <a:off x="4537125" y="40155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90" name="Google Shape;9390;p209"/>
            <p:cNvSpPr/>
            <p:nvPr/>
          </p:nvSpPr>
          <p:spPr>
            <a:xfrm>
              <a:off x="43364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91" name="Google Shape;9391;p209"/>
            <p:cNvSpPr/>
            <p:nvPr/>
          </p:nvSpPr>
          <p:spPr>
            <a:xfrm>
              <a:off x="41381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92" name="Google Shape;9392;p209"/>
            <p:cNvSpPr/>
            <p:nvPr/>
          </p:nvSpPr>
          <p:spPr>
            <a:xfrm>
              <a:off x="3939825" y="40155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93" name="Google Shape;9393;p209"/>
            <p:cNvSpPr/>
            <p:nvPr/>
          </p:nvSpPr>
          <p:spPr>
            <a:xfrm>
              <a:off x="5930025" y="38266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94" name="Google Shape;9394;p209"/>
            <p:cNvSpPr/>
            <p:nvPr/>
          </p:nvSpPr>
          <p:spPr>
            <a:xfrm>
              <a:off x="5731725" y="3826625"/>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95" name="Google Shape;9395;p209"/>
            <p:cNvSpPr/>
            <p:nvPr/>
          </p:nvSpPr>
          <p:spPr>
            <a:xfrm>
              <a:off x="55310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96" name="Google Shape;9396;p209"/>
            <p:cNvSpPr/>
            <p:nvPr/>
          </p:nvSpPr>
          <p:spPr>
            <a:xfrm>
              <a:off x="5332750" y="38266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97" name="Google Shape;9397;p209"/>
            <p:cNvSpPr/>
            <p:nvPr/>
          </p:nvSpPr>
          <p:spPr>
            <a:xfrm>
              <a:off x="5134425" y="38266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98" name="Google Shape;9398;p209"/>
            <p:cNvSpPr/>
            <p:nvPr/>
          </p:nvSpPr>
          <p:spPr>
            <a:xfrm>
              <a:off x="49337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99" name="Google Shape;9399;p209"/>
            <p:cNvSpPr/>
            <p:nvPr/>
          </p:nvSpPr>
          <p:spPr>
            <a:xfrm>
              <a:off x="47354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00" name="Google Shape;9400;p209"/>
            <p:cNvSpPr/>
            <p:nvPr/>
          </p:nvSpPr>
          <p:spPr>
            <a:xfrm>
              <a:off x="4537125" y="38266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01" name="Google Shape;9401;p209"/>
            <p:cNvSpPr/>
            <p:nvPr/>
          </p:nvSpPr>
          <p:spPr>
            <a:xfrm>
              <a:off x="43364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02" name="Google Shape;9402;p209"/>
            <p:cNvSpPr/>
            <p:nvPr/>
          </p:nvSpPr>
          <p:spPr>
            <a:xfrm>
              <a:off x="41381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03" name="Google Shape;9403;p209"/>
            <p:cNvSpPr/>
            <p:nvPr/>
          </p:nvSpPr>
          <p:spPr>
            <a:xfrm>
              <a:off x="3939825" y="38266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04" name="Google Shape;9404;p209"/>
            <p:cNvSpPr/>
            <p:nvPr/>
          </p:nvSpPr>
          <p:spPr>
            <a:xfrm>
              <a:off x="61283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05" name="Google Shape;9405;p209"/>
            <p:cNvSpPr/>
            <p:nvPr/>
          </p:nvSpPr>
          <p:spPr>
            <a:xfrm>
              <a:off x="5930025" y="3637750"/>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06" name="Google Shape;9406;p209"/>
            <p:cNvSpPr/>
            <p:nvPr/>
          </p:nvSpPr>
          <p:spPr>
            <a:xfrm>
              <a:off x="5731725" y="3637750"/>
              <a:ext cx="73200" cy="75575"/>
            </a:xfrm>
            <a:custGeom>
              <a:avLst/>
              <a:gdLst/>
              <a:ahLst/>
              <a:cxnLst/>
              <a:rect l="l" t="t" r="r" b="b"/>
              <a:pathLst>
                <a:path w="2928" h="3023" extrusionOk="0">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07" name="Google Shape;9407;p209"/>
            <p:cNvSpPr/>
            <p:nvPr/>
          </p:nvSpPr>
          <p:spPr>
            <a:xfrm>
              <a:off x="55310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08" name="Google Shape;9408;p209"/>
            <p:cNvSpPr/>
            <p:nvPr/>
          </p:nvSpPr>
          <p:spPr>
            <a:xfrm>
              <a:off x="5332750" y="3637750"/>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09" name="Google Shape;9409;p209"/>
            <p:cNvSpPr/>
            <p:nvPr/>
          </p:nvSpPr>
          <p:spPr>
            <a:xfrm>
              <a:off x="5134425" y="3637750"/>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10" name="Google Shape;9410;p209"/>
            <p:cNvSpPr/>
            <p:nvPr/>
          </p:nvSpPr>
          <p:spPr>
            <a:xfrm>
              <a:off x="49337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11" name="Google Shape;9411;p209"/>
            <p:cNvSpPr/>
            <p:nvPr/>
          </p:nvSpPr>
          <p:spPr>
            <a:xfrm>
              <a:off x="47354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12" name="Google Shape;9412;p209"/>
            <p:cNvSpPr/>
            <p:nvPr/>
          </p:nvSpPr>
          <p:spPr>
            <a:xfrm>
              <a:off x="4537125" y="3637750"/>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13" name="Google Shape;9413;p209"/>
            <p:cNvSpPr/>
            <p:nvPr/>
          </p:nvSpPr>
          <p:spPr>
            <a:xfrm>
              <a:off x="43364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14" name="Google Shape;9414;p209"/>
            <p:cNvSpPr/>
            <p:nvPr/>
          </p:nvSpPr>
          <p:spPr>
            <a:xfrm>
              <a:off x="41381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15" name="Google Shape;9415;p209"/>
            <p:cNvSpPr/>
            <p:nvPr/>
          </p:nvSpPr>
          <p:spPr>
            <a:xfrm>
              <a:off x="3939825" y="3637750"/>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16" name="Google Shape;9416;p209"/>
            <p:cNvSpPr/>
            <p:nvPr/>
          </p:nvSpPr>
          <p:spPr>
            <a:xfrm>
              <a:off x="61283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17" name="Google Shape;9417;p209"/>
            <p:cNvSpPr/>
            <p:nvPr/>
          </p:nvSpPr>
          <p:spPr>
            <a:xfrm>
              <a:off x="5930025" y="34488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18" name="Google Shape;9418;p209"/>
            <p:cNvSpPr/>
            <p:nvPr/>
          </p:nvSpPr>
          <p:spPr>
            <a:xfrm>
              <a:off x="5731725" y="3448875"/>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19" name="Google Shape;9419;p209"/>
            <p:cNvSpPr/>
            <p:nvPr/>
          </p:nvSpPr>
          <p:spPr>
            <a:xfrm>
              <a:off x="55310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20" name="Google Shape;9420;p209"/>
            <p:cNvSpPr/>
            <p:nvPr/>
          </p:nvSpPr>
          <p:spPr>
            <a:xfrm>
              <a:off x="5332750" y="34488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267" y="3023"/>
                    <a:pt x="3022"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21" name="Google Shape;9421;p209"/>
            <p:cNvSpPr/>
            <p:nvPr/>
          </p:nvSpPr>
          <p:spPr>
            <a:xfrm>
              <a:off x="5134425" y="34488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22" name="Google Shape;9422;p209"/>
            <p:cNvSpPr/>
            <p:nvPr/>
          </p:nvSpPr>
          <p:spPr>
            <a:xfrm>
              <a:off x="49337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23" name="Google Shape;9423;p209"/>
            <p:cNvSpPr/>
            <p:nvPr/>
          </p:nvSpPr>
          <p:spPr>
            <a:xfrm>
              <a:off x="47354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24" name="Google Shape;9424;p209"/>
            <p:cNvSpPr/>
            <p:nvPr/>
          </p:nvSpPr>
          <p:spPr>
            <a:xfrm>
              <a:off x="4537125" y="34488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25" name="Google Shape;9425;p209"/>
            <p:cNvSpPr/>
            <p:nvPr/>
          </p:nvSpPr>
          <p:spPr>
            <a:xfrm>
              <a:off x="43364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26" name="Google Shape;9426;p209"/>
            <p:cNvSpPr/>
            <p:nvPr/>
          </p:nvSpPr>
          <p:spPr>
            <a:xfrm>
              <a:off x="41381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27" name="Google Shape;9427;p209"/>
            <p:cNvSpPr/>
            <p:nvPr/>
          </p:nvSpPr>
          <p:spPr>
            <a:xfrm>
              <a:off x="3939825" y="34488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28" name="Google Shape;9428;p209"/>
            <p:cNvSpPr/>
            <p:nvPr/>
          </p:nvSpPr>
          <p:spPr>
            <a:xfrm>
              <a:off x="61283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29" name="Google Shape;9429;p209"/>
            <p:cNvSpPr/>
            <p:nvPr/>
          </p:nvSpPr>
          <p:spPr>
            <a:xfrm>
              <a:off x="5930025" y="326002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30" name="Google Shape;9430;p209"/>
            <p:cNvSpPr/>
            <p:nvPr/>
          </p:nvSpPr>
          <p:spPr>
            <a:xfrm>
              <a:off x="5731725" y="3260025"/>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31" name="Google Shape;9431;p209"/>
            <p:cNvSpPr/>
            <p:nvPr/>
          </p:nvSpPr>
          <p:spPr>
            <a:xfrm>
              <a:off x="55310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32" name="Google Shape;9432;p209"/>
            <p:cNvSpPr/>
            <p:nvPr/>
          </p:nvSpPr>
          <p:spPr>
            <a:xfrm>
              <a:off x="5332750" y="326002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33" name="Google Shape;9433;p209"/>
            <p:cNvSpPr/>
            <p:nvPr/>
          </p:nvSpPr>
          <p:spPr>
            <a:xfrm>
              <a:off x="5134425" y="326002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34" name="Google Shape;9434;p209"/>
            <p:cNvSpPr/>
            <p:nvPr/>
          </p:nvSpPr>
          <p:spPr>
            <a:xfrm>
              <a:off x="49337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35" name="Google Shape;9435;p209"/>
            <p:cNvSpPr/>
            <p:nvPr/>
          </p:nvSpPr>
          <p:spPr>
            <a:xfrm>
              <a:off x="47354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36" name="Google Shape;9436;p209"/>
            <p:cNvSpPr/>
            <p:nvPr/>
          </p:nvSpPr>
          <p:spPr>
            <a:xfrm>
              <a:off x="4537125" y="326002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37" name="Google Shape;9437;p209"/>
            <p:cNvSpPr/>
            <p:nvPr/>
          </p:nvSpPr>
          <p:spPr>
            <a:xfrm>
              <a:off x="43364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38" name="Google Shape;9438;p209"/>
            <p:cNvSpPr/>
            <p:nvPr/>
          </p:nvSpPr>
          <p:spPr>
            <a:xfrm>
              <a:off x="41381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39" name="Google Shape;9439;p209"/>
            <p:cNvSpPr/>
            <p:nvPr/>
          </p:nvSpPr>
          <p:spPr>
            <a:xfrm>
              <a:off x="3939825" y="326002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40" name="Google Shape;9440;p209"/>
            <p:cNvSpPr/>
            <p:nvPr/>
          </p:nvSpPr>
          <p:spPr>
            <a:xfrm>
              <a:off x="6326650" y="3073500"/>
              <a:ext cx="28375" cy="68500"/>
            </a:xfrm>
            <a:custGeom>
              <a:avLst/>
              <a:gdLst/>
              <a:ahLst/>
              <a:cxnLst/>
              <a:rect l="l" t="t" r="r" b="b"/>
              <a:pathLst>
                <a:path w="1135" h="2740" extrusionOk="0">
                  <a:moveTo>
                    <a:pt x="1134" y="1"/>
                  </a:moveTo>
                  <a:lnTo>
                    <a:pt x="1134" y="1"/>
                  </a:lnTo>
                  <a:cubicBezTo>
                    <a:pt x="473" y="190"/>
                    <a:pt x="1" y="662"/>
                    <a:pt x="1" y="1417"/>
                  </a:cubicBezTo>
                  <a:cubicBezTo>
                    <a:pt x="1" y="1984"/>
                    <a:pt x="379" y="2456"/>
                    <a:pt x="851" y="2739"/>
                  </a:cubicBezTo>
                  <a:cubicBezTo>
                    <a:pt x="945" y="1795"/>
                    <a:pt x="1040" y="851"/>
                    <a:pt x="1134"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41" name="Google Shape;9441;p209"/>
            <p:cNvSpPr/>
            <p:nvPr/>
          </p:nvSpPr>
          <p:spPr>
            <a:xfrm>
              <a:off x="61283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42" name="Google Shape;9442;p209"/>
            <p:cNvSpPr/>
            <p:nvPr/>
          </p:nvSpPr>
          <p:spPr>
            <a:xfrm>
              <a:off x="5930025" y="307115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43" name="Google Shape;9443;p209"/>
            <p:cNvSpPr/>
            <p:nvPr/>
          </p:nvSpPr>
          <p:spPr>
            <a:xfrm>
              <a:off x="5731725" y="3071150"/>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44" name="Google Shape;9444;p209"/>
            <p:cNvSpPr/>
            <p:nvPr/>
          </p:nvSpPr>
          <p:spPr>
            <a:xfrm>
              <a:off x="55310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45" name="Google Shape;9445;p209"/>
            <p:cNvSpPr/>
            <p:nvPr/>
          </p:nvSpPr>
          <p:spPr>
            <a:xfrm>
              <a:off x="5332750" y="307115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46" name="Google Shape;9446;p209"/>
            <p:cNvSpPr/>
            <p:nvPr/>
          </p:nvSpPr>
          <p:spPr>
            <a:xfrm>
              <a:off x="5134425" y="307115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47" name="Google Shape;9447;p209"/>
            <p:cNvSpPr/>
            <p:nvPr/>
          </p:nvSpPr>
          <p:spPr>
            <a:xfrm>
              <a:off x="49337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48" name="Google Shape;9448;p209"/>
            <p:cNvSpPr/>
            <p:nvPr/>
          </p:nvSpPr>
          <p:spPr>
            <a:xfrm>
              <a:off x="47354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49" name="Google Shape;9449;p209"/>
            <p:cNvSpPr/>
            <p:nvPr/>
          </p:nvSpPr>
          <p:spPr>
            <a:xfrm>
              <a:off x="4537125" y="307115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50" name="Google Shape;9450;p209"/>
            <p:cNvSpPr/>
            <p:nvPr/>
          </p:nvSpPr>
          <p:spPr>
            <a:xfrm>
              <a:off x="43364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51" name="Google Shape;9451;p209"/>
            <p:cNvSpPr/>
            <p:nvPr/>
          </p:nvSpPr>
          <p:spPr>
            <a:xfrm>
              <a:off x="41381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52" name="Google Shape;9452;p209"/>
            <p:cNvSpPr/>
            <p:nvPr/>
          </p:nvSpPr>
          <p:spPr>
            <a:xfrm>
              <a:off x="3939825" y="307115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53" name="Google Shape;9453;p209"/>
            <p:cNvSpPr/>
            <p:nvPr/>
          </p:nvSpPr>
          <p:spPr>
            <a:xfrm>
              <a:off x="6326650" y="2882275"/>
              <a:ext cx="40175" cy="73225"/>
            </a:xfrm>
            <a:custGeom>
              <a:avLst/>
              <a:gdLst/>
              <a:ahLst/>
              <a:cxnLst/>
              <a:rect l="l" t="t" r="r" b="b"/>
              <a:pathLst>
                <a:path w="1607" h="2929" extrusionOk="0">
                  <a:moveTo>
                    <a:pt x="1512" y="1"/>
                  </a:moveTo>
                  <a:cubicBezTo>
                    <a:pt x="662" y="1"/>
                    <a:pt x="1" y="662"/>
                    <a:pt x="1" y="1512"/>
                  </a:cubicBezTo>
                  <a:cubicBezTo>
                    <a:pt x="1" y="2361"/>
                    <a:pt x="662" y="2928"/>
                    <a:pt x="1512" y="2928"/>
                  </a:cubicBezTo>
                  <a:cubicBezTo>
                    <a:pt x="1512" y="1984"/>
                    <a:pt x="1606" y="1039"/>
                    <a:pt x="1606"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54" name="Google Shape;9454;p209"/>
            <p:cNvSpPr/>
            <p:nvPr/>
          </p:nvSpPr>
          <p:spPr>
            <a:xfrm>
              <a:off x="61283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55" name="Google Shape;9455;p209"/>
            <p:cNvSpPr/>
            <p:nvPr/>
          </p:nvSpPr>
          <p:spPr>
            <a:xfrm>
              <a:off x="5930025" y="2882275"/>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56" name="Google Shape;9456;p209"/>
            <p:cNvSpPr/>
            <p:nvPr/>
          </p:nvSpPr>
          <p:spPr>
            <a:xfrm>
              <a:off x="5731725" y="2882275"/>
              <a:ext cx="73200" cy="75575"/>
            </a:xfrm>
            <a:custGeom>
              <a:avLst/>
              <a:gdLst/>
              <a:ahLst/>
              <a:cxnLst/>
              <a:rect l="l" t="t" r="r" b="b"/>
              <a:pathLst>
                <a:path w="2928" h="3023" extrusionOk="0">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57" name="Google Shape;9457;p209"/>
            <p:cNvSpPr/>
            <p:nvPr/>
          </p:nvSpPr>
          <p:spPr>
            <a:xfrm>
              <a:off x="55310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58" name="Google Shape;9458;p209"/>
            <p:cNvSpPr/>
            <p:nvPr/>
          </p:nvSpPr>
          <p:spPr>
            <a:xfrm>
              <a:off x="5332750" y="2882275"/>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59" name="Google Shape;9459;p209"/>
            <p:cNvSpPr/>
            <p:nvPr/>
          </p:nvSpPr>
          <p:spPr>
            <a:xfrm>
              <a:off x="5134425" y="2882275"/>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60" name="Google Shape;9460;p209"/>
            <p:cNvSpPr/>
            <p:nvPr/>
          </p:nvSpPr>
          <p:spPr>
            <a:xfrm>
              <a:off x="49337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61" name="Google Shape;9461;p209"/>
            <p:cNvSpPr/>
            <p:nvPr/>
          </p:nvSpPr>
          <p:spPr>
            <a:xfrm>
              <a:off x="47354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62" name="Google Shape;9462;p209"/>
            <p:cNvSpPr/>
            <p:nvPr/>
          </p:nvSpPr>
          <p:spPr>
            <a:xfrm>
              <a:off x="4537125" y="2882275"/>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63" name="Google Shape;9463;p209"/>
            <p:cNvSpPr/>
            <p:nvPr/>
          </p:nvSpPr>
          <p:spPr>
            <a:xfrm>
              <a:off x="43364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64" name="Google Shape;9464;p209"/>
            <p:cNvSpPr/>
            <p:nvPr/>
          </p:nvSpPr>
          <p:spPr>
            <a:xfrm>
              <a:off x="41381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65" name="Google Shape;9465;p209"/>
            <p:cNvSpPr/>
            <p:nvPr/>
          </p:nvSpPr>
          <p:spPr>
            <a:xfrm>
              <a:off x="3939825" y="2882275"/>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66" name="Google Shape;9466;p209"/>
            <p:cNvSpPr/>
            <p:nvPr/>
          </p:nvSpPr>
          <p:spPr>
            <a:xfrm>
              <a:off x="4138150" y="261725"/>
              <a:ext cx="75575" cy="51950"/>
            </a:xfrm>
            <a:custGeom>
              <a:avLst/>
              <a:gdLst/>
              <a:ahLst/>
              <a:cxnLst/>
              <a:rect l="l" t="t" r="r" b="b"/>
              <a:pathLst>
                <a:path w="3023" h="2078" extrusionOk="0">
                  <a:moveTo>
                    <a:pt x="95" y="0"/>
                  </a:moveTo>
                  <a:cubicBezTo>
                    <a:pt x="95" y="189"/>
                    <a:pt x="0" y="378"/>
                    <a:pt x="0" y="567"/>
                  </a:cubicBezTo>
                  <a:cubicBezTo>
                    <a:pt x="0" y="1417"/>
                    <a:pt x="661" y="2078"/>
                    <a:pt x="1511" y="2078"/>
                  </a:cubicBezTo>
                  <a:cubicBezTo>
                    <a:pt x="2361" y="2078"/>
                    <a:pt x="3022" y="1417"/>
                    <a:pt x="3022" y="567"/>
                  </a:cubicBezTo>
                  <a:cubicBezTo>
                    <a:pt x="3022" y="473"/>
                    <a:pt x="2928" y="473"/>
                    <a:pt x="2928" y="473"/>
                  </a:cubicBezTo>
                  <a:cubicBezTo>
                    <a:pt x="1983" y="284"/>
                    <a:pt x="1039" y="189"/>
                    <a:pt x="95"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67" name="Google Shape;9467;p209"/>
            <p:cNvSpPr/>
            <p:nvPr/>
          </p:nvSpPr>
          <p:spPr>
            <a:xfrm>
              <a:off x="3939825" y="242825"/>
              <a:ext cx="73225" cy="70850"/>
            </a:xfrm>
            <a:custGeom>
              <a:avLst/>
              <a:gdLst/>
              <a:ahLst/>
              <a:cxnLst/>
              <a:rect l="l" t="t" r="r" b="b"/>
              <a:pathLst>
                <a:path w="2929" h="2834" extrusionOk="0">
                  <a:moveTo>
                    <a:pt x="756" y="1"/>
                  </a:moveTo>
                  <a:cubicBezTo>
                    <a:pt x="284" y="284"/>
                    <a:pt x="1" y="756"/>
                    <a:pt x="1" y="1323"/>
                  </a:cubicBezTo>
                  <a:cubicBezTo>
                    <a:pt x="1" y="2173"/>
                    <a:pt x="662" y="2834"/>
                    <a:pt x="1512" y="2834"/>
                  </a:cubicBezTo>
                  <a:cubicBezTo>
                    <a:pt x="2267" y="2834"/>
                    <a:pt x="2928" y="2173"/>
                    <a:pt x="2928" y="1323"/>
                  </a:cubicBezTo>
                  <a:cubicBezTo>
                    <a:pt x="2928" y="756"/>
                    <a:pt x="2739" y="379"/>
                    <a:pt x="2362" y="95"/>
                  </a:cubicBezTo>
                  <a:cubicBezTo>
                    <a:pt x="1795" y="95"/>
                    <a:pt x="1323" y="1"/>
                    <a:pt x="756"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68" name="Google Shape;9468;p209"/>
            <p:cNvSpPr/>
            <p:nvPr/>
          </p:nvSpPr>
          <p:spPr>
            <a:xfrm>
              <a:off x="4735450" y="429350"/>
              <a:ext cx="75575" cy="73200"/>
            </a:xfrm>
            <a:custGeom>
              <a:avLst/>
              <a:gdLst/>
              <a:ahLst/>
              <a:cxnLst/>
              <a:rect l="l" t="t" r="r" b="b"/>
              <a:pathLst>
                <a:path w="3023" h="2928" extrusionOk="0">
                  <a:moveTo>
                    <a:pt x="1039" y="0"/>
                  </a:moveTo>
                  <a:cubicBezTo>
                    <a:pt x="378" y="189"/>
                    <a:pt x="0" y="756"/>
                    <a:pt x="0" y="1417"/>
                  </a:cubicBezTo>
                  <a:cubicBezTo>
                    <a:pt x="0" y="2267"/>
                    <a:pt x="661" y="2928"/>
                    <a:pt x="1511" y="2928"/>
                  </a:cubicBezTo>
                  <a:lnTo>
                    <a:pt x="1511" y="2833"/>
                  </a:lnTo>
                  <a:cubicBezTo>
                    <a:pt x="2267" y="2833"/>
                    <a:pt x="3022" y="2267"/>
                    <a:pt x="3022" y="1417"/>
                  </a:cubicBezTo>
                  <a:cubicBezTo>
                    <a:pt x="3022" y="1133"/>
                    <a:pt x="2928" y="945"/>
                    <a:pt x="2833" y="756"/>
                  </a:cubicBezTo>
                  <a:cubicBezTo>
                    <a:pt x="2267" y="567"/>
                    <a:pt x="1606" y="283"/>
                    <a:pt x="103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69" name="Google Shape;9469;p209"/>
            <p:cNvSpPr/>
            <p:nvPr/>
          </p:nvSpPr>
          <p:spPr>
            <a:xfrm>
              <a:off x="4537125" y="4269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70" name="Google Shape;9470;p209"/>
            <p:cNvSpPr/>
            <p:nvPr/>
          </p:nvSpPr>
          <p:spPr>
            <a:xfrm>
              <a:off x="4336450" y="4269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71" name="Google Shape;9471;p209"/>
            <p:cNvSpPr/>
            <p:nvPr/>
          </p:nvSpPr>
          <p:spPr>
            <a:xfrm>
              <a:off x="4138150" y="4269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72" name="Google Shape;9472;p209"/>
            <p:cNvSpPr/>
            <p:nvPr/>
          </p:nvSpPr>
          <p:spPr>
            <a:xfrm>
              <a:off x="3939825" y="4269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73" name="Google Shape;9473;p209"/>
            <p:cNvSpPr/>
            <p:nvPr/>
          </p:nvSpPr>
          <p:spPr>
            <a:xfrm>
              <a:off x="5134425" y="627650"/>
              <a:ext cx="70850" cy="63775"/>
            </a:xfrm>
            <a:custGeom>
              <a:avLst/>
              <a:gdLst/>
              <a:ahLst/>
              <a:cxnLst/>
              <a:rect l="l" t="t" r="r" b="b"/>
              <a:pathLst>
                <a:path w="2834" h="2551" extrusionOk="0">
                  <a:moveTo>
                    <a:pt x="378" y="1"/>
                  </a:moveTo>
                  <a:cubicBezTo>
                    <a:pt x="189" y="190"/>
                    <a:pt x="1" y="567"/>
                    <a:pt x="1" y="1039"/>
                  </a:cubicBezTo>
                  <a:cubicBezTo>
                    <a:pt x="1" y="1889"/>
                    <a:pt x="662" y="2550"/>
                    <a:pt x="1417" y="2550"/>
                  </a:cubicBezTo>
                  <a:lnTo>
                    <a:pt x="1512" y="2550"/>
                  </a:lnTo>
                  <a:cubicBezTo>
                    <a:pt x="2078" y="2550"/>
                    <a:pt x="2645" y="2078"/>
                    <a:pt x="2834" y="1512"/>
                  </a:cubicBezTo>
                  <a:cubicBezTo>
                    <a:pt x="2078" y="945"/>
                    <a:pt x="1228" y="473"/>
                    <a:pt x="378"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74" name="Google Shape;9474;p209"/>
            <p:cNvSpPr/>
            <p:nvPr/>
          </p:nvSpPr>
          <p:spPr>
            <a:xfrm>
              <a:off x="4933750"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75" name="Google Shape;9475;p209"/>
            <p:cNvSpPr/>
            <p:nvPr/>
          </p:nvSpPr>
          <p:spPr>
            <a:xfrm>
              <a:off x="47354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76" name="Google Shape;9476;p209"/>
            <p:cNvSpPr/>
            <p:nvPr/>
          </p:nvSpPr>
          <p:spPr>
            <a:xfrm>
              <a:off x="4537125" y="61585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77" name="Google Shape;9477;p209"/>
            <p:cNvSpPr/>
            <p:nvPr/>
          </p:nvSpPr>
          <p:spPr>
            <a:xfrm>
              <a:off x="4336450"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78" name="Google Shape;9478;p209"/>
            <p:cNvSpPr/>
            <p:nvPr/>
          </p:nvSpPr>
          <p:spPr>
            <a:xfrm>
              <a:off x="41381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79" name="Google Shape;9479;p209"/>
            <p:cNvSpPr/>
            <p:nvPr/>
          </p:nvSpPr>
          <p:spPr>
            <a:xfrm>
              <a:off x="3939825" y="61585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80" name="Google Shape;9480;p209"/>
            <p:cNvSpPr/>
            <p:nvPr/>
          </p:nvSpPr>
          <p:spPr>
            <a:xfrm>
              <a:off x="5332750" y="8047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81" name="Google Shape;9481;p209"/>
            <p:cNvSpPr/>
            <p:nvPr/>
          </p:nvSpPr>
          <p:spPr>
            <a:xfrm>
              <a:off x="5134425" y="8047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82" name="Google Shape;9482;p209"/>
            <p:cNvSpPr/>
            <p:nvPr/>
          </p:nvSpPr>
          <p:spPr>
            <a:xfrm>
              <a:off x="4933750"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83" name="Google Shape;9483;p209"/>
            <p:cNvSpPr/>
            <p:nvPr/>
          </p:nvSpPr>
          <p:spPr>
            <a:xfrm>
              <a:off x="47354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84" name="Google Shape;9484;p209"/>
            <p:cNvSpPr/>
            <p:nvPr/>
          </p:nvSpPr>
          <p:spPr>
            <a:xfrm>
              <a:off x="4537125" y="8047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85" name="Google Shape;9485;p209"/>
            <p:cNvSpPr/>
            <p:nvPr/>
          </p:nvSpPr>
          <p:spPr>
            <a:xfrm>
              <a:off x="4336450"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86" name="Google Shape;9486;p209"/>
            <p:cNvSpPr/>
            <p:nvPr/>
          </p:nvSpPr>
          <p:spPr>
            <a:xfrm>
              <a:off x="41381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87" name="Google Shape;9487;p209"/>
            <p:cNvSpPr/>
            <p:nvPr/>
          </p:nvSpPr>
          <p:spPr>
            <a:xfrm>
              <a:off x="3939825" y="8047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88" name="Google Shape;9488;p209"/>
            <p:cNvSpPr/>
            <p:nvPr/>
          </p:nvSpPr>
          <p:spPr>
            <a:xfrm>
              <a:off x="55310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89" name="Google Shape;9489;p209"/>
            <p:cNvSpPr/>
            <p:nvPr/>
          </p:nvSpPr>
          <p:spPr>
            <a:xfrm>
              <a:off x="5332750" y="9936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90" name="Google Shape;9490;p209"/>
            <p:cNvSpPr/>
            <p:nvPr/>
          </p:nvSpPr>
          <p:spPr>
            <a:xfrm>
              <a:off x="5134425" y="9936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91" name="Google Shape;9491;p209"/>
            <p:cNvSpPr/>
            <p:nvPr/>
          </p:nvSpPr>
          <p:spPr>
            <a:xfrm>
              <a:off x="49337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92" name="Google Shape;9492;p209"/>
            <p:cNvSpPr/>
            <p:nvPr/>
          </p:nvSpPr>
          <p:spPr>
            <a:xfrm>
              <a:off x="47354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93" name="Google Shape;9493;p209"/>
            <p:cNvSpPr/>
            <p:nvPr/>
          </p:nvSpPr>
          <p:spPr>
            <a:xfrm>
              <a:off x="4537125" y="9936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94" name="Google Shape;9494;p209"/>
            <p:cNvSpPr/>
            <p:nvPr/>
          </p:nvSpPr>
          <p:spPr>
            <a:xfrm>
              <a:off x="43364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95" name="Google Shape;9495;p209"/>
            <p:cNvSpPr/>
            <p:nvPr/>
          </p:nvSpPr>
          <p:spPr>
            <a:xfrm>
              <a:off x="41381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96" name="Google Shape;9496;p209"/>
            <p:cNvSpPr/>
            <p:nvPr/>
          </p:nvSpPr>
          <p:spPr>
            <a:xfrm>
              <a:off x="3939825" y="9936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97" name="Google Shape;9497;p209"/>
            <p:cNvSpPr/>
            <p:nvPr/>
          </p:nvSpPr>
          <p:spPr>
            <a:xfrm>
              <a:off x="5731725" y="1182450"/>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1417"/>
                    <a:pt x="2928" y="1323"/>
                    <a:pt x="2928" y="1228"/>
                  </a:cubicBezTo>
                  <a:cubicBezTo>
                    <a:pt x="2550" y="851"/>
                    <a:pt x="2267" y="473"/>
                    <a:pt x="1984" y="95"/>
                  </a:cubicBezTo>
                  <a:cubicBezTo>
                    <a:pt x="1795" y="95"/>
                    <a:pt x="160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98" name="Google Shape;9498;p209"/>
            <p:cNvSpPr/>
            <p:nvPr/>
          </p:nvSpPr>
          <p:spPr>
            <a:xfrm>
              <a:off x="55310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1" y="2928"/>
                    <a:pt x="3022" y="2362"/>
                    <a:pt x="3022" y="1512"/>
                  </a:cubicBezTo>
                  <a:cubicBezTo>
                    <a:pt x="3022" y="662"/>
                    <a:pt x="2361"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99" name="Google Shape;9499;p209"/>
            <p:cNvSpPr/>
            <p:nvPr/>
          </p:nvSpPr>
          <p:spPr>
            <a:xfrm>
              <a:off x="5332750" y="11824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267" y="2928"/>
                    <a:pt x="2928" y="2362"/>
                    <a:pt x="2928" y="1512"/>
                  </a:cubicBezTo>
                  <a:cubicBezTo>
                    <a:pt x="3022"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00" name="Google Shape;9500;p209"/>
            <p:cNvSpPr/>
            <p:nvPr/>
          </p:nvSpPr>
          <p:spPr>
            <a:xfrm>
              <a:off x="5134425" y="11824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362"/>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01" name="Google Shape;9501;p209"/>
            <p:cNvSpPr/>
            <p:nvPr/>
          </p:nvSpPr>
          <p:spPr>
            <a:xfrm>
              <a:off x="49337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02" name="Google Shape;9502;p209"/>
            <p:cNvSpPr/>
            <p:nvPr/>
          </p:nvSpPr>
          <p:spPr>
            <a:xfrm>
              <a:off x="4735450" y="11824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03" name="Google Shape;9503;p209"/>
            <p:cNvSpPr/>
            <p:nvPr/>
          </p:nvSpPr>
          <p:spPr>
            <a:xfrm>
              <a:off x="4537125" y="11824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lnTo>
                    <a:pt x="1512" y="2928"/>
                  </a:lnTo>
                  <a:cubicBezTo>
                    <a:pt x="2267" y="2928"/>
                    <a:pt x="2928" y="2362"/>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04" name="Google Shape;9504;p209"/>
            <p:cNvSpPr/>
            <p:nvPr/>
          </p:nvSpPr>
          <p:spPr>
            <a:xfrm>
              <a:off x="43364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05" name="Google Shape;9505;p209"/>
            <p:cNvSpPr/>
            <p:nvPr/>
          </p:nvSpPr>
          <p:spPr>
            <a:xfrm>
              <a:off x="4138150" y="11824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06" name="Google Shape;9506;p209"/>
            <p:cNvSpPr/>
            <p:nvPr/>
          </p:nvSpPr>
          <p:spPr>
            <a:xfrm>
              <a:off x="3939825" y="1182450"/>
              <a:ext cx="73225" cy="73225"/>
            </a:xfrm>
            <a:custGeom>
              <a:avLst/>
              <a:gdLst/>
              <a:ahLst/>
              <a:cxnLst/>
              <a:rect l="l" t="t" r="r" b="b"/>
              <a:pathLst>
                <a:path w="2929" h="2929" extrusionOk="0">
                  <a:moveTo>
                    <a:pt x="1512" y="1"/>
                  </a:moveTo>
                  <a:cubicBezTo>
                    <a:pt x="662" y="1"/>
                    <a:pt x="1" y="662"/>
                    <a:pt x="1" y="1512"/>
                  </a:cubicBezTo>
                  <a:cubicBezTo>
                    <a:pt x="1" y="2267"/>
                    <a:pt x="662" y="2928"/>
                    <a:pt x="1512" y="2928"/>
                  </a:cubicBezTo>
                  <a:cubicBezTo>
                    <a:pt x="2267" y="2928"/>
                    <a:pt x="2928" y="2362"/>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07" name="Google Shape;9507;p209"/>
            <p:cNvSpPr/>
            <p:nvPr/>
          </p:nvSpPr>
          <p:spPr>
            <a:xfrm>
              <a:off x="5731725" y="1371325"/>
              <a:ext cx="73200" cy="73200"/>
            </a:xfrm>
            <a:custGeom>
              <a:avLst/>
              <a:gdLst/>
              <a:ahLst/>
              <a:cxnLst/>
              <a:rect l="l" t="t" r="r" b="b"/>
              <a:pathLst>
                <a:path w="2928" h="2928" extrusionOk="0">
                  <a:moveTo>
                    <a:pt x="1417" y="1"/>
                  </a:moveTo>
                  <a:cubicBezTo>
                    <a:pt x="662" y="1"/>
                    <a:pt x="0" y="662"/>
                    <a:pt x="0" y="1511"/>
                  </a:cubicBezTo>
                  <a:cubicBezTo>
                    <a:pt x="0" y="2267"/>
                    <a:pt x="662" y="2928"/>
                    <a:pt x="1417" y="2928"/>
                  </a:cubicBezTo>
                  <a:cubicBezTo>
                    <a:pt x="2267" y="2928"/>
                    <a:pt x="2928" y="2361"/>
                    <a:pt x="2928" y="1511"/>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08" name="Google Shape;9508;p209"/>
            <p:cNvSpPr/>
            <p:nvPr/>
          </p:nvSpPr>
          <p:spPr>
            <a:xfrm>
              <a:off x="55310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1" y="2928"/>
                    <a:pt x="3022" y="2361"/>
                    <a:pt x="3022" y="1511"/>
                  </a:cubicBezTo>
                  <a:cubicBezTo>
                    <a:pt x="3022" y="662"/>
                    <a:pt x="2361"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09" name="Google Shape;9509;p209"/>
            <p:cNvSpPr/>
            <p:nvPr/>
          </p:nvSpPr>
          <p:spPr>
            <a:xfrm>
              <a:off x="5332750" y="1371325"/>
              <a:ext cx="75550" cy="73200"/>
            </a:xfrm>
            <a:custGeom>
              <a:avLst/>
              <a:gdLst/>
              <a:ahLst/>
              <a:cxnLst/>
              <a:rect l="l" t="t" r="r" b="b"/>
              <a:pathLst>
                <a:path w="3022" h="2928" extrusionOk="0">
                  <a:moveTo>
                    <a:pt x="1511" y="1"/>
                  </a:moveTo>
                  <a:cubicBezTo>
                    <a:pt x="661" y="1"/>
                    <a:pt x="0" y="662"/>
                    <a:pt x="0" y="1511"/>
                  </a:cubicBezTo>
                  <a:cubicBezTo>
                    <a:pt x="0" y="2267"/>
                    <a:pt x="661" y="2928"/>
                    <a:pt x="1511" y="2928"/>
                  </a:cubicBezTo>
                  <a:cubicBezTo>
                    <a:pt x="2267" y="2928"/>
                    <a:pt x="2928" y="2361"/>
                    <a:pt x="2928" y="1511"/>
                  </a:cubicBezTo>
                  <a:cubicBezTo>
                    <a:pt x="3022"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10" name="Google Shape;9510;p209"/>
            <p:cNvSpPr/>
            <p:nvPr/>
          </p:nvSpPr>
          <p:spPr>
            <a:xfrm>
              <a:off x="5134425" y="1371325"/>
              <a:ext cx="73225" cy="73200"/>
            </a:xfrm>
            <a:custGeom>
              <a:avLst/>
              <a:gdLst/>
              <a:ahLst/>
              <a:cxnLst/>
              <a:rect l="l" t="t" r="r" b="b"/>
              <a:pathLst>
                <a:path w="2929" h="2928" extrusionOk="0">
                  <a:moveTo>
                    <a:pt x="1417" y="1"/>
                  </a:moveTo>
                  <a:cubicBezTo>
                    <a:pt x="662" y="1"/>
                    <a:pt x="1" y="662"/>
                    <a:pt x="1" y="1511"/>
                  </a:cubicBezTo>
                  <a:cubicBezTo>
                    <a:pt x="1" y="2267"/>
                    <a:pt x="662" y="2928"/>
                    <a:pt x="1417" y="2928"/>
                  </a:cubicBezTo>
                  <a:cubicBezTo>
                    <a:pt x="2267" y="2928"/>
                    <a:pt x="2928" y="2361"/>
                    <a:pt x="2928" y="1511"/>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11" name="Google Shape;9511;p209"/>
            <p:cNvSpPr/>
            <p:nvPr/>
          </p:nvSpPr>
          <p:spPr>
            <a:xfrm>
              <a:off x="49337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12" name="Google Shape;9512;p209"/>
            <p:cNvSpPr/>
            <p:nvPr/>
          </p:nvSpPr>
          <p:spPr>
            <a:xfrm>
              <a:off x="4735450" y="1371325"/>
              <a:ext cx="75575" cy="73200"/>
            </a:xfrm>
            <a:custGeom>
              <a:avLst/>
              <a:gdLst/>
              <a:ahLst/>
              <a:cxnLst/>
              <a:rect l="l" t="t" r="r" b="b"/>
              <a:pathLst>
                <a:path w="3023" h="2928" extrusionOk="0">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13" name="Google Shape;9513;p209"/>
            <p:cNvSpPr/>
            <p:nvPr/>
          </p:nvSpPr>
          <p:spPr>
            <a:xfrm>
              <a:off x="4537125" y="1371325"/>
              <a:ext cx="73225" cy="73200"/>
            </a:xfrm>
            <a:custGeom>
              <a:avLst/>
              <a:gdLst/>
              <a:ahLst/>
              <a:cxnLst/>
              <a:rect l="l" t="t" r="r" b="b"/>
              <a:pathLst>
                <a:path w="2929" h="2928" extrusionOk="0">
                  <a:moveTo>
                    <a:pt x="1417" y="1"/>
                  </a:moveTo>
                  <a:cubicBezTo>
                    <a:pt x="662" y="1"/>
                    <a:pt x="1" y="662"/>
                    <a:pt x="1" y="1511"/>
                  </a:cubicBezTo>
                  <a:cubicBezTo>
                    <a:pt x="1" y="2267"/>
                    <a:pt x="662" y="2928"/>
                    <a:pt x="1417" y="2928"/>
                  </a:cubicBezTo>
                  <a:lnTo>
                    <a:pt x="1512" y="2928"/>
                  </a:lnTo>
                  <a:cubicBezTo>
                    <a:pt x="2267" y="2928"/>
                    <a:pt x="2928" y="2361"/>
                    <a:pt x="2928" y="1511"/>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14" name="Google Shape;9514;p209"/>
            <p:cNvSpPr/>
            <p:nvPr/>
          </p:nvSpPr>
          <p:spPr>
            <a:xfrm>
              <a:off x="43364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15" name="Google Shape;9515;p209"/>
            <p:cNvSpPr/>
            <p:nvPr/>
          </p:nvSpPr>
          <p:spPr>
            <a:xfrm>
              <a:off x="4138150" y="1371325"/>
              <a:ext cx="75575" cy="73200"/>
            </a:xfrm>
            <a:custGeom>
              <a:avLst/>
              <a:gdLst/>
              <a:ahLst/>
              <a:cxnLst/>
              <a:rect l="l" t="t" r="r" b="b"/>
              <a:pathLst>
                <a:path w="3023" h="2928" extrusionOk="0">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16" name="Google Shape;9516;p209"/>
            <p:cNvSpPr/>
            <p:nvPr/>
          </p:nvSpPr>
          <p:spPr>
            <a:xfrm>
              <a:off x="3939825" y="1371325"/>
              <a:ext cx="73225" cy="73200"/>
            </a:xfrm>
            <a:custGeom>
              <a:avLst/>
              <a:gdLst/>
              <a:ahLst/>
              <a:cxnLst/>
              <a:rect l="l" t="t" r="r" b="b"/>
              <a:pathLst>
                <a:path w="2929" h="2928" extrusionOk="0">
                  <a:moveTo>
                    <a:pt x="1512" y="1"/>
                  </a:moveTo>
                  <a:cubicBezTo>
                    <a:pt x="662" y="1"/>
                    <a:pt x="1" y="662"/>
                    <a:pt x="1" y="1511"/>
                  </a:cubicBezTo>
                  <a:cubicBezTo>
                    <a:pt x="1" y="2267"/>
                    <a:pt x="662" y="2928"/>
                    <a:pt x="1512" y="2928"/>
                  </a:cubicBezTo>
                  <a:cubicBezTo>
                    <a:pt x="2267" y="2928"/>
                    <a:pt x="2928" y="2361"/>
                    <a:pt x="2928" y="1511"/>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17" name="Google Shape;9517;p209"/>
            <p:cNvSpPr/>
            <p:nvPr/>
          </p:nvSpPr>
          <p:spPr>
            <a:xfrm>
              <a:off x="5930025" y="1560200"/>
              <a:ext cx="73225" cy="73200"/>
            </a:xfrm>
            <a:custGeom>
              <a:avLst/>
              <a:gdLst/>
              <a:ahLst/>
              <a:cxnLst/>
              <a:rect l="l" t="t" r="r" b="b"/>
              <a:pathLst>
                <a:path w="2929" h="2928" extrusionOk="0">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18" name="Google Shape;9518;p209"/>
            <p:cNvSpPr/>
            <p:nvPr/>
          </p:nvSpPr>
          <p:spPr>
            <a:xfrm>
              <a:off x="5731725" y="1560200"/>
              <a:ext cx="73200" cy="73200"/>
            </a:xfrm>
            <a:custGeom>
              <a:avLst/>
              <a:gdLst/>
              <a:ahLst/>
              <a:cxnLst/>
              <a:rect l="l" t="t" r="r" b="b"/>
              <a:pathLst>
                <a:path w="2928" h="2928" extrusionOk="0">
                  <a:moveTo>
                    <a:pt x="1417" y="0"/>
                  </a:moveTo>
                  <a:cubicBezTo>
                    <a:pt x="662" y="0"/>
                    <a:pt x="0" y="661"/>
                    <a:pt x="0" y="1511"/>
                  </a:cubicBezTo>
                  <a:cubicBezTo>
                    <a:pt x="0" y="2267"/>
                    <a:pt x="662" y="2928"/>
                    <a:pt x="1417" y="2928"/>
                  </a:cubicBezTo>
                  <a:cubicBezTo>
                    <a:pt x="2267" y="2928"/>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19" name="Google Shape;9519;p209"/>
            <p:cNvSpPr/>
            <p:nvPr/>
          </p:nvSpPr>
          <p:spPr>
            <a:xfrm>
              <a:off x="55310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1" y="2928"/>
                    <a:pt x="3022" y="2361"/>
                    <a:pt x="3022" y="1511"/>
                  </a:cubicBezTo>
                  <a:cubicBezTo>
                    <a:pt x="3022" y="661"/>
                    <a:pt x="2361"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20" name="Google Shape;9520;p209"/>
            <p:cNvSpPr/>
            <p:nvPr/>
          </p:nvSpPr>
          <p:spPr>
            <a:xfrm>
              <a:off x="5332750" y="1560200"/>
              <a:ext cx="75550" cy="73200"/>
            </a:xfrm>
            <a:custGeom>
              <a:avLst/>
              <a:gdLst/>
              <a:ahLst/>
              <a:cxnLst/>
              <a:rect l="l" t="t" r="r" b="b"/>
              <a:pathLst>
                <a:path w="3022" h="2928" extrusionOk="0">
                  <a:moveTo>
                    <a:pt x="1511" y="0"/>
                  </a:moveTo>
                  <a:cubicBezTo>
                    <a:pt x="661" y="0"/>
                    <a:pt x="0" y="661"/>
                    <a:pt x="0" y="1511"/>
                  </a:cubicBezTo>
                  <a:cubicBezTo>
                    <a:pt x="0" y="2267"/>
                    <a:pt x="661" y="2928"/>
                    <a:pt x="1511" y="2928"/>
                  </a:cubicBezTo>
                  <a:cubicBezTo>
                    <a:pt x="2267" y="2928"/>
                    <a:pt x="2928" y="2361"/>
                    <a:pt x="2928" y="1511"/>
                  </a:cubicBezTo>
                  <a:cubicBezTo>
                    <a:pt x="3022"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21" name="Google Shape;9521;p209"/>
            <p:cNvSpPr/>
            <p:nvPr/>
          </p:nvSpPr>
          <p:spPr>
            <a:xfrm>
              <a:off x="5134425" y="1560200"/>
              <a:ext cx="73225" cy="73200"/>
            </a:xfrm>
            <a:custGeom>
              <a:avLst/>
              <a:gdLst/>
              <a:ahLst/>
              <a:cxnLst/>
              <a:rect l="l" t="t" r="r" b="b"/>
              <a:pathLst>
                <a:path w="2929" h="2928" extrusionOk="0">
                  <a:moveTo>
                    <a:pt x="1417" y="0"/>
                  </a:moveTo>
                  <a:cubicBezTo>
                    <a:pt x="662" y="0"/>
                    <a:pt x="1" y="661"/>
                    <a:pt x="1" y="1511"/>
                  </a:cubicBezTo>
                  <a:cubicBezTo>
                    <a:pt x="1" y="2267"/>
                    <a:pt x="662" y="2928"/>
                    <a:pt x="1417" y="2928"/>
                  </a:cubicBezTo>
                  <a:cubicBezTo>
                    <a:pt x="2267" y="2928"/>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22" name="Google Shape;9522;p209"/>
            <p:cNvSpPr/>
            <p:nvPr/>
          </p:nvSpPr>
          <p:spPr>
            <a:xfrm>
              <a:off x="49337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23" name="Google Shape;9523;p209"/>
            <p:cNvSpPr/>
            <p:nvPr/>
          </p:nvSpPr>
          <p:spPr>
            <a:xfrm>
              <a:off x="4735450" y="1560200"/>
              <a:ext cx="75575" cy="73200"/>
            </a:xfrm>
            <a:custGeom>
              <a:avLst/>
              <a:gdLst/>
              <a:ahLst/>
              <a:cxnLst/>
              <a:rect l="l" t="t" r="r" b="b"/>
              <a:pathLst>
                <a:path w="3023" h="2928" extrusionOk="0">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24" name="Google Shape;9524;p209"/>
            <p:cNvSpPr/>
            <p:nvPr/>
          </p:nvSpPr>
          <p:spPr>
            <a:xfrm>
              <a:off x="4537125" y="1560200"/>
              <a:ext cx="73225" cy="73200"/>
            </a:xfrm>
            <a:custGeom>
              <a:avLst/>
              <a:gdLst/>
              <a:ahLst/>
              <a:cxnLst/>
              <a:rect l="l" t="t" r="r" b="b"/>
              <a:pathLst>
                <a:path w="2929" h="2928" extrusionOk="0">
                  <a:moveTo>
                    <a:pt x="1417" y="0"/>
                  </a:moveTo>
                  <a:cubicBezTo>
                    <a:pt x="662" y="0"/>
                    <a:pt x="1" y="661"/>
                    <a:pt x="1" y="1511"/>
                  </a:cubicBezTo>
                  <a:cubicBezTo>
                    <a:pt x="1" y="2267"/>
                    <a:pt x="662" y="2928"/>
                    <a:pt x="1417" y="2928"/>
                  </a:cubicBezTo>
                  <a:lnTo>
                    <a:pt x="1512" y="2928"/>
                  </a:lnTo>
                  <a:cubicBezTo>
                    <a:pt x="2267" y="2928"/>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25" name="Google Shape;9525;p209"/>
            <p:cNvSpPr/>
            <p:nvPr/>
          </p:nvSpPr>
          <p:spPr>
            <a:xfrm>
              <a:off x="43364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26" name="Google Shape;9526;p209"/>
            <p:cNvSpPr/>
            <p:nvPr/>
          </p:nvSpPr>
          <p:spPr>
            <a:xfrm>
              <a:off x="4138150" y="1560200"/>
              <a:ext cx="75575" cy="73200"/>
            </a:xfrm>
            <a:custGeom>
              <a:avLst/>
              <a:gdLst/>
              <a:ahLst/>
              <a:cxnLst/>
              <a:rect l="l" t="t" r="r" b="b"/>
              <a:pathLst>
                <a:path w="3023" h="2928" extrusionOk="0">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27" name="Google Shape;9527;p209"/>
            <p:cNvSpPr/>
            <p:nvPr/>
          </p:nvSpPr>
          <p:spPr>
            <a:xfrm>
              <a:off x="3939825" y="1560200"/>
              <a:ext cx="73225" cy="73200"/>
            </a:xfrm>
            <a:custGeom>
              <a:avLst/>
              <a:gdLst/>
              <a:ahLst/>
              <a:cxnLst/>
              <a:rect l="l" t="t" r="r" b="b"/>
              <a:pathLst>
                <a:path w="2929" h="2928" extrusionOk="0">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28" name="Google Shape;9528;p209"/>
            <p:cNvSpPr/>
            <p:nvPr/>
          </p:nvSpPr>
          <p:spPr>
            <a:xfrm>
              <a:off x="5930025" y="17490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29" name="Google Shape;9529;p209"/>
            <p:cNvSpPr/>
            <p:nvPr/>
          </p:nvSpPr>
          <p:spPr>
            <a:xfrm>
              <a:off x="5731725" y="1749075"/>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30" name="Google Shape;9530;p209"/>
            <p:cNvSpPr/>
            <p:nvPr/>
          </p:nvSpPr>
          <p:spPr>
            <a:xfrm>
              <a:off x="55310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31" name="Google Shape;9531;p209"/>
            <p:cNvSpPr/>
            <p:nvPr/>
          </p:nvSpPr>
          <p:spPr>
            <a:xfrm>
              <a:off x="5332750" y="17490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32" name="Google Shape;9532;p209"/>
            <p:cNvSpPr/>
            <p:nvPr/>
          </p:nvSpPr>
          <p:spPr>
            <a:xfrm>
              <a:off x="5134425" y="17490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33" name="Google Shape;9533;p209"/>
            <p:cNvSpPr/>
            <p:nvPr/>
          </p:nvSpPr>
          <p:spPr>
            <a:xfrm>
              <a:off x="49337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34" name="Google Shape;9534;p209"/>
            <p:cNvSpPr/>
            <p:nvPr/>
          </p:nvSpPr>
          <p:spPr>
            <a:xfrm>
              <a:off x="47354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35" name="Google Shape;9535;p209"/>
            <p:cNvSpPr/>
            <p:nvPr/>
          </p:nvSpPr>
          <p:spPr>
            <a:xfrm>
              <a:off x="4537125" y="17490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36" name="Google Shape;9536;p209"/>
            <p:cNvSpPr/>
            <p:nvPr/>
          </p:nvSpPr>
          <p:spPr>
            <a:xfrm>
              <a:off x="43364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37" name="Google Shape;9537;p209"/>
            <p:cNvSpPr/>
            <p:nvPr/>
          </p:nvSpPr>
          <p:spPr>
            <a:xfrm>
              <a:off x="41381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38" name="Google Shape;9538;p209"/>
            <p:cNvSpPr/>
            <p:nvPr/>
          </p:nvSpPr>
          <p:spPr>
            <a:xfrm>
              <a:off x="3939825" y="17490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39" name="Google Shape;9539;p209"/>
            <p:cNvSpPr/>
            <p:nvPr/>
          </p:nvSpPr>
          <p:spPr>
            <a:xfrm>
              <a:off x="61283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40" name="Google Shape;9540;p209"/>
            <p:cNvSpPr/>
            <p:nvPr/>
          </p:nvSpPr>
          <p:spPr>
            <a:xfrm>
              <a:off x="5930025" y="1937925"/>
              <a:ext cx="73225" cy="75575"/>
            </a:xfrm>
            <a:custGeom>
              <a:avLst/>
              <a:gdLst/>
              <a:ahLst/>
              <a:cxnLst/>
              <a:rect l="l" t="t" r="r" b="b"/>
              <a:pathLst>
                <a:path w="2929" h="3023" extrusionOk="0">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41" name="Google Shape;9541;p209"/>
            <p:cNvSpPr/>
            <p:nvPr/>
          </p:nvSpPr>
          <p:spPr>
            <a:xfrm>
              <a:off x="5731725" y="1937925"/>
              <a:ext cx="73200" cy="75575"/>
            </a:xfrm>
            <a:custGeom>
              <a:avLst/>
              <a:gdLst/>
              <a:ahLst/>
              <a:cxnLst/>
              <a:rect l="l" t="t" r="r" b="b"/>
              <a:pathLst>
                <a:path w="2928" h="3023" extrusionOk="0">
                  <a:moveTo>
                    <a:pt x="1417" y="1"/>
                  </a:moveTo>
                  <a:cubicBezTo>
                    <a:pt x="662" y="1"/>
                    <a:pt x="0" y="662"/>
                    <a:pt x="0" y="1512"/>
                  </a:cubicBezTo>
                  <a:cubicBezTo>
                    <a:pt x="0" y="2267"/>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42" name="Google Shape;9542;p209"/>
            <p:cNvSpPr/>
            <p:nvPr/>
          </p:nvSpPr>
          <p:spPr>
            <a:xfrm>
              <a:off x="55310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1" y="3023"/>
                    <a:pt x="3022" y="2362"/>
                    <a:pt x="3022" y="1512"/>
                  </a:cubicBezTo>
                  <a:cubicBezTo>
                    <a:pt x="3022" y="662"/>
                    <a:pt x="2361"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43" name="Google Shape;9543;p209"/>
            <p:cNvSpPr/>
            <p:nvPr/>
          </p:nvSpPr>
          <p:spPr>
            <a:xfrm>
              <a:off x="5332750" y="1937925"/>
              <a:ext cx="75550" cy="75575"/>
            </a:xfrm>
            <a:custGeom>
              <a:avLst/>
              <a:gdLst/>
              <a:ahLst/>
              <a:cxnLst/>
              <a:rect l="l" t="t" r="r" b="b"/>
              <a:pathLst>
                <a:path w="3022" h="3023" extrusionOk="0">
                  <a:moveTo>
                    <a:pt x="1511" y="1"/>
                  </a:moveTo>
                  <a:cubicBezTo>
                    <a:pt x="661" y="1"/>
                    <a:pt x="0" y="662"/>
                    <a:pt x="0" y="1512"/>
                  </a:cubicBezTo>
                  <a:cubicBezTo>
                    <a:pt x="0" y="2267"/>
                    <a:pt x="661" y="3023"/>
                    <a:pt x="1511" y="3023"/>
                  </a:cubicBezTo>
                  <a:cubicBezTo>
                    <a:pt x="2267" y="3023"/>
                    <a:pt x="2928" y="2362"/>
                    <a:pt x="2928" y="1512"/>
                  </a:cubicBezTo>
                  <a:cubicBezTo>
                    <a:pt x="3022"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44" name="Google Shape;9544;p209"/>
            <p:cNvSpPr/>
            <p:nvPr/>
          </p:nvSpPr>
          <p:spPr>
            <a:xfrm>
              <a:off x="5134425" y="1937925"/>
              <a:ext cx="73225" cy="75575"/>
            </a:xfrm>
            <a:custGeom>
              <a:avLst/>
              <a:gdLst/>
              <a:ahLst/>
              <a:cxnLst/>
              <a:rect l="l" t="t" r="r" b="b"/>
              <a:pathLst>
                <a:path w="2929" h="3023" extrusionOk="0">
                  <a:moveTo>
                    <a:pt x="1417" y="1"/>
                  </a:moveTo>
                  <a:cubicBezTo>
                    <a:pt x="662" y="1"/>
                    <a:pt x="1" y="662"/>
                    <a:pt x="1" y="1512"/>
                  </a:cubicBezTo>
                  <a:cubicBezTo>
                    <a:pt x="1" y="2267"/>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45" name="Google Shape;9545;p209"/>
            <p:cNvSpPr/>
            <p:nvPr/>
          </p:nvSpPr>
          <p:spPr>
            <a:xfrm>
              <a:off x="49337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46" name="Google Shape;9546;p209"/>
            <p:cNvSpPr/>
            <p:nvPr/>
          </p:nvSpPr>
          <p:spPr>
            <a:xfrm>
              <a:off x="47354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47" name="Google Shape;9547;p209"/>
            <p:cNvSpPr/>
            <p:nvPr/>
          </p:nvSpPr>
          <p:spPr>
            <a:xfrm>
              <a:off x="4537125" y="1937925"/>
              <a:ext cx="73225" cy="75575"/>
            </a:xfrm>
            <a:custGeom>
              <a:avLst/>
              <a:gdLst/>
              <a:ahLst/>
              <a:cxnLst/>
              <a:rect l="l" t="t" r="r" b="b"/>
              <a:pathLst>
                <a:path w="2929" h="3023" extrusionOk="0">
                  <a:moveTo>
                    <a:pt x="1417" y="1"/>
                  </a:moveTo>
                  <a:cubicBezTo>
                    <a:pt x="662" y="1"/>
                    <a:pt x="1" y="662"/>
                    <a:pt x="1" y="1512"/>
                  </a:cubicBezTo>
                  <a:cubicBezTo>
                    <a:pt x="1" y="2267"/>
                    <a:pt x="662" y="3023"/>
                    <a:pt x="1417" y="3023"/>
                  </a:cubicBezTo>
                  <a:lnTo>
                    <a:pt x="1512" y="3023"/>
                  </a:lnTo>
                  <a:cubicBezTo>
                    <a:pt x="2267" y="3023"/>
                    <a:pt x="2928" y="2362"/>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48" name="Google Shape;9548;p209"/>
            <p:cNvSpPr/>
            <p:nvPr/>
          </p:nvSpPr>
          <p:spPr>
            <a:xfrm>
              <a:off x="43364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49" name="Google Shape;9549;p209"/>
            <p:cNvSpPr/>
            <p:nvPr/>
          </p:nvSpPr>
          <p:spPr>
            <a:xfrm>
              <a:off x="41381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50" name="Google Shape;9550;p209"/>
            <p:cNvSpPr/>
            <p:nvPr/>
          </p:nvSpPr>
          <p:spPr>
            <a:xfrm>
              <a:off x="3939825" y="1937925"/>
              <a:ext cx="73225" cy="75575"/>
            </a:xfrm>
            <a:custGeom>
              <a:avLst/>
              <a:gdLst/>
              <a:ahLst/>
              <a:cxnLst/>
              <a:rect l="l" t="t" r="r" b="b"/>
              <a:pathLst>
                <a:path w="2929" h="3023" extrusionOk="0">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51" name="Google Shape;9551;p209"/>
            <p:cNvSpPr/>
            <p:nvPr/>
          </p:nvSpPr>
          <p:spPr>
            <a:xfrm>
              <a:off x="61283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52" name="Google Shape;9552;p209"/>
            <p:cNvSpPr/>
            <p:nvPr/>
          </p:nvSpPr>
          <p:spPr>
            <a:xfrm>
              <a:off x="5930025" y="212680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53" name="Google Shape;9553;p209"/>
            <p:cNvSpPr/>
            <p:nvPr/>
          </p:nvSpPr>
          <p:spPr>
            <a:xfrm>
              <a:off x="5731725" y="2126800"/>
              <a:ext cx="73200" cy="75575"/>
            </a:xfrm>
            <a:custGeom>
              <a:avLst/>
              <a:gdLst/>
              <a:ahLst/>
              <a:cxnLst/>
              <a:rect l="l" t="t" r="r" b="b"/>
              <a:pathLst>
                <a:path w="2928" h="3023" extrusionOk="0">
                  <a:moveTo>
                    <a:pt x="1417" y="1"/>
                  </a:moveTo>
                  <a:cubicBezTo>
                    <a:pt x="662" y="1"/>
                    <a:pt x="0" y="662"/>
                    <a:pt x="0" y="1511"/>
                  </a:cubicBezTo>
                  <a:cubicBezTo>
                    <a:pt x="0" y="2361"/>
                    <a:pt x="662" y="3022"/>
                    <a:pt x="1417" y="3022"/>
                  </a:cubicBezTo>
                  <a:cubicBezTo>
                    <a:pt x="2267" y="3022"/>
                    <a:pt x="2928" y="2361"/>
                    <a:pt x="2928" y="1511"/>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54" name="Google Shape;9554;p209"/>
            <p:cNvSpPr/>
            <p:nvPr/>
          </p:nvSpPr>
          <p:spPr>
            <a:xfrm>
              <a:off x="55310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1" y="3022"/>
                    <a:pt x="3022" y="2361"/>
                    <a:pt x="3022" y="1511"/>
                  </a:cubicBezTo>
                  <a:cubicBezTo>
                    <a:pt x="3022" y="662"/>
                    <a:pt x="2361"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55" name="Google Shape;9555;p209"/>
            <p:cNvSpPr/>
            <p:nvPr/>
          </p:nvSpPr>
          <p:spPr>
            <a:xfrm>
              <a:off x="5332750" y="212680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267" y="3022"/>
                    <a:pt x="2928" y="2361"/>
                    <a:pt x="2928" y="1511"/>
                  </a:cubicBezTo>
                  <a:cubicBezTo>
                    <a:pt x="3022"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56" name="Google Shape;9556;p209"/>
            <p:cNvSpPr/>
            <p:nvPr/>
          </p:nvSpPr>
          <p:spPr>
            <a:xfrm>
              <a:off x="5134425" y="212680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cubicBezTo>
                    <a:pt x="2267" y="3022"/>
                    <a:pt x="2928" y="2361"/>
                    <a:pt x="2928" y="1511"/>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57" name="Google Shape;9557;p209"/>
            <p:cNvSpPr/>
            <p:nvPr/>
          </p:nvSpPr>
          <p:spPr>
            <a:xfrm>
              <a:off x="49337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58" name="Google Shape;9558;p209"/>
            <p:cNvSpPr/>
            <p:nvPr/>
          </p:nvSpPr>
          <p:spPr>
            <a:xfrm>
              <a:off x="47354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59" name="Google Shape;9559;p209"/>
            <p:cNvSpPr/>
            <p:nvPr/>
          </p:nvSpPr>
          <p:spPr>
            <a:xfrm>
              <a:off x="4537125" y="212680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60" name="Google Shape;9560;p209"/>
            <p:cNvSpPr/>
            <p:nvPr/>
          </p:nvSpPr>
          <p:spPr>
            <a:xfrm>
              <a:off x="43364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61" name="Google Shape;9561;p209"/>
            <p:cNvSpPr/>
            <p:nvPr/>
          </p:nvSpPr>
          <p:spPr>
            <a:xfrm>
              <a:off x="41381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62" name="Google Shape;9562;p209"/>
            <p:cNvSpPr/>
            <p:nvPr/>
          </p:nvSpPr>
          <p:spPr>
            <a:xfrm>
              <a:off x="3939825" y="212680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63" name="Google Shape;9563;p209"/>
            <p:cNvSpPr/>
            <p:nvPr/>
          </p:nvSpPr>
          <p:spPr>
            <a:xfrm>
              <a:off x="61283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64" name="Google Shape;9564;p209"/>
            <p:cNvSpPr/>
            <p:nvPr/>
          </p:nvSpPr>
          <p:spPr>
            <a:xfrm>
              <a:off x="5930025" y="231567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65" name="Google Shape;9565;p209"/>
            <p:cNvSpPr/>
            <p:nvPr/>
          </p:nvSpPr>
          <p:spPr>
            <a:xfrm>
              <a:off x="5731725" y="2315675"/>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66" name="Google Shape;9566;p209"/>
            <p:cNvSpPr/>
            <p:nvPr/>
          </p:nvSpPr>
          <p:spPr>
            <a:xfrm>
              <a:off x="55310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67" name="Google Shape;9567;p209"/>
            <p:cNvSpPr/>
            <p:nvPr/>
          </p:nvSpPr>
          <p:spPr>
            <a:xfrm>
              <a:off x="5332750" y="231567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68" name="Google Shape;9568;p209"/>
            <p:cNvSpPr/>
            <p:nvPr/>
          </p:nvSpPr>
          <p:spPr>
            <a:xfrm>
              <a:off x="5134425" y="231567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69" name="Google Shape;9569;p209"/>
            <p:cNvSpPr/>
            <p:nvPr/>
          </p:nvSpPr>
          <p:spPr>
            <a:xfrm>
              <a:off x="49337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70" name="Google Shape;9570;p209"/>
            <p:cNvSpPr/>
            <p:nvPr/>
          </p:nvSpPr>
          <p:spPr>
            <a:xfrm>
              <a:off x="47354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71" name="Google Shape;9571;p209"/>
            <p:cNvSpPr/>
            <p:nvPr/>
          </p:nvSpPr>
          <p:spPr>
            <a:xfrm>
              <a:off x="4537125" y="231567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72" name="Google Shape;9572;p209"/>
            <p:cNvSpPr/>
            <p:nvPr/>
          </p:nvSpPr>
          <p:spPr>
            <a:xfrm>
              <a:off x="43364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73" name="Google Shape;9573;p209"/>
            <p:cNvSpPr/>
            <p:nvPr/>
          </p:nvSpPr>
          <p:spPr>
            <a:xfrm>
              <a:off x="41381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74" name="Google Shape;9574;p209"/>
            <p:cNvSpPr/>
            <p:nvPr/>
          </p:nvSpPr>
          <p:spPr>
            <a:xfrm>
              <a:off x="3939825" y="231567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75" name="Google Shape;9575;p209"/>
            <p:cNvSpPr/>
            <p:nvPr/>
          </p:nvSpPr>
          <p:spPr>
            <a:xfrm>
              <a:off x="6326650" y="2509250"/>
              <a:ext cx="28375" cy="68500"/>
            </a:xfrm>
            <a:custGeom>
              <a:avLst/>
              <a:gdLst/>
              <a:ahLst/>
              <a:cxnLst/>
              <a:rect l="l" t="t" r="r" b="b"/>
              <a:pathLst>
                <a:path w="1135" h="2740" extrusionOk="0">
                  <a:moveTo>
                    <a:pt x="851" y="1"/>
                  </a:moveTo>
                  <a:cubicBezTo>
                    <a:pt x="379" y="284"/>
                    <a:pt x="1" y="756"/>
                    <a:pt x="1" y="1323"/>
                  </a:cubicBezTo>
                  <a:cubicBezTo>
                    <a:pt x="1" y="1984"/>
                    <a:pt x="473" y="2551"/>
                    <a:pt x="1134" y="2740"/>
                  </a:cubicBezTo>
                  <a:cubicBezTo>
                    <a:pt x="1040" y="1795"/>
                    <a:pt x="945" y="945"/>
                    <a:pt x="85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76" name="Google Shape;9576;p209"/>
            <p:cNvSpPr/>
            <p:nvPr/>
          </p:nvSpPr>
          <p:spPr>
            <a:xfrm>
              <a:off x="61283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77" name="Google Shape;9577;p209"/>
            <p:cNvSpPr/>
            <p:nvPr/>
          </p:nvSpPr>
          <p:spPr>
            <a:xfrm>
              <a:off x="5930025" y="250455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78" name="Google Shape;9578;p209"/>
            <p:cNvSpPr/>
            <p:nvPr/>
          </p:nvSpPr>
          <p:spPr>
            <a:xfrm>
              <a:off x="5731725" y="2504550"/>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79" name="Google Shape;9579;p209"/>
            <p:cNvSpPr/>
            <p:nvPr/>
          </p:nvSpPr>
          <p:spPr>
            <a:xfrm>
              <a:off x="55310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80" name="Google Shape;9580;p209"/>
            <p:cNvSpPr/>
            <p:nvPr/>
          </p:nvSpPr>
          <p:spPr>
            <a:xfrm>
              <a:off x="5332750" y="250455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81" name="Google Shape;9581;p209"/>
            <p:cNvSpPr/>
            <p:nvPr/>
          </p:nvSpPr>
          <p:spPr>
            <a:xfrm>
              <a:off x="5134425" y="250455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82" name="Google Shape;9582;p209"/>
            <p:cNvSpPr/>
            <p:nvPr/>
          </p:nvSpPr>
          <p:spPr>
            <a:xfrm>
              <a:off x="49337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83" name="Google Shape;9583;p209"/>
            <p:cNvSpPr/>
            <p:nvPr/>
          </p:nvSpPr>
          <p:spPr>
            <a:xfrm>
              <a:off x="47354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84" name="Google Shape;9584;p209"/>
            <p:cNvSpPr/>
            <p:nvPr/>
          </p:nvSpPr>
          <p:spPr>
            <a:xfrm>
              <a:off x="4537125" y="250455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85" name="Google Shape;9585;p209"/>
            <p:cNvSpPr/>
            <p:nvPr/>
          </p:nvSpPr>
          <p:spPr>
            <a:xfrm>
              <a:off x="43364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86" name="Google Shape;9586;p209"/>
            <p:cNvSpPr/>
            <p:nvPr/>
          </p:nvSpPr>
          <p:spPr>
            <a:xfrm>
              <a:off x="41381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87" name="Google Shape;9587;p209"/>
            <p:cNvSpPr/>
            <p:nvPr/>
          </p:nvSpPr>
          <p:spPr>
            <a:xfrm>
              <a:off x="3939825" y="250455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88" name="Google Shape;9588;p209"/>
            <p:cNvSpPr/>
            <p:nvPr/>
          </p:nvSpPr>
          <p:spPr>
            <a:xfrm>
              <a:off x="6326650" y="2693400"/>
              <a:ext cx="40175" cy="75575"/>
            </a:xfrm>
            <a:custGeom>
              <a:avLst/>
              <a:gdLst/>
              <a:ahLst/>
              <a:cxnLst/>
              <a:rect l="l" t="t" r="r" b="b"/>
              <a:pathLst>
                <a:path w="1607" h="3023" extrusionOk="0">
                  <a:moveTo>
                    <a:pt x="1512" y="1"/>
                  </a:moveTo>
                  <a:cubicBezTo>
                    <a:pt x="662" y="1"/>
                    <a:pt x="1" y="662"/>
                    <a:pt x="1" y="1512"/>
                  </a:cubicBezTo>
                  <a:cubicBezTo>
                    <a:pt x="1" y="2362"/>
                    <a:pt x="662" y="3023"/>
                    <a:pt x="1512" y="3023"/>
                  </a:cubicBezTo>
                  <a:lnTo>
                    <a:pt x="1512" y="2928"/>
                  </a:lnTo>
                  <a:lnTo>
                    <a:pt x="1606" y="2928"/>
                  </a:lnTo>
                  <a:cubicBezTo>
                    <a:pt x="1606" y="1984"/>
                    <a:pt x="1512" y="1040"/>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89" name="Google Shape;9589;p209"/>
            <p:cNvSpPr/>
            <p:nvPr/>
          </p:nvSpPr>
          <p:spPr>
            <a:xfrm>
              <a:off x="61283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90" name="Google Shape;9590;p209"/>
            <p:cNvSpPr/>
            <p:nvPr/>
          </p:nvSpPr>
          <p:spPr>
            <a:xfrm>
              <a:off x="5930025" y="2693400"/>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91" name="Google Shape;9591;p209"/>
            <p:cNvSpPr/>
            <p:nvPr/>
          </p:nvSpPr>
          <p:spPr>
            <a:xfrm>
              <a:off x="5731725" y="2693400"/>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92" name="Google Shape;9592;p209"/>
            <p:cNvSpPr/>
            <p:nvPr/>
          </p:nvSpPr>
          <p:spPr>
            <a:xfrm>
              <a:off x="55310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93" name="Google Shape;9593;p209"/>
            <p:cNvSpPr/>
            <p:nvPr/>
          </p:nvSpPr>
          <p:spPr>
            <a:xfrm>
              <a:off x="5332750" y="2693400"/>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267" y="3023"/>
                    <a:pt x="2928" y="2362"/>
                    <a:pt x="2928" y="1512"/>
                  </a:cubicBezTo>
                  <a:cubicBezTo>
                    <a:pt x="3022"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94" name="Google Shape;9594;p209"/>
            <p:cNvSpPr/>
            <p:nvPr/>
          </p:nvSpPr>
          <p:spPr>
            <a:xfrm>
              <a:off x="5134425" y="2693400"/>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95" name="Google Shape;9595;p209"/>
            <p:cNvSpPr/>
            <p:nvPr/>
          </p:nvSpPr>
          <p:spPr>
            <a:xfrm>
              <a:off x="49337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96" name="Google Shape;9596;p209"/>
            <p:cNvSpPr/>
            <p:nvPr/>
          </p:nvSpPr>
          <p:spPr>
            <a:xfrm>
              <a:off x="47354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97" name="Google Shape;9597;p209"/>
            <p:cNvSpPr/>
            <p:nvPr/>
          </p:nvSpPr>
          <p:spPr>
            <a:xfrm>
              <a:off x="4537125" y="2693400"/>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98" name="Google Shape;9598;p209"/>
            <p:cNvSpPr/>
            <p:nvPr/>
          </p:nvSpPr>
          <p:spPr>
            <a:xfrm>
              <a:off x="43364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99" name="Google Shape;9599;p209"/>
            <p:cNvSpPr/>
            <p:nvPr/>
          </p:nvSpPr>
          <p:spPr>
            <a:xfrm>
              <a:off x="41381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00" name="Google Shape;9600;p209"/>
            <p:cNvSpPr/>
            <p:nvPr/>
          </p:nvSpPr>
          <p:spPr>
            <a:xfrm>
              <a:off x="3939825" y="2693400"/>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9601" name="Google Shape;9601;p209"/>
          <p:cNvSpPr txBox="1"/>
          <p:nvPr/>
        </p:nvSpPr>
        <p:spPr>
          <a:xfrm>
            <a:off x="6094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theme" Target="../theme/theme1.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30.xml"/><Relationship Id="rId13" Type="http://schemas.openxmlformats.org/officeDocument/2006/relationships/slideLayout" Target="../slideLayouts/slideLayout35.xml"/><Relationship Id="rId18" Type="http://schemas.openxmlformats.org/officeDocument/2006/relationships/slideLayout" Target="../slideLayouts/slideLayout40.xml"/><Relationship Id="rId26" Type="http://schemas.openxmlformats.org/officeDocument/2006/relationships/slideLayout" Target="../slideLayouts/slideLayout48.xml"/><Relationship Id="rId3" Type="http://schemas.openxmlformats.org/officeDocument/2006/relationships/slideLayout" Target="../slideLayouts/slideLayout25.xml"/><Relationship Id="rId21" Type="http://schemas.openxmlformats.org/officeDocument/2006/relationships/slideLayout" Target="../slideLayouts/slideLayout43.xml"/><Relationship Id="rId7" Type="http://schemas.openxmlformats.org/officeDocument/2006/relationships/slideLayout" Target="../slideLayouts/slideLayout29.xml"/><Relationship Id="rId12" Type="http://schemas.openxmlformats.org/officeDocument/2006/relationships/slideLayout" Target="../slideLayouts/slideLayout34.xml"/><Relationship Id="rId17" Type="http://schemas.openxmlformats.org/officeDocument/2006/relationships/slideLayout" Target="../slideLayouts/slideLayout39.xml"/><Relationship Id="rId25" Type="http://schemas.openxmlformats.org/officeDocument/2006/relationships/slideLayout" Target="../slideLayouts/slideLayout47.xml"/><Relationship Id="rId2" Type="http://schemas.openxmlformats.org/officeDocument/2006/relationships/slideLayout" Target="../slideLayouts/slideLayout24.xml"/><Relationship Id="rId16" Type="http://schemas.openxmlformats.org/officeDocument/2006/relationships/slideLayout" Target="../slideLayouts/slideLayout38.xml"/><Relationship Id="rId20" Type="http://schemas.openxmlformats.org/officeDocument/2006/relationships/slideLayout" Target="../slideLayouts/slideLayout42.xml"/><Relationship Id="rId29" Type="http://schemas.openxmlformats.org/officeDocument/2006/relationships/theme" Target="../theme/theme2.xml"/><Relationship Id="rId1" Type="http://schemas.openxmlformats.org/officeDocument/2006/relationships/slideLayout" Target="../slideLayouts/slideLayout23.xml"/><Relationship Id="rId6" Type="http://schemas.openxmlformats.org/officeDocument/2006/relationships/slideLayout" Target="../slideLayouts/slideLayout28.xml"/><Relationship Id="rId11" Type="http://schemas.openxmlformats.org/officeDocument/2006/relationships/slideLayout" Target="../slideLayouts/slideLayout33.xml"/><Relationship Id="rId24" Type="http://schemas.openxmlformats.org/officeDocument/2006/relationships/slideLayout" Target="../slideLayouts/slideLayout46.xml"/><Relationship Id="rId5" Type="http://schemas.openxmlformats.org/officeDocument/2006/relationships/slideLayout" Target="../slideLayouts/slideLayout27.xml"/><Relationship Id="rId15" Type="http://schemas.openxmlformats.org/officeDocument/2006/relationships/slideLayout" Target="../slideLayouts/slideLayout37.xml"/><Relationship Id="rId23" Type="http://schemas.openxmlformats.org/officeDocument/2006/relationships/slideLayout" Target="../slideLayouts/slideLayout45.xml"/><Relationship Id="rId28" Type="http://schemas.openxmlformats.org/officeDocument/2006/relationships/slideLayout" Target="../slideLayouts/slideLayout50.xml"/><Relationship Id="rId10" Type="http://schemas.openxmlformats.org/officeDocument/2006/relationships/slideLayout" Target="../slideLayouts/slideLayout32.xml"/><Relationship Id="rId19" Type="http://schemas.openxmlformats.org/officeDocument/2006/relationships/slideLayout" Target="../slideLayouts/slideLayout41.xml"/><Relationship Id="rId4" Type="http://schemas.openxmlformats.org/officeDocument/2006/relationships/slideLayout" Target="../slideLayouts/slideLayout26.xml"/><Relationship Id="rId9" Type="http://schemas.openxmlformats.org/officeDocument/2006/relationships/slideLayout" Target="../slideLayouts/slideLayout31.xml"/><Relationship Id="rId14" Type="http://schemas.openxmlformats.org/officeDocument/2006/relationships/slideLayout" Target="../slideLayouts/slideLayout36.xml"/><Relationship Id="rId22" Type="http://schemas.openxmlformats.org/officeDocument/2006/relationships/slideLayout" Target="../slideLayouts/slideLayout44.xml"/><Relationship Id="rId27" Type="http://schemas.openxmlformats.org/officeDocument/2006/relationships/slideLayout" Target="../slideLayouts/slideLayout49.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58.xml"/><Relationship Id="rId13" Type="http://schemas.openxmlformats.org/officeDocument/2006/relationships/slideLayout" Target="../slideLayouts/slideLayout63.xml"/><Relationship Id="rId18" Type="http://schemas.openxmlformats.org/officeDocument/2006/relationships/slideLayout" Target="../slideLayouts/slideLayout68.xml"/><Relationship Id="rId26" Type="http://schemas.openxmlformats.org/officeDocument/2006/relationships/slideLayout" Target="../slideLayouts/slideLayout76.xml"/><Relationship Id="rId3" Type="http://schemas.openxmlformats.org/officeDocument/2006/relationships/slideLayout" Target="../slideLayouts/slideLayout53.xml"/><Relationship Id="rId21" Type="http://schemas.openxmlformats.org/officeDocument/2006/relationships/slideLayout" Target="../slideLayouts/slideLayout71.xml"/><Relationship Id="rId7" Type="http://schemas.openxmlformats.org/officeDocument/2006/relationships/slideLayout" Target="../slideLayouts/slideLayout57.xml"/><Relationship Id="rId12" Type="http://schemas.openxmlformats.org/officeDocument/2006/relationships/slideLayout" Target="../slideLayouts/slideLayout62.xml"/><Relationship Id="rId17" Type="http://schemas.openxmlformats.org/officeDocument/2006/relationships/slideLayout" Target="../slideLayouts/slideLayout67.xml"/><Relationship Id="rId25" Type="http://schemas.openxmlformats.org/officeDocument/2006/relationships/slideLayout" Target="../slideLayouts/slideLayout75.xml"/><Relationship Id="rId2" Type="http://schemas.openxmlformats.org/officeDocument/2006/relationships/slideLayout" Target="../slideLayouts/slideLayout52.xml"/><Relationship Id="rId16" Type="http://schemas.openxmlformats.org/officeDocument/2006/relationships/slideLayout" Target="../slideLayouts/slideLayout66.xml"/><Relationship Id="rId20" Type="http://schemas.openxmlformats.org/officeDocument/2006/relationships/slideLayout" Target="../slideLayouts/slideLayout70.xml"/><Relationship Id="rId29" Type="http://schemas.openxmlformats.org/officeDocument/2006/relationships/slideLayout" Target="../slideLayouts/slideLayout79.xml"/><Relationship Id="rId1" Type="http://schemas.openxmlformats.org/officeDocument/2006/relationships/slideLayout" Target="../slideLayouts/slideLayout51.xml"/><Relationship Id="rId6" Type="http://schemas.openxmlformats.org/officeDocument/2006/relationships/slideLayout" Target="../slideLayouts/slideLayout56.xml"/><Relationship Id="rId11" Type="http://schemas.openxmlformats.org/officeDocument/2006/relationships/slideLayout" Target="../slideLayouts/slideLayout61.xml"/><Relationship Id="rId24" Type="http://schemas.openxmlformats.org/officeDocument/2006/relationships/slideLayout" Target="../slideLayouts/slideLayout74.xml"/><Relationship Id="rId32" Type="http://schemas.openxmlformats.org/officeDocument/2006/relationships/theme" Target="../theme/theme3.xml"/><Relationship Id="rId5" Type="http://schemas.openxmlformats.org/officeDocument/2006/relationships/slideLayout" Target="../slideLayouts/slideLayout55.xml"/><Relationship Id="rId15" Type="http://schemas.openxmlformats.org/officeDocument/2006/relationships/slideLayout" Target="../slideLayouts/slideLayout65.xml"/><Relationship Id="rId23" Type="http://schemas.openxmlformats.org/officeDocument/2006/relationships/slideLayout" Target="../slideLayouts/slideLayout73.xml"/><Relationship Id="rId28" Type="http://schemas.openxmlformats.org/officeDocument/2006/relationships/slideLayout" Target="../slideLayouts/slideLayout78.xml"/><Relationship Id="rId10" Type="http://schemas.openxmlformats.org/officeDocument/2006/relationships/slideLayout" Target="../slideLayouts/slideLayout60.xml"/><Relationship Id="rId19" Type="http://schemas.openxmlformats.org/officeDocument/2006/relationships/slideLayout" Target="../slideLayouts/slideLayout69.xml"/><Relationship Id="rId31" Type="http://schemas.openxmlformats.org/officeDocument/2006/relationships/slideLayout" Target="../slideLayouts/slideLayout81.xml"/><Relationship Id="rId4" Type="http://schemas.openxmlformats.org/officeDocument/2006/relationships/slideLayout" Target="../slideLayouts/slideLayout54.xml"/><Relationship Id="rId9" Type="http://schemas.openxmlformats.org/officeDocument/2006/relationships/slideLayout" Target="../slideLayouts/slideLayout59.xml"/><Relationship Id="rId14" Type="http://schemas.openxmlformats.org/officeDocument/2006/relationships/slideLayout" Target="../slideLayouts/slideLayout64.xml"/><Relationship Id="rId22" Type="http://schemas.openxmlformats.org/officeDocument/2006/relationships/slideLayout" Target="../slideLayouts/slideLayout72.xml"/><Relationship Id="rId27" Type="http://schemas.openxmlformats.org/officeDocument/2006/relationships/slideLayout" Target="../slideLayouts/slideLayout77.xml"/><Relationship Id="rId30" Type="http://schemas.openxmlformats.org/officeDocument/2006/relationships/slideLayout" Target="../slideLayouts/slideLayout80.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89.xml"/><Relationship Id="rId13" Type="http://schemas.openxmlformats.org/officeDocument/2006/relationships/slideLayout" Target="../slideLayouts/slideLayout94.xml"/><Relationship Id="rId18" Type="http://schemas.openxmlformats.org/officeDocument/2006/relationships/slideLayout" Target="../slideLayouts/slideLayout99.xml"/><Relationship Id="rId26" Type="http://schemas.openxmlformats.org/officeDocument/2006/relationships/slideLayout" Target="../slideLayouts/slideLayout107.xml"/><Relationship Id="rId3" Type="http://schemas.openxmlformats.org/officeDocument/2006/relationships/slideLayout" Target="../slideLayouts/slideLayout84.xml"/><Relationship Id="rId21" Type="http://schemas.openxmlformats.org/officeDocument/2006/relationships/slideLayout" Target="../slideLayouts/slideLayout102.xml"/><Relationship Id="rId7" Type="http://schemas.openxmlformats.org/officeDocument/2006/relationships/slideLayout" Target="../slideLayouts/slideLayout88.xml"/><Relationship Id="rId12" Type="http://schemas.openxmlformats.org/officeDocument/2006/relationships/slideLayout" Target="../slideLayouts/slideLayout93.xml"/><Relationship Id="rId17" Type="http://schemas.openxmlformats.org/officeDocument/2006/relationships/slideLayout" Target="../slideLayouts/slideLayout98.xml"/><Relationship Id="rId25" Type="http://schemas.openxmlformats.org/officeDocument/2006/relationships/slideLayout" Target="../slideLayouts/slideLayout106.xml"/><Relationship Id="rId2" Type="http://schemas.openxmlformats.org/officeDocument/2006/relationships/slideLayout" Target="../slideLayouts/slideLayout83.xml"/><Relationship Id="rId16" Type="http://schemas.openxmlformats.org/officeDocument/2006/relationships/slideLayout" Target="../slideLayouts/slideLayout97.xml"/><Relationship Id="rId20" Type="http://schemas.openxmlformats.org/officeDocument/2006/relationships/slideLayout" Target="../slideLayouts/slideLayout101.xml"/><Relationship Id="rId29" Type="http://schemas.openxmlformats.org/officeDocument/2006/relationships/slideLayout" Target="../slideLayouts/slideLayout110.xml"/><Relationship Id="rId1" Type="http://schemas.openxmlformats.org/officeDocument/2006/relationships/slideLayout" Target="../slideLayouts/slideLayout82.xml"/><Relationship Id="rId6" Type="http://schemas.openxmlformats.org/officeDocument/2006/relationships/slideLayout" Target="../slideLayouts/slideLayout87.xml"/><Relationship Id="rId11" Type="http://schemas.openxmlformats.org/officeDocument/2006/relationships/slideLayout" Target="../slideLayouts/slideLayout92.xml"/><Relationship Id="rId24" Type="http://schemas.openxmlformats.org/officeDocument/2006/relationships/slideLayout" Target="../slideLayouts/slideLayout105.xml"/><Relationship Id="rId32" Type="http://schemas.openxmlformats.org/officeDocument/2006/relationships/theme" Target="../theme/theme4.xml"/><Relationship Id="rId5" Type="http://schemas.openxmlformats.org/officeDocument/2006/relationships/slideLayout" Target="../slideLayouts/slideLayout86.xml"/><Relationship Id="rId15" Type="http://schemas.openxmlformats.org/officeDocument/2006/relationships/slideLayout" Target="../slideLayouts/slideLayout96.xml"/><Relationship Id="rId23" Type="http://schemas.openxmlformats.org/officeDocument/2006/relationships/slideLayout" Target="../slideLayouts/slideLayout104.xml"/><Relationship Id="rId28" Type="http://schemas.openxmlformats.org/officeDocument/2006/relationships/slideLayout" Target="../slideLayouts/slideLayout109.xml"/><Relationship Id="rId10" Type="http://schemas.openxmlformats.org/officeDocument/2006/relationships/slideLayout" Target="../slideLayouts/slideLayout91.xml"/><Relationship Id="rId19" Type="http://schemas.openxmlformats.org/officeDocument/2006/relationships/slideLayout" Target="../slideLayouts/slideLayout100.xml"/><Relationship Id="rId31" Type="http://schemas.openxmlformats.org/officeDocument/2006/relationships/slideLayout" Target="../slideLayouts/slideLayout112.xml"/><Relationship Id="rId4" Type="http://schemas.openxmlformats.org/officeDocument/2006/relationships/slideLayout" Target="../slideLayouts/slideLayout85.xml"/><Relationship Id="rId9" Type="http://schemas.openxmlformats.org/officeDocument/2006/relationships/slideLayout" Target="../slideLayouts/slideLayout90.xml"/><Relationship Id="rId14" Type="http://schemas.openxmlformats.org/officeDocument/2006/relationships/slideLayout" Target="../slideLayouts/slideLayout95.xml"/><Relationship Id="rId22" Type="http://schemas.openxmlformats.org/officeDocument/2006/relationships/slideLayout" Target="../slideLayouts/slideLayout103.xml"/><Relationship Id="rId27" Type="http://schemas.openxmlformats.org/officeDocument/2006/relationships/slideLayout" Target="../slideLayouts/slideLayout108.xml"/><Relationship Id="rId30" Type="http://schemas.openxmlformats.org/officeDocument/2006/relationships/slideLayout" Target="../slideLayouts/slideLayout111.xml"/></Relationships>
</file>

<file path=ppt/slideMasters/_rels/slideMaster5.xml.rels><?xml version="1.0" encoding="UTF-8" standalone="yes"?>
<Relationships xmlns="http://schemas.openxmlformats.org/package/2006/relationships"><Relationship Id="rId13" Type="http://schemas.openxmlformats.org/officeDocument/2006/relationships/slideLayout" Target="../slideLayouts/slideLayout125.xml"/><Relationship Id="rId18" Type="http://schemas.openxmlformats.org/officeDocument/2006/relationships/slideLayout" Target="../slideLayouts/slideLayout130.xml"/><Relationship Id="rId26" Type="http://schemas.openxmlformats.org/officeDocument/2006/relationships/slideLayout" Target="../slideLayouts/slideLayout138.xml"/><Relationship Id="rId39" Type="http://schemas.openxmlformats.org/officeDocument/2006/relationships/slideLayout" Target="../slideLayouts/slideLayout151.xml"/><Relationship Id="rId21" Type="http://schemas.openxmlformats.org/officeDocument/2006/relationships/slideLayout" Target="../slideLayouts/slideLayout133.xml"/><Relationship Id="rId34" Type="http://schemas.openxmlformats.org/officeDocument/2006/relationships/slideLayout" Target="../slideLayouts/slideLayout146.xml"/><Relationship Id="rId42" Type="http://schemas.openxmlformats.org/officeDocument/2006/relationships/slideLayout" Target="../slideLayouts/slideLayout154.xml"/><Relationship Id="rId47" Type="http://schemas.openxmlformats.org/officeDocument/2006/relationships/slideLayout" Target="../slideLayouts/slideLayout159.xml"/><Relationship Id="rId50" Type="http://schemas.openxmlformats.org/officeDocument/2006/relationships/image" Target="../media/image14.jpg"/><Relationship Id="rId7" Type="http://schemas.openxmlformats.org/officeDocument/2006/relationships/slideLayout" Target="../slideLayouts/slideLayout119.xml"/><Relationship Id="rId2" Type="http://schemas.openxmlformats.org/officeDocument/2006/relationships/slideLayout" Target="../slideLayouts/slideLayout114.xml"/><Relationship Id="rId16" Type="http://schemas.openxmlformats.org/officeDocument/2006/relationships/slideLayout" Target="../slideLayouts/slideLayout128.xml"/><Relationship Id="rId29" Type="http://schemas.openxmlformats.org/officeDocument/2006/relationships/slideLayout" Target="../slideLayouts/slideLayout141.xml"/><Relationship Id="rId11" Type="http://schemas.openxmlformats.org/officeDocument/2006/relationships/slideLayout" Target="../slideLayouts/slideLayout123.xml"/><Relationship Id="rId24" Type="http://schemas.openxmlformats.org/officeDocument/2006/relationships/slideLayout" Target="../slideLayouts/slideLayout136.xml"/><Relationship Id="rId32" Type="http://schemas.openxmlformats.org/officeDocument/2006/relationships/slideLayout" Target="../slideLayouts/slideLayout144.xml"/><Relationship Id="rId37" Type="http://schemas.openxmlformats.org/officeDocument/2006/relationships/slideLayout" Target="../slideLayouts/slideLayout149.xml"/><Relationship Id="rId40" Type="http://schemas.openxmlformats.org/officeDocument/2006/relationships/slideLayout" Target="../slideLayouts/slideLayout152.xml"/><Relationship Id="rId45" Type="http://schemas.openxmlformats.org/officeDocument/2006/relationships/slideLayout" Target="../slideLayouts/slideLayout157.xml"/><Relationship Id="rId5" Type="http://schemas.openxmlformats.org/officeDocument/2006/relationships/slideLayout" Target="../slideLayouts/slideLayout117.xml"/><Relationship Id="rId15" Type="http://schemas.openxmlformats.org/officeDocument/2006/relationships/slideLayout" Target="../slideLayouts/slideLayout127.xml"/><Relationship Id="rId23" Type="http://schemas.openxmlformats.org/officeDocument/2006/relationships/slideLayout" Target="../slideLayouts/slideLayout135.xml"/><Relationship Id="rId28" Type="http://schemas.openxmlformats.org/officeDocument/2006/relationships/slideLayout" Target="../slideLayouts/slideLayout140.xml"/><Relationship Id="rId36" Type="http://schemas.openxmlformats.org/officeDocument/2006/relationships/slideLayout" Target="../slideLayouts/slideLayout148.xml"/><Relationship Id="rId49" Type="http://schemas.openxmlformats.org/officeDocument/2006/relationships/image" Target="../media/image13.jpg"/><Relationship Id="rId10" Type="http://schemas.openxmlformats.org/officeDocument/2006/relationships/slideLayout" Target="../slideLayouts/slideLayout122.xml"/><Relationship Id="rId19" Type="http://schemas.openxmlformats.org/officeDocument/2006/relationships/slideLayout" Target="../slideLayouts/slideLayout131.xml"/><Relationship Id="rId31" Type="http://schemas.openxmlformats.org/officeDocument/2006/relationships/slideLayout" Target="../slideLayouts/slideLayout143.xml"/><Relationship Id="rId44" Type="http://schemas.openxmlformats.org/officeDocument/2006/relationships/slideLayout" Target="../slideLayouts/slideLayout156.xml"/><Relationship Id="rId4" Type="http://schemas.openxmlformats.org/officeDocument/2006/relationships/slideLayout" Target="../slideLayouts/slideLayout116.xml"/><Relationship Id="rId9" Type="http://schemas.openxmlformats.org/officeDocument/2006/relationships/slideLayout" Target="../slideLayouts/slideLayout121.xml"/><Relationship Id="rId14" Type="http://schemas.openxmlformats.org/officeDocument/2006/relationships/slideLayout" Target="../slideLayouts/slideLayout126.xml"/><Relationship Id="rId22" Type="http://schemas.openxmlformats.org/officeDocument/2006/relationships/slideLayout" Target="../slideLayouts/slideLayout134.xml"/><Relationship Id="rId27" Type="http://schemas.openxmlformats.org/officeDocument/2006/relationships/slideLayout" Target="../slideLayouts/slideLayout139.xml"/><Relationship Id="rId30" Type="http://schemas.openxmlformats.org/officeDocument/2006/relationships/slideLayout" Target="../slideLayouts/slideLayout142.xml"/><Relationship Id="rId35" Type="http://schemas.openxmlformats.org/officeDocument/2006/relationships/slideLayout" Target="../slideLayouts/slideLayout147.xml"/><Relationship Id="rId43" Type="http://schemas.openxmlformats.org/officeDocument/2006/relationships/slideLayout" Target="../slideLayouts/slideLayout155.xml"/><Relationship Id="rId48" Type="http://schemas.openxmlformats.org/officeDocument/2006/relationships/theme" Target="../theme/theme5.xml"/><Relationship Id="rId8" Type="http://schemas.openxmlformats.org/officeDocument/2006/relationships/slideLayout" Target="../slideLayouts/slideLayout120.xml"/><Relationship Id="rId3" Type="http://schemas.openxmlformats.org/officeDocument/2006/relationships/slideLayout" Target="../slideLayouts/slideLayout115.xml"/><Relationship Id="rId12" Type="http://schemas.openxmlformats.org/officeDocument/2006/relationships/slideLayout" Target="../slideLayouts/slideLayout124.xml"/><Relationship Id="rId17" Type="http://schemas.openxmlformats.org/officeDocument/2006/relationships/slideLayout" Target="../slideLayouts/slideLayout129.xml"/><Relationship Id="rId25" Type="http://schemas.openxmlformats.org/officeDocument/2006/relationships/slideLayout" Target="../slideLayouts/slideLayout137.xml"/><Relationship Id="rId33" Type="http://schemas.openxmlformats.org/officeDocument/2006/relationships/slideLayout" Target="../slideLayouts/slideLayout145.xml"/><Relationship Id="rId38" Type="http://schemas.openxmlformats.org/officeDocument/2006/relationships/slideLayout" Target="../slideLayouts/slideLayout150.xml"/><Relationship Id="rId46" Type="http://schemas.openxmlformats.org/officeDocument/2006/relationships/slideLayout" Target="../slideLayouts/slideLayout158.xml"/><Relationship Id="rId20" Type="http://schemas.openxmlformats.org/officeDocument/2006/relationships/slideLayout" Target="../slideLayouts/slideLayout132.xml"/><Relationship Id="rId41" Type="http://schemas.openxmlformats.org/officeDocument/2006/relationships/slideLayout" Target="../slideLayouts/slideLayout153.xml"/><Relationship Id="rId1" Type="http://schemas.openxmlformats.org/officeDocument/2006/relationships/slideLayout" Target="../slideLayouts/slideLayout113.xml"/><Relationship Id="rId6" Type="http://schemas.openxmlformats.org/officeDocument/2006/relationships/slideLayout" Target="../slideLayouts/slideLayout118.xml"/></Relationships>
</file>

<file path=ppt/slideMasters/_rels/slideMaster6.xml.rels><?xml version="1.0" encoding="UTF-8" standalone="yes"?>
<Relationships xmlns="http://schemas.openxmlformats.org/package/2006/relationships"><Relationship Id="rId8" Type="http://schemas.openxmlformats.org/officeDocument/2006/relationships/slideLayout" Target="../slideLayouts/slideLayout167.xml"/><Relationship Id="rId3" Type="http://schemas.openxmlformats.org/officeDocument/2006/relationships/slideLayout" Target="../slideLayouts/slideLayout162.xml"/><Relationship Id="rId7" Type="http://schemas.openxmlformats.org/officeDocument/2006/relationships/slideLayout" Target="../slideLayouts/slideLayout166.xml"/><Relationship Id="rId2" Type="http://schemas.openxmlformats.org/officeDocument/2006/relationships/slideLayout" Target="../slideLayouts/slideLayout161.xml"/><Relationship Id="rId1" Type="http://schemas.openxmlformats.org/officeDocument/2006/relationships/slideLayout" Target="../slideLayouts/slideLayout160.xml"/><Relationship Id="rId6" Type="http://schemas.openxmlformats.org/officeDocument/2006/relationships/slideLayout" Target="../slideLayouts/slideLayout165.xml"/><Relationship Id="rId11" Type="http://schemas.openxmlformats.org/officeDocument/2006/relationships/theme" Target="../theme/theme6.xml"/><Relationship Id="rId5" Type="http://schemas.openxmlformats.org/officeDocument/2006/relationships/slideLayout" Target="../slideLayouts/slideLayout164.xml"/><Relationship Id="rId10" Type="http://schemas.openxmlformats.org/officeDocument/2006/relationships/slideLayout" Target="../slideLayouts/slideLayout169.xml"/><Relationship Id="rId4" Type="http://schemas.openxmlformats.org/officeDocument/2006/relationships/slideLayout" Target="../slideLayouts/slideLayout163.xml"/><Relationship Id="rId9" Type="http://schemas.openxmlformats.org/officeDocument/2006/relationships/slideLayout" Target="../slideLayouts/slideLayout168.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solidFill>
          <a:schemeClr val="lt1"/>
        </a:solidFill>
        <a:effectLst/>
      </p:bgPr>
    </p:bg>
    <p:spTree>
      <p:nvGrpSpPr>
        <p:cNvPr id="1" name="Shape 5"/>
        <p:cNvGrpSpPr/>
        <p:nvPr/>
      </p:nvGrpSpPr>
      <p:grpSpPr>
        <a:xfrm>
          <a:off x="0" y="0"/>
          <a:ext cx="0" cy="0"/>
          <a:chOff x="0" y="0"/>
          <a:chExt cx="0" cy="0"/>
        </a:xfrm>
      </p:grpSpPr>
      <p:sp>
        <p:nvSpPr>
          <p:cNvPr id="6" name="Google Shape;6;p72"/>
          <p:cNvSpPr txBox="1">
            <a:spLocks noGrp="1"/>
          </p:cNvSpPr>
          <p:nvPr>
            <p:ph type="title"/>
          </p:nvPr>
        </p:nvSpPr>
        <p:spPr>
          <a:xfrm>
            <a:off x="244353" y="200600"/>
            <a:ext cx="8661600" cy="572700"/>
          </a:xfrm>
          <a:prstGeom prst="rect">
            <a:avLst/>
          </a:prstGeom>
          <a:noFill/>
          <a:ln>
            <a:noFill/>
          </a:ln>
        </p:spPr>
        <p:txBody>
          <a:bodyPr spcFirstLastPara="1" wrap="square" lIns="91425" tIns="91425" rIns="91425" bIns="91425" anchor="t" anchorCtr="0">
            <a:normAutofit/>
          </a:bodyPr>
          <a:lstStyle>
            <a:lvl1pPr marR="0" lvl="0" algn="l" rtl="0">
              <a:lnSpc>
                <a:spcPct val="100000"/>
              </a:lnSpc>
              <a:spcBef>
                <a:spcPts val="0"/>
              </a:spcBef>
              <a:spcAft>
                <a:spcPts val="0"/>
              </a:spcAft>
              <a:buClr>
                <a:schemeClr val="dk1"/>
              </a:buClr>
              <a:buSzPts val="2400"/>
              <a:buFont typeface="Inter Black"/>
              <a:buNone/>
              <a:defRPr sz="2400" b="0" i="0" u="none" strike="noStrike" cap="none">
                <a:solidFill>
                  <a:schemeClr val="dk1"/>
                </a:solidFill>
                <a:latin typeface="Inter Black"/>
                <a:ea typeface="Inter Black"/>
                <a:cs typeface="Inter Black"/>
                <a:sym typeface="Inter Black"/>
              </a:defRPr>
            </a:lvl1pPr>
            <a:lvl2pPr marR="0" lvl="1"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2pPr>
            <a:lvl3pPr marR="0" lvl="2"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3pPr>
            <a:lvl4pPr marR="0" lvl="3"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4pPr>
            <a:lvl5pPr marR="0" lvl="4"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5pPr>
            <a:lvl6pPr marR="0" lvl="5"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6pPr>
            <a:lvl7pPr marR="0" lvl="6"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7pPr>
            <a:lvl8pPr marR="0" lvl="7"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8pPr>
            <a:lvl9pPr marR="0" lvl="8"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9pPr>
          </a:lstStyle>
          <a:p>
            <a:endParaRPr/>
          </a:p>
        </p:txBody>
      </p:sp>
      <p:sp>
        <p:nvSpPr>
          <p:cNvPr id="7" name="Google Shape;7;p72"/>
          <p:cNvSpPr txBox="1">
            <a:spLocks noGrp="1"/>
          </p:cNvSpPr>
          <p:nvPr>
            <p:ph type="body" idx="1"/>
          </p:nvPr>
        </p:nvSpPr>
        <p:spPr>
          <a:xfrm>
            <a:off x="244350" y="955800"/>
            <a:ext cx="8661600" cy="3667200"/>
          </a:xfrm>
          <a:prstGeom prst="rect">
            <a:avLst/>
          </a:prstGeom>
          <a:noFill/>
          <a:ln>
            <a:noFill/>
          </a:ln>
        </p:spPr>
        <p:txBody>
          <a:bodyPr spcFirstLastPara="1" wrap="square" lIns="91425" tIns="91425" rIns="91425" bIns="91425" anchor="t" anchorCtr="0">
            <a:normAutofit/>
          </a:bodyPr>
          <a:lstStyle>
            <a:lvl1pPr marL="457200" marR="0" lvl="0" indent="-330200" algn="l" rtl="0">
              <a:lnSpc>
                <a:spcPct val="115000"/>
              </a:lnSpc>
              <a:spcBef>
                <a:spcPts val="0"/>
              </a:spcBef>
              <a:spcAft>
                <a:spcPts val="0"/>
              </a:spcAft>
              <a:buClr>
                <a:schemeClr val="accent1"/>
              </a:buClr>
              <a:buSzPts val="1600"/>
              <a:buFont typeface="Inter"/>
              <a:buChar char="●"/>
              <a:defRPr sz="1600" b="0" i="0" u="none" strike="noStrike" cap="none">
                <a:solidFill>
                  <a:schemeClr val="dk1"/>
                </a:solidFill>
                <a:latin typeface="Inter"/>
                <a:ea typeface="Inter"/>
                <a:cs typeface="Inter"/>
                <a:sym typeface="Inter"/>
              </a:defRPr>
            </a:lvl1pPr>
            <a:lvl2pPr marL="914400" marR="0" lvl="1" indent="-317500" algn="l" rtl="0">
              <a:lnSpc>
                <a:spcPct val="115000"/>
              </a:lnSpc>
              <a:spcBef>
                <a:spcPts val="0"/>
              </a:spcBef>
              <a:spcAft>
                <a:spcPts val="0"/>
              </a:spcAft>
              <a:buClr>
                <a:schemeClr val="dk1"/>
              </a:buClr>
              <a:buSzPts val="1400"/>
              <a:buFont typeface="Inter"/>
              <a:buChar char="○"/>
              <a:defRPr sz="1400" b="0" i="0" u="none" strike="noStrike" cap="none">
                <a:solidFill>
                  <a:schemeClr val="dk1"/>
                </a:solidFill>
                <a:latin typeface="Inter"/>
                <a:ea typeface="Inter"/>
                <a:cs typeface="Inter"/>
                <a:sym typeface="Inter"/>
              </a:defRPr>
            </a:lvl2pPr>
            <a:lvl3pPr marL="1371600" marR="0" lvl="2" indent="-304800" algn="l" rtl="0">
              <a:lnSpc>
                <a:spcPct val="115000"/>
              </a:lnSpc>
              <a:spcBef>
                <a:spcPts val="0"/>
              </a:spcBef>
              <a:spcAft>
                <a:spcPts val="0"/>
              </a:spcAft>
              <a:buClr>
                <a:schemeClr val="dk2"/>
              </a:buClr>
              <a:buSzPts val="1200"/>
              <a:buFont typeface="Inter"/>
              <a:buChar char="■"/>
              <a:defRPr sz="1200" b="0" i="0" u="none" strike="noStrike" cap="none">
                <a:solidFill>
                  <a:schemeClr val="dk1"/>
                </a:solidFill>
                <a:latin typeface="Inter"/>
                <a:ea typeface="Inter"/>
                <a:cs typeface="Inter"/>
                <a:sym typeface="Inter"/>
              </a:defRPr>
            </a:lvl3pPr>
            <a:lvl4pPr marL="1828800" marR="0" lvl="3" indent="-304800" algn="l" rtl="0">
              <a:lnSpc>
                <a:spcPct val="115000"/>
              </a:lnSpc>
              <a:spcBef>
                <a:spcPts val="0"/>
              </a:spcBef>
              <a:spcAft>
                <a:spcPts val="0"/>
              </a:spcAft>
              <a:buClr>
                <a:schemeClr val="dk2"/>
              </a:buClr>
              <a:buSzPts val="1200"/>
              <a:buFont typeface="Inter"/>
              <a:buChar char="●"/>
              <a:defRPr sz="1200" b="0" i="0" u="none" strike="noStrike" cap="none">
                <a:solidFill>
                  <a:schemeClr val="dk1"/>
                </a:solidFill>
                <a:latin typeface="Inter"/>
                <a:ea typeface="Inter"/>
                <a:cs typeface="Inter"/>
                <a:sym typeface="Inter"/>
              </a:defRPr>
            </a:lvl4pPr>
            <a:lvl5pPr marL="2286000" marR="0" lvl="4" indent="-292100" algn="l" rtl="0">
              <a:lnSpc>
                <a:spcPct val="115000"/>
              </a:lnSpc>
              <a:spcBef>
                <a:spcPts val="0"/>
              </a:spcBef>
              <a:spcAft>
                <a:spcPts val="0"/>
              </a:spcAft>
              <a:buClr>
                <a:schemeClr val="dk2"/>
              </a:buClr>
              <a:buSzPts val="1000"/>
              <a:buFont typeface="Inter"/>
              <a:buChar char="○"/>
              <a:defRPr sz="1000" b="0" i="0" u="none" strike="noStrike" cap="none">
                <a:solidFill>
                  <a:schemeClr val="dk1"/>
                </a:solidFill>
                <a:latin typeface="Inter"/>
                <a:ea typeface="Inter"/>
                <a:cs typeface="Inter"/>
                <a:sym typeface="Inter"/>
              </a:defRPr>
            </a:lvl5pPr>
            <a:lvl6pPr marL="2743200" marR="0" lvl="5" indent="-292100" algn="l" rtl="0">
              <a:lnSpc>
                <a:spcPct val="115000"/>
              </a:lnSpc>
              <a:spcBef>
                <a:spcPts val="0"/>
              </a:spcBef>
              <a:spcAft>
                <a:spcPts val="0"/>
              </a:spcAft>
              <a:buClr>
                <a:schemeClr val="dk2"/>
              </a:buClr>
              <a:buSzPts val="1000"/>
              <a:buFont typeface="Inter"/>
              <a:buChar char="■"/>
              <a:defRPr sz="1000" b="0" i="0" u="none" strike="noStrike" cap="none">
                <a:solidFill>
                  <a:schemeClr val="dk1"/>
                </a:solidFill>
                <a:latin typeface="Inter"/>
                <a:ea typeface="Inter"/>
                <a:cs typeface="Inter"/>
                <a:sym typeface="Inter"/>
              </a:defRPr>
            </a:lvl6pPr>
            <a:lvl7pPr marL="3200400" marR="0" lvl="6" indent="-292100" algn="l" rtl="0">
              <a:lnSpc>
                <a:spcPct val="115000"/>
              </a:lnSpc>
              <a:spcBef>
                <a:spcPts val="0"/>
              </a:spcBef>
              <a:spcAft>
                <a:spcPts val="0"/>
              </a:spcAft>
              <a:buClr>
                <a:schemeClr val="dk2"/>
              </a:buClr>
              <a:buSzPts val="1000"/>
              <a:buFont typeface="Inter"/>
              <a:buChar char="●"/>
              <a:defRPr sz="1000" b="0" i="0" u="none" strike="noStrike" cap="none">
                <a:solidFill>
                  <a:schemeClr val="dk1"/>
                </a:solidFill>
                <a:latin typeface="Inter"/>
                <a:ea typeface="Inter"/>
                <a:cs typeface="Inter"/>
                <a:sym typeface="Inter"/>
              </a:defRPr>
            </a:lvl7pPr>
            <a:lvl8pPr marL="3657600" marR="0" lvl="7" indent="-285750" algn="l" rtl="0">
              <a:lnSpc>
                <a:spcPct val="115000"/>
              </a:lnSpc>
              <a:spcBef>
                <a:spcPts val="0"/>
              </a:spcBef>
              <a:spcAft>
                <a:spcPts val="0"/>
              </a:spcAft>
              <a:buClr>
                <a:schemeClr val="dk2"/>
              </a:buClr>
              <a:buSzPts val="900"/>
              <a:buFont typeface="Inter"/>
              <a:buChar char="○"/>
              <a:defRPr sz="900" b="0" i="0" u="none" strike="noStrike" cap="none">
                <a:solidFill>
                  <a:schemeClr val="dk1"/>
                </a:solidFill>
                <a:latin typeface="Inter"/>
                <a:ea typeface="Inter"/>
                <a:cs typeface="Inter"/>
                <a:sym typeface="Inter"/>
              </a:defRPr>
            </a:lvl8pPr>
            <a:lvl9pPr marL="4114800" marR="0" lvl="8" indent="-285750" algn="l" rtl="0">
              <a:lnSpc>
                <a:spcPct val="115000"/>
              </a:lnSpc>
              <a:spcBef>
                <a:spcPts val="0"/>
              </a:spcBef>
              <a:spcAft>
                <a:spcPts val="0"/>
              </a:spcAft>
              <a:buClr>
                <a:schemeClr val="dk2"/>
              </a:buClr>
              <a:buSzPts val="900"/>
              <a:buFont typeface="Inter"/>
              <a:buChar char="■"/>
              <a:defRPr sz="900" b="0" i="0" u="none" strike="noStrike" cap="none">
                <a:solidFill>
                  <a:schemeClr val="dk1"/>
                </a:solidFill>
                <a:latin typeface="Inter"/>
                <a:ea typeface="Inter"/>
                <a:cs typeface="Inter"/>
                <a:sym typeface="Inter"/>
              </a:defRPr>
            </a:lvl9pPr>
          </a:lstStyle>
          <a:p>
            <a:endParaRPr/>
          </a:p>
        </p:txBody>
      </p:sp>
      <p:sp>
        <p:nvSpPr>
          <p:cNvPr id="8" name="Google Shape;8;p72"/>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Tree>
  </p:cSld>
  <p:clrMap bg1="lt1" tx1="dk1" bg2="dk2" tx2="lt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0" r:id="rId12"/>
    <p:sldLayoutId id="2147483661" r:id="rId13"/>
    <p:sldLayoutId id="2147483662" r:id="rId14"/>
    <p:sldLayoutId id="2147483663" r:id="rId15"/>
    <p:sldLayoutId id="2147483664" r:id="rId16"/>
    <p:sldLayoutId id="2147483665" r:id="rId17"/>
    <p:sldLayoutId id="2147483666" r:id="rId18"/>
    <p:sldLayoutId id="2147483667" r:id="rId19"/>
    <p:sldLayoutId id="2147483668" r:id="rId20"/>
    <p:sldLayoutId id="2147483669" r:id="rId21"/>
    <p:sldLayoutId id="2147483670" r:id="rId22"/>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extLst>
    <p:ext uri="{27BBF7A9-308A-43DC-89C8-2F10F3537804}">
      <p15:sldGuideLst xmlns:p15="http://schemas.microsoft.com/office/powerpoint/2012/main">
        <p15:guide id="1" orient="horz" pos="1620">
          <p15:clr>
            <a:srgbClr val="EA4335"/>
          </p15:clr>
        </p15:guide>
        <p15:guide id="2" pos="2880">
          <p15:clr>
            <a:srgbClr val="EA4335"/>
          </p15:clr>
        </p15:guide>
      </p15:sldGuideLst>
    </p:ext>
  </p:extLst>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2166"/>
        <p:cNvGrpSpPr/>
        <p:nvPr/>
      </p:nvGrpSpPr>
      <p:grpSpPr>
        <a:xfrm>
          <a:off x="0" y="0"/>
          <a:ext cx="0" cy="0"/>
          <a:chOff x="0" y="0"/>
          <a:chExt cx="0" cy="0"/>
        </a:xfrm>
      </p:grpSpPr>
      <p:sp>
        <p:nvSpPr>
          <p:cNvPr id="2167" name="Google Shape;2167;p78"/>
          <p:cNvSpPr txBox="1">
            <a:spLocks noGrp="1"/>
          </p:cNvSpPr>
          <p:nvPr>
            <p:ph type="title"/>
          </p:nvPr>
        </p:nvSpPr>
        <p:spPr>
          <a:xfrm>
            <a:off x="244353" y="200601"/>
            <a:ext cx="8661600" cy="572700"/>
          </a:xfrm>
          <a:prstGeom prst="rect">
            <a:avLst/>
          </a:prstGeom>
          <a:noFill/>
          <a:ln>
            <a:noFill/>
          </a:ln>
        </p:spPr>
        <p:txBody>
          <a:bodyPr spcFirstLastPara="1" wrap="square" lIns="91425" tIns="91425" rIns="91425" bIns="91425" anchor="t" anchorCtr="0">
            <a:normAutofit/>
          </a:bodyPr>
          <a:lstStyle>
            <a:lvl1pPr marR="0" lvl="0" algn="l" rtl="0">
              <a:lnSpc>
                <a:spcPct val="100000"/>
              </a:lnSpc>
              <a:spcBef>
                <a:spcPts val="0"/>
              </a:spcBef>
              <a:spcAft>
                <a:spcPts val="0"/>
              </a:spcAft>
              <a:buClr>
                <a:schemeClr val="dk1"/>
              </a:buClr>
              <a:buSzPts val="2400"/>
              <a:buFont typeface="Inter Black"/>
              <a:buNone/>
              <a:defRPr sz="2400" b="0" i="0" u="none" strike="noStrike" cap="none">
                <a:solidFill>
                  <a:schemeClr val="dk1"/>
                </a:solidFill>
                <a:latin typeface="Inter Black"/>
                <a:ea typeface="Inter Black"/>
                <a:cs typeface="Inter Black"/>
                <a:sym typeface="Inter Black"/>
              </a:defRPr>
            </a:lvl1pPr>
            <a:lvl2pPr marR="0" lvl="1"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2pPr>
            <a:lvl3pPr marR="0" lvl="2"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3pPr>
            <a:lvl4pPr marR="0" lvl="3"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4pPr>
            <a:lvl5pPr marR="0" lvl="4"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5pPr>
            <a:lvl6pPr marR="0" lvl="5"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6pPr>
            <a:lvl7pPr marR="0" lvl="6"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7pPr>
            <a:lvl8pPr marR="0" lvl="7"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8pPr>
            <a:lvl9pPr marR="0" lvl="8"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9pPr>
          </a:lstStyle>
          <a:p>
            <a:endParaRPr/>
          </a:p>
        </p:txBody>
      </p:sp>
      <p:sp>
        <p:nvSpPr>
          <p:cNvPr id="2168" name="Google Shape;2168;p78"/>
          <p:cNvSpPr txBox="1">
            <a:spLocks noGrp="1"/>
          </p:cNvSpPr>
          <p:nvPr>
            <p:ph type="body" idx="1"/>
          </p:nvPr>
        </p:nvSpPr>
        <p:spPr>
          <a:xfrm>
            <a:off x="244350" y="955800"/>
            <a:ext cx="8661600" cy="3667200"/>
          </a:xfrm>
          <a:prstGeom prst="rect">
            <a:avLst/>
          </a:prstGeom>
          <a:noFill/>
          <a:ln>
            <a:noFill/>
          </a:ln>
        </p:spPr>
        <p:txBody>
          <a:bodyPr spcFirstLastPara="1" wrap="square" lIns="91425" tIns="91425" rIns="91425" bIns="91425" anchor="t" anchorCtr="0">
            <a:normAutofit/>
          </a:bodyPr>
          <a:lstStyle>
            <a:lvl1pPr marL="457200" marR="0" lvl="0" indent="-330200" algn="l" rtl="0">
              <a:lnSpc>
                <a:spcPct val="115000"/>
              </a:lnSpc>
              <a:spcBef>
                <a:spcPts val="0"/>
              </a:spcBef>
              <a:spcAft>
                <a:spcPts val="0"/>
              </a:spcAft>
              <a:buClr>
                <a:schemeClr val="accent1"/>
              </a:buClr>
              <a:buSzPts val="1600"/>
              <a:buFont typeface="Inter"/>
              <a:buChar char="●"/>
              <a:defRPr sz="1600" b="0" i="0" u="none" strike="noStrike" cap="none">
                <a:solidFill>
                  <a:schemeClr val="dk1"/>
                </a:solidFill>
                <a:latin typeface="Inter"/>
                <a:ea typeface="Inter"/>
                <a:cs typeface="Inter"/>
                <a:sym typeface="Inter"/>
              </a:defRPr>
            </a:lvl1pPr>
            <a:lvl2pPr marL="914400" marR="0" lvl="1" indent="-317500" algn="l" rtl="0">
              <a:lnSpc>
                <a:spcPct val="115000"/>
              </a:lnSpc>
              <a:spcBef>
                <a:spcPts val="0"/>
              </a:spcBef>
              <a:spcAft>
                <a:spcPts val="0"/>
              </a:spcAft>
              <a:buClr>
                <a:schemeClr val="dk1"/>
              </a:buClr>
              <a:buSzPts val="1400"/>
              <a:buFont typeface="Inter"/>
              <a:buChar char="○"/>
              <a:defRPr sz="1400" b="0" i="0" u="none" strike="noStrike" cap="none">
                <a:solidFill>
                  <a:schemeClr val="dk1"/>
                </a:solidFill>
                <a:latin typeface="Inter"/>
                <a:ea typeface="Inter"/>
                <a:cs typeface="Inter"/>
                <a:sym typeface="Inter"/>
              </a:defRPr>
            </a:lvl2pPr>
            <a:lvl3pPr marL="1371600" marR="0" lvl="2" indent="-304800" algn="l" rtl="0">
              <a:lnSpc>
                <a:spcPct val="115000"/>
              </a:lnSpc>
              <a:spcBef>
                <a:spcPts val="0"/>
              </a:spcBef>
              <a:spcAft>
                <a:spcPts val="0"/>
              </a:spcAft>
              <a:buClr>
                <a:schemeClr val="dk2"/>
              </a:buClr>
              <a:buSzPts val="1200"/>
              <a:buFont typeface="Inter"/>
              <a:buChar char="■"/>
              <a:defRPr sz="1200" b="0" i="0" u="none" strike="noStrike" cap="none">
                <a:solidFill>
                  <a:schemeClr val="dk1"/>
                </a:solidFill>
                <a:latin typeface="Inter"/>
                <a:ea typeface="Inter"/>
                <a:cs typeface="Inter"/>
                <a:sym typeface="Inter"/>
              </a:defRPr>
            </a:lvl3pPr>
            <a:lvl4pPr marL="1828800" marR="0" lvl="3" indent="-304800" algn="l" rtl="0">
              <a:lnSpc>
                <a:spcPct val="115000"/>
              </a:lnSpc>
              <a:spcBef>
                <a:spcPts val="0"/>
              </a:spcBef>
              <a:spcAft>
                <a:spcPts val="0"/>
              </a:spcAft>
              <a:buClr>
                <a:schemeClr val="dk2"/>
              </a:buClr>
              <a:buSzPts val="1200"/>
              <a:buFont typeface="Inter"/>
              <a:buChar char="●"/>
              <a:defRPr sz="1200" b="0" i="0" u="none" strike="noStrike" cap="none">
                <a:solidFill>
                  <a:schemeClr val="dk1"/>
                </a:solidFill>
                <a:latin typeface="Inter"/>
                <a:ea typeface="Inter"/>
                <a:cs typeface="Inter"/>
                <a:sym typeface="Inter"/>
              </a:defRPr>
            </a:lvl4pPr>
            <a:lvl5pPr marL="2286000" marR="0" lvl="4" indent="-292100" algn="l" rtl="0">
              <a:lnSpc>
                <a:spcPct val="115000"/>
              </a:lnSpc>
              <a:spcBef>
                <a:spcPts val="0"/>
              </a:spcBef>
              <a:spcAft>
                <a:spcPts val="0"/>
              </a:spcAft>
              <a:buClr>
                <a:schemeClr val="dk2"/>
              </a:buClr>
              <a:buSzPts val="1000"/>
              <a:buFont typeface="Inter"/>
              <a:buChar char="○"/>
              <a:defRPr sz="1000" b="0" i="0" u="none" strike="noStrike" cap="none">
                <a:solidFill>
                  <a:schemeClr val="dk1"/>
                </a:solidFill>
                <a:latin typeface="Inter"/>
                <a:ea typeface="Inter"/>
                <a:cs typeface="Inter"/>
                <a:sym typeface="Inter"/>
              </a:defRPr>
            </a:lvl5pPr>
            <a:lvl6pPr marL="2743200" marR="0" lvl="5" indent="-292100" algn="l" rtl="0">
              <a:lnSpc>
                <a:spcPct val="115000"/>
              </a:lnSpc>
              <a:spcBef>
                <a:spcPts val="0"/>
              </a:spcBef>
              <a:spcAft>
                <a:spcPts val="0"/>
              </a:spcAft>
              <a:buClr>
                <a:schemeClr val="dk2"/>
              </a:buClr>
              <a:buSzPts val="1000"/>
              <a:buFont typeface="Inter"/>
              <a:buChar char="■"/>
              <a:defRPr sz="1000" b="0" i="0" u="none" strike="noStrike" cap="none">
                <a:solidFill>
                  <a:schemeClr val="dk1"/>
                </a:solidFill>
                <a:latin typeface="Inter"/>
                <a:ea typeface="Inter"/>
                <a:cs typeface="Inter"/>
                <a:sym typeface="Inter"/>
              </a:defRPr>
            </a:lvl6pPr>
            <a:lvl7pPr marL="3200400" marR="0" lvl="6" indent="-292100" algn="l" rtl="0">
              <a:lnSpc>
                <a:spcPct val="115000"/>
              </a:lnSpc>
              <a:spcBef>
                <a:spcPts val="0"/>
              </a:spcBef>
              <a:spcAft>
                <a:spcPts val="0"/>
              </a:spcAft>
              <a:buClr>
                <a:schemeClr val="dk2"/>
              </a:buClr>
              <a:buSzPts val="1000"/>
              <a:buFont typeface="Inter"/>
              <a:buChar char="●"/>
              <a:defRPr sz="1000" b="0" i="0" u="none" strike="noStrike" cap="none">
                <a:solidFill>
                  <a:schemeClr val="dk1"/>
                </a:solidFill>
                <a:latin typeface="Inter"/>
                <a:ea typeface="Inter"/>
                <a:cs typeface="Inter"/>
                <a:sym typeface="Inter"/>
              </a:defRPr>
            </a:lvl7pPr>
            <a:lvl8pPr marL="3657600" marR="0" lvl="7" indent="-285750" algn="l" rtl="0">
              <a:lnSpc>
                <a:spcPct val="115000"/>
              </a:lnSpc>
              <a:spcBef>
                <a:spcPts val="0"/>
              </a:spcBef>
              <a:spcAft>
                <a:spcPts val="0"/>
              </a:spcAft>
              <a:buClr>
                <a:schemeClr val="dk2"/>
              </a:buClr>
              <a:buSzPts val="900"/>
              <a:buFont typeface="Inter"/>
              <a:buChar char="○"/>
              <a:defRPr sz="900" b="0" i="0" u="none" strike="noStrike" cap="none">
                <a:solidFill>
                  <a:schemeClr val="dk1"/>
                </a:solidFill>
                <a:latin typeface="Inter"/>
                <a:ea typeface="Inter"/>
                <a:cs typeface="Inter"/>
                <a:sym typeface="Inter"/>
              </a:defRPr>
            </a:lvl8pPr>
            <a:lvl9pPr marL="4114800" marR="0" lvl="8" indent="-285750" algn="l" rtl="0">
              <a:lnSpc>
                <a:spcPct val="115000"/>
              </a:lnSpc>
              <a:spcBef>
                <a:spcPts val="0"/>
              </a:spcBef>
              <a:spcAft>
                <a:spcPts val="0"/>
              </a:spcAft>
              <a:buClr>
                <a:schemeClr val="dk2"/>
              </a:buClr>
              <a:buSzPts val="900"/>
              <a:buFont typeface="Inter"/>
              <a:buChar char="■"/>
              <a:defRPr sz="900" b="0" i="0" u="none" strike="noStrike" cap="none">
                <a:solidFill>
                  <a:schemeClr val="dk1"/>
                </a:solidFill>
                <a:latin typeface="Inter"/>
                <a:ea typeface="Inter"/>
                <a:cs typeface="Inter"/>
                <a:sym typeface="Inter"/>
              </a:defRPr>
            </a:lvl9pPr>
          </a:lstStyle>
          <a:p>
            <a:endParaRPr/>
          </a:p>
        </p:txBody>
      </p:sp>
      <p:sp>
        <p:nvSpPr>
          <p:cNvPr id="2169" name="Google Shape;2169;p78"/>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Tree>
  </p:cSld>
  <p:clrMap bg1="lt1" tx1="dk1" bg2="dk2" tx2="lt2" accent1="accent1" accent2="accent2" accent3="accent3" accent4="accent4" accent5="accent5" accent6="accent6" hlink="hlink" folHlink="folHlink"/>
  <p:sldLayoutIdLst>
    <p:sldLayoutId id="2147483672" r:id="rId1"/>
    <p:sldLayoutId id="2147483673" r:id="rId2"/>
    <p:sldLayoutId id="2147483674" r:id="rId3"/>
    <p:sldLayoutId id="2147483675" r:id="rId4"/>
    <p:sldLayoutId id="2147483676" r:id="rId5"/>
    <p:sldLayoutId id="2147483677" r:id="rId6"/>
    <p:sldLayoutId id="2147483678" r:id="rId7"/>
    <p:sldLayoutId id="2147483679" r:id="rId8"/>
    <p:sldLayoutId id="2147483680" r:id="rId9"/>
    <p:sldLayoutId id="2147483681" r:id="rId10"/>
    <p:sldLayoutId id="2147483682" r:id="rId11"/>
    <p:sldLayoutId id="2147483683" r:id="rId12"/>
    <p:sldLayoutId id="2147483684" r:id="rId13"/>
    <p:sldLayoutId id="2147483685" r:id="rId14"/>
    <p:sldLayoutId id="2147483686" r:id="rId15"/>
    <p:sldLayoutId id="2147483687" r:id="rId16"/>
    <p:sldLayoutId id="2147483688" r:id="rId17"/>
    <p:sldLayoutId id="2147483689" r:id="rId18"/>
    <p:sldLayoutId id="2147483690" r:id="rId19"/>
    <p:sldLayoutId id="2147483691" r:id="rId20"/>
    <p:sldLayoutId id="2147483692" r:id="rId21"/>
    <p:sldLayoutId id="2147483693" r:id="rId22"/>
    <p:sldLayoutId id="2147483694" r:id="rId23"/>
    <p:sldLayoutId id="2147483695" r:id="rId24"/>
    <p:sldLayoutId id="2147483696" r:id="rId25"/>
    <p:sldLayoutId id="2147483697" r:id="rId26"/>
    <p:sldLayoutId id="2147483698" r:id="rId27"/>
    <p:sldLayoutId id="2147483699" r:id="rId28"/>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extLst>
    <p:ext uri="{27BBF7A9-308A-43DC-89C8-2F10F3537804}">
      <p15:sldGuideLst xmlns:p15="http://schemas.microsoft.com/office/powerpoint/2012/main">
        <p15:guide id="1" orient="horz" pos="1620">
          <p15:clr>
            <a:srgbClr val="EA4335"/>
          </p15:clr>
        </p15:guide>
        <p15:guide id="2" pos="2880">
          <p15:clr>
            <a:srgbClr val="EA4335"/>
          </p15:clr>
        </p15:guide>
      </p15:sldGuideLst>
    </p:ext>
  </p:extLst>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4054"/>
        <p:cNvGrpSpPr/>
        <p:nvPr/>
      </p:nvGrpSpPr>
      <p:grpSpPr>
        <a:xfrm>
          <a:off x="0" y="0"/>
          <a:ext cx="0" cy="0"/>
          <a:chOff x="0" y="0"/>
          <a:chExt cx="0" cy="0"/>
        </a:xfrm>
      </p:grpSpPr>
      <p:sp>
        <p:nvSpPr>
          <p:cNvPr id="4055" name="Google Shape;4055;p76"/>
          <p:cNvSpPr txBox="1">
            <a:spLocks noGrp="1"/>
          </p:cNvSpPr>
          <p:nvPr>
            <p:ph type="title"/>
          </p:nvPr>
        </p:nvSpPr>
        <p:spPr>
          <a:xfrm>
            <a:off x="244353" y="200601"/>
            <a:ext cx="8661600" cy="572700"/>
          </a:xfrm>
          <a:prstGeom prst="rect">
            <a:avLst/>
          </a:prstGeom>
          <a:noFill/>
          <a:ln>
            <a:noFill/>
          </a:ln>
        </p:spPr>
        <p:txBody>
          <a:bodyPr spcFirstLastPara="1" wrap="square" lIns="91425" tIns="91425" rIns="91425" bIns="91425" anchor="t" anchorCtr="0">
            <a:normAutofit/>
          </a:bodyPr>
          <a:lstStyle>
            <a:lvl1pPr marR="0" lvl="0" algn="l" rtl="0">
              <a:lnSpc>
                <a:spcPct val="100000"/>
              </a:lnSpc>
              <a:spcBef>
                <a:spcPts val="0"/>
              </a:spcBef>
              <a:spcAft>
                <a:spcPts val="0"/>
              </a:spcAft>
              <a:buClr>
                <a:schemeClr val="dk1"/>
              </a:buClr>
              <a:buSzPts val="2400"/>
              <a:buFont typeface="Inter Black"/>
              <a:buNone/>
              <a:defRPr sz="2400" b="0" i="0" u="none" strike="noStrike" cap="none">
                <a:solidFill>
                  <a:schemeClr val="dk1"/>
                </a:solidFill>
                <a:latin typeface="Inter Black"/>
                <a:ea typeface="Inter Black"/>
                <a:cs typeface="Inter Black"/>
                <a:sym typeface="Inter Black"/>
              </a:defRPr>
            </a:lvl1pPr>
            <a:lvl2pPr marR="0" lvl="1"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2pPr>
            <a:lvl3pPr marR="0" lvl="2"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3pPr>
            <a:lvl4pPr marR="0" lvl="3"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4pPr>
            <a:lvl5pPr marR="0" lvl="4"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5pPr>
            <a:lvl6pPr marR="0" lvl="5"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6pPr>
            <a:lvl7pPr marR="0" lvl="6"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7pPr>
            <a:lvl8pPr marR="0" lvl="7"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8pPr>
            <a:lvl9pPr marR="0" lvl="8"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9pPr>
          </a:lstStyle>
          <a:p>
            <a:endParaRPr/>
          </a:p>
        </p:txBody>
      </p:sp>
      <p:sp>
        <p:nvSpPr>
          <p:cNvPr id="4056" name="Google Shape;4056;p76"/>
          <p:cNvSpPr txBox="1">
            <a:spLocks noGrp="1"/>
          </p:cNvSpPr>
          <p:nvPr>
            <p:ph type="body" idx="1"/>
          </p:nvPr>
        </p:nvSpPr>
        <p:spPr>
          <a:xfrm>
            <a:off x="244350" y="955800"/>
            <a:ext cx="8661600" cy="3667200"/>
          </a:xfrm>
          <a:prstGeom prst="rect">
            <a:avLst/>
          </a:prstGeom>
          <a:noFill/>
          <a:ln>
            <a:noFill/>
          </a:ln>
        </p:spPr>
        <p:txBody>
          <a:bodyPr spcFirstLastPara="1" wrap="square" lIns="91425" tIns="91425" rIns="91425" bIns="91425" anchor="t" anchorCtr="0">
            <a:normAutofit/>
          </a:bodyPr>
          <a:lstStyle>
            <a:lvl1pPr marL="457200" marR="0" lvl="0" indent="-330200" algn="l" rtl="0">
              <a:lnSpc>
                <a:spcPct val="115000"/>
              </a:lnSpc>
              <a:spcBef>
                <a:spcPts val="0"/>
              </a:spcBef>
              <a:spcAft>
                <a:spcPts val="0"/>
              </a:spcAft>
              <a:buClr>
                <a:schemeClr val="accent1"/>
              </a:buClr>
              <a:buSzPts val="1600"/>
              <a:buFont typeface="Inter"/>
              <a:buChar char="●"/>
              <a:defRPr sz="1600" b="0" i="0" u="none" strike="noStrike" cap="none">
                <a:solidFill>
                  <a:schemeClr val="dk1"/>
                </a:solidFill>
                <a:latin typeface="Inter"/>
                <a:ea typeface="Inter"/>
                <a:cs typeface="Inter"/>
                <a:sym typeface="Inter"/>
              </a:defRPr>
            </a:lvl1pPr>
            <a:lvl2pPr marL="914400" marR="0" lvl="1" indent="-317500" algn="l" rtl="0">
              <a:lnSpc>
                <a:spcPct val="115000"/>
              </a:lnSpc>
              <a:spcBef>
                <a:spcPts val="0"/>
              </a:spcBef>
              <a:spcAft>
                <a:spcPts val="0"/>
              </a:spcAft>
              <a:buClr>
                <a:schemeClr val="dk1"/>
              </a:buClr>
              <a:buSzPts val="1400"/>
              <a:buFont typeface="Inter"/>
              <a:buChar char="○"/>
              <a:defRPr sz="1400" b="0" i="0" u="none" strike="noStrike" cap="none">
                <a:solidFill>
                  <a:schemeClr val="dk1"/>
                </a:solidFill>
                <a:latin typeface="Inter"/>
                <a:ea typeface="Inter"/>
                <a:cs typeface="Inter"/>
                <a:sym typeface="Inter"/>
              </a:defRPr>
            </a:lvl2pPr>
            <a:lvl3pPr marL="1371600" marR="0" lvl="2" indent="-304800" algn="l" rtl="0">
              <a:lnSpc>
                <a:spcPct val="115000"/>
              </a:lnSpc>
              <a:spcBef>
                <a:spcPts val="0"/>
              </a:spcBef>
              <a:spcAft>
                <a:spcPts val="0"/>
              </a:spcAft>
              <a:buClr>
                <a:schemeClr val="dk2"/>
              </a:buClr>
              <a:buSzPts val="1200"/>
              <a:buFont typeface="Inter"/>
              <a:buChar char="■"/>
              <a:defRPr sz="1200" b="0" i="0" u="none" strike="noStrike" cap="none">
                <a:solidFill>
                  <a:schemeClr val="dk1"/>
                </a:solidFill>
                <a:latin typeface="Inter"/>
                <a:ea typeface="Inter"/>
                <a:cs typeface="Inter"/>
                <a:sym typeface="Inter"/>
              </a:defRPr>
            </a:lvl3pPr>
            <a:lvl4pPr marL="1828800" marR="0" lvl="3" indent="-304800" algn="l" rtl="0">
              <a:lnSpc>
                <a:spcPct val="115000"/>
              </a:lnSpc>
              <a:spcBef>
                <a:spcPts val="0"/>
              </a:spcBef>
              <a:spcAft>
                <a:spcPts val="0"/>
              </a:spcAft>
              <a:buClr>
                <a:schemeClr val="dk2"/>
              </a:buClr>
              <a:buSzPts val="1200"/>
              <a:buFont typeface="Inter"/>
              <a:buChar char="●"/>
              <a:defRPr sz="1200" b="0" i="0" u="none" strike="noStrike" cap="none">
                <a:solidFill>
                  <a:schemeClr val="dk1"/>
                </a:solidFill>
                <a:latin typeface="Inter"/>
                <a:ea typeface="Inter"/>
                <a:cs typeface="Inter"/>
                <a:sym typeface="Inter"/>
              </a:defRPr>
            </a:lvl4pPr>
            <a:lvl5pPr marL="2286000" marR="0" lvl="4" indent="-292100" algn="l" rtl="0">
              <a:lnSpc>
                <a:spcPct val="115000"/>
              </a:lnSpc>
              <a:spcBef>
                <a:spcPts val="0"/>
              </a:spcBef>
              <a:spcAft>
                <a:spcPts val="0"/>
              </a:spcAft>
              <a:buClr>
                <a:schemeClr val="dk2"/>
              </a:buClr>
              <a:buSzPts val="1000"/>
              <a:buFont typeface="Inter"/>
              <a:buChar char="○"/>
              <a:defRPr sz="1000" b="0" i="0" u="none" strike="noStrike" cap="none">
                <a:solidFill>
                  <a:schemeClr val="dk1"/>
                </a:solidFill>
                <a:latin typeface="Inter"/>
                <a:ea typeface="Inter"/>
                <a:cs typeface="Inter"/>
                <a:sym typeface="Inter"/>
              </a:defRPr>
            </a:lvl5pPr>
            <a:lvl6pPr marL="2743200" marR="0" lvl="5" indent="-292100" algn="l" rtl="0">
              <a:lnSpc>
                <a:spcPct val="115000"/>
              </a:lnSpc>
              <a:spcBef>
                <a:spcPts val="0"/>
              </a:spcBef>
              <a:spcAft>
                <a:spcPts val="0"/>
              </a:spcAft>
              <a:buClr>
                <a:schemeClr val="dk2"/>
              </a:buClr>
              <a:buSzPts val="1000"/>
              <a:buFont typeface="Inter"/>
              <a:buChar char="■"/>
              <a:defRPr sz="1000" b="0" i="0" u="none" strike="noStrike" cap="none">
                <a:solidFill>
                  <a:schemeClr val="dk1"/>
                </a:solidFill>
                <a:latin typeface="Inter"/>
                <a:ea typeface="Inter"/>
                <a:cs typeface="Inter"/>
                <a:sym typeface="Inter"/>
              </a:defRPr>
            </a:lvl6pPr>
            <a:lvl7pPr marL="3200400" marR="0" lvl="6" indent="-292100" algn="l" rtl="0">
              <a:lnSpc>
                <a:spcPct val="115000"/>
              </a:lnSpc>
              <a:spcBef>
                <a:spcPts val="0"/>
              </a:spcBef>
              <a:spcAft>
                <a:spcPts val="0"/>
              </a:spcAft>
              <a:buClr>
                <a:schemeClr val="dk2"/>
              </a:buClr>
              <a:buSzPts val="1000"/>
              <a:buFont typeface="Inter"/>
              <a:buChar char="●"/>
              <a:defRPr sz="1000" b="0" i="0" u="none" strike="noStrike" cap="none">
                <a:solidFill>
                  <a:schemeClr val="dk1"/>
                </a:solidFill>
                <a:latin typeface="Inter"/>
                <a:ea typeface="Inter"/>
                <a:cs typeface="Inter"/>
                <a:sym typeface="Inter"/>
              </a:defRPr>
            </a:lvl7pPr>
            <a:lvl8pPr marL="3657600" marR="0" lvl="7" indent="-285750" algn="l" rtl="0">
              <a:lnSpc>
                <a:spcPct val="115000"/>
              </a:lnSpc>
              <a:spcBef>
                <a:spcPts val="0"/>
              </a:spcBef>
              <a:spcAft>
                <a:spcPts val="0"/>
              </a:spcAft>
              <a:buClr>
                <a:schemeClr val="dk2"/>
              </a:buClr>
              <a:buSzPts val="900"/>
              <a:buFont typeface="Inter"/>
              <a:buChar char="○"/>
              <a:defRPr sz="900" b="0" i="0" u="none" strike="noStrike" cap="none">
                <a:solidFill>
                  <a:schemeClr val="dk1"/>
                </a:solidFill>
                <a:latin typeface="Inter"/>
                <a:ea typeface="Inter"/>
                <a:cs typeface="Inter"/>
                <a:sym typeface="Inter"/>
              </a:defRPr>
            </a:lvl8pPr>
            <a:lvl9pPr marL="4114800" marR="0" lvl="8" indent="-285750" algn="l" rtl="0">
              <a:lnSpc>
                <a:spcPct val="115000"/>
              </a:lnSpc>
              <a:spcBef>
                <a:spcPts val="0"/>
              </a:spcBef>
              <a:spcAft>
                <a:spcPts val="0"/>
              </a:spcAft>
              <a:buClr>
                <a:schemeClr val="dk2"/>
              </a:buClr>
              <a:buSzPts val="900"/>
              <a:buFont typeface="Inter"/>
              <a:buChar char="■"/>
              <a:defRPr sz="900" b="0" i="0" u="none" strike="noStrike" cap="none">
                <a:solidFill>
                  <a:schemeClr val="dk1"/>
                </a:solidFill>
                <a:latin typeface="Inter"/>
                <a:ea typeface="Inter"/>
                <a:cs typeface="Inter"/>
                <a:sym typeface="Inter"/>
              </a:defRPr>
            </a:lvl9pPr>
          </a:lstStyle>
          <a:p>
            <a:endParaRPr/>
          </a:p>
        </p:txBody>
      </p:sp>
      <p:sp>
        <p:nvSpPr>
          <p:cNvPr id="4057" name="Google Shape;4057;p76"/>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Tree>
  </p:cSld>
  <p:clrMap bg1="lt1" tx1="dk1" bg2="dk2" tx2="lt2" accent1="accent1" accent2="accent2" accent3="accent3" accent4="accent4" accent5="accent5" accent6="accent6" hlink="hlink" folHlink="folHlink"/>
  <p:sldLayoutIdLst>
    <p:sldLayoutId id="2147483701" r:id="rId1"/>
    <p:sldLayoutId id="2147483702" r:id="rId2"/>
    <p:sldLayoutId id="2147483703" r:id="rId3"/>
    <p:sldLayoutId id="2147483704" r:id="rId4"/>
    <p:sldLayoutId id="2147483705" r:id="rId5"/>
    <p:sldLayoutId id="2147483706" r:id="rId6"/>
    <p:sldLayoutId id="2147483707" r:id="rId7"/>
    <p:sldLayoutId id="2147483708" r:id="rId8"/>
    <p:sldLayoutId id="2147483709" r:id="rId9"/>
    <p:sldLayoutId id="2147483710" r:id="rId10"/>
    <p:sldLayoutId id="2147483711" r:id="rId11"/>
    <p:sldLayoutId id="2147483712" r:id="rId12"/>
    <p:sldLayoutId id="2147483713" r:id="rId13"/>
    <p:sldLayoutId id="2147483714" r:id="rId14"/>
    <p:sldLayoutId id="2147483715" r:id="rId15"/>
    <p:sldLayoutId id="2147483716" r:id="rId16"/>
    <p:sldLayoutId id="2147483717" r:id="rId17"/>
    <p:sldLayoutId id="2147483718" r:id="rId18"/>
    <p:sldLayoutId id="2147483719" r:id="rId19"/>
    <p:sldLayoutId id="2147483720" r:id="rId20"/>
    <p:sldLayoutId id="2147483721" r:id="rId21"/>
    <p:sldLayoutId id="2147483722" r:id="rId22"/>
    <p:sldLayoutId id="2147483723" r:id="rId23"/>
    <p:sldLayoutId id="2147483724" r:id="rId24"/>
    <p:sldLayoutId id="2147483725" r:id="rId25"/>
    <p:sldLayoutId id="2147483726" r:id="rId26"/>
    <p:sldLayoutId id="2147483727" r:id="rId27"/>
    <p:sldLayoutId id="2147483728" r:id="rId28"/>
    <p:sldLayoutId id="2147483729" r:id="rId29"/>
    <p:sldLayoutId id="2147483730" r:id="rId30"/>
    <p:sldLayoutId id="2147483731" r:id="rId31"/>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extLst>
    <p:ext uri="{27BBF7A9-308A-43DC-89C8-2F10F3537804}">
      <p15:sldGuideLst xmlns:p15="http://schemas.microsoft.com/office/powerpoint/2012/main">
        <p15:guide id="1" orient="horz" pos="1620">
          <p15:clr>
            <a:srgbClr val="EA4335"/>
          </p15:clr>
        </p15:guide>
        <p15:guide id="2" pos="2880">
          <p15:clr>
            <a:srgbClr val="EA4335"/>
          </p15:clr>
        </p15:guide>
      </p15:sldGuideLst>
    </p:ext>
  </p:extLst>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6898"/>
        <p:cNvGrpSpPr/>
        <p:nvPr/>
      </p:nvGrpSpPr>
      <p:grpSpPr>
        <a:xfrm>
          <a:off x="0" y="0"/>
          <a:ext cx="0" cy="0"/>
          <a:chOff x="0" y="0"/>
          <a:chExt cx="0" cy="0"/>
        </a:xfrm>
      </p:grpSpPr>
      <p:sp>
        <p:nvSpPr>
          <p:cNvPr id="6899" name="Google Shape;6899;p189"/>
          <p:cNvSpPr txBox="1">
            <a:spLocks noGrp="1"/>
          </p:cNvSpPr>
          <p:nvPr>
            <p:ph type="title"/>
          </p:nvPr>
        </p:nvSpPr>
        <p:spPr>
          <a:xfrm>
            <a:off x="244353" y="200600"/>
            <a:ext cx="8661600" cy="572700"/>
          </a:xfrm>
          <a:prstGeom prst="rect">
            <a:avLst/>
          </a:prstGeom>
          <a:noFill/>
          <a:ln>
            <a:noFill/>
          </a:ln>
        </p:spPr>
        <p:txBody>
          <a:bodyPr spcFirstLastPara="1" wrap="square" lIns="91425" tIns="91425" rIns="91425" bIns="91425" anchor="t" anchorCtr="0">
            <a:normAutofit/>
          </a:bodyPr>
          <a:lstStyle>
            <a:lvl1pPr marR="0" lvl="0" algn="l" rtl="0">
              <a:lnSpc>
                <a:spcPct val="100000"/>
              </a:lnSpc>
              <a:spcBef>
                <a:spcPts val="0"/>
              </a:spcBef>
              <a:spcAft>
                <a:spcPts val="0"/>
              </a:spcAft>
              <a:buClr>
                <a:schemeClr val="dk1"/>
              </a:buClr>
              <a:buSzPts val="2400"/>
              <a:buFont typeface="Inter Black"/>
              <a:buNone/>
              <a:defRPr sz="2400" b="0" i="0" u="none" strike="noStrike" cap="none">
                <a:solidFill>
                  <a:schemeClr val="dk1"/>
                </a:solidFill>
                <a:latin typeface="Inter Black"/>
                <a:ea typeface="Inter Black"/>
                <a:cs typeface="Inter Black"/>
                <a:sym typeface="Inter Black"/>
              </a:defRPr>
            </a:lvl1pPr>
            <a:lvl2pPr marR="0" lvl="1"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2pPr>
            <a:lvl3pPr marR="0" lvl="2"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3pPr>
            <a:lvl4pPr marR="0" lvl="3"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4pPr>
            <a:lvl5pPr marR="0" lvl="4"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5pPr>
            <a:lvl6pPr marR="0" lvl="5"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6pPr>
            <a:lvl7pPr marR="0" lvl="6"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7pPr>
            <a:lvl8pPr marR="0" lvl="7"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8pPr>
            <a:lvl9pPr marR="0" lvl="8"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9pPr>
          </a:lstStyle>
          <a:p>
            <a:endParaRPr/>
          </a:p>
        </p:txBody>
      </p:sp>
      <p:sp>
        <p:nvSpPr>
          <p:cNvPr id="6900" name="Google Shape;6900;p189"/>
          <p:cNvSpPr txBox="1">
            <a:spLocks noGrp="1"/>
          </p:cNvSpPr>
          <p:nvPr>
            <p:ph type="body" idx="1"/>
          </p:nvPr>
        </p:nvSpPr>
        <p:spPr>
          <a:xfrm>
            <a:off x="244350" y="955800"/>
            <a:ext cx="8661600" cy="3667200"/>
          </a:xfrm>
          <a:prstGeom prst="rect">
            <a:avLst/>
          </a:prstGeom>
          <a:noFill/>
          <a:ln>
            <a:noFill/>
          </a:ln>
        </p:spPr>
        <p:txBody>
          <a:bodyPr spcFirstLastPara="1" wrap="square" lIns="91425" tIns="91425" rIns="91425" bIns="91425" anchor="t" anchorCtr="0">
            <a:normAutofit/>
          </a:bodyPr>
          <a:lstStyle>
            <a:lvl1pPr marL="457200" marR="0" lvl="0" indent="-330200" algn="l" rtl="0">
              <a:lnSpc>
                <a:spcPct val="115000"/>
              </a:lnSpc>
              <a:spcBef>
                <a:spcPts val="0"/>
              </a:spcBef>
              <a:spcAft>
                <a:spcPts val="0"/>
              </a:spcAft>
              <a:buClr>
                <a:schemeClr val="accent1"/>
              </a:buClr>
              <a:buSzPts val="1600"/>
              <a:buFont typeface="Inter"/>
              <a:buChar char="●"/>
              <a:defRPr sz="1600" b="0" i="0" u="none" strike="noStrike" cap="none">
                <a:solidFill>
                  <a:schemeClr val="dk1"/>
                </a:solidFill>
                <a:latin typeface="Inter"/>
                <a:ea typeface="Inter"/>
                <a:cs typeface="Inter"/>
                <a:sym typeface="Inter"/>
              </a:defRPr>
            </a:lvl1pPr>
            <a:lvl2pPr marL="914400" marR="0" lvl="1" indent="-317500" algn="l" rtl="0">
              <a:lnSpc>
                <a:spcPct val="115000"/>
              </a:lnSpc>
              <a:spcBef>
                <a:spcPts val="0"/>
              </a:spcBef>
              <a:spcAft>
                <a:spcPts val="0"/>
              </a:spcAft>
              <a:buClr>
                <a:schemeClr val="dk1"/>
              </a:buClr>
              <a:buSzPts val="1400"/>
              <a:buFont typeface="Inter"/>
              <a:buChar char="○"/>
              <a:defRPr sz="1400" b="0" i="0" u="none" strike="noStrike" cap="none">
                <a:solidFill>
                  <a:schemeClr val="dk1"/>
                </a:solidFill>
                <a:latin typeface="Inter"/>
                <a:ea typeface="Inter"/>
                <a:cs typeface="Inter"/>
                <a:sym typeface="Inter"/>
              </a:defRPr>
            </a:lvl2pPr>
            <a:lvl3pPr marL="1371600" marR="0" lvl="2" indent="-304800" algn="l" rtl="0">
              <a:lnSpc>
                <a:spcPct val="115000"/>
              </a:lnSpc>
              <a:spcBef>
                <a:spcPts val="0"/>
              </a:spcBef>
              <a:spcAft>
                <a:spcPts val="0"/>
              </a:spcAft>
              <a:buClr>
                <a:schemeClr val="dk2"/>
              </a:buClr>
              <a:buSzPts val="1200"/>
              <a:buFont typeface="Inter"/>
              <a:buChar char="■"/>
              <a:defRPr sz="1200" b="0" i="0" u="none" strike="noStrike" cap="none">
                <a:solidFill>
                  <a:schemeClr val="dk1"/>
                </a:solidFill>
                <a:latin typeface="Inter"/>
                <a:ea typeface="Inter"/>
                <a:cs typeface="Inter"/>
                <a:sym typeface="Inter"/>
              </a:defRPr>
            </a:lvl3pPr>
            <a:lvl4pPr marL="1828800" marR="0" lvl="3" indent="-304800" algn="l" rtl="0">
              <a:lnSpc>
                <a:spcPct val="115000"/>
              </a:lnSpc>
              <a:spcBef>
                <a:spcPts val="0"/>
              </a:spcBef>
              <a:spcAft>
                <a:spcPts val="0"/>
              </a:spcAft>
              <a:buClr>
                <a:schemeClr val="dk2"/>
              </a:buClr>
              <a:buSzPts val="1200"/>
              <a:buFont typeface="Inter"/>
              <a:buChar char="●"/>
              <a:defRPr sz="1200" b="0" i="0" u="none" strike="noStrike" cap="none">
                <a:solidFill>
                  <a:schemeClr val="dk1"/>
                </a:solidFill>
                <a:latin typeface="Inter"/>
                <a:ea typeface="Inter"/>
                <a:cs typeface="Inter"/>
                <a:sym typeface="Inter"/>
              </a:defRPr>
            </a:lvl4pPr>
            <a:lvl5pPr marL="2286000" marR="0" lvl="4" indent="-292100" algn="l" rtl="0">
              <a:lnSpc>
                <a:spcPct val="115000"/>
              </a:lnSpc>
              <a:spcBef>
                <a:spcPts val="0"/>
              </a:spcBef>
              <a:spcAft>
                <a:spcPts val="0"/>
              </a:spcAft>
              <a:buClr>
                <a:schemeClr val="dk2"/>
              </a:buClr>
              <a:buSzPts val="1000"/>
              <a:buFont typeface="Inter"/>
              <a:buChar char="○"/>
              <a:defRPr sz="1000" b="0" i="0" u="none" strike="noStrike" cap="none">
                <a:solidFill>
                  <a:schemeClr val="dk1"/>
                </a:solidFill>
                <a:latin typeface="Inter"/>
                <a:ea typeface="Inter"/>
                <a:cs typeface="Inter"/>
                <a:sym typeface="Inter"/>
              </a:defRPr>
            </a:lvl5pPr>
            <a:lvl6pPr marL="2743200" marR="0" lvl="5" indent="-292100" algn="l" rtl="0">
              <a:lnSpc>
                <a:spcPct val="115000"/>
              </a:lnSpc>
              <a:spcBef>
                <a:spcPts val="0"/>
              </a:spcBef>
              <a:spcAft>
                <a:spcPts val="0"/>
              </a:spcAft>
              <a:buClr>
                <a:schemeClr val="dk2"/>
              </a:buClr>
              <a:buSzPts val="1000"/>
              <a:buFont typeface="Inter"/>
              <a:buChar char="■"/>
              <a:defRPr sz="1000" b="0" i="0" u="none" strike="noStrike" cap="none">
                <a:solidFill>
                  <a:schemeClr val="dk1"/>
                </a:solidFill>
                <a:latin typeface="Inter"/>
                <a:ea typeface="Inter"/>
                <a:cs typeface="Inter"/>
                <a:sym typeface="Inter"/>
              </a:defRPr>
            </a:lvl6pPr>
            <a:lvl7pPr marL="3200400" marR="0" lvl="6" indent="-292100" algn="l" rtl="0">
              <a:lnSpc>
                <a:spcPct val="115000"/>
              </a:lnSpc>
              <a:spcBef>
                <a:spcPts val="0"/>
              </a:spcBef>
              <a:spcAft>
                <a:spcPts val="0"/>
              </a:spcAft>
              <a:buClr>
                <a:schemeClr val="dk2"/>
              </a:buClr>
              <a:buSzPts val="1000"/>
              <a:buFont typeface="Inter"/>
              <a:buChar char="●"/>
              <a:defRPr sz="1000" b="0" i="0" u="none" strike="noStrike" cap="none">
                <a:solidFill>
                  <a:schemeClr val="dk1"/>
                </a:solidFill>
                <a:latin typeface="Inter"/>
                <a:ea typeface="Inter"/>
                <a:cs typeface="Inter"/>
                <a:sym typeface="Inter"/>
              </a:defRPr>
            </a:lvl7pPr>
            <a:lvl8pPr marL="3657600" marR="0" lvl="7" indent="-285750" algn="l" rtl="0">
              <a:lnSpc>
                <a:spcPct val="115000"/>
              </a:lnSpc>
              <a:spcBef>
                <a:spcPts val="0"/>
              </a:spcBef>
              <a:spcAft>
                <a:spcPts val="0"/>
              </a:spcAft>
              <a:buClr>
                <a:schemeClr val="dk2"/>
              </a:buClr>
              <a:buSzPts val="900"/>
              <a:buFont typeface="Inter"/>
              <a:buChar char="○"/>
              <a:defRPr sz="900" b="0" i="0" u="none" strike="noStrike" cap="none">
                <a:solidFill>
                  <a:schemeClr val="dk1"/>
                </a:solidFill>
                <a:latin typeface="Inter"/>
                <a:ea typeface="Inter"/>
                <a:cs typeface="Inter"/>
                <a:sym typeface="Inter"/>
              </a:defRPr>
            </a:lvl8pPr>
            <a:lvl9pPr marL="4114800" marR="0" lvl="8" indent="-285750" algn="l" rtl="0">
              <a:lnSpc>
                <a:spcPct val="115000"/>
              </a:lnSpc>
              <a:spcBef>
                <a:spcPts val="0"/>
              </a:spcBef>
              <a:spcAft>
                <a:spcPts val="0"/>
              </a:spcAft>
              <a:buClr>
                <a:schemeClr val="dk2"/>
              </a:buClr>
              <a:buSzPts val="900"/>
              <a:buFont typeface="Inter"/>
              <a:buChar char="■"/>
              <a:defRPr sz="900" b="0" i="0" u="none" strike="noStrike" cap="none">
                <a:solidFill>
                  <a:schemeClr val="dk1"/>
                </a:solidFill>
                <a:latin typeface="Inter"/>
                <a:ea typeface="Inter"/>
                <a:cs typeface="Inter"/>
                <a:sym typeface="Inter"/>
              </a:defRPr>
            </a:lvl9pPr>
          </a:lstStyle>
          <a:p>
            <a:endParaRPr/>
          </a:p>
        </p:txBody>
      </p:sp>
      <p:sp>
        <p:nvSpPr>
          <p:cNvPr id="6901" name="Google Shape;6901;p189"/>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Tree>
  </p:cSld>
  <p:clrMap bg1="lt1" tx1="dk1" bg2="dk2" tx2="lt2" accent1="accent1" accent2="accent2" accent3="accent3" accent4="accent4" accent5="accent5" accent6="accent6" hlink="hlink" folHlink="folHlink"/>
  <p:sldLayoutIdLst>
    <p:sldLayoutId id="2147483733" r:id="rId1"/>
    <p:sldLayoutId id="2147483734" r:id="rId2"/>
    <p:sldLayoutId id="2147483735" r:id="rId3"/>
    <p:sldLayoutId id="2147483736" r:id="rId4"/>
    <p:sldLayoutId id="2147483737" r:id="rId5"/>
    <p:sldLayoutId id="2147483738" r:id="rId6"/>
    <p:sldLayoutId id="2147483739" r:id="rId7"/>
    <p:sldLayoutId id="2147483740" r:id="rId8"/>
    <p:sldLayoutId id="2147483741" r:id="rId9"/>
    <p:sldLayoutId id="2147483742" r:id="rId10"/>
    <p:sldLayoutId id="2147483743" r:id="rId11"/>
    <p:sldLayoutId id="2147483744" r:id="rId12"/>
    <p:sldLayoutId id="2147483745" r:id="rId13"/>
    <p:sldLayoutId id="2147483746" r:id="rId14"/>
    <p:sldLayoutId id="2147483747" r:id="rId15"/>
    <p:sldLayoutId id="2147483748" r:id="rId16"/>
    <p:sldLayoutId id="2147483749" r:id="rId17"/>
    <p:sldLayoutId id="2147483750" r:id="rId18"/>
    <p:sldLayoutId id="2147483751" r:id="rId19"/>
    <p:sldLayoutId id="2147483752" r:id="rId20"/>
    <p:sldLayoutId id="2147483753" r:id="rId21"/>
    <p:sldLayoutId id="2147483754" r:id="rId22"/>
    <p:sldLayoutId id="2147483755" r:id="rId23"/>
    <p:sldLayoutId id="2147483756" r:id="rId24"/>
    <p:sldLayoutId id="2147483757" r:id="rId25"/>
    <p:sldLayoutId id="2147483758" r:id="rId26"/>
    <p:sldLayoutId id="2147483759" r:id="rId27"/>
    <p:sldLayoutId id="2147483760" r:id="rId28"/>
    <p:sldLayoutId id="2147483761" r:id="rId29"/>
    <p:sldLayoutId id="2147483762" r:id="rId30"/>
    <p:sldLayoutId id="2147483763" r:id="rId31"/>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extLst>
    <p:ext uri="{27BBF7A9-308A-43DC-89C8-2F10F3537804}">
      <p15:sldGuideLst xmlns:p15="http://schemas.microsoft.com/office/powerpoint/2012/main">
        <p15:guide id="1" orient="horz" pos="1620">
          <p15:clr>
            <a:srgbClr val="EA4335"/>
          </p15:clr>
        </p15:guide>
        <p15:guide id="2" pos="2880">
          <p15:clr>
            <a:srgbClr val="EA4335"/>
          </p15:clr>
        </p15:guide>
      </p15:sldGuideLst>
    </p:ext>
  </p:extLst>
</p:sldMaster>
</file>

<file path=ppt/slideMasters/slideMaster5.xml><?xml version="1.0" encoding="utf-8"?>
<p:sldMaster xmlns:a="http://schemas.openxmlformats.org/drawingml/2006/main" xmlns:r="http://schemas.openxmlformats.org/officeDocument/2006/relationships" xmlns:p="http://schemas.openxmlformats.org/presentationml/2006/main">
  <p:cSld>
    <p:bg>
      <p:bgPr>
        <a:blipFill>
          <a:blip r:embed="rId49">
            <a:alphaModFix/>
          </a:blip>
          <a:stretch>
            <a:fillRect/>
          </a:stretch>
        </a:blipFill>
        <a:effectLst/>
      </p:bgPr>
    </p:bg>
    <p:spTree>
      <p:nvGrpSpPr>
        <p:cNvPr id="1" name="Shape 9968"/>
        <p:cNvGrpSpPr/>
        <p:nvPr/>
      </p:nvGrpSpPr>
      <p:grpSpPr>
        <a:xfrm>
          <a:off x="0" y="0"/>
          <a:ext cx="0" cy="0"/>
          <a:chOff x="0" y="0"/>
          <a:chExt cx="0" cy="0"/>
        </a:xfrm>
      </p:grpSpPr>
      <p:sp>
        <p:nvSpPr>
          <p:cNvPr id="9969" name="Google Shape;9969;p191"/>
          <p:cNvSpPr txBox="1">
            <a:spLocks noGrp="1"/>
          </p:cNvSpPr>
          <p:nvPr>
            <p:ph type="sldNum" idx="12"/>
          </p:nvPr>
        </p:nvSpPr>
        <p:spPr>
          <a:xfrm>
            <a:off x="8866230" y="4891187"/>
            <a:ext cx="117020" cy="118943"/>
          </a:xfrm>
          <a:prstGeom prst="rect">
            <a:avLst/>
          </a:prstGeom>
          <a:noFill/>
          <a:ln>
            <a:noFill/>
          </a:ln>
        </p:spPr>
        <p:txBody>
          <a:bodyPr spcFirstLastPara="1" wrap="square" lIns="0" tIns="0" rIns="0" bIns="0" anchor="t" anchorCtr="0">
            <a:spAutoFit/>
          </a:bodyPr>
          <a:lstStyle>
            <a:lvl1pPr marL="0" marR="0" lvl="0" indent="0" algn="r" rtl="0">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1pPr>
            <a:lvl2pPr marL="0" marR="0" lvl="1" indent="0" algn="r" rtl="0">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2pPr>
            <a:lvl3pPr marL="0" marR="0" lvl="2" indent="0" algn="r" rtl="0">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3pPr>
            <a:lvl4pPr marL="0" marR="0" lvl="3" indent="0" algn="r" rtl="0">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4pPr>
            <a:lvl5pPr marL="0" marR="0" lvl="4" indent="0" algn="r" rtl="0">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5pPr>
            <a:lvl6pPr marL="0" marR="0" lvl="5" indent="0" algn="r" rtl="0">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6pPr>
            <a:lvl7pPr marL="0" marR="0" lvl="6" indent="0" algn="r" rtl="0">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7pPr>
            <a:lvl8pPr marL="0" marR="0" lvl="7" indent="0" algn="r" rtl="0">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8pPr>
            <a:lvl9pPr marL="0" marR="0" lvl="8" indent="0" algn="r" rtl="0">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
              <a:t>‹#›</a:t>
            </a:fld>
            <a:endParaRPr/>
          </a:p>
        </p:txBody>
      </p:sp>
      <p:sp>
        <p:nvSpPr>
          <p:cNvPr id="9970" name="Google Shape;9970;p191"/>
          <p:cNvSpPr txBox="1">
            <a:spLocks noGrp="1"/>
          </p:cNvSpPr>
          <p:nvPr>
            <p:ph type="title"/>
          </p:nvPr>
        </p:nvSpPr>
        <p:spPr>
          <a:xfrm>
            <a:off x="413099" y="303870"/>
            <a:ext cx="8317802" cy="497732"/>
          </a:xfrm>
          <a:prstGeom prst="rect">
            <a:avLst/>
          </a:prstGeom>
          <a:noFill/>
          <a:ln>
            <a:noFill/>
          </a:ln>
        </p:spPr>
        <p:txBody>
          <a:bodyPr spcFirstLastPara="1" wrap="square" lIns="91425" tIns="45700" rIns="91425" bIns="45700" anchor="ctr" anchorCtr="0">
            <a:noAutofit/>
          </a:bodyPr>
          <a:lstStyle>
            <a:lvl1pPr marR="0" lvl="0" algn="l" rtl="0">
              <a:lnSpc>
                <a:spcPct val="100000"/>
              </a:lnSpc>
              <a:spcBef>
                <a:spcPts val="0"/>
              </a:spcBef>
              <a:spcAft>
                <a:spcPts val="0"/>
              </a:spcAft>
              <a:buClr>
                <a:schemeClr val="dk2"/>
              </a:buClr>
              <a:buSzPts val="2812"/>
              <a:buFont typeface="Inter Black"/>
              <a:buNone/>
              <a:defRPr sz="2812" b="1" i="0" u="none" strike="noStrike" cap="none">
                <a:solidFill>
                  <a:schemeClr val="dk2"/>
                </a:solidFill>
                <a:latin typeface="Inter Black"/>
                <a:ea typeface="Inter Black"/>
                <a:cs typeface="Inter Black"/>
                <a:sym typeface="Inter Black"/>
              </a:defRPr>
            </a:lvl1pPr>
            <a:lvl2pPr marR="0" lvl="1" algn="ctr" rtl="0">
              <a:lnSpc>
                <a:spcPct val="100000"/>
              </a:lnSpc>
              <a:spcBef>
                <a:spcPts val="0"/>
              </a:spcBef>
              <a:spcAft>
                <a:spcPts val="0"/>
              </a:spcAft>
              <a:buClr>
                <a:srgbClr val="000000"/>
              </a:buClr>
              <a:buSzPts val="4197"/>
              <a:buFont typeface="Calibri"/>
              <a:buNone/>
              <a:defRPr sz="4197" b="0" i="0" u="none" strike="noStrike" cap="none">
                <a:solidFill>
                  <a:srgbClr val="000000"/>
                </a:solidFill>
                <a:latin typeface="Calibri"/>
                <a:ea typeface="Calibri"/>
                <a:cs typeface="Calibri"/>
                <a:sym typeface="Calibri"/>
              </a:defRPr>
            </a:lvl2pPr>
            <a:lvl3pPr marR="0" lvl="2" algn="ctr" rtl="0">
              <a:lnSpc>
                <a:spcPct val="100000"/>
              </a:lnSpc>
              <a:spcBef>
                <a:spcPts val="0"/>
              </a:spcBef>
              <a:spcAft>
                <a:spcPts val="0"/>
              </a:spcAft>
              <a:buClr>
                <a:srgbClr val="000000"/>
              </a:buClr>
              <a:buSzPts val="4197"/>
              <a:buFont typeface="Calibri"/>
              <a:buNone/>
              <a:defRPr sz="4197" b="0" i="0" u="none" strike="noStrike" cap="none">
                <a:solidFill>
                  <a:srgbClr val="000000"/>
                </a:solidFill>
                <a:latin typeface="Calibri"/>
                <a:ea typeface="Calibri"/>
                <a:cs typeface="Calibri"/>
                <a:sym typeface="Calibri"/>
              </a:defRPr>
            </a:lvl3pPr>
            <a:lvl4pPr marR="0" lvl="3" algn="ctr" rtl="0">
              <a:lnSpc>
                <a:spcPct val="100000"/>
              </a:lnSpc>
              <a:spcBef>
                <a:spcPts val="0"/>
              </a:spcBef>
              <a:spcAft>
                <a:spcPts val="0"/>
              </a:spcAft>
              <a:buClr>
                <a:srgbClr val="000000"/>
              </a:buClr>
              <a:buSzPts val="4197"/>
              <a:buFont typeface="Calibri"/>
              <a:buNone/>
              <a:defRPr sz="4197" b="0" i="0" u="none" strike="noStrike" cap="none">
                <a:solidFill>
                  <a:srgbClr val="000000"/>
                </a:solidFill>
                <a:latin typeface="Calibri"/>
                <a:ea typeface="Calibri"/>
                <a:cs typeface="Calibri"/>
                <a:sym typeface="Calibri"/>
              </a:defRPr>
            </a:lvl4pPr>
            <a:lvl5pPr marR="0" lvl="4" algn="ctr" rtl="0">
              <a:lnSpc>
                <a:spcPct val="100000"/>
              </a:lnSpc>
              <a:spcBef>
                <a:spcPts val="0"/>
              </a:spcBef>
              <a:spcAft>
                <a:spcPts val="0"/>
              </a:spcAft>
              <a:buClr>
                <a:srgbClr val="000000"/>
              </a:buClr>
              <a:buSzPts val="4197"/>
              <a:buFont typeface="Calibri"/>
              <a:buNone/>
              <a:defRPr sz="4197" b="0" i="0" u="none" strike="noStrike" cap="none">
                <a:solidFill>
                  <a:srgbClr val="000000"/>
                </a:solidFill>
                <a:latin typeface="Calibri"/>
                <a:ea typeface="Calibri"/>
                <a:cs typeface="Calibri"/>
                <a:sym typeface="Calibri"/>
              </a:defRPr>
            </a:lvl5pPr>
            <a:lvl6pPr marR="0" lvl="5" algn="ctr" rtl="0">
              <a:lnSpc>
                <a:spcPct val="100000"/>
              </a:lnSpc>
              <a:spcBef>
                <a:spcPts val="0"/>
              </a:spcBef>
              <a:spcAft>
                <a:spcPts val="0"/>
              </a:spcAft>
              <a:buClr>
                <a:srgbClr val="000000"/>
              </a:buClr>
              <a:buSzPts val="4197"/>
              <a:buFont typeface="Calibri"/>
              <a:buNone/>
              <a:defRPr sz="4197" b="0" i="0" u="none" strike="noStrike" cap="none">
                <a:solidFill>
                  <a:srgbClr val="000000"/>
                </a:solidFill>
                <a:latin typeface="Calibri"/>
                <a:ea typeface="Calibri"/>
                <a:cs typeface="Calibri"/>
                <a:sym typeface="Calibri"/>
              </a:defRPr>
            </a:lvl6pPr>
            <a:lvl7pPr marR="0" lvl="6" algn="ctr" rtl="0">
              <a:lnSpc>
                <a:spcPct val="100000"/>
              </a:lnSpc>
              <a:spcBef>
                <a:spcPts val="0"/>
              </a:spcBef>
              <a:spcAft>
                <a:spcPts val="0"/>
              </a:spcAft>
              <a:buClr>
                <a:srgbClr val="000000"/>
              </a:buClr>
              <a:buSzPts val="4197"/>
              <a:buFont typeface="Calibri"/>
              <a:buNone/>
              <a:defRPr sz="4197" b="0" i="0" u="none" strike="noStrike" cap="none">
                <a:solidFill>
                  <a:srgbClr val="000000"/>
                </a:solidFill>
                <a:latin typeface="Calibri"/>
                <a:ea typeface="Calibri"/>
                <a:cs typeface="Calibri"/>
                <a:sym typeface="Calibri"/>
              </a:defRPr>
            </a:lvl7pPr>
            <a:lvl8pPr marR="0" lvl="7" algn="ctr" rtl="0">
              <a:lnSpc>
                <a:spcPct val="100000"/>
              </a:lnSpc>
              <a:spcBef>
                <a:spcPts val="0"/>
              </a:spcBef>
              <a:spcAft>
                <a:spcPts val="0"/>
              </a:spcAft>
              <a:buClr>
                <a:srgbClr val="000000"/>
              </a:buClr>
              <a:buSzPts val="4197"/>
              <a:buFont typeface="Calibri"/>
              <a:buNone/>
              <a:defRPr sz="4197" b="0" i="0" u="none" strike="noStrike" cap="none">
                <a:solidFill>
                  <a:srgbClr val="000000"/>
                </a:solidFill>
                <a:latin typeface="Calibri"/>
                <a:ea typeface="Calibri"/>
                <a:cs typeface="Calibri"/>
                <a:sym typeface="Calibri"/>
              </a:defRPr>
            </a:lvl8pPr>
            <a:lvl9pPr marR="0" lvl="8" algn="ctr" rtl="0">
              <a:lnSpc>
                <a:spcPct val="100000"/>
              </a:lnSpc>
              <a:spcBef>
                <a:spcPts val="0"/>
              </a:spcBef>
              <a:spcAft>
                <a:spcPts val="0"/>
              </a:spcAft>
              <a:buClr>
                <a:srgbClr val="000000"/>
              </a:buClr>
              <a:buSzPts val="4197"/>
              <a:buFont typeface="Calibri"/>
              <a:buNone/>
              <a:defRPr sz="4197" b="0" i="0" u="none" strike="noStrike" cap="none">
                <a:solidFill>
                  <a:srgbClr val="000000"/>
                </a:solidFill>
                <a:latin typeface="Calibri"/>
                <a:ea typeface="Calibri"/>
                <a:cs typeface="Calibri"/>
                <a:sym typeface="Calibri"/>
              </a:defRPr>
            </a:lvl9pPr>
          </a:lstStyle>
          <a:p>
            <a:endParaRPr/>
          </a:p>
        </p:txBody>
      </p:sp>
      <p:sp>
        <p:nvSpPr>
          <p:cNvPr id="9971" name="Google Shape;9971;p191"/>
          <p:cNvSpPr txBox="1">
            <a:spLocks noGrp="1"/>
          </p:cNvSpPr>
          <p:nvPr>
            <p:ph type="body" idx="1"/>
          </p:nvPr>
        </p:nvSpPr>
        <p:spPr>
          <a:xfrm>
            <a:off x="413099" y="1369221"/>
            <a:ext cx="8318196" cy="2749598"/>
          </a:xfrm>
          <a:prstGeom prst="rect">
            <a:avLst/>
          </a:prstGeom>
          <a:noFill/>
          <a:ln>
            <a:noFill/>
          </a:ln>
        </p:spPr>
        <p:txBody>
          <a:bodyPr spcFirstLastPara="1" wrap="square" lIns="91425" tIns="45700" rIns="91425" bIns="45700" anchor="t" anchorCtr="0">
            <a:noAutofit/>
          </a:bodyPr>
          <a:lstStyle>
            <a:lvl1pPr marL="457200" marR="0" lvl="0" indent="-228600" algn="l" rtl="0">
              <a:lnSpc>
                <a:spcPct val="100000"/>
              </a:lnSpc>
              <a:spcBef>
                <a:spcPts val="0"/>
              </a:spcBef>
              <a:spcAft>
                <a:spcPts val="0"/>
              </a:spcAft>
              <a:buClr>
                <a:schemeClr val="dk2"/>
              </a:buClr>
              <a:buSzPts val="1687"/>
              <a:buFont typeface="Inter"/>
              <a:buNone/>
              <a:defRPr sz="1687" b="1" i="0" u="none" strike="noStrike" cap="none">
                <a:solidFill>
                  <a:schemeClr val="dk2"/>
                </a:solidFill>
                <a:latin typeface="Inter"/>
                <a:ea typeface="Inter"/>
                <a:cs typeface="Inter"/>
                <a:sym typeface="Inter"/>
              </a:defRPr>
            </a:lvl1pPr>
            <a:lvl2pPr marL="914400" marR="0" lvl="1" indent="-228600" algn="l" rtl="0">
              <a:lnSpc>
                <a:spcPct val="100000"/>
              </a:lnSpc>
              <a:spcBef>
                <a:spcPts val="633"/>
              </a:spcBef>
              <a:spcAft>
                <a:spcPts val="0"/>
              </a:spcAft>
              <a:buClr>
                <a:schemeClr val="dk2"/>
              </a:buClr>
              <a:buSzPts val="1266"/>
              <a:buFont typeface="Inter"/>
              <a:buNone/>
              <a:defRPr sz="1266" b="0" i="0" u="none" strike="noStrike" cap="none">
                <a:solidFill>
                  <a:schemeClr val="dk2"/>
                </a:solidFill>
                <a:latin typeface="Inter"/>
                <a:ea typeface="Inter"/>
                <a:cs typeface="Inter"/>
                <a:sym typeface="Inter"/>
              </a:defRPr>
            </a:lvl2pPr>
            <a:lvl3pPr marL="1371600" marR="0" lvl="2" indent="-228600" algn="l" rtl="0">
              <a:lnSpc>
                <a:spcPct val="100000"/>
              </a:lnSpc>
              <a:spcBef>
                <a:spcPts val="633"/>
              </a:spcBef>
              <a:spcAft>
                <a:spcPts val="0"/>
              </a:spcAft>
              <a:buClr>
                <a:schemeClr val="dk2"/>
              </a:buClr>
              <a:buSzPts val="984"/>
              <a:buFont typeface="Inter"/>
              <a:buNone/>
              <a:defRPr sz="984" b="0" i="0" u="none" strike="noStrike" cap="none">
                <a:solidFill>
                  <a:schemeClr val="dk2"/>
                </a:solidFill>
                <a:latin typeface="Inter"/>
                <a:ea typeface="Inter"/>
                <a:cs typeface="Inter"/>
                <a:sym typeface="Inter"/>
              </a:defRPr>
            </a:lvl3pPr>
            <a:lvl4pPr marL="1828800" marR="0" lvl="3" indent="-228600" algn="l" rtl="0">
              <a:lnSpc>
                <a:spcPct val="100000"/>
              </a:lnSpc>
              <a:spcBef>
                <a:spcPts val="633"/>
              </a:spcBef>
              <a:spcAft>
                <a:spcPts val="0"/>
              </a:spcAft>
              <a:buClr>
                <a:schemeClr val="dk2"/>
              </a:buClr>
              <a:buSzPts val="844"/>
              <a:buFont typeface="Inter"/>
              <a:buNone/>
              <a:defRPr sz="843" b="0" i="0" u="none" strike="noStrike" cap="none">
                <a:solidFill>
                  <a:schemeClr val="dk2"/>
                </a:solidFill>
                <a:latin typeface="Inter"/>
                <a:ea typeface="Inter"/>
                <a:cs typeface="Inter"/>
                <a:sym typeface="Inter"/>
              </a:defRPr>
            </a:lvl4pPr>
            <a:lvl5pPr marL="2286000" marR="0" lvl="4" indent="-228600" algn="l" rtl="0">
              <a:lnSpc>
                <a:spcPct val="100000"/>
              </a:lnSpc>
              <a:spcBef>
                <a:spcPts val="633"/>
              </a:spcBef>
              <a:spcAft>
                <a:spcPts val="0"/>
              </a:spcAft>
              <a:buClr>
                <a:schemeClr val="dk2"/>
              </a:buClr>
              <a:buSzPts val="844"/>
              <a:buFont typeface="Inter"/>
              <a:buNone/>
              <a:defRPr sz="843" b="0" i="0" u="none" strike="noStrike" cap="none">
                <a:solidFill>
                  <a:schemeClr val="dk2"/>
                </a:solidFill>
                <a:latin typeface="Inter"/>
                <a:ea typeface="Inter"/>
                <a:cs typeface="Inter"/>
                <a:sym typeface="Inter"/>
              </a:defRPr>
            </a:lvl5pPr>
            <a:lvl6pPr marL="2743200" marR="0" lvl="5" indent="-228600" algn="ctr" rtl="0">
              <a:lnSpc>
                <a:spcPct val="100000"/>
              </a:lnSpc>
              <a:spcBef>
                <a:spcPts val="633"/>
              </a:spcBef>
              <a:spcAft>
                <a:spcPts val="0"/>
              </a:spcAft>
              <a:buClr>
                <a:srgbClr val="000000"/>
              </a:buClr>
              <a:buSzPts val="1649"/>
              <a:buFont typeface="Calibri"/>
              <a:buNone/>
              <a:defRPr sz="1649" b="0" i="0" u="none" strike="noStrike" cap="none">
                <a:solidFill>
                  <a:srgbClr val="000000"/>
                </a:solidFill>
                <a:latin typeface="Calibri"/>
                <a:ea typeface="Calibri"/>
                <a:cs typeface="Calibri"/>
                <a:sym typeface="Calibri"/>
              </a:defRPr>
            </a:lvl6pPr>
            <a:lvl7pPr marL="3200400" marR="0" lvl="6" indent="-228600" algn="ctr" rtl="0">
              <a:lnSpc>
                <a:spcPct val="100000"/>
              </a:lnSpc>
              <a:spcBef>
                <a:spcPts val="0"/>
              </a:spcBef>
              <a:spcAft>
                <a:spcPts val="0"/>
              </a:spcAft>
              <a:buClr>
                <a:srgbClr val="000000"/>
              </a:buClr>
              <a:buSzPts val="1649"/>
              <a:buFont typeface="Calibri"/>
              <a:buNone/>
              <a:defRPr sz="1649" b="0" i="0" u="none" strike="noStrike" cap="none">
                <a:solidFill>
                  <a:srgbClr val="000000"/>
                </a:solidFill>
                <a:latin typeface="Calibri"/>
                <a:ea typeface="Calibri"/>
                <a:cs typeface="Calibri"/>
                <a:sym typeface="Calibri"/>
              </a:defRPr>
            </a:lvl7pPr>
            <a:lvl8pPr marL="3657600" marR="0" lvl="7" indent="-228600" algn="ctr" rtl="0">
              <a:lnSpc>
                <a:spcPct val="100000"/>
              </a:lnSpc>
              <a:spcBef>
                <a:spcPts val="0"/>
              </a:spcBef>
              <a:spcAft>
                <a:spcPts val="0"/>
              </a:spcAft>
              <a:buClr>
                <a:srgbClr val="000000"/>
              </a:buClr>
              <a:buSzPts val="1649"/>
              <a:buFont typeface="Calibri"/>
              <a:buNone/>
              <a:defRPr sz="1649" b="0" i="0" u="none" strike="noStrike" cap="none">
                <a:solidFill>
                  <a:srgbClr val="000000"/>
                </a:solidFill>
                <a:latin typeface="Calibri"/>
                <a:ea typeface="Calibri"/>
                <a:cs typeface="Calibri"/>
                <a:sym typeface="Calibri"/>
              </a:defRPr>
            </a:lvl8pPr>
            <a:lvl9pPr marL="4114800" marR="0" lvl="8" indent="-228600" algn="ctr" rtl="0">
              <a:lnSpc>
                <a:spcPct val="100000"/>
              </a:lnSpc>
              <a:spcBef>
                <a:spcPts val="0"/>
              </a:spcBef>
              <a:spcAft>
                <a:spcPts val="0"/>
              </a:spcAft>
              <a:buClr>
                <a:srgbClr val="000000"/>
              </a:buClr>
              <a:buSzPts val="1649"/>
              <a:buFont typeface="Calibri"/>
              <a:buNone/>
              <a:defRPr sz="1649" b="0" i="0" u="none" strike="noStrike" cap="none">
                <a:solidFill>
                  <a:srgbClr val="000000"/>
                </a:solidFill>
                <a:latin typeface="Calibri"/>
                <a:ea typeface="Calibri"/>
                <a:cs typeface="Calibri"/>
                <a:sym typeface="Calibri"/>
              </a:defRPr>
            </a:lvl9pPr>
          </a:lstStyle>
          <a:p>
            <a:endParaRPr/>
          </a:p>
        </p:txBody>
      </p:sp>
      <p:pic>
        <p:nvPicPr>
          <p:cNvPr id="9972" name="Google Shape;9972;p191"/>
          <p:cNvPicPr preferRelativeResize="0"/>
          <p:nvPr/>
        </p:nvPicPr>
        <p:blipFill rotWithShape="1">
          <a:blip r:embed="rId50">
            <a:alphaModFix/>
          </a:blip>
          <a:srcRect/>
          <a:stretch/>
        </p:blipFill>
        <p:spPr>
          <a:xfrm>
            <a:off x="9179238" y="437014"/>
            <a:ext cx="1423506" cy="4269474"/>
          </a:xfrm>
          <a:prstGeom prst="rect">
            <a:avLst/>
          </a:prstGeom>
          <a:noFill/>
          <a:ln>
            <a:noFill/>
          </a:ln>
        </p:spPr>
      </p:pic>
    </p:spTree>
  </p:cSld>
  <p:clrMap bg1="lt1" tx1="dk1" bg2="dk2" tx2="lt2" accent1="accent1" accent2="accent2" accent3="accent3" accent4="accent4" accent5="accent5" accent6="accent6" hlink="hlink" folHlink="folHlink"/>
  <p:sldLayoutIdLst>
    <p:sldLayoutId id="2147483765" r:id="rId1"/>
    <p:sldLayoutId id="2147483766" r:id="rId2"/>
    <p:sldLayoutId id="2147483767" r:id="rId3"/>
    <p:sldLayoutId id="2147483768" r:id="rId4"/>
    <p:sldLayoutId id="2147483769" r:id="rId5"/>
    <p:sldLayoutId id="2147483770" r:id="rId6"/>
    <p:sldLayoutId id="2147483771" r:id="rId7"/>
    <p:sldLayoutId id="2147483772" r:id="rId8"/>
    <p:sldLayoutId id="2147483773" r:id="rId9"/>
    <p:sldLayoutId id="2147483774" r:id="rId10"/>
    <p:sldLayoutId id="2147483775" r:id="rId11"/>
    <p:sldLayoutId id="2147483776" r:id="rId12"/>
    <p:sldLayoutId id="2147483777" r:id="rId13"/>
    <p:sldLayoutId id="2147483778" r:id="rId14"/>
    <p:sldLayoutId id="2147483779" r:id="rId15"/>
    <p:sldLayoutId id="2147483780" r:id="rId16"/>
    <p:sldLayoutId id="2147483781" r:id="rId17"/>
    <p:sldLayoutId id="2147483782" r:id="rId18"/>
    <p:sldLayoutId id="2147483783" r:id="rId19"/>
    <p:sldLayoutId id="2147483784" r:id="rId20"/>
    <p:sldLayoutId id="2147483785" r:id="rId21"/>
    <p:sldLayoutId id="2147483786" r:id="rId22"/>
    <p:sldLayoutId id="2147483787" r:id="rId23"/>
    <p:sldLayoutId id="2147483788" r:id="rId24"/>
    <p:sldLayoutId id="2147483789" r:id="rId25"/>
    <p:sldLayoutId id="2147483790" r:id="rId26"/>
    <p:sldLayoutId id="2147483791" r:id="rId27"/>
    <p:sldLayoutId id="2147483792" r:id="rId28"/>
    <p:sldLayoutId id="2147483793" r:id="rId29"/>
    <p:sldLayoutId id="2147483794" r:id="rId30"/>
    <p:sldLayoutId id="2147483795" r:id="rId31"/>
    <p:sldLayoutId id="2147483796" r:id="rId32"/>
    <p:sldLayoutId id="2147483797" r:id="rId33"/>
    <p:sldLayoutId id="2147483798" r:id="rId34"/>
    <p:sldLayoutId id="2147483799" r:id="rId35"/>
    <p:sldLayoutId id="2147483800" r:id="rId36"/>
    <p:sldLayoutId id="2147483801" r:id="rId37"/>
    <p:sldLayoutId id="2147483802" r:id="rId38"/>
    <p:sldLayoutId id="2147483803" r:id="rId39"/>
    <p:sldLayoutId id="2147483804" r:id="rId40"/>
    <p:sldLayoutId id="2147483805" r:id="rId41"/>
    <p:sldLayoutId id="2147483806" r:id="rId42"/>
    <p:sldLayoutId id="2147483807" r:id="rId43"/>
    <p:sldLayoutId id="2147483808" r:id="rId44"/>
    <p:sldLayoutId id="2147483809" r:id="rId45"/>
    <p:sldLayoutId id="2147483810" r:id="rId46"/>
    <p:sldLayoutId id="2147483811" r:id="rId47"/>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extLst>
    <p:ext uri="{27BBF7A9-308A-43DC-89C8-2F10F3537804}">
      <p15:sldGuideLst xmlns:p15="http://schemas.microsoft.com/office/powerpoint/2012/main">
        <p15:guide id="1" orient="horz" pos="268">
          <p15:clr>
            <a:srgbClr val="F26B43"/>
          </p15:clr>
        </p15:guide>
        <p15:guide id="2" orient="horz" pos="4248">
          <p15:clr>
            <a:srgbClr val="F26B43"/>
          </p15:clr>
        </p15:guide>
        <p15:guide id="3" pos="370">
          <p15:clr>
            <a:srgbClr val="F26B43"/>
          </p15:clr>
        </p15:guide>
        <p15:guide id="4" pos="7820">
          <p15:clr>
            <a:srgbClr val="F26B43"/>
          </p15:clr>
        </p15:guide>
        <p15:guide id="5" orient="horz" pos="1224">
          <p15:clr>
            <a:srgbClr val="F26B43"/>
          </p15:clr>
        </p15:guide>
        <p15:guide id="6" orient="horz" pos="672">
          <p15:clr>
            <a:srgbClr val="F26B43"/>
          </p15:clr>
        </p15:guide>
        <p15:guide id="7" orient="horz" pos="3690">
          <p15:clr>
            <a:srgbClr val="F26B43"/>
          </p15:clr>
        </p15:guide>
        <p15:guide id="8" orient="horz" pos="716">
          <p15:clr>
            <a:srgbClr val="F26B43"/>
          </p15:clr>
        </p15:guide>
        <p15:guide id="9" orient="horz" pos="966">
          <p15:clr>
            <a:srgbClr val="F26B43"/>
          </p15:clr>
        </p15:guide>
      </p15:sldGuideLst>
    </p:ext>
  </p:extLst>
</p:sldMaster>
</file>

<file path=ppt/slideMasters/slideMaster6.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10282"/>
        <p:cNvGrpSpPr/>
        <p:nvPr/>
      </p:nvGrpSpPr>
      <p:grpSpPr>
        <a:xfrm>
          <a:off x="0" y="0"/>
          <a:ext cx="0" cy="0"/>
          <a:chOff x="0" y="0"/>
          <a:chExt cx="0" cy="0"/>
        </a:xfrm>
      </p:grpSpPr>
      <p:sp>
        <p:nvSpPr>
          <p:cNvPr id="10283" name="Google Shape;10283;p83"/>
          <p:cNvSpPr txBox="1">
            <a:spLocks noGrp="1"/>
          </p:cNvSpPr>
          <p:nvPr>
            <p:ph type="title"/>
          </p:nvPr>
        </p:nvSpPr>
        <p:spPr>
          <a:xfrm>
            <a:off x="628650" y="273844"/>
            <a:ext cx="7886700" cy="994172"/>
          </a:xfrm>
          <a:prstGeom prst="rect">
            <a:avLst/>
          </a:prstGeom>
          <a:noFill/>
          <a:ln>
            <a:noFill/>
          </a:ln>
        </p:spPr>
        <p:txBody>
          <a:bodyPr spcFirstLastPara="1" wrap="square" lIns="91425" tIns="45700" rIns="91425" bIns="45700" anchor="ctr" anchorCtr="0">
            <a:normAutofit/>
          </a:bodyPr>
          <a:lstStyle>
            <a:lvl1pPr marR="0" lvl="0" algn="l" rtl="0">
              <a:lnSpc>
                <a:spcPct val="90000"/>
              </a:lnSpc>
              <a:spcBef>
                <a:spcPts val="0"/>
              </a:spcBef>
              <a:spcAft>
                <a:spcPts val="0"/>
              </a:spcAft>
              <a:buClr>
                <a:schemeClr val="dk1"/>
              </a:buClr>
              <a:buSzPts val="4400"/>
              <a:buFont typeface="Calibri"/>
              <a:buNone/>
              <a:defRPr sz="4400" b="0" i="0" u="none" strike="noStrike" cap="none">
                <a:solidFill>
                  <a:schemeClr val="dk1"/>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9pPr>
          </a:lstStyle>
          <a:p>
            <a:endParaRPr/>
          </a:p>
        </p:txBody>
      </p:sp>
      <p:sp>
        <p:nvSpPr>
          <p:cNvPr id="10284" name="Google Shape;10284;p83"/>
          <p:cNvSpPr txBox="1">
            <a:spLocks noGrp="1"/>
          </p:cNvSpPr>
          <p:nvPr>
            <p:ph type="body" idx="1"/>
          </p:nvPr>
        </p:nvSpPr>
        <p:spPr>
          <a:xfrm>
            <a:off x="628650" y="1369219"/>
            <a:ext cx="7886700" cy="3263504"/>
          </a:xfrm>
          <a:prstGeom prst="rect">
            <a:avLst/>
          </a:prstGeom>
          <a:noFill/>
          <a:ln>
            <a:noFill/>
          </a:ln>
        </p:spPr>
        <p:txBody>
          <a:bodyPr spcFirstLastPara="1" wrap="square" lIns="91425" tIns="45700" rIns="91425" bIns="45700" anchor="t" anchorCtr="0">
            <a:normAutofit/>
          </a:bodyPr>
          <a:lstStyle>
            <a:lvl1pPr marL="457200" marR="0" lvl="0" indent="-406400" algn="l" rtl="0">
              <a:lnSpc>
                <a:spcPct val="90000"/>
              </a:lnSpc>
              <a:spcBef>
                <a:spcPts val="1000"/>
              </a:spcBef>
              <a:spcAft>
                <a:spcPts val="0"/>
              </a:spcAft>
              <a:buClr>
                <a:schemeClr val="dk1"/>
              </a:buClr>
              <a:buSzPts val="2800"/>
              <a:buFont typeface="Arial"/>
              <a:buChar char="•"/>
              <a:defRPr sz="2800" b="0" i="0" u="none" strike="noStrike" cap="none">
                <a:solidFill>
                  <a:schemeClr val="dk1"/>
                </a:solidFill>
                <a:latin typeface="Calibri"/>
                <a:ea typeface="Calibri"/>
                <a:cs typeface="Calibri"/>
                <a:sym typeface="Calibri"/>
              </a:defRPr>
            </a:lvl1pPr>
            <a:lvl2pPr marL="914400" marR="0" lvl="1" indent="-381000" algn="l" rtl="0">
              <a:lnSpc>
                <a:spcPct val="90000"/>
              </a:lnSpc>
              <a:spcBef>
                <a:spcPts val="500"/>
              </a:spcBef>
              <a:spcAft>
                <a:spcPts val="0"/>
              </a:spcAft>
              <a:buClr>
                <a:schemeClr val="dk1"/>
              </a:buClr>
              <a:buSzPts val="2400"/>
              <a:buFont typeface="Arial"/>
              <a:buChar char="•"/>
              <a:defRPr sz="2400" b="0" i="0" u="none" strike="noStrike" cap="none">
                <a:solidFill>
                  <a:schemeClr val="dk1"/>
                </a:solidFill>
                <a:latin typeface="Calibri"/>
                <a:ea typeface="Calibri"/>
                <a:cs typeface="Calibri"/>
                <a:sym typeface="Calibri"/>
              </a:defRPr>
            </a:lvl2pPr>
            <a:lvl3pPr marL="1371600" marR="0" lvl="2" indent="-355600" algn="l" rtl="0">
              <a:lnSpc>
                <a:spcPct val="90000"/>
              </a:lnSpc>
              <a:spcBef>
                <a:spcPts val="500"/>
              </a:spcBef>
              <a:spcAft>
                <a:spcPts val="0"/>
              </a:spcAft>
              <a:buClr>
                <a:schemeClr val="dk1"/>
              </a:buClr>
              <a:buSzPts val="2000"/>
              <a:buFont typeface="Arial"/>
              <a:buChar char="•"/>
              <a:defRPr sz="2000" b="0" i="0" u="none" strike="noStrike" cap="none">
                <a:solidFill>
                  <a:schemeClr val="dk1"/>
                </a:solidFill>
                <a:latin typeface="Calibri"/>
                <a:ea typeface="Calibri"/>
                <a:cs typeface="Calibri"/>
                <a:sym typeface="Calibri"/>
              </a:defRPr>
            </a:lvl3pPr>
            <a:lvl4pPr marL="1828800" marR="0" lvl="3"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4pPr>
            <a:lvl5pPr marL="2286000" marR="0" lvl="4"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0285" name="Google Shape;10285;p83"/>
          <p:cNvSpPr txBox="1">
            <a:spLocks noGrp="1"/>
          </p:cNvSpPr>
          <p:nvPr>
            <p:ph type="dt" idx="10"/>
          </p:nvPr>
        </p:nvSpPr>
        <p:spPr>
          <a:xfrm>
            <a:off x="628650" y="4767263"/>
            <a:ext cx="2057400" cy="273844"/>
          </a:xfrm>
          <a:prstGeom prst="rect">
            <a:avLst/>
          </a:prstGeom>
          <a:noFill/>
          <a:ln>
            <a:noFill/>
          </a:ln>
        </p:spPr>
        <p:txBody>
          <a:bodyPr spcFirstLastPara="1" wrap="square" lIns="91425" tIns="45700" rIns="91425" bIns="45700" anchor="ctr" anchorCtr="0">
            <a:noAutofit/>
          </a:bodyPr>
          <a:lstStyle>
            <a:lvl1pPr marR="0" lvl="0" algn="l" rtl="0">
              <a:lnSpc>
                <a:spcPct val="100000"/>
              </a:lnSpc>
              <a:spcBef>
                <a:spcPts val="0"/>
              </a:spcBef>
              <a:spcAft>
                <a:spcPts val="0"/>
              </a:spcAft>
              <a:buClr>
                <a:srgbClr val="000000"/>
              </a:buClr>
              <a:buSzPts val="1400"/>
              <a:buFont typeface="Arial"/>
              <a:buNone/>
              <a:defRPr sz="900" b="0" i="0" u="none" strike="noStrike" cap="none">
                <a:solidFill>
                  <a:srgbClr val="888888"/>
                </a:solidFill>
                <a:latin typeface="Arial"/>
                <a:ea typeface="Arial"/>
                <a:cs typeface="Arial"/>
                <a:sym typeface="Arial"/>
              </a:defRPr>
            </a:lvl1pPr>
            <a:lvl2pPr marR="0" lvl="1" algn="l" rtl="0">
              <a:lnSpc>
                <a:spcPct val="100000"/>
              </a:lnSpc>
              <a:spcBef>
                <a:spcPts val="0"/>
              </a:spcBef>
              <a:spcAft>
                <a:spcPts val="0"/>
              </a:spcAft>
              <a:buClr>
                <a:srgbClr val="000000"/>
              </a:buClr>
              <a:buSzPts val="1400"/>
              <a:buFont typeface="Arial"/>
              <a:buNone/>
              <a:defRPr sz="105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SzPts val="1400"/>
              <a:buFont typeface="Arial"/>
              <a:buNone/>
              <a:defRPr sz="105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SzPts val="1400"/>
              <a:buFont typeface="Arial"/>
              <a:buNone/>
              <a:defRPr sz="105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SzPts val="1400"/>
              <a:buFont typeface="Arial"/>
              <a:buNone/>
              <a:defRPr sz="105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SzPts val="1400"/>
              <a:buFont typeface="Arial"/>
              <a:buNone/>
              <a:defRPr sz="105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SzPts val="1400"/>
              <a:buFont typeface="Arial"/>
              <a:buNone/>
              <a:defRPr sz="105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SzPts val="1400"/>
              <a:buFont typeface="Arial"/>
              <a:buNone/>
              <a:defRPr sz="105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SzPts val="1400"/>
              <a:buFont typeface="Arial"/>
              <a:buNone/>
              <a:defRPr sz="1050" b="0" i="0" u="none" strike="noStrike" cap="none">
                <a:solidFill>
                  <a:srgbClr val="000000"/>
                </a:solidFill>
                <a:latin typeface="Arial"/>
                <a:ea typeface="Arial"/>
                <a:cs typeface="Arial"/>
                <a:sym typeface="Arial"/>
              </a:defRPr>
            </a:lvl9pPr>
          </a:lstStyle>
          <a:p>
            <a:endParaRPr/>
          </a:p>
        </p:txBody>
      </p:sp>
      <p:sp>
        <p:nvSpPr>
          <p:cNvPr id="10286" name="Google Shape;10286;p83"/>
          <p:cNvSpPr txBox="1">
            <a:spLocks noGrp="1"/>
          </p:cNvSpPr>
          <p:nvPr>
            <p:ph type="ftr" idx="11"/>
          </p:nvPr>
        </p:nvSpPr>
        <p:spPr>
          <a:xfrm>
            <a:off x="3028950" y="4767263"/>
            <a:ext cx="3086100" cy="273844"/>
          </a:xfrm>
          <a:prstGeom prst="rect">
            <a:avLst/>
          </a:prstGeom>
          <a:noFill/>
          <a:ln>
            <a:noFill/>
          </a:ln>
        </p:spPr>
        <p:txBody>
          <a:bodyPr spcFirstLastPara="1" wrap="square" lIns="91425" tIns="45700" rIns="91425" bIns="45700" anchor="ctr" anchorCtr="0">
            <a:noAutofit/>
          </a:bodyPr>
          <a:lstStyle>
            <a:lvl1pPr marR="0" lvl="0" algn="ctr" rtl="0">
              <a:lnSpc>
                <a:spcPct val="100000"/>
              </a:lnSpc>
              <a:spcBef>
                <a:spcPts val="0"/>
              </a:spcBef>
              <a:spcAft>
                <a:spcPts val="0"/>
              </a:spcAft>
              <a:buClr>
                <a:srgbClr val="000000"/>
              </a:buClr>
              <a:buSzPts val="1400"/>
              <a:buFont typeface="Arial"/>
              <a:buNone/>
              <a:defRPr sz="900" b="0" i="0" u="none" strike="noStrike" cap="none">
                <a:solidFill>
                  <a:srgbClr val="888888"/>
                </a:solidFill>
                <a:latin typeface="Arial"/>
                <a:ea typeface="Arial"/>
                <a:cs typeface="Arial"/>
                <a:sym typeface="Arial"/>
              </a:defRPr>
            </a:lvl1pPr>
            <a:lvl2pPr marR="0" lvl="1" algn="l" rtl="0">
              <a:lnSpc>
                <a:spcPct val="100000"/>
              </a:lnSpc>
              <a:spcBef>
                <a:spcPts val="0"/>
              </a:spcBef>
              <a:spcAft>
                <a:spcPts val="0"/>
              </a:spcAft>
              <a:buClr>
                <a:srgbClr val="000000"/>
              </a:buClr>
              <a:buSzPts val="1400"/>
              <a:buFont typeface="Arial"/>
              <a:buNone/>
              <a:defRPr sz="105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SzPts val="1400"/>
              <a:buFont typeface="Arial"/>
              <a:buNone/>
              <a:defRPr sz="105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SzPts val="1400"/>
              <a:buFont typeface="Arial"/>
              <a:buNone/>
              <a:defRPr sz="105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SzPts val="1400"/>
              <a:buFont typeface="Arial"/>
              <a:buNone/>
              <a:defRPr sz="105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SzPts val="1400"/>
              <a:buFont typeface="Arial"/>
              <a:buNone/>
              <a:defRPr sz="105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SzPts val="1400"/>
              <a:buFont typeface="Arial"/>
              <a:buNone/>
              <a:defRPr sz="105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SzPts val="1400"/>
              <a:buFont typeface="Arial"/>
              <a:buNone/>
              <a:defRPr sz="105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SzPts val="1400"/>
              <a:buFont typeface="Arial"/>
              <a:buNone/>
              <a:defRPr sz="1050" b="0" i="0" u="none" strike="noStrike" cap="none">
                <a:solidFill>
                  <a:srgbClr val="000000"/>
                </a:solidFill>
                <a:latin typeface="Arial"/>
                <a:ea typeface="Arial"/>
                <a:cs typeface="Arial"/>
                <a:sym typeface="Arial"/>
              </a:defRPr>
            </a:lvl9pPr>
          </a:lstStyle>
          <a:p>
            <a:endParaRPr/>
          </a:p>
        </p:txBody>
      </p:sp>
      <p:sp>
        <p:nvSpPr>
          <p:cNvPr id="10287" name="Google Shape;10287;p83"/>
          <p:cNvSpPr txBox="1">
            <a:spLocks noGrp="1"/>
          </p:cNvSpPr>
          <p:nvPr>
            <p:ph type="sldNum" idx="12"/>
          </p:nvPr>
        </p:nvSpPr>
        <p:spPr>
          <a:xfrm>
            <a:off x="6457950" y="4767263"/>
            <a:ext cx="2057400" cy="273844"/>
          </a:xfrm>
          <a:prstGeom prst="rect">
            <a:avLst/>
          </a:prstGeom>
          <a:noFill/>
          <a:ln>
            <a:noFill/>
          </a:ln>
        </p:spPr>
        <p:txBody>
          <a:bodyPr spcFirstLastPara="1" wrap="square" lIns="91425" tIns="45700" rIns="91425" bIns="45700" anchor="ctr" anchorCtr="0">
            <a:noAutofit/>
          </a:bodyPr>
          <a:lstStyle>
            <a:lvl1pPr marL="0" marR="0" lvl="0" indent="0" algn="r" rtl="0">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1pPr>
            <a:lvl2pPr marL="0" marR="0" lvl="1" indent="0" algn="r" rtl="0">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2pPr>
            <a:lvl3pPr marL="0" marR="0" lvl="2" indent="0" algn="r" rtl="0">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3pPr>
            <a:lvl4pPr marL="0" marR="0" lvl="3" indent="0" algn="r" rtl="0">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4pPr>
            <a:lvl5pPr marL="0" marR="0" lvl="4" indent="0" algn="r" rtl="0">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5pPr>
            <a:lvl6pPr marL="0" marR="0" lvl="5" indent="0" algn="r" rtl="0">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6pPr>
            <a:lvl7pPr marL="0" marR="0" lvl="6" indent="0" algn="r" rtl="0">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7pPr>
            <a:lvl8pPr marL="0" marR="0" lvl="7" indent="0" algn="r" rtl="0">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8pPr>
            <a:lvl9pPr marL="0" marR="0" lvl="8" indent="0" algn="r" rtl="0">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
              <a:t>‹#›</a:t>
            </a:fld>
            <a:endParaRPr/>
          </a:p>
        </p:txBody>
      </p:sp>
    </p:spTree>
  </p:cSld>
  <p:clrMap bg1="lt1" tx1="dk1" bg2="dk2" tx2="lt2" accent1="accent1" accent2="accent2" accent3="accent3" accent4="accent4" accent5="accent5" accent6="accent6" hlink="hlink" folHlink="folHlink"/>
  <p:sldLayoutIdLst>
    <p:sldLayoutId id="2147483813" r:id="rId1"/>
    <p:sldLayoutId id="2147483814" r:id="rId2"/>
    <p:sldLayoutId id="2147483815" r:id="rId3"/>
    <p:sldLayoutId id="2147483816" r:id="rId4"/>
    <p:sldLayoutId id="2147483817" r:id="rId5"/>
    <p:sldLayoutId id="2147483818" r:id="rId6"/>
    <p:sldLayoutId id="2147483819" r:id="rId7"/>
    <p:sldLayoutId id="2147483820" r:id="rId8"/>
    <p:sldLayoutId id="2147483821" r:id="rId9"/>
    <p:sldLayoutId id="2147483822" r:id="rId10"/>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2.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3.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51.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2.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3.xml"/></Relationships>
</file>

<file path=ppt/slides/_rels/slide15.xml.rels><?xml version="1.0" encoding="UTF-8" standalone="yes"?>
<Relationships xmlns="http://schemas.openxmlformats.org/package/2006/relationships"><Relationship Id="rId3" Type="http://schemas.openxmlformats.org/officeDocument/2006/relationships/image" Target="../media/image36.jpg"/><Relationship Id="rId2" Type="http://schemas.openxmlformats.org/officeDocument/2006/relationships/notesSlide" Target="../notesSlides/notesSlide15.xml"/><Relationship Id="rId1" Type="http://schemas.openxmlformats.org/officeDocument/2006/relationships/slideLayout" Target="../slideLayouts/slideLayout51.xml"/></Relationships>
</file>

<file path=ppt/slides/_rels/slide16.xml.rels><?xml version="1.0" encoding="UTF-8" standalone="yes"?>
<Relationships xmlns="http://schemas.openxmlformats.org/package/2006/relationships"><Relationship Id="rId3" Type="http://schemas.openxmlformats.org/officeDocument/2006/relationships/image" Target="../media/image37.jpg"/><Relationship Id="rId2" Type="http://schemas.openxmlformats.org/officeDocument/2006/relationships/notesSlide" Target="../notesSlides/notesSlide16.xml"/><Relationship Id="rId1" Type="http://schemas.openxmlformats.org/officeDocument/2006/relationships/slideLayout" Target="../slideLayouts/slideLayout82.xml"/></Relationships>
</file>

<file path=ppt/slides/_rels/slide17.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notesSlide" Target="../notesSlides/notesSlide17.xml"/><Relationship Id="rId1" Type="http://schemas.openxmlformats.org/officeDocument/2006/relationships/slideLayout" Target="../slideLayouts/slideLayout6.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113.xml"/></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83.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2.xml"/></Relationships>
</file>

<file path=ppt/slides/_rels/slide20.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20.xml"/><Relationship Id="rId1" Type="http://schemas.openxmlformats.org/officeDocument/2006/relationships/slideLayout" Target="../slideLayouts/slideLayout83.xml"/><Relationship Id="rId4" Type="http://schemas.openxmlformats.org/officeDocument/2006/relationships/image" Target="../media/image40.jpg"/></Relationships>
</file>

<file path=ppt/slides/_rels/slide21.xml.rels><?xml version="1.0" encoding="UTF-8" standalone="yes"?>
<Relationships xmlns="http://schemas.openxmlformats.org/package/2006/relationships"><Relationship Id="rId3" Type="http://schemas.openxmlformats.org/officeDocument/2006/relationships/image" Target="../media/image41.jpg"/><Relationship Id="rId2" Type="http://schemas.openxmlformats.org/officeDocument/2006/relationships/notesSlide" Target="../notesSlides/notesSlide21.xml"/><Relationship Id="rId1" Type="http://schemas.openxmlformats.org/officeDocument/2006/relationships/slideLayout" Target="../slideLayouts/slideLayout160.xml"/><Relationship Id="rId6" Type="http://schemas.openxmlformats.org/officeDocument/2006/relationships/image" Target="../media/image44.png"/><Relationship Id="rId5" Type="http://schemas.openxmlformats.org/officeDocument/2006/relationships/image" Target="../media/image43.png"/><Relationship Id="rId4" Type="http://schemas.openxmlformats.org/officeDocument/2006/relationships/image" Target="../media/image42.png"/></Relationships>
</file>

<file path=ppt/slides/_rels/slide22.xml.rels><?xml version="1.0" encoding="UTF-8" standalone="yes"?>
<Relationships xmlns="http://schemas.openxmlformats.org/package/2006/relationships"><Relationship Id="rId3" Type="http://schemas.openxmlformats.org/officeDocument/2006/relationships/image" Target="../media/image45.png"/><Relationship Id="rId2" Type="http://schemas.openxmlformats.org/officeDocument/2006/relationships/notesSlide" Target="../notesSlides/notesSlide22.xml"/><Relationship Id="rId1" Type="http://schemas.openxmlformats.org/officeDocument/2006/relationships/slideLayout" Target="../slideLayouts/slideLayout84.xml"/></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7.xm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8.xml"/></Relationships>
</file>

<file path=ppt/slides/_rels/slide3.xml.rels><?xml version="1.0" encoding="UTF-8" standalone="yes"?>
<Relationships xmlns="http://schemas.openxmlformats.org/package/2006/relationships"><Relationship Id="rId3" Type="http://schemas.openxmlformats.org/officeDocument/2006/relationships/image" Target="../media/image30.png"/><Relationship Id="rId2" Type="http://schemas.openxmlformats.org/officeDocument/2006/relationships/notesSlide" Target="../notesSlides/notesSlide3.xml"/><Relationship Id="rId1" Type="http://schemas.openxmlformats.org/officeDocument/2006/relationships/slideLayout" Target="../slideLayouts/slideLayout3.xml"/><Relationship Id="rId5" Type="http://schemas.openxmlformats.org/officeDocument/2006/relationships/image" Target="../media/image32.png"/><Relationship Id="rId4" Type="http://schemas.openxmlformats.org/officeDocument/2006/relationships/image" Target="../media/image31.png"/></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4.xml"/></Relationships>
</file>

<file path=ppt/slides/_rels/slide5.xml.rels><?xml version="1.0" encoding="UTF-8" standalone="yes"?>
<Relationships xmlns="http://schemas.openxmlformats.org/package/2006/relationships"><Relationship Id="rId3" Type="http://schemas.openxmlformats.org/officeDocument/2006/relationships/image" Target="../media/image33.jpg"/><Relationship Id="rId2" Type="http://schemas.openxmlformats.org/officeDocument/2006/relationships/notesSlide" Target="../notesSlides/notesSlide5.xml"/><Relationship Id="rId1" Type="http://schemas.openxmlformats.org/officeDocument/2006/relationships/slideLayout" Target="../slideLayouts/slideLayout23.xml"/></Relationships>
</file>

<file path=ppt/slides/_rels/slide6.xml.rels><?xml version="1.0" encoding="UTF-8" standalone="yes"?>
<Relationships xmlns="http://schemas.openxmlformats.org/package/2006/relationships"><Relationship Id="rId3" Type="http://schemas.openxmlformats.org/officeDocument/2006/relationships/image" Target="../media/image34.jpg"/><Relationship Id="rId2" Type="http://schemas.openxmlformats.org/officeDocument/2006/relationships/notesSlide" Target="../notesSlides/notesSlide6.xml"/><Relationship Id="rId1" Type="http://schemas.openxmlformats.org/officeDocument/2006/relationships/slideLayout" Target="../slideLayouts/slideLayout23.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5.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5.xml"/></Relationships>
</file>

<file path=ppt/slides/_rels/slide9.xml.rels><?xml version="1.0" encoding="UTF-8" standalone="yes"?>
<Relationships xmlns="http://schemas.openxmlformats.org/package/2006/relationships"><Relationship Id="rId3" Type="http://schemas.openxmlformats.org/officeDocument/2006/relationships/image" Target="../media/image35.png"/><Relationship Id="rId2" Type="http://schemas.openxmlformats.org/officeDocument/2006/relationships/notesSlide" Target="../notesSlides/notesSlide9.xml"/><Relationship Id="rId1" Type="http://schemas.openxmlformats.org/officeDocument/2006/relationships/slideLayout" Target="../slideLayouts/slideLayout4.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Shape 10354"/>
        <p:cNvGrpSpPr/>
        <p:nvPr/>
      </p:nvGrpSpPr>
      <p:grpSpPr>
        <a:xfrm>
          <a:off x="0" y="0"/>
          <a:ext cx="0" cy="0"/>
          <a:chOff x="0" y="0"/>
          <a:chExt cx="0" cy="0"/>
        </a:xfrm>
      </p:grpSpPr>
      <p:sp>
        <p:nvSpPr>
          <p:cNvPr id="10355" name="Google Shape;10355;p1"/>
          <p:cNvSpPr txBox="1">
            <a:spLocks noGrp="1"/>
          </p:cNvSpPr>
          <p:nvPr>
            <p:ph type="ctrTitle"/>
          </p:nvPr>
        </p:nvSpPr>
        <p:spPr>
          <a:xfrm>
            <a:off x="311700" y="1860176"/>
            <a:ext cx="4725600" cy="1410600"/>
          </a:xfrm>
          <a:prstGeom prst="rect">
            <a:avLst/>
          </a:prstGeom>
          <a:noFill/>
          <a:ln>
            <a:noFill/>
          </a:ln>
        </p:spPr>
        <p:txBody>
          <a:bodyPr spcFirstLastPara="1" wrap="square" lIns="91425" tIns="91425" rIns="91425" bIns="91425" anchor="b" anchorCtr="0">
            <a:normAutofit/>
          </a:bodyPr>
          <a:lstStyle/>
          <a:p>
            <a:pPr marL="0" lvl="0" indent="0" algn="l" rtl="0">
              <a:lnSpc>
                <a:spcPct val="95000"/>
              </a:lnSpc>
              <a:spcBef>
                <a:spcPts val="0"/>
              </a:spcBef>
              <a:spcAft>
                <a:spcPts val="0"/>
              </a:spcAft>
              <a:buSzPts val="4200"/>
              <a:buNone/>
            </a:pPr>
            <a:r>
              <a:rPr lang="en"/>
              <a:t>Client Name</a:t>
            </a:r>
            <a:endParaRPr/>
          </a:p>
        </p:txBody>
      </p:sp>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10517"/>
        <p:cNvGrpSpPr/>
        <p:nvPr/>
      </p:nvGrpSpPr>
      <p:grpSpPr>
        <a:xfrm>
          <a:off x="0" y="0"/>
          <a:ext cx="0" cy="0"/>
          <a:chOff x="0" y="0"/>
          <a:chExt cx="0" cy="0"/>
        </a:xfrm>
      </p:grpSpPr>
      <p:sp>
        <p:nvSpPr>
          <p:cNvPr id="10518" name="Google Shape;10518;p8"/>
          <p:cNvSpPr txBox="1">
            <a:spLocks noGrp="1"/>
          </p:cNvSpPr>
          <p:nvPr>
            <p:ph type="title"/>
          </p:nvPr>
        </p:nvSpPr>
        <p:spPr>
          <a:xfrm>
            <a:off x="311700" y="1980344"/>
            <a:ext cx="8520600" cy="841800"/>
          </a:xfrm>
          <a:prstGeom prst="rect">
            <a:avLst/>
          </a:prstGeom>
          <a:noFill/>
          <a:ln>
            <a:noFill/>
          </a:ln>
        </p:spPr>
        <p:txBody>
          <a:bodyPr spcFirstLastPara="1" wrap="square" lIns="91425" tIns="91425" rIns="91425" bIns="91425" anchor="ctr" anchorCtr="0">
            <a:normAutofit fontScale="90000"/>
          </a:bodyPr>
          <a:lstStyle/>
          <a:p>
            <a:pPr marL="0" lvl="0" indent="0" algn="ctr" rtl="0">
              <a:lnSpc>
                <a:spcPct val="100000"/>
              </a:lnSpc>
              <a:spcBef>
                <a:spcPts val="0"/>
              </a:spcBef>
              <a:spcAft>
                <a:spcPts val="0"/>
              </a:spcAft>
              <a:buSzPct val="111111"/>
              <a:buNone/>
            </a:pPr>
            <a:r>
              <a:rPr lang="en"/>
              <a:t>Combination flexible spending account </a:t>
            </a:r>
            <a:endParaRPr/>
          </a:p>
        </p:txBody>
      </p:sp>
      <p:sp>
        <p:nvSpPr>
          <p:cNvPr id="10519" name="Google Shape;10519;p8"/>
          <p:cNvSpPr/>
          <p:nvPr/>
        </p:nvSpPr>
        <p:spPr>
          <a:xfrm>
            <a:off x="532899" y="2668255"/>
            <a:ext cx="3108797" cy="461665"/>
          </a:xfrm>
          <a:prstGeom prst="rect">
            <a:avLst/>
          </a:prstGeom>
          <a:noFill/>
          <a:ln>
            <a:noFill/>
          </a:ln>
        </p:spPr>
        <p:txBody>
          <a:bodyPr spcFirstLastPara="1" wrap="square" lIns="91425" tIns="45700" rIns="91425" bIns="45700" anchor="t" anchorCtr="0">
            <a:spAutoFit/>
          </a:bodyPr>
          <a:lstStyle/>
          <a:p>
            <a:pPr marL="0" marR="0" lvl="0" indent="0" algn="l" rtl="0">
              <a:lnSpc>
                <a:spcPct val="100000"/>
              </a:lnSpc>
              <a:spcBef>
                <a:spcPts val="0"/>
              </a:spcBef>
              <a:spcAft>
                <a:spcPts val="0"/>
              </a:spcAft>
              <a:buClr>
                <a:srgbClr val="000000"/>
              </a:buClr>
              <a:buSzPts val="2400"/>
              <a:buFont typeface="Arial"/>
              <a:buNone/>
            </a:pPr>
            <a:r>
              <a:rPr lang="en" sz="2400" b="0" i="0" u="none" strike="noStrike" cap="none">
                <a:solidFill>
                  <a:srgbClr val="7C868F"/>
                </a:solidFill>
                <a:latin typeface="Roboto Condensed"/>
                <a:ea typeface="Roboto Condensed"/>
                <a:cs typeface="Roboto Condensed"/>
                <a:sym typeface="Roboto Condensed"/>
              </a:rPr>
              <a:t>(Combination FSA)</a:t>
            </a:r>
            <a:endParaRPr sz="1400" b="0" i="0" u="none" strike="noStrike" cap="none">
              <a:solidFill>
                <a:srgbClr val="000000"/>
              </a:solidFill>
              <a:latin typeface="Arial"/>
              <a:ea typeface="Arial"/>
              <a:cs typeface="Arial"/>
              <a:sym typeface="Arial"/>
            </a:endParaRPr>
          </a:p>
        </p:txBody>
      </p:sp>
    </p:spTree>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10523"/>
        <p:cNvGrpSpPr/>
        <p:nvPr/>
      </p:nvGrpSpPr>
      <p:grpSpPr>
        <a:xfrm>
          <a:off x="0" y="0"/>
          <a:ext cx="0" cy="0"/>
          <a:chOff x="0" y="0"/>
          <a:chExt cx="0" cy="0"/>
        </a:xfrm>
      </p:grpSpPr>
      <p:sp>
        <p:nvSpPr>
          <p:cNvPr id="10524" name="Google Shape;10524;p9"/>
          <p:cNvSpPr txBox="1">
            <a:spLocks noGrp="1"/>
          </p:cNvSpPr>
          <p:nvPr>
            <p:ph type="title"/>
          </p:nvPr>
        </p:nvSpPr>
        <p:spPr>
          <a:xfrm>
            <a:off x="244353" y="200600"/>
            <a:ext cx="8661600" cy="572700"/>
          </a:xfrm>
          <a:prstGeom prst="rect">
            <a:avLst/>
          </a:prstGeom>
          <a:noFill/>
          <a:ln>
            <a:noFill/>
          </a:ln>
        </p:spPr>
        <p:txBody>
          <a:bodyPr spcFirstLastPara="1" wrap="square" lIns="68550" tIns="34275" rIns="68550" bIns="34275" anchor="b" anchorCtr="0">
            <a:normAutofit/>
          </a:bodyPr>
          <a:lstStyle/>
          <a:p>
            <a:pPr marL="0" lvl="0" indent="0" algn="l" rtl="0">
              <a:lnSpc>
                <a:spcPct val="100000"/>
              </a:lnSpc>
              <a:spcBef>
                <a:spcPts val="0"/>
              </a:spcBef>
              <a:spcAft>
                <a:spcPts val="0"/>
              </a:spcAft>
              <a:buSzPts val="2400"/>
              <a:buNone/>
            </a:pPr>
            <a:r>
              <a:rPr lang="en"/>
              <a:t>Combination FSA</a:t>
            </a:r>
            <a:endParaRPr/>
          </a:p>
        </p:txBody>
      </p:sp>
      <p:sp>
        <p:nvSpPr>
          <p:cNvPr id="10525" name="Google Shape;10525;p9"/>
          <p:cNvSpPr txBox="1"/>
          <p:nvPr/>
        </p:nvSpPr>
        <p:spPr>
          <a:xfrm>
            <a:off x="1538493" y="3172925"/>
            <a:ext cx="1720575" cy="323135"/>
          </a:xfrm>
          <a:prstGeom prst="rect">
            <a:avLst/>
          </a:prstGeom>
          <a:noFill/>
          <a:ln>
            <a:noFill/>
          </a:ln>
        </p:spPr>
        <p:txBody>
          <a:bodyPr spcFirstLastPara="1" wrap="square" lIns="68550" tIns="34275" rIns="68550" bIns="34275" anchor="t" anchorCtr="0">
            <a:spAutoFit/>
          </a:bodyPr>
          <a:lstStyle/>
          <a:p>
            <a:pPr marL="0" marR="0" lvl="0" indent="0" algn="l" rtl="0">
              <a:lnSpc>
                <a:spcPct val="100000"/>
              </a:lnSpc>
              <a:spcBef>
                <a:spcPts val="0"/>
              </a:spcBef>
              <a:spcAft>
                <a:spcPts val="0"/>
              </a:spcAft>
              <a:buClr>
                <a:srgbClr val="000000"/>
              </a:buClr>
              <a:buSzPts val="2400"/>
              <a:buFont typeface="Arial"/>
              <a:buNone/>
            </a:pPr>
            <a:r>
              <a:rPr lang="en" sz="1650" b="0" i="0" u="none" strike="noStrike" cap="none">
                <a:solidFill>
                  <a:srgbClr val="253746"/>
                </a:solidFill>
                <a:latin typeface="Inter"/>
                <a:ea typeface="Inter"/>
                <a:cs typeface="Inter"/>
                <a:sym typeface="Inter"/>
              </a:rPr>
              <a:t>Funds on day 1</a:t>
            </a:r>
            <a:endParaRPr sz="1650" b="0" i="0" u="none" strike="noStrike" cap="none">
              <a:solidFill>
                <a:srgbClr val="253746"/>
              </a:solidFill>
              <a:latin typeface="Inter"/>
              <a:ea typeface="Inter"/>
              <a:cs typeface="Inter"/>
              <a:sym typeface="Inter"/>
            </a:endParaRPr>
          </a:p>
        </p:txBody>
      </p:sp>
      <p:sp>
        <p:nvSpPr>
          <p:cNvPr id="10526" name="Google Shape;10526;p9"/>
          <p:cNvSpPr txBox="1"/>
          <p:nvPr/>
        </p:nvSpPr>
        <p:spPr>
          <a:xfrm>
            <a:off x="4072212" y="3172925"/>
            <a:ext cx="1058850" cy="323135"/>
          </a:xfrm>
          <a:prstGeom prst="rect">
            <a:avLst/>
          </a:prstGeom>
          <a:noFill/>
          <a:ln>
            <a:noFill/>
          </a:ln>
        </p:spPr>
        <p:txBody>
          <a:bodyPr spcFirstLastPara="1" wrap="square" lIns="68550" tIns="34275" rIns="68550" bIns="34275" anchor="t" anchorCtr="0">
            <a:spAutoFit/>
          </a:bodyPr>
          <a:lstStyle/>
          <a:p>
            <a:pPr marL="0" marR="0" lvl="0" indent="0" algn="l" rtl="0">
              <a:lnSpc>
                <a:spcPct val="100000"/>
              </a:lnSpc>
              <a:spcBef>
                <a:spcPts val="0"/>
              </a:spcBef>
              <a:spcAft>
                <a:spcPts val="0"/>
              </a:spcAft>
              <a:buClr>
                <a:srgbClr val="000000"/>
              </a:buClr>
              <a:buSzPts val="2400"/>
              <a:buFont typeface="Arial"/>
              <a:buNone/>
            </a:pPr>
            <a:r>
              <a:rPr lang="en" sz="1650" b="0" i="0" u="none" strike="noStrike" cap="none">
                <a:solidFill>
                  <a:srgbClr val="253746"/>
                </a:solidFill>
                <a:latin typeface="Inter"/>
                <a:ea typeface="Inter"/>
                <a:cs typeface="Inter"/>
                <a:sym typeface="Inter"/>
              </a:rPr>
              <a:t>Discount</a:t>
            </a:r>
            <a:endParaRPr sz="1650" b="0" i="0" u="none" strike="noStrike" cap="none">
              <a:solidFill>
                <a:srgbClr val="253746"/>
              </a:solidFill>
              <a:latin typeface="Inter"/>
              <a:ea typeface="Inter"/>
              <a:cs typeface="Inter"/>
              <a:sym typeface="Inter"/>
            </a:endParaRPr>
          </a:p>
        </p:txBody>
      </p:sp>
      <p:sp>
        <p:nvSpPr>
          <p:cNvPr id="10527" name="Google Shape;10527;p9"/>
          <p:cNvSpPr/>
          <p:nvPr/>
        </p:nvSpPr>
        <p:spPr>
          <a:xfrm>
            <a:off x="1859145" y="2046419"/>
            <a:ext cx="1050662" cy="1050662"/>
          </a:xfrm>
          <a:prstGeom prst="ellipse">
            <a:avLst/>
          </a:prstGeom>
          <a:solidFill>
            <a:schemeClr val="accent4"/>
          </a:solidFill>
          <a:ln>
            <a:noFill/>
          </a:ln>
        </p:spPr>
        <p:txBody>
          <a:bodyPr spcFirstLastPara="1" wrap="square" lIns="68550" tIns="34275" rIns="68550"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050" b="0" i="0" u="none" strike="noStrike" cap="none">
              <a:solidFill>
                <a:srgbClr val="FFFFFF"/>
              </a:solidFill>
              <a:latin typeface="Arial"/>
              <a:ea typeface="Arial"/>
              <a:cs typeface="Arial"/>
              <a:sym typeface="Arial"/>
            </a:endParaRPr>
          </a:p>
        </p:txBody>
      </p:sp>
      <p:sp>
        <p:nvSpPr>
          <p:cNvPr id="10528" name="Google Shape;10528;p9"/>
          <p:cNvSpPr txBox="1"/>
          <p:nvPr/>
        </p:nvSpPr>
        <p:spPr>
          <a:xfrm>
            <a:off x="6278258" y="3182708"/>
            <a:ext cx="1305450" cy="323135"/>
          </a:xfrm>
          <a:prstGeom prst="rect">
            <a:avLst/>
          </a:prstGeom>
          <a:noFill/>
          <a:ln>
            <a:noFill/>
          </a:ln>
        </p:spPr>
        <p:txBody>
          <a:bodyPr spcFirstLastPara="1" wrap="square" lIns="68550" tIns="34275" rIns="68550" bIns="34275" anchor="t" anchorCtr="0">
            <a:spAutoFit/>
          </a:bodyPr>
          <a:lstStyle/>
          <a:p>
            <a:pPr marL="0" marR="0" lvl="0" indent="0" algn="l" rtl="0">
              <a:lnSpc>
                <a:spcPct val="100000"/>
              </a:lnSpc>
              <a:spcBef>
                <a:spcPts val="0"/>
              </a:spcBef>
              <a:spcAft>
                <a:spcPts val="0"/>
              </a:spcAft>
              <a:buClr>
                <a:srgbClr val="000000"/>
              </a:buClr>
              <a:buSzPts val="2400"/>
              <a:buFont typeface="Arial"/>
              <a:buNone/>
            </a:pPr>
            <a:r>
              <a:rPr lang="en" sz="1650" b="0" i="0" u="none" strike="noStrike" cap="none">
                <a:solidFill>
                  <a:srgbClr val="253746"/>
                </a:solidFill>
                <a:latin typeface="Inter"/>
                <a:ea typeface="Inter"/>
                <a:cs typeface="Inter"/>
                <a:sym typeface="Inter"/>
              </a:rPr>
              <a:t>Plan ahead</a:t>
            </a:r>
            <a:endParaRPr sz="1650" b="0" i="0" u="none" strike="noStrike" cap="none">
              <a:solidFill>
                <a:srgbClr val="253746"/>
              </a:solidFill>
              <a:latin typeface="Inter"/>
              <a:ea typeface="Inter"/>
              <a:cs typeface="Inter"/>
              <a:sym typeface="Inter"/>
            </a:endParaRPr>
          </a:p>
        </p:txBody>
      </p:sp>
      <p:sp>
        <p:nvSpPr>
          <p:cNvPr id="10529" name="Google Shape;10529;p9"/>
          <p:cNvSpPr/>
          <p:nvPr/>
        </p:nvSpPr>
        <p:spPr>
          <a:xfrm>
            <a:off x="4063339" y="2046419"/>
            <a:ext cx="1050662" cy="1050662"/>
          </a:xfrm>
          <a:prstGeom prst="ellipse">
            <a:avLst/>
          </a:prstGeom>
          <a:solidFill>
            <a:schemeClr val="accent3"/>
          </a:solidFill>
          <a:ln>
            <a:noFill/>
          </a:ln>
        </p:spPr>
        <p:txBody>
          <a:bodyPr spcFirstLastPara="1" wrap="square" lIns="68550" tIns="34275" rIns="68550"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050" b="0" i="0" u="none" strike="noStrike" cap="none">
              <a:solidFill>
                <a:srgbClr val="FFFFFF"/>
              </a:solidFill>
              <a:latin typeface="Arial"/>
              <a:ea typeface="Arial"/>
              <a:cs typeface="Arial"/>
              <a:sym typeface="Arial"/>
            </a:endParaRPr>
          </a:p>
        </p:txBody>
      </p:sp>
      <p:sp>
        <p:nvSpPr>
          <p:cNvPr id="10530" name="Google Shape;10530;p9"/>
          <p:cNvSpPr/>
          <p:nvPr/>
        </p:nvSpPr>
        <p:spPr>
          <a:xfrm>
            <a:off x="6326126" y="2056202"/>
            <a:ext cx="1050662" cy="1050662"/>
          </a:xfrm>
          <a:prstGeom prst="ellipse">
            <a:avLst/>
          </a:prstGeom>
          <a:solidFill>
            <a:srgbClr val="FFBF3F"/>
          </a:solidFill>
          <a:ln>
            <a:noFill/>
          </a:ln>
        </p:spPr>
        <p:txBody>
          <a:bodyPr spcFirstLastPara="1" wrap="square" lIns="68550" tIns="34275" rIns="68550"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050" b="0" i="0" u="none" strike="noStrike" cap="none">
              <a:solidFill>
                <a:srgbClr val="FFFFFF"/>
              </a:solidFill>
              <a:latin typeface="Arial"/>
              <a:ea typeface="Arial"/>
              <a:cs typeface="Arial"/>
              <a:sym typeface="Arial"/>
            </a:endParaRPr>
          </a:p>
        </p:txBody>
      </p:sp>
      <p:grpSp>
        <p:nvGrpSpPr>
          <p:cNvPr id="10531" name="Google Shape;10531;p9"/>
          <p:cNvGrpSpPr/>
          <p:nvPr/>
        </p:nvGrpSpPr>
        <p:grpSpPr>
          <a:xfrm>
            <a:off x="2064055" y="2245093"/>
            <a:ext cx="624461" cy="645782"/>
            <a:chOff x="2949625" y="1046925"/>
            <a:chExt cx="98850" cy="102225"/>
          </a:xfrm>
        </p:grpSpPr>
        <p:sp>
          <p:nvSpPr>
            <p:cNvPr id="10532" name="Google Shape;10532;p9"/>
            <p:cNvSpPr/>
            <p:nvPr/>
          </p:nvSpPr>
          <p:spPr>
            <a:xfrm>
              <a:off x="2949625" y="1108075"/>
              <a:ext cx="15100" cy="34375"/>
            </a:xfrm>
            <a:custGeom>
              <a:avLst/>
              <a:gdLst/>
              <a:ahLst/>
              <a:cxnLst/>
              <a:rect l="l" t="t" r="r" b="b"/>
              <a:pathLst>
                <a:path w="604" h="1375" extrusionOk="0">
                  <a:moveTo>
                    <a:pt x="403" y="202"/>
                  </a:moveTo>
                  <a:lnTo>
                    <a:pt x="403" y="1173"/>
                  </a:lnTo>
                  <a:lnTo>
                    <a:pt x="202" y="1173"/>
                  </a:lnTo>
                  <a:lnTo>
                    <a:pt x="202" y="202"/>
                  </a:lnTo>
                  <a:close/>
                  <a:moveTo>
                    <a:pt x="101" y="1"/>
                  </a:moveTo>
                  <a:lnTo>
                    <a:pt x="68" y="17"/>
                  </a:lnTo>
                  <a:lnTo>
                    <a:pt x="34" y="34"/>
                  </a:lnTo>
                  <a:lnTo>
                    <a:pt x="1" y="68"/>
                  </a:lnTo>
                  <a:lnTo>
                    <a:pt x="1" y="101"/>
                  </a:lnTo>
                  <a:lnTo>
                    <a:pt x="1" y="1274"/>
                  </a:lnTo>
                  <a:lnTo>
                    <a:pt x="1" y="1324"/>
                  </a:lnTo>
                  <a:lnTo>
                    <a:pt x="34" y="1357"/>
                  </a:lnTo>
                  <a:lnTo>
                    <a:pt x="68" y="1374"/>
                  </a:lnTo>
                  <a:lnTo>
                    <a:pt x="537" y="1374"/>
                  </a:lnTo>
                  <a:lnTo>
                    <a:pt x="570" y="1357"/>
                  </a:lnTo>
                  <a:lnTo>
                    <a:pt x="604" y="1324"/>
                  </a:lnTo>
                  <a:lnTo>
                    <a:pt x="604" y="1274"/>
                  </a:lnTo>
                  <a:lnTo>
                    <a:pt x="604" y="101"/>
                  </a:lnTo>
                  <a:lnTo>
                    <a:pt x="604" y="68"/>
                  </a:lnTo>
                  <a:lnTo>
                    <a:pt x="570" y="34"/>
                  </a:lnTo>
                  <a:lnTo>
                    <a:pt x="537" y="17"/>
                  </a:lnTo>
                  <a:lnTo>
                    <a:pt x="503"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33" name="Google Shape;10533;p9"/>
            <p:cNvSpPr/>
            <p:nvPr/>
          </p:nvSpPr>
          <p:spPr>
            <a:xfrm>
              <a:off x="2961775" y="1111850"/>
              <a:ext cx="86700" cy="37300"/>
            </a:xfrm>
            <a:custGeom>
              <a:avLst/>
              <a:gdLst/>
              <a:ahLst/>
              <a:cxnLst/>
              <a:rect l="l" t="t" r="r" b="b"/>
              <a:pathLst>
                <a:path w="3468" h="1492" extrusionOk="0">
                  <a:moveTo>
                    <a:pt x="3183" y="0"/>
                  </a:moveTo>
                  <a:lnTo>
                    <a:pt x="3116" y="17"/>
                  </a:lnTo>
                  <a:lnTo>
                    <a:pt x="3066" y="17"/>
                  </a:lnTo>
                  <a:lnTo>
                    <a:pt x="2999" y="51"/>
                  </a:lnTo>
                  <a:lnTo>
                    <a:pt x="2061" y="637"/>
                  </a:lnTo>
                  <a:lnTo>
                    <a:pt x="2027" y="654"/>
                  </a:lnTo>
                  <a:lnTo>
                    <a:pt x="2011" y="687"/>
                  </a:lnTo>
                  <a:lnTo>
                    <a:pt x="2011" y="737"/>
                  </a:lnTo>
                  <a:lnTo>
                    <a:pt x="2027" y="771"/>
                  </a:lnTo>
                  <a:lnTo>
                    <a:pt x="2044" y="804"/>
                  </a:lnTo>
                  <a:lnTo>
                    <a:pt x="2094" y="821"/>
                  </a:lnTo>
                  <a:lnTo>
                    <a:pt x="2128" y="821"/>
                  </a:lnTo>
                  <a:lnTo>
                    <a:pt x="2161" y="804"/>
                  </a:lnTo>
                  <a:lnTo>
                    <a:pt x="3099" y="218"/>
                  </a:lnTo>
                  <a:lnTo>
                    <a:pt x="3183" y="218"/>
                  </a:lnTo>
                  <a:lnTo>
                    <a:pt x="3217" y="235"/>
                  </a:lnTo>
                  <a:lnTo>
                    <a:pt x="3250" y="268"/>
                  </a:lnTo>
                  <a:lnTo>
                    <a:pt x="3267" y="302"/>
                  </a:lnTo>
                  <a:lnTo>
                    <a:pt x="3267" y="352"/>
                  </a:lnTo>
                  <a:lnTo>
                    <a:pt x="3250" y="386"/>
                  </a:lnTo>
                  <a:lnTo>
                    <a:pt x="3217" y="402"/>
                  </a:lnTo>
                  <a:lnTo>
                    <a:pt x="1759" y="1257"/>
                  </a:lnTo>
                  <a:lnTo>
                    <a:pt x="1709" y="1273"/>
                  </a:lnTo>
                  <a:lnTo>
                    <a:pt x="1642" y="1290"/>
                  </a:lnTo>
                  <a:lnTo>
                    <a:pt x="1592" y="1290"/>
                  </a:lnTo>
                  <a:lnTo>
                    <a:pt x="1542" y="1273"/>
                  </a:lnTo>
                  <a:lnTo>
                    <a:pt x="419" y="905"/>
                  </a:lnTo>
                  <a:lnTo>
                    <a:pt x="51" y="905"/>
                  </a:lnTo>
                  <a:lnTo>
                    <a:pt x="34" y="938"/>
                  </a:lnTo>
                  <a:lnTo>
                    <a:pt x="0" y="955"/>
                  </a:lnTo>
                  <a:lnTo>
                    <a:pt x="0" y="1005"/>
                  </a:lnTo>
                  <a:lnTo>
                    <a:pt x="0" y="1039"/>
                  </a:lnTo>
                  <a:lnTo>
                    <a:pt x="34" y="1072"/>
                  </a:lnTo>
                  <a:lnTo>
                    <a:pt x="51" y="1089"/>
                  </a:lnTo>
                  <a:lnTo>
                    <a:pt x="101" y="1106"/>
                  </a:lnTo>
                  <a:lnTo>
                    <a:pt x="369" y="1106"/>
                  </a:lnTo>
                  <a:lnTo>
                    <a:pt x="1475" y="1458"/>
                  </a:lnTo>
                  <a:lnTo>
                    <a:pt x="1542" y="1474"/>
                  </a:lnTo>
                  <a:lnTo>
                    <a:pt x="1625" y="1491"/>
                  </a:lnTo>
                  <a:lnTo>
                    <a:pt x="1743" y="1474"/>
                  </a:lnTo>
                  <a:lnTo>
                    <a:pt x="1860" y="1424"/>
                  </a:lnTo>
                  <a:lnTo>
                    <a:pt x="3317" y="587"/>
                  </a:lnTo>
                  <a:lnTo>
                    <a:pt x="3367" y="553"/>
                  </a:lnTo>
                  <a:lnTo>
                    <a:pt x="3401" y="503"/>
                  </a:lnTo>
                  <a:lnTo>
                    <a:pt x="3434" y="453"/>
                  </a:lnTo>
                  <a:lnTo>
                    <a:pt x="3451" y="402"/>
                  </a:lnTo>
                  <a:lnTo>
                    <a:pt x="3468" y="335"/>
                  </a:lnTo>
                  <a:lnTo>
                    <a:pt x="3468" y="268"/>
                  </a:lnTo>
                  <a:lnTo>
                    <a:pt x="3451" y="218"/>
                  </a:lnTo>
                  <a:lnTo>
                    <a:pt x="3418" y="168"/>
                  </a:lnTo>
                  <a:lnTo>
                    <a:pt x="3384" y="118"/>
                  </a:lnTo>
                  <a:lnTo>
                    <a:pt x="3351" y="67"/>
                  </a:lnTo>
                  <a:lnTo>
                    <a:pt x="3300" y="34"/>
                  </a:lnTo>
                  <a:lnTo>
                    <a:pt x="3233" y="17"/>
                  </a:lnTo>
                  <a:lnTo>
                    <a:pt x="3183"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34" name="Google Shape;10534;p9"/>
            <p:cNvSpPr/>
            <p:nvPr/>
          </p:nvSpPr>
          <p:spPr>
            <a:xfrm>
              <a:off x="2960925" y="1111000"/>
              <a:ext cx="58675" cy="22225"/>
            </a:xfrm>
            <a:custGeom>
              <a:avLst/>
              <a:gdLst/>
              <a:ahLst/>
              <a:cxnLst/>
              <a:rect l="l" t="t" r="r" b="b"/>
              <a:pathLst>
                <a:path w="2347" h="889" extrusionOk="0">
                  <a:moveTo>
                    <a:pt x="101" y="1"/>
                  </a:moveTo>
                  <a:lnTo>
                    <a:pt x="68" y="18"/>
                  </a:lnTo>
                  <a:lnTo>
                    <a:pt x="34" y="34"/>
                  </a:lnTo>
                  <a:lnTo>
                    <a:pt x="18" y="68"/>
                  </a:lnTo>
                  <a:lnTo>
                    <a:pt x="1" y="101"/>
                  </a:lnTo>
                  <a:lnTo>
                    <a:pt x="18" y="135"/>
                  </a:lnTo>
                  <a:lnTo>
                    <a:pt x="34" y="168"/>
                  </a:lnTo>
                  <a:lnTo>
                    <a:pt x="68" y="202"/>
                  </a:lnTo>
                  <a:lnTo>
                    <a:pt x="688" y="202"/>
                  </a:lnTo>
                  <a:lnTo>
                    <a:pt x="1375" y="470"/>
                  </a:lnTo>
                  <a:lnTo>
                    <a:pt x="2045" y="470"/>
                  </a:lnTo>
                  <a:lnTo>
                    <a:pt x="2078" y="487"/>
                  </a:lnTo>
                  <a:lnTo>
                    <a:pt x="2112" y="503"/>
                  </a:lnTo>
                  <a:lnTo>
                    <a:pt x="2145" y="537"/>
                  </a:lnTo>
                  <a:lnTo>
                    <a:pt x="2145" y="570"/>
                  </a:lnTo>
                  <a:lnTo>
                    <a:pt x="2145" y="621"/>
                  </a:lnTo>
                  <a:lnTo>
                    <a:pt x="2112" y="654"/>
                  </a:lnTo>
                  <a:lnTo>
                    <a:pt x="2078" y="671"/>
                  </a:lnTo>
                  <a:lnTo>
                    <a:pt x="2045" y="688"/>
                  </a:lnTo>
                  <a:lnTo>
                    <a:pt x="1190" y="688"/>
                  </a:lnTo>
                  <a:lnTo>
                    <a:pt x="1157" y="721"/>
                  </a:lnTo>
                  <a:lnTo>
                    <a:pt x="1123" y="755"/>
                  </a:lnTo>
                  <a:lnTo>
                    <a:pt x="1123" y="788"/>
                  </a:lnTo>
                  <a:lnTo>
                    <a:pt x="1123" y="822"/>
                  </a:lnTo>
                  <a:lnTo>
                    <a:pt x="1157" y="855"/>
                  </a:lnTo>
                  <a:lnTo>
                    <a:pt x="1190" y="872"/>
                  </a:lnTo>
                  <a:lnTo>
                    <a:pt x="1224" y="889"/>
                  </a:lnTo>
                  <a:lnTo>
                    <a:pt x="2112" y="889"/>
                  </a:lnTo>
                  <a:lnTo>
                    <a:pt x="2162" y="855"/>
                  </a:lnTo>
                  <a:lnTo>
                    <a:pt x="2212" y="838"/>
                  </a:lnTo>
                  <a:lnTo>
                    <a:pt x="2262" y="788"/>
                  </a:lnTo>
                  <a:lnTo>
                    <a:pt x="2296" y="755"/>
                  </a:lnTo>
                  <a:lnTo>
                    <a:pt x="2329" y="704"/>
                  </a:lnTo>
                  <a:lnTo>
                    <a:pt x="2346" y="637"/>
                  </a:lnTo>
                  <a:lnTo>
                    <a:pt x="2346" y="570"/>
                  </a:lnTo>
                  <a:lnTo>
                    <a:pt x="2346" y="520"/>
                  </a:lnTo>
                  <a:lnTo>
                    <a:pt x="2329" y="453"/>
                  </a:lnTo>
                  <a:lnTo>
                    <a:pt x="2296" y="403"/>
                  </a:lnTo>
                  <a:lnTo>
                    <a:pt x="2262" y="353"/>
                  </a:lnTo>
                  <a:lnTo>
                    <a:pt x="2212" y="319"/>
                  </a:lnTo>
                  <a:lnTo>
                    <a:pt x="2162" y="302"/>
                  </a:lnTo>
                  <a:lnTo>
                    <a:pt x="2112" y="269"/>
                  </a:lnTo>
                  <a:lnTo>
                    <a:pt x="1442" y="269"/>
                  </a:lnTo>
                  <a:lnTo>
                    <a:pt x="738"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35" name="Google Shape;10535;p9"/>
            <p:cNvSpPr/>
            <p:nvPr/>
          </p:nvSpPr>
          <p:spPr>
            <a:xfrm>
              <a:off x="2974750" y="1046925"/>
              <a:ext cx="60325" cy="60350"/>
            </a:xfrm>
            <a:custGeom>
              <a:avLst/>
              <a:gdLst/>
              <a:ahLst/>
              <a:cxnLst/>
              <a:rect l="l" t="t" r="r" b="b"/>
              <a:pathLst>
                <a:path w="2413" h="2414" extrusionOk="0">
                  <a:moveTo>
                    <a:pt x="1207" y="202"/>
                  </a:moveTo>
                  <a:lnTo>
                    <a:pt x="1324" y="219"/>
                  </a:lnTo>
                  <a:lnTo>
                    <a:pt x="1408" y="219"/>
                  </a:lnTo>
                  <a:lnTo>
                    <a:pt x="1609" y="286"/>
                  </a:lnTo>
                  <a:lnTo>
                    <a:pt x="1776" y="369"/>
                  </a:lnTo>
                  <a:lnTo>
                    <a:pt x="1927" y="503"/>
                  </a:lnTo>
                  <a:lnTo>
                    <a:pt x="2044" y="654"/>
                  </a:lnTo>
                  <a:lnTo>
                    <a:pt x="2145" y="822"/>
                  </a:lnTo>
                  <a:lnTo>
                    <a:pt x="2195" y="1006"/>
                  </a:lnTo>
                  <a:lnTo>
                    <a:pt x="2212" y="1106"/>
                  </a:lnTo>
                  <a:lnTo>
                    <a:pt x="2212" y="1207"/>
                  </a:lnTo>
                  <a:lnTo>
                    <a:pt x="2212" y="1307"/>
                  </a:lnTo>
                  <a:lnTo>
                    <a:pt x="2195" y="1408"/>
                  </a:lnTo>
                  <a:lnTo>
                    <a:pt x="2145" y="1609"/>
                  </a:lnTo>
                  <a:lnTo>
                    <a:pt x="2044" y="1777"/>
                  </a:lnTo>
                  <a:lnTo>
                    <a:pt x="1927" y="1927"/>
                  </a:lnTo>
                  <a:lnTo>
                    <a:pt x="1776" y="2045"/>
                  </a:lnTo>
                  <a:lnTo>
                    <a:pt x="1609" y="2145"/>
                  </a:lnTo>
                  <a:lnTo>
                    <a:pt x="1408" y="2195"/>
                  </a:lnTo>
                  <a:lnTo>
                    <a:pt x="1324" y="2212"/>
                  </a:lnTo>
                  <a:lnTo>
                    <a:pt x="1106" y="2212"/>
                  </a:lnTo>
                  <a:lnTo>
                    <a:pt x="1006" y="2195"/>
                  </a:lnTo>
                  <a:lnTo>
                    <a:pt x="822" y="2145"/>
                  </a:lnTo>
                  <a:lnTo>
                    <a:pt x="654" y="2045"/>
                  </a:lnTo>
                  <a:lnTo>
                    <a:pt x="503" y="1927"/>
                  </a:lnTo>
                  <a:lnTo>
                    <a:pt x="386" y="1777"/>
                  </a:lnTo>
                  <a:lnTo>
                    <a:pt x="286" y="1609"/>
                  </a:lnTo>
                  <a:lnTo>
                    <a:pt x="235" y="1408"/>
                  </a:lnTo>
                  <a:lnTo>
                    <a:pt x="219" y="1307"/>
                  </a:lnTo>
                  <a:lnTo>
                    <a:pt x="202" y="1207"/>
                  </a:lnTo>
                  <a:lnTo>
                    <a:pt x="219" y="1106"/>
                  </a:lnTo>
                  <a:lnTo>
                    <a:pt x="235" y="1006"/>
                  </a:lnTo>
                  <a:lnTo>
                    <a:pt x="286" y="822"/>
                  </a:lnTo>
                  <a:lnTo>
                    <a:pt x="386" y="654"/>
                  </a:lnTo>
                  <a:lnTo>
                    <a:pt x="503" y="503"/>
                  </a:lnTo>
                  <a:lnTo>
                    <a:pt x="654" y="369"/>
                  </a:lnTo>
                  <a:lnTo>
                    <a:pt x="822" y="286"/>
                  </a:lnTo>
                  <a:lnTo>
                    <a:pt x="1006" y="219"/>
                  </a:lnTo>
                  <a:lnTo>
                    <a:pt x="1106" y="219"/>
                  </a:lnTo>
                  <a:lnTo>
                    <a:pt x="1207" y="202"/>
                  </a:lnTo>
                  <a:close/>
                  <a:moveTo>
                    <a:pt x="1207" y="1"/>
                  </a:moveTo>
                  <a:lnTo>
                    <a:pt x="1090" y="18"/>
                  </a:lnTo>
                  <a:lnTo>
                    <a:pt x="972" y="34"/>
                  </a:lnTo>
                  <a:lnTo>
                    <a:pt x="855" y="51"/>
                  </a:lnTo>
                  <a:lnTo>
                    <a:pt x="738" y="101"/>
                  </a:lnTo>
                  <a:lnTo>
                    <a:pt x="637" y="152"/>
                  </a:lnTo>
                  <a:lnTo>
                    <a:pt x="537" y="219"/>
                  </a:lnTo>
                  <a:lnTo>
                    <a:pt x="453" y="286"/>
                  </a:lnTo>
                  <a:lnTo>
                    <a:pt x="353" y="353"/>
                  </a:lnTo>
                  <a:lnTo>
                    <a:pt x="286" y="436"/>
                  </a:lnTo>
                  <a:lnTo>
                    <a:pt x="219" y="537"/>
                  </a:lnTo>
                  <a:lnTo>
                    <a:pt x="152" y="637"/>
                  </a:lnTo>
                  <a:lnTo>
                    <a:pt x="101" y="738"/>
                  </a:lnTo>
                  <a:lnTo>
                    <a:pt x="68" y="855"/>
                  </a:lnTo>
                  <a:lnTo>
                    <a:pt x="34" y="972"/>
                  </a:lnTo>
                  <a:lnTo>
                    <a:pt x="18" y="1090"/>
                  </a:lnTo>
                  <a:lnTo>
                    <a:pt x="1" y="1207"/>
                  </a:lnTo>
                  <a:lnTo>
                    <a:pt x="18" y="1341"/>
                  </a:lnTo>
                  <a:lnTo>
                    <a:pt x="34" y="1458"/>
                  </a:lnTo>
                  <a:lnTo>
                    <a:pt x="68" y="1576"/>
                  </a:lnTo>
                  <a:lnTo>
                    <a:pt x="101" y="1676"/>
                  </a:lnTo>
                  <a:lnTo>
                    <a:pt x="152" y="1793"/>
                  </a:lnTo>
                  <a:lnTo>
                    <a:pt x="219" y="1894"/>
                  </a:lnTo>
                  <a:lnTo>
                    <a:pt x="286" y="1978"/>
                  </a:lnTo>
                  <a:lnTo>
                    <a:pt x="353" y="2061"/>
                  </a:lnTo>
                  <a:lnTo>
                    <a:pt x="453" y="2145"/>
                  </a:lnTo>
                  <a:lnTo>
                    <a:pt x="537" y="2212"/>
                  </a:lnTo>
                  <a:lnTo>
                    <a:pt x="637" y="2279"/>
                  </a:lnTo>
                  <a:lnTo>
                    <a:pt x="738" y="2329"/>
                  </a:lnTo>
                  <a:lnTo>
                    <a:pt x="855" y="2363"/>
                  </a:lnTo>
                  <a:lnTo>
                    <a:pt x="972" y="2396"/>
                  </a:lnTo>
                  <a:lnTo>
                    <a:pt x="1090" y="2413"/>
                  </a:lnTo>
                  <a:lnTo>
                    <a:pt x="1341" y="2413"/>
                  </a:lnTo>
                  <a:lnTo>
                    <a:pt x="1458" y="2396"/>
                  </a:lnTo>
                  <a:lnTo>
                    <a:pt x="1575" y="2363"/>
                  </a:lnTo>
                  <a:lnTo>
                    <a:pt x="1676" y="2329"/>
                  </a:lnTo>
                  <a:lnTo>
                    <a:pt x="1793" y="2279"/>
                  </a:lnTo>
                  <a:lnTo>
                    <a:pt x="1894" y="2212"/>
                  </a:lnTo>
                  <a:lnTo>
                    <a:pt x="1977" y="2145"/>
                  </a:lnTo>
                  <a:lnTo>
                    <a:pt x="2061" y="2061"/>
                  </a:lnTo>
                  <a:lnTo>
                    <a:pt x="2145" y="1978"/>
                  </a:lnTo>
                  <a:lnTo>
                    <a:pt x="2212" y="1894"/>
                  </a:lnTo>
                  <a:lnTo>
                    <a:pt x="2279" y="1793"/>
                  </a:lnTo>
                  <a:lnTo>
                    <a:pt x="2329" y="1676"/>
                  </a:lnTo>
                  <a:lnTo>
                    <a:pt x="2363" y="1576"/>
                  </a:lnTo>
                  <a:lnTo>
                    <a:pt x="2396" y="1458"/>
                  </a:lnTo>
                  <a:lnTo>
                    <a:pt x="2413" y="1341"/>
                  </a:lnTo>
                  <a:lnTo>
                    <a:pt x="2413" y="1207"/>
                  </a:lnTo>
                  <a:lnTo>
                    <a:pt x="2413" y="1090"/>
                  </a:lnTo>
                  <a:lnTo>
                    <a:pt x="2396" y="972"/>
                  </a:lnTo>
                  <a:lnTo>
                    <a:pt x="2363" y="855"/>
                  </a:lnTo>
                  <a:lnTo>
                    <a:pt x="2329" y="738"/>
                  </a:lnTo>
                  <a:lnTo>
                    <a:pt x="2279" y="637"/>
                  </a:lnTo>
                  <a:lnTo>
                    <a:pt x="2212" y="537"/>
                  </a:lnTo>
                  <a:lnTo>
                    <a:pt x="2145" y="436"/>
                  </a:lnTo>
                  <a:lnTo>
                    <a:pt x="2061" y="353"/>
                  </a:lnTo>
                  <a:lnTo>
                    <a:pt x="1977" y="286"/>
                  </a:lnTo>
                  <a:lnTo>
                    <a:pt x="1894" y="219"/>
                  </a:lnTo>
                  <a:lnTo>
                    <a:pt x="1793" y="152"/>
                  </a:lnTo>
                  <a:lnTo>
                    <a:pt x="1676" y="101"/>
                  </a:lnTo>
                  <a:lnTo>
                    <a:pt x="1575" y="51"/>
                  </a:lnTo>
                  <a:lnTo>
                    <a:pt x="1458" y="34"/>
                  </a:lnTo>
                  <a:lnTo>
                    <a:pt x="1341" y="18"/>
                  </a:lnTo>
                  <a:lnTo>
                    <a:pt x="1207"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36" name="Google Shape;10536;p9"/>
            <p:cNvSpPr/>
            <p:nvPr/>
          </p:nvSpPr>
          <p:spPr>
            <a:xfrm>
              <a:off x="3002400" y="1060325"/>
              <a:ext cx="10075" cy="7150"/>
            </a:xfrm>
            <a:custGeom>
              <a:avLst/>
              <a:gdLst/>
              <a:ahLst/>
              <a:cxnLst/>
              <a:rect l="l" t="t" r="r" b="b"/>
              <a:pathLst>
                <a:path w="403" h="286" extrusionOk="0">
                  <a:moveTo>
                    <a:pt x="67" y="1"/>
                  </a:moveTo>
                  <a:lnTo>
                    <a:pt x="34" y="18"/>
                  </a:lnTo>
                  <a:lnTo>
                    <a:pt x="17" y="51"/>
                  </a:lnTo>
                  <a:lnTo>
                    <a:pt x="0" y="101"/>
                  </a:lnTo>
                  <a:lnTo>
                    <a:pt x="17" y="135"/>
                  </a:lnTo>
                  <a:lnTo>
                    <a:pt x="34" y="168"/>
                  </a:lnTo>
                  <a:lnTo>
                    <a:pt x="67" y="185"/>
                  </a:lnTo>
                  <a:lnTo>
                    <a:pt x="101" y="202"/>
                  </a:lnTo>
                  <a:lnTo>
                    <a:pt x="168" y="202"/>
                  </a:lnTo>
                  <a:lnTo>
                    <a:pt x="218" y="252"/>
                  </a:lnTo>
                  <a:lnTo>
                    <a:pt x="252" y="269"/>
                  </a:lnTo>
                  <a:lnTo>
                    <a:pt x="302" y="286"/>
                  </a:lnTo>
                  <a:lnTo>
                    <a:pt x="335" y="269"/>
                  </a:lnTo>
                  <a:lnTo>
                    <a:pt x="369" y="252"/>
                  </a:lnTo>
                  <a:lnTo>
                    <a:pt x="386" y="219"/>
                  </a:lnTo>
                  <a:lnTo>
                    <a:pt x="402" y="185"/>
                  </a:lnTo>
                  <a:lnTo>
                    <a:pt x="386" y="152"/>
                  </a:lnTo>
                  <a:lnTo>
                    <a:pt x="369" y="101"/>
                  </a:lnTo>
                  <a:lnTo>
                    <a:pt x="319" y="68"/>
                  </a:lnTo>
                  <a:lnTo>
                    <a:pt x="252" y="18"/>
                  </a:lnTo>
                  <a:lnTo>
                    <a:pt x="185"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37" name="Google Shape;10537;p9"/>
            <p:cNvSpPr/>
            <p:nvPr/>
          </p:nvSpPr>
          <p:spPr>
            <a:xfrm>
              <a:off x="2997375" y="1083775"/>
              <a:ext cx="9650" cy="7150"/>
            </a:xfrm>
            <a:custGeom>
              <a:avLst/>
              <a:gdLst/>
              <a:ahLst/>
              <a:cxnLst/>
              <a:rect l="l" t="t" r="r" b="b"/>
              <a:pathLst>
                <a:path w="386" h="286" extrusionOk="0">
                  <a:moveTo>
                    <a:pt x="101" y="1"/>
                  </a:moveTo>
                  <a:lnTo>
                    <a:pt x="67" y="18"/>
                  </a:lnTo>
                  <a:lnTo>
                    <a:pt x="34" y="35"/>
                  </a:lnTo>
                  <a:lnTo>
                    <a:pt x="0" y="68"/>
                  </a:lnTo>
                  <a:lnTo>
                    <a:pt x="0" y="102"/>
                  </a:lnTo>
                  <a:lnTo>
                    <a:pt x="0" y="135"/>
                  </a:lnTo>
                  <a:lnTo>
                    <a:pt x="34" y="169"/>
                  </a:lnTo>
                  <a:lnTo>
                    <a:pt x="84" y="219"/>
                  </a:lnTo>
                  <a:lnTo>
                    <a:pt x="151" y="269"/>
                  </a:lnTo>
                  <a:lnTo>
                    <a:pt x="218" y="286"/>
                  </a:lnTo>
                  <a:lnTo>
                    <a:pt x="335" y="286"/>
                  </a:lnTo>
                  <a:lnTo>
                    <a:pt x="352" y="269"/>
                  </a:lnTo>
                  <a:lnTo>
                    <a:pt x="386" y="236"/>
                  </a:lnTo>
                  <a:lnTo>
                    <a:pt x="386" y="185"/>
                  </a:lnTo>
                  <a:lnTo>
                    <a:pt x="386" y="152"/>
                  </a:lnTo>
                  <a:lnTo>
                    <a:pt x="352" y="118"/>
                  </a:lnTo>
                  <a:lnTo>
                    <a:pt x="335" y="102"/>
                  </a:lnTo>
                  <a:lnTo>
                    <a:pt x="285" y="85"/>
                  </a:lnTo>
                  <a:lnTo>
                    <a:pt x="218" y="85"/>
                  </a:lnTo>
                  <a:lnTo>
                    <a:pt x="168" y="35"/>
                  </a:lnTo>
                  <a:lnTo>
                    <a:pt x="134" y="18"/>
                  </a:lnTo>
                  <a:lnTo>
                    <a:pt x="101"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38" name="Google Shape;10538;p9"/>
            <p:cNvSpPr/>
            <p:nvPr/>
          </p:nvSpPr>
          <p:spPr>
            <a:xfrm>
              <a:off x="2996125" y="1060325"/>
              <a:ext cx="11325" cy="17625"/>
            </a:xfrm>
            <a:custGeom>
              <a:avLst/>
              <a:gdLst/>
              <a:ahLst/>
              <a:cxnLst/>
              <a:rect l="l" t="t" r="r" b="b"/>
              <a:pathLst>
                <a:path w="453" h="705" extrusionOk="0">
                  <a:moveTo>
                    <a:pt x="285" y="1"/>
                  </a:moveTo>
                  <a:lnTo>
                    <a:pt x="218" y="18"/>
                  </a:lnTo>
                  <a:lnTo>
                    <a:pt x="151" y="51"/>
                  </a:lnTo>
                  <a:lnTo>
                    <a:pt x="101" y="101"/>
                  </a:lnTo>
                  <a:lnTo>
                    <a:pt x="67" y="152"/>
                  </a:lnTo>
                  <a:lnTo>
                    <a:pt x="34" y="219"/>
                  </a:lnTo>
                  <a:lnTo>
                    <a:pt x="0" y="286"/>
                  </a:lnTo>
                  <a:lnTo>
                    <a:pt x="0" y="353"/>
                  </a:lnTo>
                  <a:lnTo>
                    <a:pt x="0" y="420"/>
                  </a:lnTo>
                  <a:lnTo>
                    <a:pt x="34" y="487"/>
                  </a:lnTo>
                  <a:lnTo>
                    <a:pt x="67" y="554"/>
                  </a:lnTo>
                  <a:lnTo>
                    <a:pt x="101" y="604"/>
                  </a:lnTo>
                  <a:lnTo>
                    <a:pt x="151" y="654"/>
                  </a:lnTo>
                  <a:lnTo>
                    <a:pt x="218" y="688"/>
                  </a:lnTo>
                  <a:lnTo>
                    <a:pt x="285" y="704"/>
                  </a:lnTo>
                  <a:lnTo>
                    <a:pt x="402" y="704"/>
                  </a:lnTo>
                  <a:lnTo>
                    <a:pt x="436" y="688"/>
                  </a:lnTo>
                  <a:lnTo>
                    <a:pt x="452" y="654"/>
                  </a:lnTo>
                  <a:lnTo>
                    <a:pt x="452" y="604"/>
                  </a:lnTo>
                  <a:lnTo>
                    <a:pt x="452" y="570"/>
                  </a:lnTo>
                  <a:lnTo>
                    <a:pt x="436" y="537"/>
                  </a:lnTo>
                  <a:lnTo>
                    <a:pt x="402" y="520"/>
                  </a:lnTo>
                  <a:lnTo>
                    <a:pt x="352" y="503"/>
                  </a:lnTo>
                  <a:lnTo>
                    <a:pt x="302" y="503"/>
                  </a:lnTo>
                  <a:lnTo>
                    <a:pt x="251" y="470"/>
                  </a:lnTo>
                  <a:lnTo>
                    <a:pt x="218" y="420"/>
                  </a:lnTo>
                  <a:lnTo>
                    <a:pt x="201" y="353"/>
                  </a:lnTo>
                  <a:lnTo>
                    <a:pt x="218" y="286"/>
                  </a:lnTo>
                  <a:lnTo>
                    <a:pt x="251" y="235"/>
                  </a:lnTo>
                  <a:lnTo>
                    <a:pt x="302" y="202"/>
                  </a:lnTo>
                  <a:lnTo>
                    <a:pt x="352" y="202"/>
                  </a:lnTo>
                  <a:lnTo>
                    <a:pt x="402" y="185"/>
                  </a:lnTo>
                  <a:lnTo>
                    <a:pt x="436" y="168"/>
                  </a:lnTo>
                  <a:lnTo>
                    <a:pt x="452" y="135"/>
                  </a:lnTo>
                  <a:lnTo>
                    <a:pt x="452" y="101"/>
                  </a:lnTo>
                  <a:lnTo>
                    <a:pt x="452" y="51"/>
                  </a:lnTo>
                  <a:lnTo>
                    <a:pt x="436" y="18"/>
                  </a:lnTo>
                  <a:lnTo>
                    <a:pt x="402"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39" name="Google Shape;10539;p9"/>
            <p:cNvSpPr/>
            <p:nvPr/>
          </p:nvSpPr>
          <p:spPr>
            <a:xfrm>
              <a:off x="3002400" y="1072900"/>
              <a:ext cx="11750" cy="18025"/>
            </a:xfrm>
            <a:custGeom>
              <a:avLst/>
              <a:gdLst/>
              <a:ahLst/>
              <a:cxnLst/>
              <a:rect l="l" t="t" r="r" b="b"/>
              <a:pathLst>
                <a:path w="470" h="721" extrusionOk="0">
                  <a:moveTo>
                    <a:pt x="101" y="0"/>
                  </a:moveTo>
                  <a:lnTo>
                    <a:pt x="67" y="17"/>
                  </a:lnTo>
                  <a:lnTo>
                    <a:pt x="34" y="34"/>
                  </a:lnTo>
                  <a:lnTo>
                    <a:pt x="17" y="67"/>
                  </a:lnTo>
                  <a:lnTo>
                    <a:pt x="0" y="101"/>
                  </a:lnTo>
                  <a:lnTo>
                    <a:pt x="17" y="151"/>
                  </a:lnTo>
                  <a:lnTo>
                    <a:pt x="34" y="185"/>
                  </a:lnTo>
                  <a:lnTo>
                    <a:pt x="67" y="201"/>
                  </a:lnTo>
                  <a:lnTo>
                    <a:pt x="101" y="201"/>
                  </a:lnTo>
                  <a:lnTo>
                    <a:pt x="168" y="218"/>
                  </a:lnTo>
                  <a:lnTo>
                    <a:pt x="218" y="252"/>
                  </a:lnTo>
                  <a:lnTo>
                    <a:pt x="252" y="302"/>
                  </a:lnTo>
                  <a:lnTo>
                    <a:pt x="268" y="369"/>
                  </a:lnTo>
                  <a:lnTo>
                    <a:pt x="252" y="436"/>
                  </a:lnTo>
                  <a:lnTo>
                    <a:pt x="218" y="486"/>
                  </a:lnTo>
                  <a:lnTo>
                    <a:pt x="168" y="520"/>
                  </a:lnTo>
                  <a:lnTo>
                    <a:pt x="101" y="520"/>
                  </a:lnTo>
                  <a:lnTo>
                    <a:pt x="67" y="537"/>
                  </a:lnTo>
                  <a:lnTo>
                    <a:pt x="34" y="553"/>
                  </a:lnTo>
                  <a:lnTo>
                    <a:pt x="17" y="587"/>
                  </a:lnTo>
                  <a:lnTo>
                    <a:pt x="0" y="620"/>
                  </a:lnTo>
                  <a:lnTo>
                    <a:pt x="17" y="671"/>
                  </a:lnTo>
                  <a:lnTo>
                    <a:pt x="34" y="704"/>
                  </a:lnTo>
                  <a:lnTo>
                    <a:pt x="67" y="721"/>
                  </a:lnTo>
                  <a:lnTo>
                    <a:pt x="185" y="721"/>
                  </a:lnTo>
                  <a:lnTo>
                    <a:pt x="252" y="704"/>
                  </a:lnTo>
                  <a:lnTo>
                    <a:pt x="302" y="671"/>
                  </a:lnTo>
                  <a:lnTo>
                    <a:pt x="369" y="620"/>
                  </a:lnTo>
                  <a:lnTo>
                    <a:pt x="402" y="570"/>
                  </a:lnTo>
                  <a:lnTo>
                    <a:pt x="436" y="503"/>
                  </a:lnTo>
                  <a:lnTo>
                    <a:pt x="453" y="436"/>
                  </a:lnTo>
                  <a:lnTo>
                    <a:pt x="469" y="369"/>
                  </a:lnTo>
                  <a:lnTo>
                    <a:pt x="453" y="302"/>
                  </a:lnTo>
                  <a:lnTo>
                    <a:pt x="436" y="235"/>
                  </a:lnTo>
                  <a:lnTo>
                    <a:pt x="402" y="168"/>
                  </a:lnTo>
                  <a:lnTo>
                    <a:pt x="369" y="118"/>
                  </a:lnTo>
                  <a:lnTo>
                    <a:pt x="302" y="67"/>
                  </a:lnTo>
                  <a:lnTo>
                    <a:pt x="252" y="34"/>
                  </a:lnTo>
                  <a:lnTo>
                    <a:pt x="185" y="17"/>
                  </a:lnTo>
                  <a:lnTo>
                    <a:pt x="101"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40" name="Google Shape;10540;p9"/>
            <p:cNvSpPr/>
            <p:nvPr/>
          </p:nvSpPr>
          <p:spPr>
            <a:xfrm>
              <a:off x="3001975" y="1085875"/>
              <a:ext cx="5050" cy="8400"/>
            </a:xfrm>
            <a:custGeom>
              <a:avLst/>
              <a:gdLst/>
              <a:ahLst/>
              <a:cxnLst/>
              <a:rect l="l" t="t" r="r" b="b"/>
              <a:pathLst>
                <a:path w="202" h="336" extrusionOk="0">
                  <a:moveTo>
                    <a:pt x="101" y="1"/>
                  </a:moveTo>
                  <a:lnTo>
                    <a:pt x="68" y="18"/>
                  </a:lnTo>
                  <a:lnTo>
                    <a:pt x="34" y="34"/>
                  </a:lnTo>
                  <a:lnTo>
                    <a:pt x="17" y="68"/>
                  </a:lnTo>
                  <a:lnTo>
                    <a:pt x="1" y="101"/>
                  </a:lnTo>
                  <a:lnTo>
                    <a:pt x="1" y="235"/>
                  </a:lnTo>
                  <a:lnTo>
                    <a:pt x="17" y="269"/>
                  </a:lnTo>
                  <a:lnTo>
                    <a:pt x="34" y="302"/>
                  </a:lnTo>
                  <a:lnTo>
                    <a:pt x="68" y="336"/>
                  </a:lnTo>
                  <a:lnTo>
                    <a:pt x="151" y="336"/>
                  </a:lnTo>
                  <a:lnTo>
                    <a:pt x="168" y="302"/>
                  </a:lnTo>
                  <a:lnTo>
                    <a:pt x="202" y="269"/>
                  </a:lnTo>
                  <a:lnTo>
                    <a:pt x="202" y="235"/>
                  </a:lnTo>
                  <a:lnTo>
                    <a:pt x="202" y="101"/>
                  </a:lnTo>
                  <a:lnTo>
                    <a:pt x="202" y="68"/>
                  </a:lnTo>
                  <a:lnTo>
                    <a:pt x="168" y="34"/>
                  </a:lnTo>
                  <a:lnTo>
                    <a:pt x="151" y="18"/>
                  </a:lnTo>
                  <a:lnTo>
                    <a:pt x="101"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41" name="Google Shape;10541;p9"/>
            <p:cNvSpPr/>
            <p:nvPr/>
          </p:nvSpPr>
          <p:spPr>
            <a:xfrm>
              <a:off x="3001975" y="1056975"/>
              <a:ext cx="5050" cy="8400"/>
            </a:xfrm>
            <a:custGeom>
              <a:avLst/>
              <a:gdLst/>
              <a:ahLst/>
              <a:cxnLst/>
              <a:rect l="l" t="t" r="r" b="b"/>
              <a:pathLst>
                <a:path w="202" h="336" extrusionOk="0">
                  <a:moveTo>
                    <a:pt x="68" y="1"/>
                  </a:moveTo>
                  <a:lnTo>
                    <a:pt x="34" y="34"/>
                  </a:lnTo>
                  <a:lnTo>
                    <a:pt x="17" y="51"/>
                  </a:lnTo>
                  <a:lnTo>
                    <a:pt x="1" y="101"/>
                  </a:lnTo>
                  <a:lnTo>
                    <a:pt x="1" y="235"/>
                  </a:lnTo>
                  <a:lnTo>
                    <a:pt x="17" y="269"/>
                  </a:lnTo>
                  <a:lnTo>
                    <a:pt x="34" y="302"/>
                  </a:lnTo>
                  <a:lnTo>
                    <a:pt x="68" y="319"/>
                  </a:lnTo>
                  <a:lnTo>
                    <a:pt x="101" y="336"/>
                  </a:lnTo>
                  <a:lnTo>
                    <a:pt x="151" y="319"/>
                  </a:lnTo>
                  <a:lnTo>
                    <a:pt x="168" y="302"/>
                  </a:lnTo>
                  <a:lnTo>
                    <a:pt x="202" y="269"/>
                  </a:lnTo>
                  <a:lnTo>
                    <a:pt x="202" y="235"/>
                  </a:lnTo>
                  <a:lnTo>
                    <a:pt x="202" y="101"/>
                  </a:lnTo>
                  <a:lnTo>
                    <a:pt x="202" y="51"/>
                  </a:lnTo>
                  <a:lnTo>
                    <a:pt x="168" y="34"/>
                  </a:lnTo>
                  <a:lnTo>
                    <a:pt x="151"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542" name="Google Shape;10542;p9"/>
          <p:cNvGrpSpPr/>
          <p:nvPr/>
        </p:nvGrpSpPr>
        <p:grpSpPr>
          <a:xfrm>
            <a:off x="4217194" y="2263887"/>
            <a:ext cx="627145" cy="626988"/>
            <a:chOff x="3140175" y="667125"/>
            <a:chExt cx="99275" cy="99250"/>
          </a:xfrm>
        </p:grpSpPr>
        <p:sp>
          <p:nvSpPr>
            <p:cNvPr id="10543" name="Google Shape;10543;p9"/>
            <p:cNvSpPr/>
            <p:nvPr/>
          </p:nvSpPr>
          <p:spPr>
            <a:xfrm>
              <a:off x="3140175" y="679250"/>
              <a:ext cx="87125" cy="87125"/>
            </a:xfrm>
            <a:custGeom>
              <a:avLst/>
              <a:gdLst/>
              <a:ahLst/>
              <a:cxnLst/>
              <a:rect l="l" t="t" r="r" b="b"/>
              <a:pathLst>
                <a:path w="3485" h="3485" extrusionOk="0">
                  <a:moveTo>
                    <a:pt x="2061" y="1"/>
                  </a:moveTo>
                  <a:lnTo>
                    <a:pt x="2027" y="18"/>
                  </a:lnTo>
                  <a:lnTo>
                    <a:pt x="1994" y="34"/>
                  </a:lnTo>
                  <a:lnTo>
                    <a:pt x="34" y="1994"/>
                  </a:lnTo>
                  <a:lnTo>
                    <a:pt x="17" y="2028"/>
                  </a:lnTo>
                  <a:lnTo>
                    <a:pt x="0" y="2061"/>
                  </a:lnTo>
                  <a:lnTo>
                    <a:pt x="17" y="2095"/>
                  </a:lnTo>
                  <a:lnTo>
                    <a:pt x="34" y="2128"/>
                  </a:lnTo>
                  <a:lnTo>
                    <a:pt x="1357" y="3451"/>
                  </a:lnTo>
                  <a:lnTo>
                    <a:pt x="1391" y="3485"/>
                  </a:lnTo>
                  <a:lnTo>
                    <a:pt x="1474" y="3485"/>
                  </a:lnTo>
                  <a:lnTo>
                    <a:pt x="1508" y="3451"/>
                  </a:lnTo>
                  <a:lnTo>
                    <a:pt x="3451" y="1508"/>
                  </a:lnTo>
                  <a:lnTo>
                    <a:pt x="3484" y="1475"/>
                  </a:lnTo>
                  <a:lnTo>
                    <a:pt x="3484" y="1425"/>
                  </a:lnTo>
                  <a:lnTo>
                    <a:pt x="3484" y="1391"/>
                  </a:lnTo>
                  <a:lnTo>
                    <a:pt x="3451" y="1358"/>
                  </a:lnTo>
                  <a:lnTo>
                    <a:pt x="3417" y="1341"/>
                  </a:lnTo>
                  <a:lnTo>
                    <a:pt x="3384" y="1324"/>
                  </a:lnTo>
                  <a:lnTo>
                    <a:pt x="3350" y="1341"/>
                  </a:lnTo>
                  <a:lnTo>
                    <a:pt x="3317" y="1358"/>
                  </a:lnTo>
                  <a:lnTo>
                    <a:pt x="1424" y="3250"/>
                  </a:lnTo>
                  <a:lnTo>
                    <a:pt x="252" y="2061"/>
                  </a:lnTo>
                  <a:lnTo>
                    <a:pt x="2128" y="185"/>
                  </a:lnTo>
                  <a:lnTo>
                    <a:pt x="2144" y="152"/>
                  </a:lnTo>
                  <a:lnTo>
                    <a:pt x="2161" y="101"/>
                  </a:lnTo>
                  <a:lnTo>
                    <a:pt x="2144" y="68"/>
                  </a:lnTo>
                  <a:lnTo>
                    <a:pt x="2128" y="34"/>
                  </a:lnTo>
                  <a:lnTo>
                    <a:pt x="2094" y="18"/>
                  </a:lnTo>
                  <a:lnTo>
                    <a:pt x="2061"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44" name="Google Shape;10544;p9"/>
            <p:cNvSpPr/>
            <p:nvPr/>
          </p:nvSpPr>
          <p:spPr>
            <a:xfrm>
              <a:off x="3190000" y="678850"/>
              <a:ext cx="38125" cy="38125"/>
            </a:xfrm>
            <a:custGeom>
              <a:avLst/>
              <a:gdLst/>
              <a:ahLst/>
              <a:cxnLst/>
              <a:rect l="l" t="t" r="r" b="b"/>
              <a:pathLst>
                <a:path w="1525" h="1525" extrusionOk="0">
                  <a:moveTo>
                    <a:pt x="51" y="0"/>
                  </a:moveTo>
                  <a:lnTo>
                    <a:pt x="17" y="17"/>
                  </a:lnTo>
                  <a:lnTo>
                    <a:pt x="1" y="50"/>
                  </a:lnTo>
                  <a:lnTo>
                    <a:pt x="1" y="84"/>
                  </a:lnTo>
                  <a:lnTo>
                    <a:pt x="1" y="134"/>
                  </a:lnTo>
                  <a:lnTo>
                    <a:pt x="17" y="168"/>
                  </a:lnTo>
                  <a:lnTo>
                    <a:pt x="51" y="184"/>
                  </a:lnTo>
                  <a:lnTo>
                    <a:pt x="84" y="201"/>
                  </a:lnTo>
                  <a:lnTo>
                    <a:pt x="1290" y="235"/>
                  </a:lnTo>
                  <a:lnTo>
                    <a:pt x="1324" y="1424"/>
                  </a:lnTo>
                  <a:lnTo>
                    <a:pt x="1324" y="1457"/>
                  </a:lnTo>
                  <a:lnTo>
                    <a:pt x="1341" y="1491"/>
                  </a:lnTo>
                  <a:lnTo>
                    <a:pt x="1374" y="1508"/>
                  </a:lnTo>
                  <a:lnTo>
                    <a:pt x="1424" y="1524"/>
                  </a:lnTo>
                  <a:lnTo>
                    <a:pt x="1458" y="1508"/>
                  </a:lnTo>
                  <a:lnTo>
                    <a:pt x="1491" y="1491"/>
                  </a:lnTo>
                  <a:lnTo>
                    <a:pt x="1508" y="1457"/>
                  </a:lnTo>
                  <a:lnTo>
                    <a:pt x="1525" y="1424"/>
                  </a:lnTo>
                  <a:lnTo>
                    <a:pt x="1475" y="134"/>
                  </a:lnTo>
                  <a:lnTo>
                    <a:pt x="1475" y="84"/>
                  </a:lnTo>
                  <a:lnTo>
                    <a:pt x="1458" y="67"/>
                  </a:lnTo>
                  <a:lnTo>
                    <a:pt x="1424" y="34"/>
                  </a:lnTo>
                  <a:lnTo>
                    <a:pt x="1391" y="34"/>
                  </a:lnTo>
                  <a:lnTo>
                    <a:pt x="101"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45" name="Google Shape;10545;p9"/>
            <p:cNvSpPr/>
            <p:nvPr/>
          </p:nvSpPr>
          <p:spPr>
            <a:xfrm>
              <a:off x="3204250" y="667125"/>
              <a:ext cx="35200" cy="35600"/>
            </a:xfrm>
            <a:custGeom>
              <a:avLst/>
              <a:gdLst/>
              <a:ahLst/>
              <a:cxnLst/>
              <a:rect l="l" t="t" r="r" b="b"/>
              <a:pathLst>
                <a:path w="1408" h="1424" extrusionOk="0">
                  <a:moveTo>
                    <a:pt x="704" y="0"/>
                  </a:moveTo>
                  <a:lnTo>
                    <a:pt x="570" y="17"/>
                  </a:lnTo>
                  <a:lnTo>
                    <a:pt x="436" y="50"/>
                  </a:lnTo>
                  <a:lnTo>
                    <a:pt x="302" y="117"/>
                  </a:lnTo>
                  <a:lnTo>
                    <a:pt x="201" y="218"/>
                  </a:lnTo>
                  <a:lnTo>
                    <a:pt x="134" y="285"/>
                  </a:lnTo>
                  <a:lnTo>
                    <a:pt x="67" y="369"/>
                  </a:lnTo>
                  <a:lnTo>
                    <a:pt x="34" y="469"/>
                  </a:lnTo>
                  <a:lnTo>
                    <a:pt x="0" y="570"/>
                  </a:lnTo>
                  <a:lnTo>
                    <a:pt x="0" y="603"/>
                  </a:lnTo>
                  <a:lnTo>
                    <a:pt x="17" y="637"/>
                  </a:lnTo>
                  <a:lnTo>
                    <a:pt x="50" y="670"/>
                  </a:lnTo>
                  <a:lnTo>
                    <a:pt x="84" y="687"/>
                  </a:lnTo>
                  <a:lnTo>
                    <a:pt x="117" y="687"/>
                  </a:lnTo>
                  <a:lnTo>
                    <a:pt x="151" y="670"/>
                  </a:lnTo>
                  <a:lnTo>
                    <a:pt x="184" y="637"/>
                  </a:lnTo>
                  <a:lnTo>
                    <a:pt x="201" y="603"/>
                  </a:lnTo>
                  <a:lnTo>
                    <a:pt x="218" y="536"/>
                  </a:lnTo>
                  <a:lnTo>
                    <a:pt x="251" y="469"/>
                  </a:lnTo>
                  <a:lnTo>
                    <a:pt x="285" y="419"/>
                  </a:lnTo>
                  <a:lnTo>
                    <a:pt x="335" y="352"/>
                  </a:lnTo>
                  <a:lnTo>
                    <a:pt x="419" y="285"/>
                  </a:lnTo>
                  <a:lnTo>
                    <a:pt x="503" y="251"/>
                  </a:lnTo>
                  <a:lnTo>
                    <a:pt x="603" y="218"/>
                  </a:lnTo>
                  <a:lnTo>
                    <a:pt x="704" y="201"/>
                  </a:lnTo>
                  <a:lnTo>
                    <a:pt x="787" y="218"/>
                  </a:lnTo>
                  <a:lnTo>
                    <a:pt x="888" y="251"/>
                  </a:lnTo>
                  <a:lnTo>
                    <a:pt x="972" y="285"/>
                  </a:lnTo>
                  <a:lnTo>
                    <a:pt x="1055" y="352"/>
                  </a:lnTo>
                  <a:lnTo>
                    <a:pt x="1122" y="436"/>
                  </a:lnTo>
                  <a:lnTo>
                    <a:pt x="1173" y="519"/>
                  </a:lnTo>
                  <a:lnTo>
                    <a:pt x="1189" y="620"/>
                  </a:lnTo>
                  <a:lnTo>
                    <a:pt x="1206" y="720"/>
                  </a:lnTo>
                  <a:lnTo>
                    <a:pt x="1189" y="804"/>
                  </a:lnTo>
                  <a:lnTo>
                    <a:pt x="1173" y="905"/>
                  </a:lnTo>
                  <a:lnTo>
                    <a:pt x="1122" y="988"/>
                  </a:lnTo>
                  <a:lnTo>
                    <a:pt x="1055" y="1072"/>
                  </a:lnTo>
                  <a:lnTo>
                    <a:pt x="972" y="1139"/>
                  </a:lnTo>
                  <a:lnTo>
                    <a:pt x="888" y="1189"/>
                  </a:lnTo>
                  <a:lnTo>
                    <a:pt x="787" y="1206"/>
                  </a:lnTo>
                  <a:lnTo>
                    <a:pt x="704" y="1223"/>
                  </a:lnTo>
                  <a:lnTo>
                    <a:pt x="603" y="1206"/>
                  </a:lnTo>
                  <a:lnTo>
                    <a:pt x="503" y="1189"/>
                  </a:lnTo>
                  <a:lnTo>
                    <a:pt x="419" y="1139"/>
                  </a:lnTo>
                  <a:lnTo>
                    <a:pt x="335" y="1072"/>
                  </a:lnTo>
                  <a:lnTo>
                    <a:pt x="302" y="1055"/>
                  </a:lnTo>
                  <a:lnTo>
                    <a:pt x="268" y="1039"/>
                  </a:lnTo>
                  <a:lnTo>
                    <a:pt x="235" y="1055"/>
                  </a:lnTo>
                  <a:lnTo>
                    <a:pt x="201" y="1072"/>
                  </a:lnTo>
                  <a:lnTo>
                    <a:pt x="168" y="1106"/>
                  </a:lnTo>
                  <a:lnTo>
                    <a:pt x="168" y="1139"/>
                  </a:lnTo>
                  <a:lnTo>
                    <a:pt x="168" y="1189"/>
                  </a:lnTo>
                  <a:lnTo>
                    <a:pt x="201" y="1223"/>
                  </a:lnTo>
                  <a:lnTo>
                    <a:pt x="302" y="1307"/>
                  </a:lnTo>
                  <a:lnTo>
                    <a:pt x="436" y="1374"/>
                  </a:lnTo>
                  <a:lnTo>
                    <a:pt x="570" y="1407"/>
                  </a:lnTo>
                  <a:lnTo>
                    <a:pt x="704" y="1424"/>
                  </a:lnTo>
                  <a:lnTo>
                    <a:pt x="838" y="1407"/>
                  </a:lnTo>
                  <a:lnTo>
                    <a:pt x="972" y="1374"/>
                  </a:lnTo>
                  <a:lnTo>
                    <a:pt x="1089" y="1307"/>
                  </a:lnTo>
                  <a:lnTo>
                    <a:pt x="1206" y="1223"/>
                  </a:lnTo>
                  <a:lnTo>
                    <a:pt x="1290" y="1106"/>
                  </a:lnTo>
                  <a:lnTo>
                    <a:pt x="1357" y="988"/>
                  </a:lnTo>
                  <a:lnTo>
                    <a:pt x="1390" y="854"/>
                  </a:lnTo>
                  <a:lnTo>
                    <a:pt x="1407" y="720"/>
                  </a:lnTo>
                  <a:lnTo>
                    <a:pt x="1390" y="586"/>
                  </a:lnTo>
                  <a:lnTo>
                    <a:pt x="1357" y="452"/>
                  </a:lnTo>
                  <a:lnTo>
                    <a:pt x="1290" y="318"/>
                  </a:lnTo>
                  <a:lnTo>
                    <a:pt x="1206" y="218"/>
                  </a:lnTo>
                  <a:lnTo>
                    <a:pt x="1089" y="117"/>
                  </a:lnTo>
                  <a:lnTo>
                    <a:pt x="972" y="50"/>
                  </a:lnTo>
                  <a:lnTo>
                    <a:pt x="838" y="17"/>
                  </a:lnTo>
                  <a:lnTo>
                    <a:pt x="704"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46" name="Google Shape;10546;p9"/>
            <p:cNvSpPr/>
            <p:nvPr/>
          </p:nvSpPr>
          <p:spPr>
            <a:xfrm>
              <a:off x="3190000" y="712350"/>
              <a:ext cx="6725" cy="9225"/>
            </a:xfrm>
            <a:custGeom>
              <a:avLst/>
              <a:gdLst/>
              <a:ahLst/>
              <a:cxnLst/>
              <a:rect l="l" t="t" r="r" b="b"/>
              <a:pathLst>
                <a:path w="269" h="369" extrusionOk="0">
                  <a:moveTo>
                    <a:pt x="68" y="0"/>
                  </a:moveTo>
                  <a:lnTo>
                    <a:pt x="34" y="34"/>
                  </a:lnTo>
                  <a:lnTo>
                    <a:pt x="1" y="67"/>
                  </a:lnTo>
                  <a:lnTo>
                    <a:pt x="1" y="101"/>
                  </a:lnTo>
                  <a:lnTo>
                    <a:pt x="1" y="134"/>
                  </a:lnTo>
                  <a:lnTo>
                    <a:pt x="34" y="168"/>
                  </a:lnTo>
                  <a:lnTo>
                    <a:pt x="51" y="218"/>
                  </a:lnTo>
                  <a:lnTo>
                    <a:pt x="68" y="268"/>
                  </a:lnTo>
                  <a:lnTo>
                    <a:pt x="68" y="318"/>
                  </a:lnTo>
                  <a:lnTo>
                    <a:pt x="101" y="352"/>
                  </a:lnTo>
                  <a:lnTo>
                    <a:pt x="118" y="369"/>
                  </a:lnTo>
                  <a:lnTo>
                    <a:pt x="202" y="369"/>
                  </a:lnTo>
                  <a:lnTo>
                    <a:pt x="235" y="352"/>
                  </a:lnTo>
                  <a:lnTo>
                    <a:pt x="252" y="318"/>
                  </a:lnTo>
                  <a:lnTo>
                    <a:pt x="269" y="285"/>
                  </a:lnTo>
                  <a:lnTo>
                    <a:pt x="269" y="218"/>
                  </a:lnTo>
                  <a:lnTo>
                    <a:pt x="252" y="151"/>
                  </a:lnTo>
                  <a:lnTo>
                    <a:pt x="218" y="84"/>
                  </a:lnTo>
                  <a:lnTo>
                    <a:pt x="168" y="34"/>
                  </a:lnTo>
                  <a:lnTo>
                    <a:pt x="135"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47" name="Google Shape;10547;p9"/>
            <p:cNvSpPr/>
            <p:nvPr/>
          </p:nvSpPr>
          <p:spPr>
            <a:xfrm>
              <a:off x="3171150" y="724475"/>
              <a:ext cx="6725" cy="9250"/>
            </a:xfrm>
            <a:custGeom>
              <a:avLst/>
              <a:gdLst/>
              <a:ahLst/>
              <a:cxnLst/>
              <a:rect l="l" t="t" r="r" b="b"/>
              <a:pathLst>
                <a:path w="269" h="370" extrusionOk="0">
                  <a:moveTo>
                    <a:pt x="68" y="1"/>
                  </a:moveTo>
                  <a:lnTo>
                    <a:pt x="34" y="18"/>
                  </a:lnTo>
                  <a:lnTo>
                    <a:pt x="18" y="51"/>
                  </a:lnTo>
                  <a:lnTo>
                    <a:pt x="1" y="85"/>
                  </a:lnTo>
                  <a:lnTo>
                    <a:pt x="18" y="152"/>
                  </a:lnTo>
                  <a:lnTo>
                    <a:pt x="34" y="219"/>
                  </a:lnTo>
                  <a:lnTo>
                    <a:pt x="68" y="286"/>
                  </a:lnTo>
                  <a:lnTo>
                    <a:pt x="101" y="336"/>
                  </a:lnTo>
                  <a:lnTo>
                    <a:pt x="135" y="369"/>
                  </a:lnTo>
                  <a:lnTo>
                    <a:pt x="219" y="369"/>
                  </a:lnTo>
                  <a:lnTo>
                    <a:pt x="252" y="336"/>
                  </a:lnTo>
                  <a:lnTo>
                    <a:pt x="269" y="302"/>
                  </a:lnTo>
                  <a:lnTo>
                    <a:pt x="269" y="269"/>
                  </a:lnTo>
                  <a:lnTo>
                    <a:pt x="269" y="235"/>
                  </a:lnTo>
                  <a:lnTo>
                    <a:pt x="252" y="202"/>
                  </a:lnTo>
                  <a:lnTo>
                    <a:pt x="219" y="152"/>
                  </a:lnTo>
                  <a:lnTo>
                    <a:pt x="202" y="101"/>
                  </a:lnTo>
                  <a:lnTo>
                    <a:pt x="202" y="51"/>
                  </a:lnTo>
                  <a:lnTo>
                    <a:pt x="185" y="18"/>
                  </a:lnTo>
                  <a:lnTo>
                    <a:pt x="152"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48" name="Google Shape;10548;p9"/>
            <p:cNvSpPr/>
            <p:nvPr/>
          </p:nvSpPr>
          <p:spPr>
            <a:xfrm>
              <a:off x="3179950" y="710675"/>
              <a:ext cx="15100" cy="15100"/>
            </a:xfrm>
            <a:custGeom>
              <a:avLst/>
              <a:gdLst/>
              <a:ahLst/>
              <a:cxnLst/>
              <a:rect l="l" t="t" r="r" b="b"/>
              <a:pathLst>
                <a:path w="604" h="604" extrusionOk="0">
                  <a:moveTo>
                    <a:pt x="269" y="0"/>
                  </a:moveTo>
                  <a:lnTo>
                    <a:pt x="202" y="17"/>
                  </a:lnTo>
                  <a:lnTo>
                    <a:pt x="151" y="50"/>
                  </a:lnTo>
                  <a:lnTo>
                    <a:pt x="101" y="101"/>
                  </a:lnTo>
                  <a:lnTo>
                    <a:pt x="51" y="151"/>
                  </a:lnTo>
                  <a:lnTo>
                    <a:pt x="17" y="201"/>
                  </a:lnTo>
                  <a:lnTo>
                    <a:pt x="1" y="268"/>
                  </a:lnTo>
                  <a:lnTo>
                    <a:pt x="1" y="335"/>
                  </a:lnTo>
                  <a:lnTo>
                    <a:pt x="1" y="402"/>
                  </a:lnTo>
                  <a:lnTo>
                    <a:pt x="17" y="452"/>
                  </a:lnTo>
                  <a:lnTo>
                    <a:pt x="51" y="519"/>
                  </a:lnTo>
                  <a:lnTo>
                    <a:pt x="101" y="570"/>
                  </a:lnTo>
                  <a:lnTo>
                    <a:pt x="135" y="586"/>
                  </a:lnTo>
                  <a:lnTo>
                    <a:pt x="168" y="603"/>
                  </a:lnTo>
                  <a:lnTo>
                    <a:pt x="202" y="586"/>
                  </a:lnTo>
                  <a:lnTo>
                    <a:pt x="235" y="570"/>
                  </a:lnTo>
                  <a:lnTo>
                    <a:pt x="269" y="536"/>
                  </a:lnTo>
                  <a:lnTo>
                    <a:pt x="269" y="503"/>
                  </a:lnTo>
                  <a:lnTo>
                    <a:pt x="269" y="469"/>
                  </a:lnTo>
                  <a:lnTo>
                    <a:pt x="235" y="436"/>
                  </a:lnTo>
                  <a:lnTo>
                    <a:pt x="202" y="385"/>
                  </a:lnTo>
                  <a:lnTo>
                    <a:pt x="202" y="335"/>
                  </a:lnTo>
                  <a:lnTo>
                    <a:pt x="202" y="285"/>
                  </a:lnTo>
                  <a:lnTo>
                    <a:pt x="235" y="235"/>
                  </a:lnTo>
                  <a:lnTo>
                    <a:pt x="285" y="218"/>
                  </a:lnTo>
                  <a:lnTo>
                    <a:pt x="336" y="201"/>
                  </a:lnTo>
                  <a:lnTo>
                    <a:pt x="386" y="218"/>
                  </a:lnTo>
                  <a:lnTo>
                    <a:pt x="436" y="235"/>
                  </a:lnTo>
                  <a:lnTo>
                    <a:pt x="470" y="268"/>
                  </a:lnTo>
                  <a:lnTo>
                    <a:pt x="537" y="268"/>
                  </a:lnTo>
                  <a:lnTo>
                    <a:pt x="570" y="235"/>
                  </a:lnTo>
                  <a:lnTo>
                    <a:pt x="587" y="201"/>
                  </a:lnTo>
                  <a:lnTo>
                    <a:pt x="604" y="168"/>
                  </a:lnTo>
                  <a:lnTo>
                    <a:pt x="587" y="134"/>
                  </a:lnTo>
                  <a:lnTo>
                    <a:pt x="570" y="101"/>
                  </a:lnTo>
                  <a:lnTo>
                    <a:pt x="520" y="50"/>
                  </a:lnTo>
                  <a:lnTo>
                    <a:pt x="470" y="17"/>
                  </a:lnTo>
                  <a:lnTo>
                    <a:pt x="403"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49" name="Google Shape;10549;p9"/>
            <p:cNvSpPr/>
            <p:nvPr/>
          </p:nvSpPr>
          <p:spPr>
            <a:xfrm>
              <a:off x="3173250" y="720725"/>
              <a:ext cx="15100" cy="15100"/>
            </a:xfrm>
            <a:custGeom>
              <a:avLst/>
              <a:gdLst/>
              <a:ahLst/>
              <a:cxnLst/>
              <a:rect l="l" t="t" r="r" b="b"/>
              <a:pathLst>
                <a:path w="604" h="604" extrusionOk="0">
                  <a:moveTo>
                    <a:pt x="403" y="0"/>
                  </a:moveTo>
                  <a:lnTo>
                    <a:pt x="369" y="34"/>
                  </a:lnTo>
                  <a:lnTo>
                    <a:pt x="336" y="67"/>
                  </a:lnTo>
                  <a:lnTo>
                    <a:pt x="336" y="101"/>
                  </a:lnTo>
                  <a:lnTo>
                    <a:pt x="336" y="134"/>
                  </a:lnTo>
                  <a:lnTo>
                    <a:pt x="369" y="168"/>
                  </a:lnTo>
                  <a:lnTo>
                    <a:pt x="386" y="218"/>
                  </a:lnTo>
                  <a:lnTo>
                    <a:pt x="403" y="268"/>
                  </a:lnTo>
                  <a:lnTo>
                    <a:pt x="386" y="318"/>
                  </a:lnTo>
                  <a:lnTo>
                    <a:pt x="369" y="369"/>
                  </a:lnTo>
                  <a:lnTo>
                    <a:pt x="319" y="385"/>
                  </a:lnTo>
                  <a:lnTo>
                    <a:pt x="269" y="402"/>
                  </a:lnTo>
                  <a:lnTo>
                    <a:pt x="218" y="385"/>
                  </a:lnTo>
                  <a:lnTo>
                    <a:pt x="168" y="369"/>
                  </a:lnTo>
                  <a:lnTo>
                    <a:pt x="135" y="335"/>
                  </a:lnTo>
                  <a:lnTo>
                    <a:pt x="68" y="335"/>
                  </a:lnTo>
                  <a:lnTo>
                    <a:pt x="34" y="369"/>
                  </a:lnTo>
                  <a:lnTo>
                    <a:pt x="17" y="402"/>
                  </a:lnTo>
                  <a:lnTo>
                    <a:pt x="1" y="436"/>
                  </a:lnTo>
                  <a:lnTo>
                    <a:pt x="17" y="469"/>
                  </a:lnTo>
                  <a:lnTo>
                    <a:pt x="34" y="503"/>
                  </a:lnTo>
                  <a:lnTo>
                    <a:pt x="84" y="553"/>
                  </a:lnTo>
                  <a:lnTo>
                    <a:pt x="135" y="570"/>
                  </a:lnTo>
                  <a:lnTo>
                    <a:pt x="202" y="603"/>
                  </a:lnTo>
                  <a:lnTo>
                    <a:pt x="336" y="603"/>
                  </a:lnTo>
                  <a:lnTo>
                    <a:pt x="403" y="570"/>
                  </a:lnTo>
                  <a:lnTo>
                    <a:pt x="453" y="553"/>
                  </a:lnTo>
                  <a:lnTo>
                    <a:pt x="503" y="503"/>
                  </a:lnTo>
                  <a:lnTo>
                    <a:pt x="553" y="452"/>
                  </a:lnTo>
                  <a:lnTo>
                    <a:pt x="587" y="385"/>
                  </a:lnTo>
                  <a:lnTo>
                    <a:pt x="604" y="335"/>
                  </a:lnTo>
                  <a:lnTo>
                    <a:pt x="604" y="268"/>
                  </a:lnTo>
                  <a:lnTo>
                    <a:pt x="604" y="201"/>
                  </a:lnTo>
                  <a:lnTo>
                    <a:pt x="587" y="134"/>
                  </a:lnTo>
                  <a:lnTo>
                    <a:pt x="553" y="84"/>
                  </a:lnTo>
                  <a:lnTo>
                    <a:pt x="503" y="34"/>
                  </a:lnTo>
                  <a:lnTo>
                    <a:pt x="470"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50" name="Google Shape;10550;p9"/>
            <p:cNvSpPr/>
            <p:nvPr/>
          </p:nvSpPr>
          <p:spPr>
            <a:xfrm>
              <a:off x="3170750" y="728675"/>
              <a:ext cx="7125" cy="7150"/>
            </a:xfrm>
            <a:custGeom>
              <a:avLst/>
              <a:gdLst/>
              <a:ahLst/>
              <a:cxnLst/>
              <a:rect l="l" t="t" r="r" b="b"/>
              <a:pathLst>
                <a:path w="285" h="286" extrusionOk="0">
                  <a:moveTo>
                    <a:pt x="151" y="0"/>
                  </a:moveTo>
                  <a:lnTo>
                    <a:pt x="117" y="34"/>
                  </a:lnTo>
                  <a:lnTo>
                    <a:pt x="34" y="118"/>
                  </a:lnTo>
                  <a:lnTo>
                    <a:pt x="17" y="151"/>
                  </a:lnTo>
                  <a:lnTo>
                    <a:pt x="0" y="185"/>
                  </a:lnTo>
                  <a:lnTo>
                    <a:pt x="17" y="218"/>
                  </a:lnTo>
                  <a:lnTo>
                    <a:pt x="34" y="252"/>
                  </a:lnTo>
                  <a:lnTo>
                    <a:pt x="67" y="285"/>
                  </a:lnTo>
                  <a:lnTo>
                    <a:pt x="151" y="285"/>
                  </a:lnTo>
                  <a:lnTo>
                    <a:pt x="184" y="252"/>
                  </a:lnTo>
                  <a:lnTo>
                    <a:pt x="268" y="168"/>
                  </a:lnTo>
                  <a:lnTo>
                    <a:pt x="285" y="134"/>
                  </a:lnTo>
                  <a:lnTo>
                    <a:pt x="285" y="101"/>
                  </a:lnTo>
                  <a:lnTo>
                    <a:pt x="285" y="67"/>
                  </a:lnTo>
                  <a:lnTo>
                    <a:pt x="268" y="34"/>
                  </a:lnTo>
                  <a:lnTo>
                    <a:pt x="235"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51" name="Google Shape;10551;p9"/>
            <p:cNvSpPr/>
            <p:nvPr/>
          </p:nvSpPr>
          <p:spPr>
            <a:xfrm>
              <a:off x="3189575" y="709825"/>
              <a:ext cx="7150" cy="7150"/>
            </a:xfrm>
            <a:custGeom>
              <a:avLst/>
              <a:gdLst/>
              <a:ahLst/>
              <a:cxnLst/>
              <a:rect l="l" t="t" r="r" b="b"/>
              <a:pathLst>
                <a:path w="286" h="286" extrusionOk="0">
                  <a:moveTo>
                    <a:pt x="185" y="1"/>
                  </a:moveTo>
                  <a:lnTo>
                    <a:pt x="152" y="17"/>
                  </a:lnTo>
                  <a:lnTo>
                    <a:pt x="118" y="34"/>
                  </a:lnTo>
                  <a:lnTo>
                    <a:pt x="34" y="118"/>
                  </a:lnTo>
                  <a:lnTo>
                    <a:pt x="18" y="151"/>
                  </a:lnTo>
                  <a:lnTo>
                    <a:pt x="1" y="185"/>
                  </a:lnTo>
                  <a:lnTo>
                    <a:pt x="18" y="235"/>
                  </a:lnTo>
                  <a:lnTo>
                    <a:pt x="34" y="269"/>
                  </a:lnTo>
                  <a:lnTo>
                    <a:pt x="68" y="285"/>
                  </a:lnTo>
                  <a:lnTo>
                    <a:pt x="135" y="285"/>
                  </a:lnTo>
                  <a:lnTo>
                    <a:pt x="168" y="269"/>
                  </a:lnTo>
                  <a:lnTo>
                    <a:pt x="252" y="168"/>
                  </a:lnTo>
                  <a:lnTo>
                    <a:pt x="286" y="135"/>
                  </a:lnTo>
                  <a:lnTo>
                    <a:pt x="286" y="101"/>
                  </a:lnTo>
                  <a:lnTo>
                    <a:pt x="286" y="68"/>
                  </a:lnTo>
                  <a:lnTo>
                    <a:pt x="252" y="34"/>
                  </a:lnTo>
                  <a:lnTo>
                    <a:pt x="219" y="17"/>
                  </a:lnTo>
                  <a:lnTo>
                    <a:pt x="185"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552" name="Google Shape;10552;p9"/>
          <p:cNvGrpSpPr/>
          <p:nvPr/>
        </p:nvGrpSpPr>
        <p:grpSpPr>
          <a:xfrm>
            <a:off x="6576172" y="2232953"/>
            <a:ext cx="625380" cy="625380"/>
            <a:chOff x="1397675" y="3924275"/>
            <a:chExt cx="98450" cy="98450"/>
          </a:xfrm>
        </p:grpSpPr>
        <p:sp>
          <p:nvSpPr>
            <p:cNvPr id="10553" name="Google Shape;10553;p9"/>
            <p:cNvSpPr/>
            <p:nvPr/>
          </p:nvSpPr>
          <p:spPr>
            <a:xfrm>
              <a:off x="1397675" y="3938100"/>
              <a:ext cx="84200" cy="84625"/>
            </a:xfrm>
            <a:custGeom>
              <a:avLst/>
              <a:gdLst/>
              <a:ahLst/>
              <a:cxnLst/>
              <a:rect l="l" t="t" r="r" b="b"/>
              <a:pathLst>
                <a:path w="3368" h="3385" extrusionOk="0">
                  <a:moveTo>
                    <a:pt x="1508" y="1"/>
                  </a:moveTo>
                  <a:lnTo>
                    <a:pt x="1341" y="34"/>
                  </a:lnTo>
                  <a:lnTo>
                    <a:pt x="1190" y="68"/>
                  </a:lnTo>
                  <a:lnTo>
                    <a:pt x="1022" y="135"/>
                  </a:lnTo>
                  <a:lnTo>
                    <a:pt x="872" y="202"/>
                  </a:lnTo>
                  <a:lnTo>
                    <a:pt x="738" y="285"/>
                  </a:lnTo>
                  <a:lnTo>
                    <a:pt x="604" y="386"/>
                  </a:lnTo>
                  <a:lnTo>
                    <a:pt x="486" y="503"/>
                  </a:lnTo>
                  <a:lnTo>
                    <a:pt x="386" y="620"/>
                  </a:lnTo>
                  <a:lnTo>
                    <a:pt x="285" y="738"/>
                  </a:lnTo>
                  <a:lnTo>
                    <a:pt x="202" y="888"/>
                  </a:lnTo>
                  <a:lnTo>
                    <a:pt x="135" y="1039"/>
                  </a:lnTo>
                  <a:lnTo>
                    <a:pt x="68" y="1190"/>
                  </a:lnTo>
                  <a:lnTo>
                    <a:pt x="34" y="1357"/>
                  </a:lnTo>
                  <a:lnTo>
                    <a:pt x="1" y="1525"/>
                  </a:lnTo>
                  <a:lnTo>
                    <a:pt x="1" y="1692"/>
                  </a:lnTo>
                  <a:lnTo>
                    <a:pt x="1" y="1860"/>
                  </a:lnTo>
                  <a:lnTo>
                    <a:pt x="34" y="2027"/>
                  </a:lnTo>
                  <a:lnTo>
                    <a:pt x="68" y="2195"/>
                  </a:lnTo>
                  <a:lnTo>
                    <a:pt x="135" y="2346"/>
                  </a:lnTo>
                  <a:lnTo>
                    <a:pt x="202" y="2496"/>
                  </a:lnTo>
                  <a:lnTo>
                    <a:pt x="285" y="2630"/>
                  </a:lnTo>
                  <a:lnTo>
                    <a:pt x="386" y="2764"/>
                  </a:lnTo>
                  <a:lnTo>
                    <a:pt x="486" y="2882"/>
                  </a:lnTo>
                  <a:lnTo>
                    <a:pt x="604" y="2999"/>
                  </a:lnTo>
                  <a:lnTo>
                    <a:pt x="738" y="3100"/>
                  </a:lnTo>
                  <a:lnTo>
                    <a:pt x="872" y="3183"/>
                  </a:lnTo>
                  <a:lnTo>
                    <a:pt x="1022" y="3250"/>
                  </a:lnTo>
                  <a:lnTo>
                    <a:pt x="1190" y="3301"/>
                  </a:lnTo>
                  <a:lnTo>
                    <a:pt x="1341" y="3351"/>
                  </a:lnTo>
                  <a:lnTo>
                    <a:pt x="1508" y="3368"/>
                  </a:lnTo>
                  <a:lnTo>
                    <a:pt x="1692" y="3384"/>
                  </a:lnTo>
                  <a:lnTo>
                    <a:pt x="1860" y="3368"/>
                  </a:lnTo>
                  <a:lnTo>
                    <a:pt x="2027" y="3351"/>
                  </a:lnTo>
                  <a:lnTo>
                    <a:pt x="2178" y="3301"/>
                  </a:lnTo>
                  <a:lnTo>
                    <a:pt x="2346" y="3250"/>
                  </a:lnTo>
                  <a:lnTo>
                    <a:pt x="2497" y="3183"/>
                  </a:lnTo>
                  <a:lnTo>
                    <a:pt x="2631" y="3100"/>
                  </a:lnTo>
                  <a:lnTo>
                    <a:pt x="2765" y="2999"/>
                  </a:lnTo>
                  <a:lnTo>
                    <a:pt x="2882" y="2882"/>
                  </a:lnTo>
                  <a:lnTo>
                    <a:pt x="2982" y="2764"/>
                  </a:lnTo>
                  <a:lnTo>
                    <a:pt x="3083" y="2630"/>
                  </a:lnTo>
                  <a:lnTo>
                    <a:pt x="3167" y="2496"/>
                  </a:lnTo>
                  <a:lnTo>
                    <a:pt x="3234" y="2346"/>
                  </a:lnTo>
                  <a:lnTo>
                    <a:pt x="3301" y="2195"/>
                  </a:lnTo>
                  <a:lnTo>
                    <a:pt x="3334" y="2027"/>
                  </a:lnTo>
                  <a:lnTo>
                    <a:pt x="3368" y="1860"/>
                  </a:lnTo>
                  <a:lnTo>
                    <a:pt x="3368" y="1692"/>
                  </a:lnTo>
                  <a:lnTo>
                    <a:pt x="3368" y="1491"/>
                  </a:lnTo>
                  <a:lnTo>
                    <a:pt x="3334" y="1307"/>
                  </a:lnTo>
                  <a:lnTo>
                    <a:pt x="3267" y="1123"/>
                  </a:lnTo>
                  <a:lnTo>
                    <a:pt x="3200" y="939"/>
                  </a:lnTo>
                  <a:lnTo>
                    <a:pt x="3167" y="905"/>
                  </a:lnTo>
                  <a:lnTo>
                    <a:pt x="3133" y="888"/>
                  </a:lnTo>
                  <a:lnTo>
                    <a:pt x="3066" y="888"/>
                  </a:lnTo>
                  <a:lnTo>
                    <a:pt x="3033" y="922"/>
                  </a:lnTo>
                  <a:lnTo>
                    <a:pt x="3016" y="955"/>
                  </a:lnTo>
                  <a:lnTo>
                    <a:pt x="3016" y="989"/>
                  </a:lnTo>
                  <a:lnTo>
                    <a:pt x="3016" y="1022"/>
                  </a:lnTo>
                  <a:lnTo>
                    <a:pt x="3083" y="1190"/>
                  </a:lnTo>
                  <a:lnTo>
                    <a:pt x="3133" y="1357"/>
                  </a:lnTo>
                  <a:lnTo>
                    <a:pt x="3167" y="1525"/>
                  </a:lnTo>
                  <a:lnTo>
                    <a:pt x="3167" y="1692"/>
                  </a:lnTo>
                  <a:lnTo>
                    <a:pt x="3167" y="1843"/>
                  </a:lnTo>
                  <a:lnTo>
                    <a:pt x="3150" y="1994"/>
                  </a:lnTo>
                  <a:lnTo>
                    <a:pt x="3100" y="2128"/>
                  </a:lnTo>
                  <a:lnTo>
                    <a:pt x="3049" y="2262"/>
                  </a:lnTo>
                  <a:lnTo>
                    <a:pt x="2999" y="2396"/>
                  </a:lnTo>
                  <a:lnTo>
                    <a:pt x="2915" y="2530"/>
                  </a:lnTo>
                  <a:lnTo>
                    <a:pt x="2832" y="2630"/>
                  </a:lnTo>
                  <a:lnTo>
                    <a:pt x="2731" y="2748"/>
                  </a:lnTo>
                  <a:lnTo>
                    <a:pt x="2631" y="2832"/>
                  </a:lnTo>
                  <a:lnTo>
                    <a:pt x="2513" y="2932"/>
                  </a:lnTo>
                  <a:lnTo>
                    <a:pt x="2396" y="2999"/>
                  </a:lnTo>
                  <a:lnTo>
                    <a:pt x="2262" y="3066"/>
                  </a:lnTo>
                  <a:lnTo>
                    <a:pt x="2128" y="3116"/>
                  </a:lnTo>
                  <a:lnTo>
                    <a:pt x="1977" y="3150"/>
                  </a:lnTo>
                  <a:lnTo>
                    <a:pt x="1843" y="3167"/>
                  </a:lnTo>
                  <a:lnTo>
                    <a:pt x="1692" y="3183"/>
                  </a:lnTo>
                  <a:lnTo>
                    <a:pt x="1525" y="3167"/>
                  </a:lnTo>
                  <a:lnTo>
                    <a:pt x="1391" y="3150"/>
                  </a:lnTo>
                  <a:lnTo>
                    <a:pt x="1240" y="3116"/>
                  </a:lnTo>
                  <a:lnTo>
                    <a:pt x="1106" y="3066"/>
                  </a:lnTo>
                  <a:lnTo>
                    <a:pt x="972" y="2999"/>
                  </a:lnTo>
                  <a:lnTo>
                    <a:pt x="855" y="2932"/>
                  </a:lnTo>
                  <a:lnTo>
                    <a:pt x="738" y="2832"/>
                  </a:lnTo>
                  <a:lnTo>
                    <a:pt x="637" y="2748"/>
                  </a:lnTo>
                  <a:lnTo>
                    <a:pt x="537" y="2630"/>
                  </a:lnTo>
                  <a:lnTo>
                    <a:pt x="453" y="2530"/>
                  </a:lnTo>
                  <a:lnTo>
                    <a:pt x="369" y="2396"/>
                  </a:lnTo>
                  <a:lnTo>
                    <a:pt x="319" y="2262"/>
                  </a:lnTo>
                  <a:lnTo>
                    <a:pt x="269" y="2128"/>
                  </a:lnTo>
                  <a:lnTo>
                    <a:pt x="218" y="1994"/>
                  </a:lnTo>
                  <a:lnTo>
                    <a:pt x="202" y="1843"/>
                  </a:lnTo>
                  <a:lnTo>
                    <a:pt x="202" y="1692"/>
                  </a:lnTo>
                  <a:lnTo>
                    <a:pt x="202" y="1542"/>
                  </a:lnTo>
                  <a:lnTo>
                    <a:pt x="218" y="1391"/>
                  </a:lnTo>
                  <a:lnTo>
                    <a:pt x="269" y="1240"/>
                  </a:lnTo>
                  <a:lnTo>
                    <a:pt x="319" y="1106"/>
                  </a:lnTo>
                  <a:lnTo>
                    <a:pt x="369" y="989"/>
                  </a:lnTo>
                  <a:lnTo>
                    <a:pt x="453" y="855"/>
                  </a:lnTo>
                  <a:lnTo>
                    <a:pt x="537" y="738"/>
                  </a:lnTo>
                  <a:lnTo>
                    <a:pt x="637" y="637"/>
                  </a:lnTo>
                  <a:lnTo>
                    <a:pt x="738" y="537"/>
                  </a:lnTo>
                  <a:lnTo>
                    <a:pt x="855" y="453"/>
                  </a:lnTo>
                  <a:lnTo>
                    <a:pt x="972" y="386"/>
                  </a:lnTo>
                  <a:lnTo>
                    <a:pt x="1106" y="319"/>
                  </a:lnTo>
                  <a:lnTo>
                    <a:pt x="1240" y="269"/>
                  </a:lnTo>
                  <a:lnTo>
                    <a:pt x="1391" y="235"/>
                  </a:lnTo>
                  <a:lnTo>
                    <a:pt x="1525" y="202"/>
                  </a:lnTo>
                  <a:lnTo>
                    <a:pt x="1692" y="202"/>
                  </a:lnTo>
                  <a:lnTo>
                    <a:pt x="1860" y="218"/>
                  </a:lnTo>
                  <a:lnTo>
                    <a:pt x="2027" y="235"/>
                  </a:lnTo>
                  <a:lnTo>
                    <a:pt x="2195" y="285"/>
                  </a:lnTo>
                  <a:lnTo>
                    <a:pt x="2346" y="352"/>
                  </a:lnTo>
                  <a:lnTo>
                    <a:pt x="2396" y="369"/>
                  </a:lnTo>
                  <a:lnTo>
                    <a:pt x="2430" y="369"/>
                  </a:lnTo>
                  <a:lnTo>
                    <a:pt x="2463" y="336"/>
                  </a:lnTo>
                  <a:lnTo>
                    <a:pt x="2480" y="319"/>
                  </a:lnTo>
                  <a:lnTo>
                    <a:pt x="2497" y="269"/>
                  </a:lnTo>
                  <a:lnTo>
                    <a:pt x="2497" y="235"/>
                  </a:lnTo>
                  <a:lnTo>
                    <a:pt x="2463" y="202"/>
                  </a:lnTo>
                  <a:lnTo>
                    <a:pt x="2446" y="185"/>
                  </a:lnTo>
                  <a:lnTo>
                    <a:pt x="2262" y="101"/>
                  </a:lnTo>
                  <a:lnTo>
                    <a:pt x="2078" y="51"/>
                  </a:lnTo>
                  <a:lnTo>
                    <a:pt x="1877" y="17"/>
                  </a:lnTo>
                  <a:lnTo>
                    <a:pt x="1692"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54" name="Google Shape;10554;p9"/>
            <p:cNvSpPr/>
            <p:nvPr/>
          </p:nvSpPr>
          <p:spPr>
            <a:xfrm>
              <a:off x="1409400" y="3950675"/>
              <a:ext cx="60750" cy="60325"/>
            </a:xfrm>
            <a:custGeom>
              <a:avLst/>
              <a:gdLst/>
              <a:ahLst/>
              <a:cxnLst/>
              <a:rect l="l" t="t" r="r" b="b"/>
              <a:pathLst>
                <a:path w="2430" h="2413" extrusionOk="0">
                  <a:moveTo>
                    <a:pt x="1089" y="0"/>
                  </a:moveTo>
                  <a:lnTo>
                    <a:pt x="972" y="34"/>
                  </a:lnTo>
                  <a:lnTo>
                    <a:pt x="855" y="50"/>
                  </a:lnTo>
                  <a:lnTo>
                    <a:pt x="738" y="101"/>
                  </a:lnTo>
                  <a:lnTo>
                    <a:pt x="637" y="151"/>
                  </a:lnTo>
                  <a:lnTo>
                    <a:pt x="537" y="201"/>
                  </a:lnTo>
                  <a:lnTo>
                    <a:pt x="453" y="285"/>
                  </a:lnTo>
                  <a:lnTo>
                    <a:pt x="369" y="352"/>
                  </a:lnTo>
                  <a:lnTo>
                    <a:pt x="285" y="436"/>
                  </a:lnTo>
                  <a:lnTo>
                    <a:pt x="218" y="536"/>
                  </a:lnTo>
                  <a:lnTo>
                    <a:pt x="151" y="637"/>
                  </a:lnTo>
                  <a:lnTo>
                    <a:pt x="101" y="737"/>
                  </a:lnTo>
                  <a:lnTo>
                    <a:pt x="68" y="854"/>
                  </a:lnTo>
                  <a:lnTo>
                    <a:pt x="34" y="972"/>
                  </a:lnTo>
                  <a:lnTo>
                    <a:pt x="17" y="1089"/>
                  </a:lnTo>
                  <a:lnTo>
                    <a:pt x="1" y="1206"/>
                  </a:lnTo>
                  <a:lnTo>
                    <a:pt x="17" y="1323"/>
                  </a:lnTo>
                  <a:lnTo>
                    <a:pt x="34" y="1457"/>
                  </a:lnTo>
                  <a:lnTo>
                    <a:pt x="68" y="1575"/>
                  </a:lnTo>
                  <a:lnTo>
                    <a:pt x="101" y="1675"/>
                  </a:lnTo>
                  <a:lnTo>
                    <a:pt x="151" y="1776"/>
                  </a:lnTo>
                  <a:lnTo>
                    <a:pt x="218" y="1876"/>
                  </a:lnTo>
                  <a:lnTo>
                    <a:pt x="285" y="1977"/>
                  </a:lnTo>
                  <a:lnTo>
                    <a:pt x="369" y="2060"/>
                  </a:lnTo>
                  <a:lnTo>
                    <a:pt x="453" y="2144"/>
                  </a:lnTo>
                  <a:lnTo>
                    <a:pt x="537" y="2211"/>
                  </a:lnTo>
                  <a:lnTo>
                    <a:pt x="637" y="2261"/>
                  </a:lnTo>
                  <a:lnTo>
                    <a:pt x="738" y="2312"/>
                  </a:lnTo>
                  <a:lnTo>
                    <a:pt x="855" y="2362"/>
                  </a:lnTo>
                  <a:lnTo>
                    <a:pt x="972" y="2396"/>
                  </a:lnTo>
                  <a:lnTo>
                    <a:pt x="1089" y="2412"/>
                  </a:lnTo>
                  <a:lnTo>
                    <a:pt x="1341" y="2412"/>
                  </a:lnTo>
                  <a:lnTo>
                    <a:pt x="1458" y="2396"/>
                  </a:lnTo>
                  <a:lnTo>
                    <a:pt x="1575" y="2362"/>
                  </a:lnTo>
                  <a:lnTo>
                    <a:pt x="1692" y="2312"/>
                  </a:lnTo>
                  <a:lnTo>
                    <a:pt x="1793" y="2261"/>
                  </a:lnTo>
                  <a:lnTo>
                    <a:pt x="1894" y="2211"/>
                  </a:lnTo>
                  <a:lnTo>
                    <a:pt x="1977" y="2144"/>
                  </a:lnTo>
                  <a:lnTo>
                    <a:pt x="2061" y="2060"/>
                  </a:lnTo>
                  <a:lnTo>
                    <a:pt x="2145" y="1977"/>
                  </a:lnTo>
                  <a:lnTo>
                    <a:pt x="2212" y="1876"/>
                  </a:lnTo>
                  <a:lnTo>
                    <a:pt x="2279" y="1776"/>
                  </a:lnTo>
                  <a:lnTo>
                    <a:pt x="2329" y="1675"/>
                  </a:lnTo>
                  <a:lnTo>
                    <a:pt x="2363" y="1575"/>
                  </a:lnTo>
                  <a:lnTo>
                    <a:pt x="2396" y="1457"/>
                  </a:lnTo>
                  <a:lnTo>
                    <a:pt x="2413" y="1323"/>
                  </a:lnTo>
                  <a:lnTo>
                    <a:pt x="2430" y="1206"/>
                  </a:lnTo>
                  <a:lnTo>
                    <a:pt x="2413" y="1089"/>
                  </a:lnTo>
                  <a:lnTo>
                    <a:pt x="2396" y="972"/>
                  </a:lnTo>
                  <a:lnTo>
                    <a:pt x="2379" y="871"/>
                  </a:lnTo>
                  <a:lnTo>
                    <a:pt x="2329" y="754"/>
                  </a:lnTo>
                  <a:lnTo>
                    <a:pt x="2312" y="720"/>
                  </a:lnTo>
                  <a:lnTo>
                    <a:pt x="2279" y="704"/>
                  </a:lnTo>
                  <a:lnTo>
                    <a:pt x="2212" y="704"/>
                  </a:lnTo>
                  <a:lnTo>
                    <a:pt x="2178" y="720"/>
                  </a:lnTo>
                  <a:lnTo>
                    <a:pt x="2145" y="754"/>
                  </a:lnTo>
                  <a:lnTo>
                    <a:pt x="2145" y="804"/>
                  </a:lnTo>
                  <a:lnTo>
                    <a:pt x="2145" y="838"/>
                  </a:lnTo>
                  <a:lnTo>
                    <a:pt x="2195" y="1022"/>
                  </a:lnTo>
                  <a:lnTo>
                    <a:pt x="2229" y="1206"/>
                  </a:lnTo>
                  <a:lnTo>
                    <a:pt x="2212" y="1307"/>
                  </a:lnTo>
                  <a:lnTo>
                    <a:pt x="2195" y="1407"/>
                  </a:lnTo>
                  <a:lnTo>
                    <a:pt x="2145" y="1591"/>
                  </a:lnTo>
                  <a:lnTo>
                    <a:pt x="2044" y="1776"/>
                  </a:lnTo>
                  <a:lnTo>
                    <a:pt x="1927" y="1926"/>
                  </a:lnTo>
                  <a:lnTo>
                    <a:pt x="1776" y="2044"/>
                  </a:lnTo>
                  <a:lnTo>
                    <a:pt x="1609" y="2127"/>
                  </a:lnTo>
                  <a:lnTo>
                    <a:pt x="1424" y="2194"/>
                  </a:lnTo>
                  <a:lnTo>
                    <a:pt x="1324" y="2211"/>
                  </a:lnTo>
                  <a:lnTo>
                    <a:pt x="1106" y="2211"/>
                  </a:lnTo>
                  <a:lnTo>
                    <a:pt x="1006" y="2194"/>
                  </a:lnTo>
                  <a:lnTo>
                    <a:pt x="821" y="2127"/>
                  </a:lnTo>
                  <a:lnTo>
                    <a:pt x="654" y="2044"/>
                  </a:lnTo>
                  <a:lnTo>
                    <a:pt x="503" y="1926"/>
                  </a:lnTo>
                  <a:lnTo>
                    <a:pt x="386" y="1776"/>
                  </a:lnTo>
                  <a:lnTo>
                    <a:pt x="285" y="1591"/>
                  </a:lnTo>
                  <a:lnTo>
                    <a:pt x="235" y="1407"/>
                  </a:lnTo>
                  <a:lnTo>
                    <a:pt x="218" y="1307"/>
                  </a:lnTo>
                  <a:lnTo>
                    <a:pt x="202" y="1206"/>
                  </a:lnTo>
                  <a:lnTo>
                    <a:pt x="218" y="1106"/>
                  </a:lnTo>
                  <a:lnTo>
                    <a:pt x="235" y="1005"/>
                  </a:lnTo>
                  <a:lnTo>
                    <a:pt x="285" y="821"/>
                  </a:lnTo>
                  <a:lnTo>
                    <a:pt x="386" y="653"/>
                  </a:lnTo>
                  <a:lnTo>
                    <a:pt x="503" y="503"/>
                  </a:lnTo>
                  <a:lnTo>
                    <a:pt x="654" y="369"/>
                  </a:lnTo>
                  <a:lnTo>
                    <a:pt x="821" y="285"/>
                  </a:lnTo>
                  <a:lnTo>
                    <a:pt x="1006" y="218"/>
                  </a:lnTo>
                  <a:lnTo>
                    <a:pt x="1106" y="201"/>
                  </a:lnTo>
                  <a:lnTo>
                    <a:pt x="1223" y="201"/>
                  </a:lnTo>
                  <a:lnTo>
                    <a:pt x="1408" y="218"/>
                  </a:lnTo>
                  <a:lnTo>
                    <a:pt x="1592" y="268"/>
                  </a:lnTo>
                  <a:lnTo>
                    <a:pt x="1625" y="285"/>
                  </a:lnTo>
                  <a:lnTo>
                    <a:pt x="1659" y="268"/>
                  </a:lnTo>
                  <a:lnTo>
                    <a:pt x="1692" y="251"/>
                  </a:lnTo>
                  <a:lnTo>
                    <a:pt x="1726" y="218"/>
                  </a:lnTo>
                  <a:lnTo>
                    <a:pt x="1726" y="184"/>
                  </a:lnTo>
                  <a:lnTo>
                    <a:pt x="1726" y="134"/>
                  </a:lnTo>
                  <a:lnTo>
                    <a:pt x="1692" y="117"/>
                  </a:lnTo>
                  <a:lnTo>
                    <a:pt x="1659" y="84"/>
                  </a:lnTo>
                  <a:lnTo>
                    <a:pt x="1558" y="50"/>
                  </a:lnTo>
                  <a:lnTo>
                    <a:pt x="1441" y="17"/>
                  </a:lnTo>
                  <a:lnTo>
                    <a:pt x="1324"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55" name="Google Shape;10555;p9"/>
            <p:cNvSpPr/>
            <p:nvPr/>
          </p:nvSpPr>
          <p:spPr>
            <a:xfrm>
              <a:off x="1423650" y="3964075"/>
              <a:ext cx="32675" cy="32675"/>
            </a:xfrm>
            <a:custGeom>
              <a:avLst/>
              <a:gdLst/>
              <a:ahLst/>
              <a:cxnLst/>
              <a:rect l="l" t="t" r="r" b="b"/>
              <a:pathLst>
                <a:path w="1307" h="1307" extrusionOk="0">
                  <a:moveTo>
                    <a:pt x="653" y="0"/>
                  </a:moveTo>
                  <a:lnTo>
                    <a:pt x="519" y="17"/>
                  </a:lnTo>
                  <a:lnTo>
                    <a:pt x="402" y="50"/>
                  </a:lnTo>
                  <a:lnTo>
                    <a:pt x="285" y="117"/>
                  </a:lnTo>
                  <a:lnTo>
                    <a:pt x="184" y="201"/>
                  </a:lnTo>
                  <a:lnTo>
                    <a:pt x="117" y="285"/>
                  </a:lnTo>
                  <a:lnTo>
                    <a:pt x="50" y="402"/>
                  </a:lnTo>
                  <a:lnTo>
                    <a:pt x="17" y="519"/>
                  </a:lnTo>
                  <a:lnTo>
                    <a:pt x="0" y="653"/>
                  </a:lnTo>
                  <a:lnTo>
                    <a:pt x="17" y="787"/>
                  </a:lnTo>
                  <a:lnTo>
                    <a:pt x="50" y="905"/>
                  </a:lnTo>
                  <a:lnTo>
                    <a:pt x="117" y="1022"/>
                  </a:lnTo>
                  <a:lnTo>
                    <a:pt x="184" y="1122"/>
                  </a:lnTo>
                  <a:lnTo>
                    <a:pt x="285" y="1206"/>
                  </a:lnTo>
                  <a:lnTo>
                    <a:pt x="402" y="1256"/>
                  </a:lnTo>
                  <a:lnTo>
                    <a:pt x="519" y="1290"/>
                  </a:lnTo>
                  <a:lnTo>
                    <a:pt x="653" y="1307"/>
                  </a:lnTo>
                  <a:lnTo>
                    <a:pt x="787" y="1290"/>
                  </a:lnTo>
                  <a:lnTo>
                    <a:pt x="905" y="1256"/>
                  </a:lnTo>
                  <a:lnTo>
                    <a:pt x="1022" y="1206"/>
                  </a:lnTo>
                  <a:lnTo>
                    <a:pt x="1122" y="1122"/>
                  </a:lnTo>
                  <a:lnTo>
                    <a:pt x="1190" y="1022"/>
                  </a:lnTo>
                  <a:lnTo>
                    <a:pt x="1257" y="905"/>
                  </a:lnTo>
                  <a:lnTo>
                    <a:pt x="1290" y="787"/>
                  </a:lnTo>
                  <a:lnTo>
                    <a:pt x="1307" y="653"/>
                  </a:lnTo>
                  <a:lnTo>
                    <a:pt x="1307" y="603"/>
                  </a:lnTo>
                  <a:lnTo>
                    <a:pt x="1290" y="553"/>
                  </a:lnTo>
                  <a:lnTo>
                    <a:pt x="1273" y="536"/>
                  </a:lnTo>
                  <a:lnTo>
                    <a:pt x="1240" y="519"/>
                  </a:lnTo>
                  <a:lnTo>
                    <a:pt x="1190" y="503"/>
                  </a:lnTo>
                  <a:lnTo>
                    <a:pt x="1156" y="519"/>
                  </a:lnTo>
                  <a:lnTo>
                    <a:pt x="1122" y="536"/>
                  </a:lnTo>
                  <a:lnTo>
                    <a:pt x="1106" y="570"/>
                  </a:lnTo>
                  <a:lnTo>
                    <a:pt x="1106" y="620"/>
                  </a:lnTo>
                  <a:lnTo>
                    <a:pt x="1106" y="653"/>
                  </a:lnTo>
                  <a:lnTo>
                    <a:pt x="1089" y="754"/>
                  </a:lnTo>
                  <a:lnTo>
                    <a:pt x="1072" y="838"/>
                  </a:lnTo>
                  <a:lnTo>
                    <a:pt x="1022" y="905"/>
                  </a:lnTo>
                  <a:lnTo>
                    <a:pt x="972" y="972"/>
                  </a:lnTo>
                  <a:lnTo>
                    <a:pt x="905" y="1039"/>
                  </a:lnTo>
                  <a:lnTo>
                    <a:pt x="821" y="1072"/>
                  </a:lnTo>
                  <a:lnTo>
                    <a:pt x="737" y="1106"/>
                  </a:lnTo>
                  <a:lnTo>
                    <a:pt x="570" y="1106"/>
                  </a:lnTo>
                  <a:lnTo>
                    <a:pt x="469" y="1072"/>
                  </a:lnTo>
                  <a:lnTo>
                    <a:pt x="402" y="1039"/>
                  </a:lnTo>
                  <a:lnTo>
                    <a:pt x="335" y="972"/>
                  </a:lnTo>
                  <a:lnTo>
                    <a:pt x="285" y="905"/>
                  </a:lnTo>
                  <a:lnTo>
                    <a:pt x="235" y="838"/>
                  </a:lnTo>
                  <a:lnTo>
                    <a:pt x="218" y="754"/>
                  </a:lnTo>
                  <a:lnTo>
                    <a:pt x="201" y="653"/>
                  </a:lnTo>
                  <a:lnTo>
                    <a:pt x="218" y="570"/>
                  </a:lnTo>
                  <a:lnTo>
                    <a:pt x="235" y="486"/>
                  </a:lnTo>
                  <a:lnTo>
                    <a:pt x="285" y="402"/>
                  </a:lnTo>
                  <a:lnTo>
                    <a:pt x="335" y="335"/>
                  </a:lnTo>
                  <a:lnTo>
                    <a:pt x="402" y="285"/>
                  </a:lnTo>
                  <a:lnTo>
                    <a:pt x="469" y="235"/>
                  </a:lnTo>
                  <a:lnTo>
                    <a:pt x="570" y="218"/>
                  </a:lnTo>
                  <a:lnTo>
                    <a:pt x="653" y="201"/>
                  </a:lnTo>
                  <a:lnTo>
                    <a:pt x="737" y="201"/>
                  </a:lnTo>
                  <a:lnTo>
                    <a:pt x="771" y="184"/>
                  </a:lnTo>
                  <a:lnTo>
                    <a:pt x="804" y="151"/>
                  </a:lnTo>
                  <a:lnTo>
                    <a:pt x="804" y="117"/>
                  </a:lnTo>
                  <a:lnTo>
                    <a:pt x="804" y="84"/>
                  </a:lnTo>
                  <a:lnTo>
                    <a:pt x="787" y="50"/>
                  </a:lnTo>
                  <a:lnTo>
                    <a:pt x="754" y="17"/>
                  </a:lnTo>
                  <a:lnTo>
                    <a:pt x="720"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56" name="Google Shape;10556;p9"/>
            <p:cNvSpPr/>
            <p:nvPr/>
          </p:nvSpPr>
          <p:spPr>
            <a:xfrm>
              <a:off x="1437450" y="3946475"/>
              <a:ext cx="36900" cy="37300"/>
            </a:xfrm>
            <a:custGeom>
              <a:avLst/>
              <a:gdLst/>
              <a:ahLst/>
              <a:cxnLst/>
              <a:rect l="l" t="t" r="r" b="b"/>
              <a:pathLst>
                <a:path w="1476" h="1492" extrusionOk="0">
                  <a:moveTo>
                    <a:pt x="1375" y="1"/>
                  </a:moveTo>
                  <a:lnTo>
                    <a:pt x="1341" y="17"/>
                  </a:lnTo>
                  <a:lnTo>
                    <a:pt x="1308" y="34"/>
                  </a:lnTo>
                  <a:lnTo>
                    <a:pt x="18" y="1324"/>
                  </a:lnTo>
                  <a:lnTo>
                    <a:pt x="1" y="1357"/>
                  </a:lnTo>
                  <a:lnTo>
                    <a:pt x="1" y="1391"/>
                  </a:lnTo>
                  <a:lnTo>
                    <a:pt x="1" y="1424"/>
                  </a:lnTo>
                  <a:lnTo>
                    <a:pt x="18" y="1458"/>
                  </a:lnTo>
                  <a:lnTo>
                    <a:pt x="51" y="1491"/>
                  </a:lnTo>
                  <a:lnTo>
                    <a:pt x="135" y="1491"/>
                  </a:lnTo>
                  <a:lnTo>
                    <a:pt x="168" y="1458"/>
                  </a:lnTo>
                  <a:lnTo>
                    <a:pt x="1442" y="185"/>
                  </a:lnTo>
                  <a:lnTo>
                    <a:pt x="1475" y="151"/>
                  </a:lnTo>
                  <a:lnTo>
                    <a:pt x="1475" y="101"/>
                  </a:lnTo>
                  <a:lnTo>
                    <a:pt x="1475" y="68"/>
                  </a:lnTo>
                  <a:lnTo>
                    <a:pt x="1442" y="34"/>
                  </a:lnTo>
                  <a:lnTo>
                    <a:pt x="1408" y="17"/>
                  </a:lnTo>
                  <a:lnTo>
                    <a:pt x="1375"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57" name="Google Shape;10557;p9"/>
            <p:cNvSpPr/>
            <p:nvPr/>
          </p:nvSpPr>
          <p:spPr>
            <a:xfrm>
              <a:off x="1467200" y="3924275"/>
              <a:ext cx="28925" cy="28925"/>
            </a:xfrm>
            <a:custGeom>
              <a:avLst/>
              <a:gdLst/>
              <a:ahLst/>
              <a:cxnLst/>
              <a:rect l="l" t="t" r="r" b="b"/>
              <a:pathLst>
                <a:path w="1157" h="1157" extrusionOk="0">
                  <a:moveTo>
                    <a:pt x="520" y="319"/>
                  </a:moveTo>
                  <a:lnTo>
                    <a:pt x="553" y="520"/>
                  </a:lnTo>
                  <a:lnTo>
                    <a:pt x="570" y="587"/>
                  </a:lnTo>
                  <a:lnTo>
                    <a:pt x="637" y="604"/>
                  </a:lnTo>
                  <a:lnTo>
                    <a:pt x="838" y="637"/>
                  </a:lnTo>
                  <a:lnTo>
                    <a:pt x="553" y="939"/>
                  </a:lnTo>
                  <a:lnTo>
                    <a:pt x="268" y="889"/>
                  </a:lnTo>
                  <a:lnTo>
                    <a:pt x="218" y="621"/>
                  </a:lnTo>
                  <a:lnTo>
                    <a:pt x="520" y="319"/>
                  </a:lnTo>
                  <a:close/>
                  <a:moveTo>
                    <a:pt x="553" y="1"/>
                  </a:moveTo>
                  <a:lnTo>
                    <a:pt x="503" y="34"/>
                  </a:lnTo>
                  <a:lnTo>
                    <a:pt x="34" y="503"/>
                  </a:lnTo>
                  <a:lnTo>
                    <a:pt x="17" y="554"/>
                  </a:lnTo>
                  <a:lnTo>
                    <a:pt x="0" y="604"/>
                  </a:lnTo>
                  <a:lnTo>
                    <a:pt x="67" y="1006"/>
                  </a:lnTo>
                  <a:lnTo>
                    <a:pt x="101" y="1056"/>
                  </a:lnTo>
                  <a:lnTo>
                    <a:pt x="151" y="1090"/>
                  </a:lnTo>
                  <a:lnTo>
                    <a:pt x="570" y="1157"/>
                  </a:lnTo>
                  <a:lnTo>
                    <a:pt x="587" y="1157"/>
                  </a:lnTo>
                  <a:lnTo>
                    <a:pt x="620" y="1140"/>
                  </a:lnTo>
                  <a:lnTo>
                    <a:pt x="654" y="1123"/>
                  </a:lnTo>
                  <a:lnTo>
                    <a:pt x="1123" y="654"/>
                  </a:lnTo>
                  <a:lnTo>
                    <a:pt x="1156" y="604"/>
                  </a:lnTo>
                  <a:lnTo>
                    <a:pt x="1156" y="554"/>
                  </a:lnTo>
                  <a:lnTo>
                    <a:pt x="1123" y="503"/>
                  </a:lnTo>
                  <a:lnTo>
                    <a:pt x="1072" y="487"/>
                  </a:lnTo>
                  <a:lnTo>
                    <a:pt x="737" y="420"/>
                  </a:lnTo>
                  <a:lnTo>
                    <a:pt x="687" y="85"/>
                  </a:lnTo>
                  <a:lnTo>
                    <a:pt x="654" y="34"/>
                  </a:lnTo>
                  <a:lnTo>
                    <a:pt x="603"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Tree>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bg>
      <p:bgPr>
        <a:solidFill>
          <a:srgbClr val="F5FAFE"/>
        </a:solidFill>
        <a:effectLst/>
      </p:bgPr>
    </p:bg>
    <p:spTree>
      <p:nvGrpSpPr>
        <p:cNvPr id="1" name="Shape 10561"/>
        <p:cNvGrpSpPr/>
        <p:nvPr/>
      </p:nvGrpSpPr>
      <p:grpSpPr>
        <a:xfrm>
          <a:off x="0" y="0"/>
          <a:ext cx="0" cy="0"/>
          <a:chOff x="0" y="0"/>
          <a:chExt cx="0" cy="0"/>
        </a:xfrm>
      </p:grpSpPr>
      <p:sp>
        <p:nvSpPr>
          <p:cNvPr id="10562" name="Google Shape;10562;p10"/>
          <p:cNvSpPr txBox="1">
            <a:spLocks noGrp="1"/>
          </p:cNvSpPr>
          <p:nvPr>
            <p:ph type="title"/>
          </p:nvPr>
        </p:nvSpPr>
        <p:spPr>
          <a:xfrm>
            <a:off x="722797" y="442453"/>
            <a:ext cx="4782519" cy="513244"/>
          </a:xfrm>
          <a:prstGeom prst="rect">
            <a:avLst/>
          </a:prstGeom>
          <a:noFill/>
          <a:ln>
            <a:noFill/>
          </a:ln>
        </p:spPr>
        <p:txBody>
          <a:bodyPr spcFirstLastPara="1" wrap="square" lIns="91400" tIns="91400" rIns="91400" bIns="91400" anchor="ctr" anchorCtr="0">
            <a:noAutofit/>
          </a:bodyPr>
          <a:lstStyle/>
          <a:p>
            <a:pPr marL="0" lvl="0" indent="0" algn="l" rtl="0">
              <a:lnSpc>
                <a:spcPct val="100000"/>
              </a:lnSpc>
              <a:spcBef>
                <a:spcPts val="0"/>
              </a:spcBef>
              <a:spcAft>
                <a:spcPts val="0"/>
              </a:spcAft>
              <a:buSzPts val="2400"/>
              <a:buNone/>
            </a:pPr>
            <a:r>
              <a:rPr lang="en" sz="2531"/>
              <a:t>Combination FSA covers…</a:t>
            </a:r>
            <a:endParaRPr sz="2531"/>
          </a:p>
        </p:txBody>
      </p:sp>
      <p:grpSp>
        <p:nvGrpSpPr>
          <p:cNvPr id="10563" name="Google Shape;10563;p10"/>
          <p:cNvGrpSpPr/>
          <p:nvPr/>
        </p:nvGrpSpPr>
        <p:grpSpPr>
          <a:xfrm>
            <a:off x="2740515" y="1096228"/>
            <a:ext cx="5960826" cy="3851171"/>
            <a:chOff x="3918795" y="1277683"/>
            <a:chExt cx="4990390" cy="3224192"/>
          </a:xfrm>
        </p:grpSpPr>
        <p:sp>
          <p:nvSpPr>
            <p:cNvPr id="10564" name="Google Shape;10564;p10"/>
            <p:cNvSpPr/>
            <p:nvPr/>
          </p:nvSpPr>
          <p:spPr>
            <a:xfrm>
              <a:off x="5244990" y="1447191"/>
              <a:ext cx="2885177" cy="2885177"/>
            </a:xfrm>
            <a:prstGeom prst="ellipse">
              <a:avLst/>
            </a:prstGeom>
            <a:noFill/>
            <a:ln w="25400" cap="flat" cmpd="sng">
              <a:solidFill>
                <a:srgbClr val="C9D8E3"/>
              </a:solidFill>
              <a:prstDash val="solid"/>
              <a:round/>
              <a:headEnd type="none" w="sm" len="sm"/>
              <a:tailEnd type="none" w="sm" len="sm"/>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74"/>
                <a:buFont typeface="Arial"/>
                <a:buNone/>
              </a:pPr>
              <a:endParaRPr sz="1874" b="0" i="0" u="none" strike="noStrike" cap="none">
                <a:solidFill>
                  <a:srgbClr val="A6AFB5"/>
                </a:solidFill>
                <a:latin typeface="Arial"/>
                <a:ea typeface="Arial"/>
                <a:cs typeface="Arial"/>
                <a:sym typeface="Arial"/>
              </a:endParaRPr>
            </a:p>
          </p:txBody>
        </p:sp>
        <p:cxnSp>
          <p:nvCxnSpPr>
            <p:cNvPr id="10565" name="Google Shape;10565;p10"/>
            <p:cNvCxnSpPr/>
            <p:nvPr/>
          </p:nvCxnSpPr>
          <p:spPr>
            <a:xfrm>
              <a:off x="6693381" y="1277683"/>
              <a:ext cx="0" cy="3218823"/>
            </a:xfrm>
            <a:prstGeom prst="straightConnector1">
              <a:avLst/>
            </a:prstGeom>
            <a:noFill/>
            <a:ln w="19050" cap="flat" cmpd="sng">
              <a:solidFill>
                <a:srgbClr val="C70A28"/>
              </a:solidFill>
              <a:prstDash val="solid"/>
              <a:round/>
              <a:headEnd type="none" w="sm" len="sm"/>
              <a:tailEnd type="none" w="sm" len="sm"/>
            </a:ln>
          </p:spPr>
        </p:cxnSp>
        <p:sp>
          <p:nvSpPr>
            <p:cNvPr id="10566" name="Google Shape;10566;p10"/>
            <p:cNvSpPr/>
            <p:nvPr/>
          </p:nvSpPr>
          <p:spPr>
            <a:xfrm>
              <a:off x="3918795" y="1625036"/>
              <a:ext cx="2400747" cy="838127"/>
            </a:xfrm>
            <a:prstGeom prst="roundRect">
              <a:avLst>
                <a:gd name="adj" fmla="val 16667"/>
              </a:avLst>
            </a:prstGeom>
            <a:solidFill>
              <a:schemeClr val="lt1"/>
            </a:solidFill>
            <a:ln>
              <a:noFill/>
            </a:ln>
            <a:effectLst>
              <a:outerShdw blurRad="342900" dist="114300" dir="5400000" algn="bl" rotWithShape="0">
                <a:schemeClr val="lt2">
                  <a:alpha val="48235"/>
                </a:schemeClr>
              </a:outerShdw>
            </a:effectLst>
          </p:spPr>
          <p:txBody>
            <a:bodyPr spcFirstLastPara="1" wrap="square" lIns="91400" tIns="91400" rIns="91400" bIns="91400" anchor="ctr" anchorCtr="0">
              <a:noAutofit/>
            </a:bodyPr>
            <a:lstStyle/>
            <a:p>
              <a:pPr marL="128582" marR="182832" lvl="0" indent="0" algn="l" rtl="0">
                <a:lnSpc>
                  <a:spcPct val="115000"/>
                </a:lnSpc>
                <a:spcBef>
                  <a:spcPts val="0"/>
                </a:spcBef>
                <a:spcAft>
                  <a:spcPts val="0"/>
                </a:spcAft>
                <a:buClr>
                  <a:srgbClr val="000000"/>
                </a:buClr>
                <a:buSzPts val="1000"/>
                <a:buFont typeface="Arial"/>
                <a:buNone/>
              </a:pPr>
              <a:endParaRPr sz="1000" b="1" i="0" u="none" strike="noStrike" cap="none">
                <a:solidFill>
                  <a:srgbClr val="D02030"/>
                </a:solidFill>
                <a:latin typeface="Inter Medium"/>
                <a:ea typeface="Inter Medium"/>
                <a:cs typeface="Inter Medium"/>
                <a:sym typeface="Inter Medium"/>
              </a:endParaRPr>
            </a:p>
          </p:txBody>
        </p:sp>
        <p:sp>
          <p:nvSpPr>
            <p:cNvPr id="10567" name="Google Shape;10567;p10"/>
            <p:cNvSpPr/>
            <p:nvPr/>
          </p:nvSpPr>
          <p:spPr>
            <a:xfrm>
              <a:off x="5834560" y="3921858"/>
              <a:ext cx="593063" cy="580017"/>
            </a:xfrm>
            <a:prstGeom prst="ellipse">
              <a:avLst/>
            </a:prstGeom>
            <a:solidFill>
              <a:schemeClr val="lt1"/>
            </a:solidFill>
            <a:ln>
              <a:noFill/>
            </a:ln>
            <a:effectLst>
              <a:outerShdw blurRad="342900" dist="114300" dir="5400000" algn="bl" rotWithShape="0">
                <a:schemeClr val="lt2">
                  <a:alpha val="48235"/>
                </a:schemeClr>
              </a:outerShdw>
            </a:effectLst>
          </p:spPr>
          <p:txBody>
            <a:bodyPr spcFirstLastPara="1" wrap="square" lIns="91400" tIns="91400" rIns="91400" bIns="91400" anchor="ctr" anchorCtr="0">
              <a:noAutofit/>
            </a:bodyPr>
            <a:lstStyle/>
            <a:p>
              <a:pPr marL="365664" marR="182832" lvl="0" indent="0" algn="l" rtl="0">
                <a:lnSpc>
                  <a:spcPct val="115000"/>
                </a:lnSpc>
                <a:spcBef>
                  <a:spcPts val="0"/>
                </a:spcBef>
                <a:spcAft>
                  <a:spcPts val="0"/>
                </a:spcAft>
                <a:buClr>
                  <a:srgbClr val="000000"/>
                </a:buClr>
                <a:buSzPts val="1000"/>
                <a:buFont typeface="Arial"/>
                <a:buNone/>
              </a:pPr>
              <a:endParaRPr sz="1000" b="1" i="0" u="none" strike="noStrike" cap="none">
                <a:solidFill>
                  <a:srgbClr val="D02030"/>
                </a:solidFill>
                <a:latin typeface="Inter Medium"/>
                <a:ea typeface="Inter Medium"/>
                <a:cs typeface="Inter Medium"/>
                <a:sym typeface="Inter Medium"/>
              </a:endParaRPr>
            </a:p>
          </p:txBody>
        </p:sp>
        <p:sp>
          <p:nvSpPr>
            <p:cNvPr id="10568" name="Google Shape;10568;p10"/>
            <p:cNvSpPr/>
            <p:nvPr/>
          </p:nvSpPr>
          <p:spPr>
            <a:xfrm>
              <a:off x="5124560" y="3434862"/>
              <a:ext cx="593063" cy="580017"/>
            </a:xfrm>
            <a:prstGeom prst="ellipse">
              <a:avLst/>
            </a:prstGeom>
            <a:solidFill>
              <a:schemeClr val="lt1"/>
            </a:solidFill>
            <a:ln>
              <a:noFill/>
            </a:ln>
            <a:effectLst>
              <a:outerShdw blurRad="342900" dist="114300" dir="5400000" algn="bl" rotWithShape="0">
                <a:schemeClr val="lt2">
                  <a:alpha val="48235"/>
                </a:schemeClr>
              </a:outerShdw>
            </a:effectLst>
          </p:spPr>
          <p:txBody>
            <a:bodyPr spcFirstLastPara="1" wrap="square" lIns="91400" tIns="91400" rIns="91400" bIns="91400" anchor="ctr" anchorCtr="0">
              <a:noAutofit/>
            </a:bodyPr>
            <a:lstStyle/>
            <a:p>
              <a:pPr marL="365664" marR="182832" lvl="0" indent="0" algn="l" rtl="0">
                <a:lnSpc>
                  <a:spcPct val="115000"/>
                </a:lnSpc>
                <a:spcBef>
                  <a:spcPts val="0"/>
                </a:spcBef>
                <a:spcAft>
                  <a:spcPts val="0"/>
                </a:spcAft>
                <a:buClr>
                  <a:srgbClr val="000000"/>
                </a:buClr>
                <a:buSzPts val="1000"/>
                <a:buFont typeface="Arial"/>
                <a:buNone/>
              </a:pPr>
              <a:endParaRPr sz="1000" b="1" i="0" u="none" strike="noStrike" cap="none">
                <a:solidFill>
                  <a:srgbClr val="D02030"/>
                </a:solidFill>
                <a:latin typeface="Inter Medium"/>
                <a:ea typeface="Inter Medium"/>
                <a:cs typeface="Inter Medium"/>
                <a:sym typeface="Inter Medium"/>
              </a:endParaRPr>
            </a:p>
          </p:txBody>
        </p:sp>
        <p:sp>
          <p:nvSpPr>
            <p:cNvPr id="10569" name="Google Shape;10569;p10"/>
            <p:cNvSpPr/>
            <p:nvPr/>
          </p:nvSpPr>
          <p:spPr>
            <a:xfrm>
              <a:off x="7395806" y="1576194"/>
              <a:ext cx="593063" cy="580017"/>
            </a:xfrm>
            <a:prstGeom prst="ellipse">
              <a:avLst/>
            </a:prstGeom>
            <a:solidFill>
              <a:srgbClr val="D02030"/>
            </a:solidFill>
            <a:ln>
              <a:noFill/>
            </a:ln>
            <a:effectLst>
              <a:outerShdw blurRad="342900" dist="114300" dir="5400000" algn="bl" rotWithShape="0">
                <a:schemeClr val="lt2">
                  <a:alpha val="48235"/>
                </a:schemeClr>
              </a:outerShdw>
            </a:effectLst>
          </p:spPr>
          <p:txBody>
            <a:bodyPr spcFirstLastPara="1" wrap="square" lIns="91400" tIns="91400" rIns="91400" bIns="91400" anchor="ctr" anchorCtr="0">
              <a:noAutofit/>
            </a:bodyPr>
            <a:lstStyle/>
            <a:p>
              <a:pPr marL="365664" marR="182832" lvl="0" indent="0" algn="l" rtl="0">
                <a:lnSpc>
                  <a:spcPct val="115000"/>
                </a:lnSpc>
                <a:spcBef>
                  <a:spcPts val="0"/>
                </a:spcBef>
                <a:spcAft>
                  <a:spcPts val="0"/>
                </a:spcAft>
                <a:buClr>
                  <a:srgbClr val="000000"/>
                </a:buClr>
                <a:buSzPts val="1000"/>
                <a:buFont typeface="Arial"/>
                <a:buNone/>
              </a:pPr>
              <a:endParaRPr sz="1000" b="1" i="0" u="none" strike="noStrike" cap="none">
                <a:solidFill>
                  <a:srgbClr val="D02030"/>
                </a:solidFill>
                <a:latin typeface="Inter Medium"/>
                <a:ea typeface="Inter Medium"/>
                <a:cs typeface="Inter Medium"/>
                <a:sym typeface="Inter Medium"/>
              </a:endParaRPr>
            </a:p>
          </p:txBody>
        </p:sp>
        <p:sp>
          <p:nvSpPr>
            <p:cNvPr id="10570" name="Google Shape;10570;p10"/>
            <p:cNvSpPr/>
            <p:nvPr/>
          </p:nvSpPr>
          <p:spPr>
            <a:xfrm>
              <a:off x="4912253" y="2601293"/>
              <a:ext cx="593063" cy="580017"/>
            </a:xfrm>
            <a:prstGeom prst="ellipse">
              <a:avLst/>
            </a:prstGeom>
            <a:solidFill>
              <a:schemeClr val="lt1"/>
            </a:solidFill>
            <a:ln>
              <a:noFill/>
            </a:ln>
            <a:effectLst>
              <a:outerShdw blurRad="342900" dist="114300" dir="5400000" algn="bl" rotWithShape="0">
                <a:schemeClr val="lt2">
                  <a:alpha val="48235"/>
                </a:schemeClr>
              </a:outerShdw>
            </a:effectLst>
          </p:spPr>
          <p:txBody>
            <a:bodyPr spcFirstLastPara="1" wrap="square" lIns="91400" tIns="91400" rIns="91400" bIns="91400" anchor="ctr" anchorCtr="0">
              <a:noAutofit/>
            </a:bodyPr>
            <a:lstStyle/>
            <a:p>
              <a:pPr marL="365664" marR="182832" lvl="0" indent="0" algn="l" rtl="0">
                <a:lnSpc>
                  <a:spcPct val="115000"/>
                </a:lnSpc>
                <a:spcBef>
                  <a:spcPts val="0"/>
                </a:spcBef>
                <a:spcAft>
                  <a:spcPts val="0"/>
                </a:spcAft>
                <a:buClr>
                  <a:srgbClr val="000000"/>
                </a:buClr>
                <a:buSzPts val="1000"/>
                <a:buFont typeface="Arial"/>
                <a:buNone/>
              </a:pPr>
              <a:endParaRPr sz="1000" b="1" i="0" u="none" strike="noStrike" cap="none">
                <a:solidFill>
                  <a:srgbClr val="D02030"/>
                </a:solidFill>
                <a:latin typeface="Inter Medium"/>
                <a:ea typeface="Inter Medium"/>
                <a:cs typeface="Inter Medium"/>
                <a:sym typeface="Inter Medium"/>
              </a:endParaRPr>
            </a:p>
          </p:txBody>
        </p:sp>
        <p:grpSp>
          <p:nvGrpSpPr>
            <p:cNvPr id="10571" name="Google Shape;10571;p10"/>
            <p:cNvGrpSpPr/>
            <p:nvPr/>
          </p:nvGrpSpPr>
          <p:grpSpPr>
            <a:xfrm>
              <a:off x="5286581" y="3602985"/>
              <a:ext cx="280857" cy="243771"/>
              <a:chOff x="2949200" y="3164650"/>
              <a:chExt cx="98450" cy="85450"/>
            </a:xfrm>
          </p:grpSpPr>
          <p:sp>
            <p:nvSpPr>
              <p:cNvPr id="10572" name="Google Shape;10572;p10"/>
              <p:cNvSpPr/>
              <p:nvPr/>
            </p:nvSpPr>
            <p:spPr>
              <a:xfrm>
                <a:off x="3026275" y="3232900"/>
                <a:ext cx="17175" cy="17200"/>
              </a:xfrm>
              <a:custGeom>
                <a:avLst/>
                <a:gdLst/>
                <a:ahLst/>
                <a:cxnLst/>
                <a:rect l="l" t="t" r="r" b="b"/>
                <a:pathLst>
                  <a:path w="687" h="688" extrusionOk="0">
                    <a:moveTo>
                      <a:pt x="553" y="0"/>
                    </a:moveTo>
                    <a:lnTo>
                      <a:pt x="519" y="17"/>
                    </a:lnTo>
                    <a:lnTo>
                      <a:pt x="486" y="51"/>
                    </a:lnTo>
                    <a:lnTo>
                      <a:pt x="486" y="101"/>
                    </a:lnTo>
                    <a:lnTo>
                      <a:pt x="486" y="486"/>
                    </a:lnTo>
                    <a:lnTo>
                      <a:pt x="67" y="486"/>
                    </a:lnTo>
                    <a:lnTo>
                      <a:pt x="34" y="520"/>
                    </a:lnTo>
                    <a:lnTo>
                      <a:pt x="0" y="553"/>
                    </a:lnTo>
                    <a:lnTo>
                      <a:pt x="0" y="587"/>
                    </a:lnTo>
                    <a:lnTo>
                      <a:pt x="0" y="620"/>
                    </a:lnTo>
                    <a:lnTo>
                      <a:pt x="34" y="654"/>
                    </a:lnTo>
                    <a:lnTo>
                      <a:pt x="67" y="687"/>
                    </a:lnTo>
                    <a:lnTo>
                      <a:pt x="620" y="687"/>
                    </a:lnTo>
                    <a:lnTo>
                      <a:pt x="653" y="654"/>
                    </a:lnTo>
                    <a:lnTo>
                      <a:pt x="670" y="620"/>
                    </a:lnTo>
                    <a:lnTo>
                      <a:pt x="687" y="587"/>
                    </a:lnTo>
                    <a:lnTo>
                      <a:pt x="687" y="101"/>
                    </a:lnTo>
                    <a:lnTo>
                      <a:pt x="670" y="51"/>
                    </a:lnTo>
                    <a:lnTo>
                      <a:pt x="653" y="17"/>
                    </a:lnTo>
                    <a:lnTo>
                      <a:pt x="620" y="0"/>
                    </a:lnTo>
                    <a:close/>
                  </a:path>
                </a:pathLst>
              </a:custGeom>
              <a:solidFill>
                <a:srgbClr val="C8102E"/>
              </a:solidFill>
              <a:ln>
                <a:noFill/>
              </a:ln>
            </p:spPr>
            <p:txBody>
              <a:bodyPr spcFirstLastPara="1" wrap="square" lIns="64275" tIns="64275" rIns="64275" bIns="64275" anchor="ctr" anchorCtr="0">
                <a:noAutofit/>
              </a:bodyPr>
              <a:lstStyle/>
              <a:p>
                <a:pPr marL="0" marR="0" lvl="0" indent="0" algn="l" rtl="0">
                  <a:lnSpc>
                    <a:spcPct val="100000"/>
                  </a:lnSpc>
                  <a:spcBef>
                    <a:spcPts val="0"/>
                  </a:spcBef>
                  <a:spcAft>
                    <a:spcPts val="0"/>
                  </a:spcAft>
                  <a:buClr>
                    <a:srgbClr val="000000"/>
                  </a:buClr>
                  <a:buSzPts val="984"/>
                  <a:buFont typeface="Arial"/>
                  <a:buNone/>
                </a:pPr>
                <a:endParaRPr sz="984" b="0" i="0" u="none" strike="noStrike" cap="none">
                  <a:solidFill>
                    <a:srgbClr val="000000"/>
                  </a:solidFill>
                  <a:latin typeface="Arial"/>
                  <a:ea typeface="Arial"/>
                  <a:cs typeface="Arial"/>
                  <a:sym typeface="Arial"/>
                </a:endParaRPr>
              </a:p>
            </p:txBody>
          </p:sp>
          <p:sp>
            <p:nvSpPr>
              <p:cNvPr id="10573" name="Google Shape;10573;p10"/>
              <p:cNvSpPr/>
              <p:nvPr/>
            </p:nvSpPr>
            <p:spPr>
              <a:xfrm>
                <a:off x="3026275" y="3164650"/>
                <a:ext cx="17175" cy="17175"/>
              </a:xfrm>
              <a:custGeom>
                <a:avLst/>
                <a:gdLst/>
                <a:ahLst/>
                <a:cxnLst/>
                <a:rect l="l" t="t" r="r" b="b"/>
                <a:pathLst>
                  <a:path w="687" h="687" extrusionOk="0">
                    <a:moveTo>
                      <a:pt x="101" y="0"/>
                    </a:moveTo>
                    <a:lnTo>
                      <a:pt x="67" y="17"/>
                    </a:lnTo>
                    <a:lnTo>
                      <a:pt x="34" y="34"/>
                    </a:lnTo>
                    <a:lnTo>
                      <a:pt x="0" y="67"/>
                    </a:lnTo>
                    <a:lnTo>
                      <a:pt x="0" y="101"/>
                    </a:lnTo>
                    <a:lnTo>
                      <a:pt x="0" y="151"/>
                    </a:lnTo>
                    <a:lnTo>
                      <a:pt x="34" y="184"/>
                    </a:lnTo>
                    <a:lnTo>
                      <a:pt x="67" y="201"/>
                    </a:lnTo>
                    <a:lnTo>
                      <a:pt x="486" y="201"/>
                    </a:lnTo>
                    <a:lnTo>
                      <a:pt x="486" y="586"/>
                    </a:lnTo>
                    <a:lnTo>
                      <a:pt x="486" y="637"/>
                    </a:lnTo>
                    <a:lnTo>
                      <a:pt x="519" y="670"/>
                    </a:lnTo>
                    <a:lnTo>
                      <a:pt x="553" y="687"/>
                    </a:lnTo>
                    <a:lnTo>
                      <a:pt x="620" y="687"/>
                    </a:lnTo>
                    <a:lnTo>
                      <a:pt x="653" y="670"/>
                    </a:lnTo>
                    <a:lnTo>
                      <a:pt x="670" y="637"/>
                    </a:lnTo>
                    <a:lnTo>
                      <a:pt x="687" y="586"/>
                    </a:lnTo>
                    <a:lnTo>
                      <a:pt x="687" y="101"/>
                    </a:lnTo>
                    <a:lnTo>
                      <a:pt x="670" y="67"/>
                    </a:lnTo>
                    <a:lnTo>
                      <a:pt x="653" y="34"/>
                    </a:lnTo>
                    <a:lnTo>
                      <a:pt x="620" y="17"/>
                    </a:lnTo>
                    <a:lnTo>
                      <a:pt x="586" y="0"/>
                    </a:lnTo>
                    <a:close/>
                  </a:path>
                </a:pathLst>
              </a:custGeom>
              <a:solidFill>
                <a:srgbClr val="C8102E"/>
              </a:solidFill>
              <a:ln>
                <a:noFill/>
              </a:ln>
            </p:spPr>
            <p:txBody>
              <a:bodyPr spcFirstLastPara="1" wrap="square" lIns="64275" tIns="64275" rIns="64275" bIns="64275" anchor="ctr" anchorCtr="0">
                <a:noAutofit/>
              </a:bodyPr>
              <a:lstStyle/>
              <a:p>
                <a:pPr marL="0" marR="0" lvl="0" indent="0" algn="l" rtl="0">
                  <a:lnSpc>
                    <a:spcPct val="100000"/>
                  </a:lnSpc>
                  <a:spcBef>
                    <a:spcPts val="0"/>
                  </a:spcBef>
                  <a:spcAft>
                    <a:spcPts val="0"/>
                  </a:spcAft>
                  <a:buClr>
                    <a:srgbClr val="000000"/>
                  </a:buClr>
                  <a:buSzPts val="984"/>
                  <a:buFont typeface="Arial"/>
                  <a:buNone/>
                </a:pPr>
                <a:endParaRPr sz="984" b="0" i="0" u="none" strike="noStrike" cap="none">
                  <a:solidFill>
                    <a:srgbClr val="000000"/>
                  </a:solidFill>
                  <a:latin typeface="Arial"/>
                  <a:ea typeface="Arial"/>
                  <a:cs typeface="Arial"/>
                  <a:sym typeface="Arial"/>
                </a:endParaRPr>
              </a:p>
            </p:txBody>
          </p:sp>
          <p:sp>
            <p:nvSpPr>
              <p:cNvPr id="10574" name="Google Shape;10574;p10"/>
              <p:cNvSpPr/>
              <p:nvPr/>
            </p:nvSpPr>
            <p:spPr>
              <a:xfrm>
                <a:off x="2954225" y="3164650"/>
                <a:ext cx="17200" cy="17175"/>
              </a:xfrm>
              <a:custGeom>
                <a:avLst/>
                <a:gdLst/>
                <a:ahLst/>
                <a:cxnLst/>
                <a:rect l="l" t="t" r="r" b="b"/>
                <a:pathLst>
                  <a:path w="688" h="687" extrusionOk="0">
                    <a:moveTo>
                      <a:pt x="101" y="0"/>
                    </a:moveTo>
                    <a:lnTo>
                      <a:pt x="68" y="17"/>
                    </a:lnTo>
                    <a:lnTo>
                      <a:pt x="34" y="34"/>
                    </a:lnTo>
                    <a:lnTo>
                      <a:pt x="1" y="67"/>
                    </a:lnTo>
                    <a:lnTo>
                      <a:pt x="1" y="101"/>
                    </a:lnTo>
                    <a:lnTo>
                      <a:pt x="1" y="586"/>
                    </a:lnTo>
                    <a:lnTo>
                      <a:pt x="1" y="637"/>
                    </a:lnTo>
                    <a:lnTo>
                      <a:pt x="34" y="670"/>
                    </a:lnTo>
                    <a:lnTo>
                      <a:pt x="68" y="687"/>
                    </a:lnTo>
                    <a:lnTo>
                      <a:pt x="135" y="687"/>
                    </a:lnTo>
                    <a:lnTo>
                      <a:pt x="168" y="670"/>
                    </a:lnTo>
                    <a:lnTo>
                      <a:pt x="202" y="637"/>
                    </a:lnTo>
                    <a:lnTo>
                      <a:pt x="202" y="586"/>
                    </a:lnTo>
                    <a:lnTo>
                      <a:pt x="202" y="201"/>
                    </a:lnTo>
                    <a:lnTo>
                      <a:pt x="621" y="201"/>
                    </a:lnTo>
                    <a:lnTo>
                      <a:pt x="654" y="184"/>
                    </a:lnTo>
                    <a:lnTo>
                      <a:pt x="688" y="151"/>
                    </a:lnTo>
                    <a:lnTo>
                      <a:pt x="688" y="101"/>
                    </a:lnTo>
                    <a:lnTo>
                      <a:pt x="688" y="67"/>
                    </a:lnTo>
                    <a:lnTo>
                      <a:pt x="654" y="34"/>
                    </a:lnTo>
                    <a:lnTo>
                      <a:pt x="621" y="17"/>
                    </a:lnTo>
                    <a:lnTo>
                      <a:pt x="587" y="0"/>
                    </a:lnTo>
                    <a:close/>
                  </a:path>
                </a:pathLst>
              </a:custGeom>
              <a:solidFill>
                <a:srgbClr val="C8102E"/>
              </a:solidFill>
              <a:ln>
                <a:noFill/>
              </a:ln>
            </p:spPr>
            <p:txBody>
              <a:bodyPr spcFirstLastPara="1" wrap="square" lIns="64275" tIns="64275" rIns="64275" bIns="64275" anchor="ctr" anchorCtr="0">
                <a:noAutofit/>
              </a:bodyPr>
              <a:lstStyle/>
              <a:p>
                <a:pPr marL="0" marR="0" lvl="0" indent="0" algn="l" rtl="0">
                  <a:lnSpc>
                    <a:spcPct val="100000"/>
                  </a:lnSpc>
                  <a:spcBef>
                    <a:spcPts val="0"/>
                  </a:spcBef>
                  <a:spcAft>
                    <a:spcPts val="0"/>
                  </a:spcAft>
                  <a:buClr>
                    <a:srgbClr val="000000"/>
                  </a:buClr>
                  <a:buSzPts val="984"/>
                  <a:buFont typeface="Arial"/>
                  <a:buNone/>
                </a:pPr>
                <a:endParaRPr sz="984" b="0" i="0" u="none" strike="noStrike" cap="none">
                  <a:solidFill>
                    <a:srgbClr val="000000"/>
                  </a:solidFill>
                  <a:latin typeface="Arial"/>
                  <a:ea typeface="Arial"/>
                  <a:cs typeface="Arial"/>
                  <a:sym typeface="Arial"/>
                </a:endParaRPr>
              </a:p>
            </p:txBody>
          </p:sp>
          <p:sp>
            <p:nvSpPr>
              <p:cNvPr id="10575" name="Google Shape;10575;p10"/>
              <p:cNvSpPr/>
              <p:nvPr/>
            </p:nvSpPr>
            <p:spPr>
              <a:xfrm>
                <a:off x="2954225" y="3232900"/>
                <a:ext cx="17200" cy="17200"/>
              </a:xfrm>
              <a:custGeom>
                <a:avLst/>
                <a:gdLst/>
                <a:ahLst/>
                <a:cxnLst/>
                <a:rect l="l" t="t" r="r" b="b"/>
                <a:pathLst>
                  <a:path w="688" h="688" extrusionOk="0">
                    <a:moveTo>
                      <a:pt x="68" y="0"/>
                    </a:moveTo>
                    <a:lnTo>
                      <a:pt x="34" y="17"/>
                    </a:lnTo>
                    <a:lnTo>
                      <a:pt x="1" y="51"/>
                    </a:lnTo>
                    <a:lnTo>
                      <a:pt x="1" y="101"/>
                    </a:lnTo>
                    <a:lnTo>
                      <a:pt x="1" y="587"/>
                    </a:lnTo>
                    <a:lnTo>
                      <a:pt x="1" y="620"/>
                    </a:lnTo>
                    <a:lnTo>
                      <a:pt x="34" y="654"/>
                    </a:lnTo>
                    <a:lnTo>
                      <a:pt x="68" y="687"/>
                    </a:lnTo>
                    <a:lnTo>
                      <a:pt x="621" y="687"/>
                    </a:lnTo>
                    <a:lnTo>
                      <a:pt x="654" y="654"/>
                    </a:lnTo>
                    <a:lnTo>
                      <a:pt x="688" y="620"/>
                    </a:lnTo>
                    <a:lnTo>
                      <a:pt x="688" y="587"/>
                    </a:lnTo>
                    <a:lnTo>
                      <a:pt x="688" y="553"/>
                    </a:lnTo>
                    <a:lnTo>
                      <a:pt x="654" y="520"/>
                    </a:lnTo>
                    <a:lnTo>
                      <a:pt x="621" y="486"/>
                    </a:lnTo>
                    <a:lnTo>
                      <a:pt x="202" y="486"/>
                    </a:lnTo>
                    <a:lnTo>
                      <a:pt x="202" y="101"/>
                    </a:lnTo>
                    <a:lnTo>
                      <a:pt x="202" y="51"/>
                    </a:lnTo>
                    <a:lnTo>
                      <a:pt x="168" y="17"/>
                    </a:lnTo>
                    <a:lnTo>
                      <a:pt x="135" y="0"/>
                    </a:lnTo>
                    <a:close/>
                  </a:path>
                </a:pathLst>
              </a:custGeom>
              <a:solidFill>
                <a:srgbClr val="C8102E"/>
              </a:solidFill>
              <a:ln>
                <a:noFill/>
              </a:ln>
            </p:spPr>
            <p:txBody>
              <a:bodyPr spcFirstLastPara="1" wrap="square" lIns="64275" tIns="64275" rIns="64275" bIns="64275" anchor="ctr" anchorCtr="0">
                <a:noAutofit/>
              </a:bodyPr>
              <a:lstStyle/>
              <a:p>
                <a:pPr marL="0" marR="0" lvl="0" indent="0" algn="l" rtl="0">
                  <a:lnSpc>
                    <a:spcPct val="100000"/>
                  </a:lnSpc>
                  <a:spcBef>
                    <a:spcPts val="0"/>
                  </a:spcBef>
                  <a:spcAft>
                    <a:spcPts val="0"/>
                  </a:spcAft>
                  <a:buClr>
                    <a:srgbClr val="000000"/>
                  </a:buClr>
                  <a:buSzPts val="984"/>
                  <a:buFont typeface="Arial"/>
                  <a:buNone/>
                </a:pPr>
                <a:endParaRPr sz="984" b="0" i="0" u="none" strike="noStrike" cap="none">
                  <a:solidFill>
                    <a:srgbClr val="000000"/>
                  </a:solidFill>
                  <a:latin typeface="Arial"/>
                  <a:ea typeface="Arial"/>
                  <a:cs typeface="Arial"/>
                  <a:sym typeface="Arial"/>
                </a:endParaRPr>
              </a:p>
            </p:txBody>
          </p:sp>
          <p:sp>
            <p:nvSpPr>
              <p:cNvPr id="10576" name="Google Shape;10576;p10"/>
              <p:cNvSpPr/>
              <p:nvPr/>
            </p:nvSpPr>
            <p:spPr>
              <a:xfrm>
                <a:off x="2970150" y="3178875"/>
                <a:ext cx="56975" cy="56975"/>
              </a:xfrm>
              <a:custGeom>
                <a:avLst/>
                <a:gdLst/>
                <a:ahLst/>
                <a:cxnLst/>
                <a:rect l="l" t="t" r="r" b="b"/>
                <a:pathLst>
                  <a:path w="2279" h="2279" extrusionOk="0">
                    <a:moveTo>
                      <a:pt x="1140" y="202"/>
                    </a:moveTo>
                    <a:lnTo>
                      <a:pt x="1324" y="218"/>
                    </a:lnTo>
                    <a:lnTo>
                      <a:pt x="1508" y="285"/>
                    </a:lnTo>
                    <a:lnTo>
                      <a:pt x="1659" y="369"/>
                    </a:lnTo>
                    <a:lnTo>
                      <a:pt x="1793" y="486"/>
                    </a:lnTo>
                    <a:lnTo>
                      <a:pt x="1910" y="620"/>
                    </a:lnTo>
                    <a:lnTo>
                      <a:pt x="1994" y="771"/>
                    </a:lnTo>
                    <a:lnTo>
                      <a:pt x="2044" y="955"/>
                    </a:lnTo>
                    <a:lnTo>
                      <a:pt x="2078" y="1140"/>
                    </a:lnTo>
                    <a:lnTo>
                      <a:pt x="2044" y="1324"/>
                    </a:lnTo>
                    <a:lnTo>
                      <a:pt x="1994" y="1508"/>
                    </a:lnTo>
                    <a:lnTo>
                      <a:pt x="1910" y="1659"/>
                    </a:lnTo>
                    <a:lnTo>
                      <a:pt x="1793" y="1793"/>
                    </a:lnTo>
                    <a:lnTo>
                      <a:pt x="1659" y="1910"/>
                    </a:lnTo>
                    <a:lnTo>
                      <a:pt x="1508" y="1994"/>
                    </a:lnTo>
                    <a:lnTo>
                      <a:pt x="1324" y="2061"/>
                    </a:lnTo>
                    <a:lnTo>
                      <a:pt x="1140" y="2078"/>
                    </a:lnTo>
                    <a:lnTo>
                      <a:pt x="955" y="2061"/>
                    </a:lnTo>
                    <a:lnTo>
                      <a:pt x="771" y="1994"/>
                    </a:lnTo>
                    <a:lnTo>
                      <a:pt x="620" y="1910"/>
                    </a:lnTo>
                    <a:lnTo>
                      <a:pt x="470" y="1793"/>
                    </a:lnTo>
                    <a:lnTo>
                      <a:pt x="369" y="1659"/>
                    </a:lnTo>
                    <a:lnTo>
                      <a:pt x="285" y="1508"/>
                    </a:lnTo>
                    <a:lnTo>
                      <a:pt x="218" y="1324"/>
                    </a:lnTo>
                    <a:lnTo>
                      <a:pt x="202" y="1140"/>
                    </a:lnTo>
                    <a:lnTo>
                      <a:pt x="218" y="955"/>
                    </a:lnTo>
                    <a:lnTo>
                      <a:pt x="285" y="771"/>
                    </a:lnTo>
                    <a:lnTo>
                      <a:pt x="369" y="620"/>
                    </a:lnTo>
                    <a:lnTo>
                      <a:pt x="470" y="486"/>
                    </a:lnTo>
                    <a:lnTo>
                      <a:pt x="620" y="369"/>
                    </a:lnTo>
                    <a:lnTo>
                      <a:pt x="771" y="285"/>
                    </a:lnTo>
                    <a:lnTo>
                      <a:pt x="955" y="218"/>
                    </a:lnTo>
                    <a:lnTo>
                      <a:pt x="1140" y="202"/>
                    </a:lnTo>
                    <a:close/>
                    <a:moveTo>
                      <a:pt x="1140" y="1"/>
                    </a:moveTo>
                    <a:lnTo>
                      <a:pt x="1022" y="17"/>
                    </a:lnTo>
                    <a:lnTo>
                      <a:pt x="905" y="34"/>
                    </a:lnTo>
                    <a:lnTo>
                      <a:pt x="805" y="51"/>
                    </a:lnTo>
                    <a:lnTo>
                      <a:pt x="704" y="101"/>
                    </a:lnTo>
                    <a:lnTo>
                      <a:pt x="604" y="135"/>
                    </a:lnTo>
                    <a:lnTo>
                      <a:pt x="503" y="202"/>
                    </a:lnTo>
                    <a:lnTo>
                      <a:pt x="419" y="269"/>
                    </a:lnTo>
                    <a:lnTo>
                      <a:pt x="336" y="336"/>
                    </a:lnTo>
                    <a:lnTo>
                      <a:pt x="269" y="419"/>
                    </a:lnTo>
                    <a:lnTo>
                      <a:pt x="202" y="503"/>
                    </a:lnTo>
                    <a:lnTo>
                      <a:pt x="135" y="604"/>
                    </a:lnTo>
                    <a:lnTo>
                      <a:pt x="84" y="704"/>
                    </a:lnTo>
                    <a:lnTo>
                      <a:pt x="51" y="805"/>
                    </a:lnTo>
                    <a:lnTo>
                      <a:pt x="17" y="905"/>
                    </a:lnTo>
                    <a:lnTo>
                      <a:pt x="0" y="1022"/>
                    </a:lnTo>
                    <a:lnTo>
                      <a:pt x="0" y="1140"/>
                    </a:lnTo>
                    <a:lnTo>
                      <a:pt x="0" y="1257"/>
                    </a:lnTo>
                    <a:lnTo>
                      <a:pt x="17" y="1374"/>
                    </a:lnTo>
                    <a:lnTo>
                      <a:pt x="51" y="1475"/>
                    </a:lnTo>
                    <a:lnTo>
                      <a:pt x="84" y="1575"/>
                    </a:lnTo>
                    <a:lnTo>
                      <a:pt x="135" y="1676"/>
                    </a:lnTo>
                    <a:lnTo>
                      <a:pt x="202" y="1776"/>
                    </a:lnTo>
                    <a:lnTo>
                      <a:pt x="269" y="1860"/>
                    </a:lnTo>
                    <a:lnTo>
                      <a:pt x="336" y="1944"/>
                    </a:lnTo>
                    <a:lnTo>
                      <a:pt x="419" y="2011"/>
                    </a:lnTo>
                    <a:lnTo>
                      <a:pt x="503" y="2078"/>
                    </a:lnTo>
                    <a:lnTo>
                      <a:pt x="604" y="2145"/>
                    </a:lnTo>
                    <a:lnTo>
                      <a:pt x="704" y="2178"/>
                    </a:lnTo>
                    <a:lnTo>
                      <a:pt x="805" y="2228"/>
                    </a:lnTo>
                    <a:lnTo>
                      <a:pt x="905" y="2245"/>
                    </a:lnTo>
                    <a:lnTo>
                      <a:pt x="1022" y="2262"/>
                    </a:lnTo>
                    <a:lnTo>
                      <a:pt x="1140" y="2279"/>
                    </a:lnTo>
                    <a:lnTo>
                      <a:pt x="1257" y="2262"/>
                    </a:lnTo>
                    <a:lnTo>
                      <a:pt x="1357" y="2245"/>
                    </a:lnTo>
                    <a:lnTo>
                      <a:pt x="1475" y="2228"/>
                    </a:lnTo>
                    <a:lnTo>
                      <a:pt x="1575" y="2178"/>
                    </a:lnTo>
                    <a:lnTo>
                      <a:pt x="1676" y="2145"/>
                    </a:lnTo>
                    <a:lnTo>
                      <a:pt x="1776" y="2078"/>
                    </a:lnTo>
                    <a:lnTo>
                      <a:pt x="1860" y="2011"/>
                    </a:lnTo>
                    <a:lnTo>
                      <a:pt x="1944" y="1944"/>
                    </a:lnTo>
                    <a:lnTo>
                      <a:pt x="2011" y="1860"/>
                    </a:lnTo>
                    <a:lnTo>
                      <a:pt x="2078" y="1776"/>
                    </a:lnTo>
                    <a:lnTo>
                      <a:pt x="2128" y="1676"/>
                    </a:lnTo>
                    <a:lnTo>
                      <a:pt x="2178" y="1575"/>
                    </a:lnTo>
                    <a:lnTo>
                      <a:pt x="2228" y="1475"/>
                    </a:lnTo>
                    <a:lnTo>
                      <a:pt x="2245" y="1374"/>
                    </a:lnTo>
                    <a:lnTo>
                      <a:pt x="2262" y="1257"/>
                    </a:lnTo>
                    <a:lnTo>
                      <a:pt x="2279" y="1140"/>
                    </a:lnTo>
                    <a:lnTo>
                      <a:pt x="2262" y="1022"/>
                    </a:lnTo>
                    <a:lnTo>
                      <a:pt x="2245" y="905"/>
                    </a:lnTo>
                    <a:lnTo>
                      <a:pt x="2228" y="805"/>
                    </a:lnTo>
                    <a:lnTo>
                      <a:pt x="2178" y="704"/>
                    </a:lnTo>
                    <a:lnTo>
                      <a:pt x="2128" y="604"/>
                    </a:lnTo>
                    <a:lnTo>
                      <a:pt x="2078" y="503"/>
                    </a:lnTo>
                    <a:lnTo>
                      <a:pt x="2011" y="419"/>
                    </a:lnTo>
                    <a:lnTo>
                      <a:pt x="1944" y="336"/>
                    </a:lnTo>
                    <a:lnTo>
                      <a:pt x="1860" y="269"/>
                    </a:lnTo>
                    <a:lnTo>
                      <a:pt x="1776" y="202"/>
                    </a:lnTo>
                    <a:lnTo>
                      <a:pt x="1676" y="135"/>
                    </a:lnTo>
                    <a:lnTo>
                      <a:pt x="1575" y="101"/>
                    </a:lnTo>
                    <a:lnTo>
                      <a:pt x="1475" y="51"/>
                    </a:lnTo>
                    <a:lnTo>
                      <a:pt x="1357" y="34"/>
                    </a:lnTo>
                    <a:lnTo>
                      <a:pt x="1257" y="17"/>
                    </a:lnTo>
                    <a:lnTo>
                      <a:pt x="1140" y="1"/>
                    </a:lnTo>
                    <a:close/>
                  </a:path>
                </a:pathLst>
              </a:custGeom>
              <a:solidFill>
                <a:srgbClr val="C8102E"/>
              </a:solidFill>
              <a:ln>
                <a:noFill/>
              </a:ln>
            </p:spPr>
            <p:txBody>
              <a:bodyPr spcFirstLastPara="1" wrap="square" lIns="64275" tIns="64275" rIns="64275" bIns="64275" anchor="ctr" anchorCtr="0">
                <a:noAutofit/>
              </a:bodyPr>
              <a:lstStyle/>
              <a:p>
                <a:pPr marL="0" marR="0" lvl="0" indent="0" algn="l" rtl="0">
                  <a:lnSpc>
                    <a:spcPct val="100000"/>
                  </a:lnSpc>
                  <a:spcBef>
                    <a:spcPts val="0"/>
                  </a:spcBef>
                  <a:spcAft>
                    <a:spcPts val="0"/>
                  </a:spcAft>
                  <a:buClr>
                    <a:srgbClr val="000000"/>
                  </a:buClr>
                  <a:buSzPts val="984"/>
                  <a:buFont typeface="Arial"/>
                  <a:buNone/>
                </a:pPr>
                <a:endParaRPr sz="984" b="0" i="0" u="none" strike="noStrike" cap="none">
                  <a:solidFill>
                    <a:srgbClr val="000000"/>
                  </a:solidFill>
                  <a:latin typeface="Arial"/>
                  <a:ea typeface="Arial"/>
                  <a:cs typeface="Arial"/>
                  <a:sym typeface="Arial"/>
                </a:endParaRPr>
              </a:p>
            </p:txBody>
          </p:sp>
          <p:sp>
            <p:nvSpPr>
              <p:cNvPr id="10577" name="Google Shape;10577;p10"/>
              <p:cNvSpPr/>
              <p:nvPr/>
            </p:nvSpPr>
            <p:spPr>
              <a:xfrm>
                <a:off x="2949200" y="3178875"/>
                <a:ext cx="98450" cy="31025"/>
              </a:xfrm>
              <a:custGeom>
                <a:avLst/>
                <a:gdLst/>
                <a:ahLst/>
                <a:cxnLst/>
                <a:rect l="l" t="t" r="r" b="b"/>
                <a:pathLst>
                  <a:path w="3938" h="1241" extrusionOk="0">
                    <a:moveTo>
                      <a:pt x="1978" y="1"/>
                    </a:moveTo>
                    <a:lnTo>
                      <a:pt x="1676" y="17"/>
                    </a:lnTo>
                    <a:lnTo>
                      <a:pt x="1391" y="84"/>
                    </a:lnTo>
                    <a:lnTo>
                      <a:pt x="1123" y="168"/>
                    </a:lnTo>
                    <a:lnTo>
                      <a:pt x="855" y="285"/>
                    </a:lnTo>
                    <a:lnTo>
                      <a:pt x="621" y="436"/>
                    </a:lnTo>
                    <a:lnTo>
                      <a:pt x="386" y="620"/>
                    </a:lnTo>
                    <a:lnTo>
                      <a:pt x="185" y="838"/>
                    </a:lnTo>
                    <a:lnTo>
                      <a:pt x="18" y="1073"/>
                    </a:lnTo>
                    <a:lnTo>
                      <a:pt x="1" y="1123"/>
                    </a:lnTo>
                    <a:lnTo>
                      <a:pt x="1" y="1156"/>
                    </a:lnTo>
                    <a:lnTo>
                      <a:pt x="18" y="1190"/>
                    </a:lnTo>
                    <a:lnTo>
                      <a:pt x="51" y="1223"/>
                    </a:lnTo>
                    <a:lnTo>
                      <a:pt x="118" y="1223"/>
                    </a:lnTo>
                    <a:lnTo>
                      <a:pt x="168" y="1207"/>
                    </a:lnTo>
                    <a:lnTo>
                      <a:pt x="185" y="1190"/>
                    </a:lnTo>
                    <a:lnTo>
                      <a:pt x="353" y="972"/>
                    </a:lnTo>
                    <a:lnTo>
                      <a:pt x="537" y="771"/>
                    </a:lnTo>
                    <a:lnTo>
                      <a:pt x="738" y="604"/>
                    </a:lnTo>
                    <a:lnTo>
                      <a:pt x="956" y="470"/>
                    </a:lnTo>
                    <a:lnTo>
                      <a:pt x="1190" y="352"/>
                    </a:lnTo>
                    <a:lnTo>
                      <a:pt x="1442" y="269"/>
                    </a:lnTo>
                    <a:lnTo>
                      <a:pt x="1710" y="218"/>
                    </a:lnTo>
                    <a:lnTo>
                      <a:pt x="1978" y="202"/>
                    </a:lnTo>
                    <a:lnTo>
                      <a:pt x="2246" y="218"/>
                    </a:lnTo>
                    <a:lnTo>
                      <a:pt x="2514" y="269"/>
                    </a:lnTo>
                    <a:lnTo>
                      <a:pt x="2765" y="352"/>
                    </a:lnTo>
                    <a:lnTo>
                      <a:pt x="2999" y="470"/>
                    </a:lnTo>
                    <a:lnTo>
                      <a:pt x="3217" y="604"/>
                    </a:lnTo>
                    <a:lnTo>
                      <a:pt x="3418" y="771"/>
                    </a:lnTo>
                    <a:lnTo>
                      <a:pt x="3602" y="972"/>
                    </a:lnTo>
                    <a:lnTo>
                      <a:pt x="3770" y="1190"/>
                    </a:lnTo>
                    <a:lnTo>
                      <a:pt x="3803" y="1223"/>
                    </a:lnTo>
                    <a:lnTo>
                      <a:pt x="3854" y="1240"/>
                    </a:lnTo>
                    <a:lnTo>
                      <a:pt x="3904" y="1223"/>
                    </a:lnTo>
                    <a:lnTo>
                      <a:pt x="3937" y="1190"/>
                    </a:lnTo>
                    <a:lnTo>
                      <a:pt x="3937" y="1156"/>
                    </a:lnTo>
                    <a:lnTo>
                      <a:pt x="3937" y="1123"/>
                    </a:lnTo>
                    <a:lnTo>
                      <a:pt x="3937" y="1073"/>
                    </a:lnTo>
                    <a:lnTo>
                      <a:pt x="3753" y="838"/>
                    </a:lnTo>
                    <a:lnTo>
                      <a:pt x="3552" y="620"/>
                    </a:lnTo>
                    <a:lnTo>
                      <a:pt x="3334" y="436"/>
                    </a:lnTo>
                    <a:lnTo>
                      <a:pt x="3083" y="285"/>
                    </a:lnTo>
                    <a:lnTo>
                      <a:pt x="2832" y="168"/>
                    </a:lnTo>
                    <a:lnTo>
                      <a:pt x="2564" y="84"/>
                    </a:lnTo>
                    <a:lnTo>
                      <a:pt x="2262" y="17"/>
                    </a:lnTo>
                    <a:lnTo>
                      <a:pt x="1978" y="1"/>
                    </a:lnTo>
                    <a:close/>
                  </a:path>
                </a:pathLst>
              </a:custGeom>
              <a:solidFill>
                <a:srgbClr val="C8102E"/>
              </a:solidFill>
              <a:ln>
                <a:noFill/>
              </a:ln>
            </p:spPr>
            <p:txBody>
              <a:bodyPr spcFirstLastPara="1" wrap="square" lIns="64275" tIns="64275" rIns="64275" bIns="64275" anchor="ctr" anchorCtr="0">
                <a:noAutofit/>
              </a:bodyPr>
              <a:lstStyle/>
              <a:p>
                <a:pPr marL="0" marR="0" lvl="0" indent="0" algn="l" rtl="0">
                  <a:lnSpc>
                    <a:spcPct val="100000"/>
                  </a:lnSpc>
                  <a:spcBef>
                    <a:spcPts val="0"/>
                  </a:spcBef>
                  <a:spcAft>
                    <a:spcPts val="0"/>
                  </a:spcAft>
                  <a:buClr>
                    <a:srgbClr val="000000"/>
                  </a:buClr>
                  <a:buSzPts val="984"/>
                  <a:buFont typeface="Arial"/>
                  <a:buNone/>
                </a:pPr>
                <a:endParaRPr sz="984" b="0" i="0" u="none" strike="noStrike" cap="none">
                  <a:solidFill>
                    <a:srgbClr val="000000"/>
                  </a:solidFill>
                  <a:latin typeface="Arial"/>
                  <a:ea typeface="Arial"/>
                  <a:cs typeface="Arial"/>
                  <a:sym typeface="Arial"/>
                </a:endParaRPr>
              </a:p>
            </p:txBody>
          </p:sp>
          <p:sp>
            <p:nvSpPr>
              <p:cNvPr id="10578" name="Google Shape;10578;p10"/>
              <p:cNvSpPr/>
              <p:nvPr/>
            </p:nvSpPr>
            <p:spPr>
              <a:xfrm>
                <a:off x="2949200" y="3204850"/>
                <a:ext cx="98450" cy="31000"/>
              </a:xfrm>
              <a:custGeom>
                <a:avLst/>
                <a:gdLst/>
                <a:ahLst/>
                <a:cxnLst/>
                <a:rect l="l" t="t" r="r" b="b"/>
                <a:pathLst>
                  <a:path w="3938" h="1240" extrusionOk="0">
                    <a:moveTo>
                      <a:pt x="85" y="0"/>
                    </a:moveTo>
                    <a:lnTo>
                      <a:pt x="34" y="17"/>
                    </a:lnTo>
                    <a:lnTo>
                      <a:pt x="18" y="50"/>
                    </a:lnTo>
                    <a:lnTo>
                      <a:pt x="1" y="84"/>
                    </a:lnTo>
                    <a:lnTo>
                      <a:pt x="1" y="117"/>
                    </a:lnTo>
                    <a:lnTo>
                      <a:pt x="18" y="168"/>
                    </a:lnTo>
                    <a:lnTo>
                      <a:pt x="185" y="402"/>
                    </a:lnTo>
                    <a:lnTo>
                      <a:pt x="386" y="620"/>
                    </a:lnTo>
                    <a:lnTo>
                      <a:pt x="604" y="804"/>
                    </a:lnTo>
                    <a:lnTo>
                      <a:pt x="855" y="955"/>
                    </a:lnTo>
                    <a:lnTo>
                      <a:pt x="1107" y="1072"/>
                    </a:lnTo>
                    <a:lnTo>
                      <a:pt x="1391" y="1156"/>
                    </a:lnTo>
                    <a:lnTo>
                      <a:pt x="1676" y="1223"/>
                    </a:lnTo>
                    <a:lnTo>
                      <a:pt x="1961" y="1240"/>
                    </a:lnTo>
                    <a:lnTo>
                      <a:pt x="2262" y="1223"/>
                    </a:lnTo>
                    <a:lnTo>
                      <a:pt x="2547" y="1156"/>
                    </a:lnTo>
                    <a:lnTo>
                      <a:pt x="2815" y="1072"/>
                    </a:lnTo>
                    <a:lnTo>
                      <a:pt x="3083" y="955"/>
                    </a:lnTo>
                    <a:lnTo>
                      <a:pt x="3334" y="804"/>
                    </a:lnTo>
                    <a:lnTo>
                      <a:pt x="3552" y="620"/>
                    </a:lnTo>
                    <a:lnTo>
                      <a:pt x="3753" y="402"/>
                    </a:lnTo>
                    <a:lnTo>
                      <a:pt x="3921" y="168"/>
                    </a:lnTo>
                    <a:lnTo>
                      <a:pt x="3937" y="117"/>
                    </a:lnTo>
                    <a:lnTo>
                      <a:pt x="3937" y="84"/>
                    </a:lnTo>
                    <a:lnTo>
                      <a:pt x="3921" y="50"/>
                    </a:lnTo>
                    <a:lnTo>
                      <a:pt x="3887" y="17"/>
                    </a:lnTo>
                    <a:lnTo>
                      <a:pt x="3854" y="0"/>
                    </a:lnTo>
                    <a:lnTo>
                      <a:pt x="3820" y="17"/>
                    </a:lnTo>
                    <a:lnTo>
                      <a:pt x="3787" y="17"/>
                    </a:lnTo>
                    <a:lnTo>
                      <a:pt x="3753" y="50"/>
                    </a:lnTo>
                    <a:lnTo>
                      <a:pt x="3602" y="268"/>
                    </a:lnTo>
                    <a:lnTo>
                      <a:pt x="3418" y="469"/>
                    </a:lnTo>
                    <a:lnTo>
                      <a:pt x="3200" y="637"/>
                    </a:lnTo>
                    <a:lnTo>
                      <a:pt x="2983" y="771"/>
                    </a:lnTo>
                    <a:lnTo>
                      <a:pt x="2748" y="888"/>
                    </a:lnTo>
                    <a:lnTo>
                      <a:pt x="2497" y="972"/>
                    </a:lnTo>
                    <a:lnTo>
                      <a:pt x="2246" y="1022"/>
                    </a:lnTo>
                    <a:lnTo>
                      <a:pt x="1961" y="1039"/>
                    </a:lnTo>
                    <a:lnTo>
                      <a:pt x="1693" y="1022"/>
                    </a:lnTo>
                    <a:lnTo>
                      <a:pt x="1442" y="972"/>
                    </a:lnTo>
                    <a:lnTo>
                      <a:pt x="1190" y="888"/>
                    </a:lnTo>
                    <a:lnTo>
                      <a:pt x="956" y="771"/>
                    </a:lnTo>
                    <a:lnTo>
                      <a:pt x="721" y="637"/>
                    </a:lnTo>
                    <a:lnTo>
                      <a:pt x="520" y="469"/>
                    </a:lnTo>
                    <a:lnTo>
                      <a:pt x="336" y="268"/>
                    </a:lnTo>
                    <a:lnTo>
                      <a:pt x="185" y="50"/>
                    </a:lnTo>
                    <a:lnTo>
                      <a:pt x="152" y="17"/>
                    </a:lnTo>
                    <a:lnTo>
                      <a:pt x="118" y="17"/>
                    </a:lnTo>
                    <a:lnTo>
                      <a:pt x="85" y="0"/>
                    </a:lnTo>
                    <a:close/>
                  </a:path>
                </a:pathLst>
              </a:custGeom>
              <a:solidFill>
                <a:srgbClr val="C8102E"/>
              </a:solidFill>
              <a:ln>
                <a:noFill/>
              </a:ln>
            </p:spPr>
            <p:txBody>
              <a:bodyPr spcFirstLastPara="1" wrap="square" lIns="64275" tIns="64275" rIns="64275" bIns="64275" anchor="ctr" anchorCtr="0">
                <a:noAutofit/>
              </a:bodyPr>
              <a:lstStyle/>
              <a:p>
                <a:pPr marL="0" marR="0" lvl="0" indent="0" algn="l" rtl="0">
                  <a:lnSpc>
                    <a:spcPct val="100000"/>
                  </a:lnSpc>
                  <a:spcBef>
                    <a:spcPts val="0"/>
                  </a:spcBef>
                  <a:spcAft>
                    <a:spcPts val="0"/>
                  </a:spcAft>
                  <a:buClr>
                    <a:srgbClr val="000000"/>
                  </a:buClr>
                  <a:buSzPts val="984"/>
                  <a:buFont typeface="Arial"/>
                  <a:buNone/>
                </a:pPr>
                <a:endParaRPr sz="984" b="0" i="0" u="none" strike="noStrike" cap="none">
                  <a:solidFill>
                    <a:srgbClr val="000000"/>
                  </a:solidFill>
                  <a:latin typeface="Arial"/>
                  <a:ea typeface="Arial"/>
                  <a:cs typeface="Arial"/>
                  <a:sym typeface="Arial"/>
                </a:endParaRPr>
              </a:p>
            </p:txBody>
          </p:sp>
          <p:sp>
            <p:nvSpPr>
              <p:cNvPr id="10579" name="Google Shape;10579;p10"/>
              <p:cNvSpPr/>
              <p:nvPr/>
            </p:nvSpPr>
            <p:spPr>
              <a:xfrm>
                <a:off x="2986075" y="3194800"/>
                <a:ext cx="25150" cy="25150"/>
              </a:xfrm>
              <a:custGeom>
                <a:avLst/>
                <a:gdLst/>
                <a:ahLst/>
                <a:cxnLst/>
                <a:rect l="l" t="t" r="r" b="b"/>
                <a:pathLst>
                  <a:path w="1006" h="1006" extrusionOk="0">
                    <a:moveTo>
                      <a:pt x="402" y="0"/>
                    </a:moveTo>
                    <a:lnTo>
                      <a:pt x="302" y="34"/>
                    </a:lnTo>
                    <a:lnTo>
                      <a:pt x="218" y="84"/>
                    </a:lnTo>
                    <a:lnTo>
                      <a:pt x="134" y="151"/>
                    </a:lnTo>
                    <a:lnTo>
                      <a:pt x="84" y="218"/>
                    </a:lnTo>
                    <a:lnTo>
                      <a:pt x="34" y="302"/>
                    </a:lnTo>
                    <a:lnTo>
                      <a:pt x="0" y="402"/>
                    </a:lnTo>
                    <a:lnTo>
                      <a:pt x="0" y="503"/>
                    </a:lnTo>
                    <a:lnTo>
                      <a:pt x="0" y="603"/>
                    </a:lnTo>
                    <a:lnTo>
                      <a:pt x="34" y="704"/>
                    </a:lnTo>
                    <a:lnTo>
                      <a:pt x="84" y="787"/>
                    </a:lnTo>
                    <a:lnTo>
                      <a:pt x="134" y="854"/>
                    </a:lnTo>
                    <a:lnTo>
                      <a:pt x="218" y="921"/>
                    </a:lnTo>
                    <a:lnTo>
                      <a:pt x="302" y="972"/>
                    </a:lnTo>
                    <a:lnTo>
                      <a:pt x="402" y="1005"/>
                    </a:lnTo>
                    <a:lnTo>
                      <a:pt x="603" y="1005"/>
                    </a:lnTo>
                    <a:lnTo>
                      <a:pt x="704" y="972"/>
                    </a:lnTo>
                    <a:lnTo>
                      <a:pt x="787" y="921"/>
                    </a:lnTo>
                    <a:lnTo>
                      <a:pt x="854" y="854"/>
                    </a:lnTo>
                    <a:lnTo>
                      <a:pt x="921" y="787"/>
                    </a:lnTo>
                    <a:lnTo>
                      <a:pt x="972" y="704"/>
                    </a:lnTo>
                    <a:lnTo>
                      <a:pt x="988" y="603"/>
                    </a:lnTo>
                    <a:lnTo>
                      <a:pt x="1005" y="503"/>
                    </a:lnTo>
                    <a:lnTo>
                      <a:pt x="1005" y="402"/>
                    </a:lnTo>
                    <a:lnTo>
                      <a:pt x="972" y="318"/>
                    </a:lnTo>
                    <a:lnTo>
                      <a:pt x="955" y="285"/>
                    </a:lnTo>
                    <a:lnTo>
                      <a:pt x="921" y="268"/>
                    </a:lnTo>
                    <a:lnTo>
                      <a:pt x="888" y="251"/>
                    </a:lnTo>
                    <a:lnTo>
                      <a:pt x="838" y="268"/>
                    </a:lnTo>
                    <a:lnTo>
                      <a:pt x="804" y="285"/>
                    </a:lnTo>
                    <a:lnTo>
                      <a:pt x="787" y="318"/>
                    </a:lnTo>
                    <a:lnTo>
                      <a:pt x="771" y="352"/>
                    </a:lnTo>
                    <a:lnTo>
                      <a:pt x="787" y="385"/>
                    </a:lnTo>
                    <a:lnTo>
                      <a:pt x="804" y="452"/>
                    </a:lnTo>
                    <a:lnTo>
                      <a:pt x="804" y="503"/>
                    </a:lnTo>
                    <a:lnTo>
                      <a:pt x="804" y="570"/>
                    </a:lnTo>
                    <a:lnTo>
                      <a:pt x="787" y="620"/>
                    </a:lnTo>
                    <a:lnTo>
                      <a:pt x="754" y="670"/>
                    </a:lnTo>
                    <a:lnTo>
                      <a:pt x="720" y="720"/>
                    </a:lnTo>
                    <a:lnTo>
                      <a:pt x="670" y="754"/>
                    </a:lnTo>
                    <a:lnTo>
                      <a:pt x="620" y="787"/>
                    </a:lnTo>
                    <a:lnTo>
                      <a:pt x="570" y="804"/>
                    </a:lnTo>
                    <a:lnTo>
                      <a:pt x="436" y="804"/>
                    </a:lnTo>
                    <a:lnTo>
                      <a:pt x="385" y="787"/>
                    </a:lnTo>
                    <a:lnTo>
                      <a:pt x="335" y="754"/>
                    </a:lnTo>
                    <a:lnTo>
                      <a:pt x="285" y="720"/>
                    </a:lnTo>
                    <a:lnTo>
                      <a:pt x="251" y="670"/>
                    </a:lnTo>
                    <a:lnTo>
                      <a:pt x="218" y="620"/>
                    </a:lnTo>
                    <a:lnTo>
                      <a:pt x="201" y="570"/>
                    </a:lnTo>
                    <a:lnTo>
                      <a:pt x="201" y="503"/>
                    </a:lnTo>
                    <a:lnTo>
                      <a:pt x="201" y="436"/>
                    </a:lnTo>
                    <a:lnTo>
                      <a:pt x="218" y="385"/>
                    </a:lnTo>
                    <a:lnTo>
                      <a:pt x="251" y="335"/>
                    </a:lnTo>
                    <a:lnTo>
                      <a:pt x="285" y="285"/>
                    </a:lnTo>
                    <a:lnTo>
                      <a:pt x="335" y="251"/>
                    </a:lnTo>
                    <a:lnTo>
                      <a:pt x="385" y="218"/>
                    </a:lnTo>
                    <a:lnTo>
                      <a:pt x="436" y="201"/>
                    </a:lnTo>
                    <a:lnTo>
                      <a:pt x="553" y="201"/>
                    </a:lnTo>
                    <a:lnTo>
                      <a:pt x="620" y="218"/>
                    </a:lnTo>
                    <a:lnTo>
                      <a:pt x="653" y="235"/>
                    </a:lnTo>
                    <a:lnTo>
                      <a:pt x="687" y="218"/>
                    </a:lnTo>
                    <a:lnTo>
                      <a:pt x="720" y="201"/>
                    </a:lnTo>
                    <a:lnTo>
                      <a:pt x="737" y="168"/>
                    </a:lnTo>
                    <a:lnTo>
                      <a:pt x="754" y="117"/>
                    </a:lnTo>
                    <a:lnTo>
                      <a:pt x="737" y="84"/>
                    </a:lnTo>
                    <a:lnTo>
                      <a:pt x="720" y="50"/>
                    </a:lnTo>
                    <a:lnTo>
                      <a:pt x="687" y="34"/>
                    </a:lnTo>
                    <a:lnTo>
                      <a:pt x="603" y="0"/>
                    </a:lnTo>
                    <a:close/>
                  </a:path>
                </a:pathLst>
              </a:custGeom>
              <a:solidFill>
                <a:srgbClr val="C8102E"/>
              </a:solidFill>
              <a:ln>
                <a:noFill/>
              </a:ln>
            </p:spPr>
            <p:txBody>
              <a:bodyPr spcFirstLastPara="1" wrap="square" lIns="64275" tIns="64275" rIns="64275" bIns="64275" anchor="ctr" anchorCtr="0">
                <a:noAutofit/>
              </a:bodyPr>
              <a:lstStyle/>
              <a:p>
                <a:pPr marL="0" marR="0" lvl="0" indent="0" algn="l" rtl="0">
                  <a:lnSpc>
                    <a:spcPct val="100000"/>
                  </a:lnSpc>
                  <a:spcBef>
                    <a:spcPts val="0"/>
                  </a:spcBef>
                  <a:spcAft>
                    <a:spcPts val="0"/>
                  </a:spcAft>
                  <a:buClr>
                    <a:srgbClr val="000000"/>
                  </a:buClr>
                  <a:buSzPts val="984"/>
                  <a:buFont typeface="Arial"/>
                  <a:buNone/>
                </a:pPr>
                <a:endParaRPr sz="984" b="0" i="0" u="none" strike="noStrike" cap="none">
                  <a:solidFill>
                    <a:srgbClr val="000000"/>
                  </a:solidFill>
                  <a:latin typeface="Arial"/>
                  <a:ea typeface="Arial"/>
                  <a:cs typeface="Arial"/>
                  <a:sym typeface="Arial"/>
                </a:endParaRPr>
              </a:p>
            </p:txBody>
          </p:sp>
        </p:grpSp>
        <p:sp>
          <p:nvSpPr>
            <p:cNvPr id="10580" name="Google Shape;10580;p10"/>
            <p:cNvSpPr/>
            <p:nvPr/>
          </p:nvSpPr>
          <p:spPr>
            <a:xfrm>
              <a:off x="5101234" y="2765431"/>
              <a:ext cx="215100" cy="277220"/>
            </a:xfrm>
            <a:custGeom>
              <a:avLst/>
              <a:gdLst/>
              <a:ahLst/>
              <a:cxnLst/>
              <a:rect l="l" t="t" r="r" b="b"/>
              <a:pathLst>
                <a:path w="3016" h="3887" extrusionOk="0">
                  <a:moveTo>
                    <a:pt x="2296" y="201"/>
                  </a:moveTo>
                  <a:lnTo>
                    <a:pt x="2446" y="235"/>
                  </a:lnTo>
                  <a:lnTo>
                    <a:pt x="2547" y="285"/>
                  </a:lnTo>
                  <a:lnTo>
                    <a:pt x="2647" y="369"/>
                  </a:lnTo>
                  <a:lnTo>
                    <a:pt x="2681" y="436"/>
                  </a:lnTo>
                  <a:lnTo>
                    <a:pt x="2731" y="503"/>
                  </a:lnTo>
                  <a:lnTo>
                    <a:pt x="2765" y="587"/>
                  </a:lnTo>
                  <a:lnTo>
                    <a:pt x="2798" y="687"/>
                  </a:lnTo>
                  <a:lnTo>
                    <a:pt x="2815" y="804"/>
                  </a:lnTo>
                  <a:lnTo>
                    <a:pt x="2815" y="905"/>
                  </a:lnTo>
                  <a:lnTo>
                    <a:pt x="2798" y="1022"/>
                  </a:lnTo>
                  <a:lnTo>
                    <a:pt x="2781" y="1123"/>
                  </a:lnTo>
                  <a:lnTo>
                    <a:pt x="2714" y="1307"/>
                  </a:lnTo>
                  <a:lnTo>
                    <a:pt x="2647" y="1491"/>
                  </a:lnTo>
                  <a:lnTo>
                    <a:pt x="2547" y="1709"/>
                  </a:lnTo>
                  <a:lnTo>
                    <a:pt x="2513" y="1809"/>
                  </a:lnTo>
                  <a:lnTo>
                    <a:pt x="2497" y="1927"/>
                  </a:lnTo>
                  <a:lnTo>
                    <a:pt x="2480" y="2061"/>
                  </a:lnTo>
                  <a:lnTo>
                    <a:pt x="2497" y="2211"/>
                  </a:lnTo>
                  <a:lnTo>
                    <a:pt x="2497" y="2463"/>
                  </a:lnTo>
                  <a:lnTo>
                    <a:pt x="2497" y="2630"/>
                  </a:lnTo>
                  <a:lnTo>
                    <a:pt x="2463" y="2814"/>
                  </a:lnTo>
                  <a:lnTo>
                    <a:pt x="2396" y="3200"/>
                  </a:lnTo>
                  <a:lnTo>
                    <a:pt x="2363" y="3351"/>
                  </a:lnTo>
                  <a:lnTo>
                    <a:pt x="2312" y="3468"/>
                  </a:lnTo>
                  <a:lnTo>
                    <a:pt x="2262" y="3568"/>
                  </a:lnTo>
                  <a:lnTo>
                    <a:pt x="2212" y="3635"/>
                  </a:lnTo>
                  <a:lnTo>
                    <a:pt x="2162" y="3669"/>
                  </a:lnTo>
                  <a:lnTo>
                    <a:pt x="2095" y="3686"/>
                  </a:lnTo>
                  <a:lnTo>
                    <a:pt x="2028" y="3669"/>
                  </a:lnTo>
                  <a:lnTo>
                    <a:pt x="1977" y="3635"/>
                  </a:lnTo>
                  <a:lnTo>
                    <a:pt x="1944" y="3585"/>
                  </a:lnTo>
                  <a:lnTo>
                    <a:pt x="1927" y="3518"/>
                  </a:lnTo>
                  <a:lnTo>
                    <a:pt x="1894" y="3334"/>
                  </a:lnTo>
                  <a:lnTo>
                    <a:pt x="1894" y="3116"/>
                  </a:lnTo>
                  <a:lnTo>
                    <a:pt x="1910" y="2848"/>
                  </a:lnTo>
                  <a:lnTo>
                    <a:pt x="1927" y="2697"/>
                  </a:lnTo>
                  <a:lnTo>
                    <a:pt x="1927" y="2563"/>
                  </a:lnTo>
                  <a:lnTo>
                    <a:pt x="1894" y="2396"/>
                  </a:lnTo>
                  <a:lnTo>
                    <a:pt x="1860" y="2312"/>
                  </a:lnTo>
                  <a:lnTo>
                    <a:pt x="1827" y="2245"/>
                  </a:lnTo>
                  <a:lnTo>
                    <a:pt x="1776" y="2178"/>
                  </a:lnTo>
                  <a:lnTo>
                    <a:pt x="1693" y="2128"/>
                  </a:lnTo>
                  <a:lnTo>
                    <a:pt x="1609" y="2094"/>
                  </a:lnTo>
                  <a:lnTo>
                    <a:pt x="1508" y="2077"/>
                  </a:lnTo>
                  <a:lnTo>
                    <a:pt x="1391" y="2094"/>
                  </a:lnTo>
                  <a:lnTo>
                    <a:pt x="1324" y="2111"/>
                  </a:lnTo>
                  <a:lnTo>
                    <a:pt x="1257" y="2161"/>
                  </a:lnTo>
                  <a:lnTo>
                    <a:pt x="1190" y="2228"/>
                  </a:lnTo>
                  <a:lnTo>
                    <a:pt x="1140" y="2312"/>
                  </a:lnTo>
                  <a:lnTo>
                    <a:pt x="1106" y="2429"/>
                  </a:lnTo>
                  <a:lnTo>
                    <a:pt x="1090" y="2563"/>
                  </a:lnTo>
                  <a:lnTo>
                    <a:pt x="1073" y="2697"/>
                  </a:lnTo>
                  <a:lnTo>
                    <a:pt x="1090" y="2848"/>
                  </a:lnTo>
                  <a:lnTo>
                    <a:pt x="1106" y="3116"/>
                  </a:lnTo>
                  <a:lnTo>
                    <a:pt x="1106" y="3334"/>
                  </a:lnTo>
                  <a:lnTo>
                    <a:pt x="1090" y="3518"/>
                  </a:lnTo>
                  <a:lnTo>
                    <a:pt x="1056" y="3585"/>
                  </a:lnTo>
                  <a:lnTo>
                    <a:pt x="1023" y="3635"/>
                  </a:lnTo>
                  <a:lnTo>
                    <a:pt x="972" y="3669"/>
                  </a:lnTo>
                  <a:lnTo>
                    <a:pt x="922" y="3686"/>
                  </a:lnTo>
                  <a:lnTo>
                    <a:pt x="855" y="3669"/>
                  </a:lnTo>
                  <a:lnTo>
                    <a:pt x="788" y="3635"/>
                  </a:lnTo>
                  <a:lnTo>
                    <a:pt x="738" y="3568"/>
                  </a:lnTo>
                  <a:lnTo>
                    <a:pt x="688" y="3468"/>
                  </a:lnTo>
                  <a:lnTo>
                    <a:pt x="654" y="3351"/>
                  </a:lnTo>
                  <a:lnTo>
                    <a:pt x="604" y="3200"/>
                  </a:lnTo>
                  <a:lnTo>
                    <a:pt x="537" y="2814"/>
                  </a:lnTo>
                  <a:lnTo>
                    <a:pt x="520" y="2630"/>
                  </a:lnTo>
                  <a:lnTo>
                    <a:pt x="520" y="2463"/>
                  </a:lnTo>
                  <a:lnTo>
                    <a:pt x="520" y="2211"/>
                  </a:lnTo>
                  <a:lnTo>
                    <a:pt x="520" y="2061"/>
                  </a:lnTo>
                  <a:lnTo>
                    <a:pt x="503" y="1927"/>
                  </a:lnTo>
                  <a:lnTo>
                    <a:pt x="487" y="1809"/>
                  </a:lnTo>
                  <a:lnTo>
                    <a:pt x="453" y="1709"/>
                  </a:lnTo>
                  <a:lnTo>
                    <a:pt x="369" y="1491"/>
                  </a:lnTo>
                  <a:lnTo>
                    <a:pt x="286" y="1307"/>
                  </a:lnTo>
                  <a:lnTo>
                    <a:pt x="219" y="1123"/>
                  </a:lnTo>
                  <a:lnTo>
                    <a:pt x="202" y="1022"/>
                  </a:lnTo>
                  <a:lnTo>
                    <a:pt x="202" y="905"/>
                  </a:lnTo>
                  <a:lnTo>
                    <a:pt x="202" y="804"/>
                  </a:lnTo>
                  <a:lnTo>
                    <a:pt x="219" y="687"/>
                  </a:lnTo>
                  <a:lnTo>
                    <a:pt x="235" y="587"/>
                  </a:lnTo>
                  <a:lnTo>
                    <a:pt x="286" y="503"/>
                  </a:lnTo>
                  <a:lnTo>
                    <a:pt x="319" y="436"/>
                  </a:lnTo>
                  <a:lnTo>
                    <a:pt x="369" y="369"/>
                  </a:lnTo>
                  <a:lnTo>
                    <a:pt x="470" y="285"/>
                  </a:lnTo>
                  <a:lnTo>
                    <a:pt x="570" y="235"/>
                  </a:lnTo>
                  <a:lnTo>
                    <a:pt x="704" y="201"/>
                  </a:lnTo>
                  <a:lnTo>
                    <a:pt x="838" y="201"/>
                  </a:lnTo>
                  <a:lnTo>
                    <a:pt x="972" y="235"/>
                  </a:lnTo>
                  <a:lnTo>
                    <a:pt x="1090" y="268"/>
                  </a:lnTo>
                  <a:lnTo>
                    <a:pt x="1291" y="335"/>
                  </a:lnTo>
                  <a:lnTo>
                    <a:pt x="1391" y="352"/>
                  </a:lnTo>
                  <a:lnTo>
                    <a:pt x="1626" y="352"/>
                  </a:lnTo>
                  <a:lnTo>
                    <a:pt x="1726" y="335"/>
                  </a:lnTo>
                  <a:lnTo>
                    <a:pt x="1910" y="268"/>
                  </a:lnTo>
                  <a:lnTo>
                    <a:pt x="2044" y="235"/>
                  </a:lnTo>
                  <a:lnTo>
                    <a:pt x="2162" y="201"/>
                  </a:lnTo>
                  <a:close/>
                  <a:moveTo>
                    <a:pt x="688" y="0"/>
                  </a:moveTo>
                  <a:lnTo>
                    <a:pt x="587" y="17"/>
                  </a:lnTo>
                  <a:lnTo>
                    <a:pt x="503" y="51"/>
                  </a:lnTo>
                  <a:lnTo>
                    <a:pt x="369" y="118"/>
                  </a:lnTo>
                  <a:lnTo>
                    <a:pt x="286" y="168"/>
                  </a:lnTo>
                  <a:lnTo>
                    <a:pt x="219" y="235"/>
                  </a:lnTo>
                  <a:lnTo>
                    <a:pt x="152" y="302"/>
                  </a:lnTo>
                  <a:lnTo>
                    <a:pt x="101" y="402"/>
                  </a:lnTo>
                  <a:lnTo>
                    <a:pt x="51" y="520"/>
                  </a:lnTo>
                  <a:lnTo>
                    <a:pt x="18" y="654"/>
                  </a:lnTo>
                  <a:lnTo>
                    <a:pt x="1" y="788"/>
                  </a:lnTo>
                  <a:lnTo>
                    <a:pt x="1" y="922"/>
                  </a:lnTo>
                  <a:lnTo>
                    <a:pt x="1" y="1039"/>
                  </a:lnTo>
                  <a:lnTo>
                    <a:pt x="34" y="1156"/>
                  </a:lnTo>
                  <a:lnTo>
                    <a:pt x="101" y="1374"/>
                  </a:lnTo>
                  <a:lnTo>
                    <a:pt x="185" y="1575"/>
                  </a:lnTo>
                  <a:lnTo>
                    <a:pt x="269" y="1759"/>
                  </a:lnTo>
                  <a:lnTo>
                    <a:pt x="286" y="1860"/>
                  </a:lnTo>
                  <a:lnTo>
                    <a:pt x="319" y="1943"/>
                  </a:lnTo>
                  <a:lnTo>
                    <a:pt x="319" y="2061"/>
                  </a:lnTo>
                  <a:lnTo>
                    <a:pt x="319" y="2195"/>
                  </a:lnTo>
                  <a:lnTo>
                    <a:pt x="319" y="2479"/>
                  </a:lnTo>
                  <a:lnTo>
                    <a:pt x="319" y="2647"/>
                  </a:lnTo>
                  <a:lnTo>
                    <a:pt x="336" y="2848"/>
                  </a:lnTo>
                  <a:lnTo>
                    <a:pt x="403" y="3233"/>
                  </a:lnTo>
                  <a:lnTo>
                    <a:pt x="453" y="3401"/>
                  </a:lnTo>
                  <a:lnTo>
                    <a:pt x="503" y="3552"/>
                  </a:lnTo>
                  <a:lnTo>
                    <a:pt x="587" y="3686"/>
                  </a:lnTo>
                  <a:lnTo>
                    <a:pt x="671" y="3803"/>
                  </a:lnTo>
                  <a:lnTo>
                    <a:pt x="721" y="3836"/>
                  </a:lnTo>
                  <a:lnTo>
                    <a:pt x="788" y="3870"/>
                  </a:lnTo>
                  <a:lnTo>
                    <a:pt x="838" y="3887"/>
                  </a:lnTo>
                  <a:lnTo>
                    <a:pt x="989" y="3887"/>
                  </a:lnTo>
                  <a:lnTo>
                    <a:pt x="1056" y="3853"/>
                  </a:lnTo>
                  <a:lnTo>
                    <a:pt x="1123" y="3820"/>
                  </a:lnTo>
                  <a:lnTo>
                    <a:pt x="1173" y="3769"/>
                  </a:lnTo>
                  <a:lnTo>
                    <a:pt x="1224" y="3702"/>
                  </a:lnTo>
                  <a:lnTo>
                    <a:pt x="1257" y="3619"/>
                  </a:lnTo>
                  <a:lnTo>
                    <a:pt x="1291" y="3518"/>
                  </a:lnTo>
                  <a:lnTo>
                    <a:pt x="1307" y="3401"/>
                  </a:lnTo>
                  <a:lnTo>
                    <a:pt x="1307" y="3149"/>
                  </a:lnTo>
                  <a:lnTo>
                    <a:pt x="1291" y="2831"/>
                  </a:lnTo>
                  <a:lnTo>
                    <a:pt x="1274" y="2697"/>
                  </a:lnTo>
                  <a:lnTo>
                    <a:pt x="1274" y="2597"/>
                  </a:lnTo>
                  <a:lnTo>
                    <a:pt x="1291" y="2479"/>
                  </a:lnTo>
                  <a:lnTo>
                    <a:pt x="1324" y="2412"/>
                  </a:lnTo>
                  <a:lnTo>
                    <a:pt x="1358" y="2345"/>
                  </a:lnTo>
                  <a:lnTo>
                    <a:pt x="1391" y="2312"/>
                  </a:lnTo>
                  <a:lnTo>
                    <a:pt x="1425" y="2295"/>
                  </a:lnTo>
                  <a:lnTo>
                    <a:pt x="1458" y="2278"/>
                  </a:lnTo>
                  <a:lnTo>
                    <a:pt x="1559" y="2278"/>
                  </a:lnTo>
                  <a:lnTo>
                    <a:pt x="1592" y="2295"/>
                  </a:lnTo>
                  <a:lnTo>
                    <a:pt x="1626" y="2312"/>
                  </a:lnTo>
                  <a:lnTo>
                    <a:pt x="1659" y="2345"/>
                  </a:lnTo>
                  <a:lnTo>
                    <a:pt x="1693" y="2412"/>
                  </a:lnTo>
                  <a:lnTo>
                    <a:pt x="1709" y="2479"/>
                  </a:lnTo>
                  <a:lnTo>
                    <a:pt x="1726" y="2597"/>
                  </a:lnTo>
                  <a:lnTo>
                    <a:pt x="1726" y="2714"/>
                  </a:lnTo>
                  <a:lnTo>
                    <a:pt x="1709" y="2831"/>
                  </a:lnTo>
                  <a:lnTo>
                    <a:pt x="1693" y="3149"/>
                  </a:lnTo>
                  <a:lnTo>
                    <a:pt x="1709" y="3401"/>
                  </a:lnTo>
                  <a:lnTo>
                    <a:pt x="1726" y="3518"/>
                  </a:lnTo>
                  <a:lnTo>
                    <a:pt x="1743" y="3619"/>
                  </a:lnTo>
                  <a:lnTo>
                    <a:pt x="1776" y="3702"/>
                  </a:lnTo>
                  <a:lnTo>
                    <a:pt x="1843" y="3769"/>
                  </a:lnTo>
                  <a:lnTo>
                    <a:pt x="1894" y="3820"/>
                  </a:lnTo>
                  <a:lnTo>
                    <a:pt x="1961" y="3853"/>
                  </a:lnTo>
                  <a:lnTo>
                    <a:pt x="2028" y="3887"/>
                  </a:lnTo>
                  <a:lnTo>
                    <a:pt x="2162" y="3887"/>
                  </a:lnTo>
                  <a:lnTo>
                    <a:pt x="2229" y="3870"/>
                  </a:lnTo>
                  <a:lnTo>
                    <a:pt x="2279" y="3836"/>
                  </a:lnTo>
                  <a:lnTo>
                    <a:pt x="2329" y="3803"/>
                  </a:lnTo>
                  <a:lnTo>
                    <a:pt x="2430" y="3686"/>
                  </a:lnTo>
                  <a:lnTo>
                    <a:pt x="2497" y="3552"/>
                  </a:lnTo>
                  <a:lnTo>
                    <a:pt x="2564" y="3401"/>
                  </a:lnTo>
                  <a:lnTo>
                    <a:pt x="2597" y="3233"/>
                  </a:lnTo>
                  <a:lnTo>
                    <a:pt x="2664" y="2848"/>
                  </a:lnTo>
                  <a:lnTo>
                    <a:pt x="2681" y="2647"/>
                  </a:lnTo>
                  <a:lnTo>
                    <a:pt x="2698" y="2479"/>
                  </a:lnTo>
                  <a:lnTo>
                    <a:pt x="2698" y="2195"/>
                  </a:lnTo>
                  <a:lnTo>
                    <a:pt x="2681" y="2061"/>
                  </a:lnTo>
                  <a:lnTo>
                    <a:pt x="2698" y="1943"/>
                  </a:lnTo>
                  <a:lnTo>
                    <a:pt x="2714" y="1860"/>
                  </a:lnTo>
                  <a:lnTo>
                    <a:pt x="2748" y="1759"/>
                  </a:lnTo>
                  <a:lnTo>
                    <a:pt x="2832" y="1575"/>
                  </a:lnTo>
                  <a:lnTo>
                    <a:pt x="2915" y="1374"/>
                  </a:lnTo>
                  <a:lnTo>
                    <a:pt x="2982" y="1156"/>
                  </a:lnTo>
                  <a:lnTo>
                    <a:pt x="2999" y="1039"/>
                  </a:lnTo>
                  <a:lnTo>
                    <a:pt x="3016" y="922"/>
                  </a:lnTo>
                  <a:lnTo>
                    <a:pt x="3016" y="788"/>
                  </a:lnTo>
                  <a:lnTo>
                    <a:pt x="2982" y="654"/>
                  </a:lnTo>
                  <a:lnTo>
                    <a:pt x="2949" y="520"/>
                  </a:lnTo>
                  <a:lnTo>
                    <a:pt x="2899" y="402"/>
                  </a:lnTo>
                  <a:lnTo>
                    <a:pt x="2848" y="302"/>
                  </a:lnTo>
                  <a:lnTo>
                    <a:pt x="2781" y="235"/>
                  </a:lnTo>
                  <a:lnTo>
                    <a:pt x="2714" y="168"/>
                  </a:lnTo>
                  <a:lnTo>
                    <a:pt x="2647" y="118"/>
                  </a:lnTo>
                  <a:lnTo>
                    <a:pt x="2513" y="51"/>
                  </a:lnTo>
                  <a:lnTo>
                    <a:pt x="2413" y="17"/>
                  </a:lnTo>
                  <a:lnTo>
                    <a:pt x="2329" y="0"/>
                  </a:lnTo>
                  <a:lnTo>
                    <a:pt x="2145" y="0"/>
                  </a:lnTo>
                  <a:lnTo>
                    <a:pt x="1994" y="34"/>
                  </a:lnTo>
                  <a:lnTo>
                    <a:pt x="1860" y="84"/>
                  </a:lnTo>
                  <a:lnTo>
                    <a:pt x="1676" y="134"/>
                  </a:lnTo>
                  <a:lnTo>
                    <a:pt x="1592" y="151"/>
                  </a:lnTo>
                  <a:lnTo>
                    <a:pt x="1408" y="151"/>
                  </a:lnTo>
                  <a:lnTo>
                    <a:pt x="1324" y="134"/>
                  </a:lnTo>
                  <a:lnTo>
                    <a:pt x="1157" y="84"/>
                  </a:lnTo>
                  <a:lnTo>
                    <a:pt x="1006" y="34"/>
                  </a:lnTo>
                  <a:lnTo>
                    <a:pt x="855" y="0"/>
                  </a:lnTo>
                  <a:close/>
                </a:path>
              </a:pathLst>
            </a:custGeom>
            <a:solidFill>
              <a:srgbClr val="C8102E"/>
            </a:solidFill>
            <a:ln>
              <a:noFill/>
            </a:ln>
          </p:spPr>
          <p:txBody>
            <a:bodyPr spcFirstLastPara="1" wrap="square" lIns="64275" tIns="64275" rIns="64275" bIns="64275" anchor="ctr" anchorCtr="0">
              <a:noAutofit/>
            </a:bodyPr>
            <a:lstStyle/>
            <a:p>
              <a:pPr marL="0" marR="0" lvl="0" indent="0" algn="l" rtl="0">
                <a:lnSpc>
                  <a:spcPct val="100000"/>
                </a:lnSpc>
                <a:spcBef>
                  <a:spcPts val="0"/>
                </a:spcBef>
                <a:spcAft>
                  <a:spcPts val="0"/>
                </a:spcAft>
                <a:buClr>
                  <a:srgbClr val="000000"/>
                </a:buClr>
                <a:buSzPts val="984"/>
                <a:buFont typeface="Arial"/>
                <a:buNone/>
              </a:pPr>
              <a:endParaRPr sz="984" b="0" i="0" u="none" strike="noStrike" cap="none">
                <a:solidFill>
                  <a:srgbClr val="000000"/>
                </a:solidFill>
                <a:latin typeface="Arial"/>
                <a:ea typeface="Arial"/>
                <a:cs typeface="Arial"/>
                <a:sym typeface="Arial"/>
              </a:endParaRPr>
            </a:p>
          </p:txBody>
        </p:sp>
        <p:grpSp>
          <p:nvGrpSpPr>
            <p:cNvPr id="10581" name="Google Shape;10581;p10"/>
            <p:cNvGrpSpPr/>
            <p:nvPr/>
          </p:nvGrpSpPr>
          <p:grpSpPr>
            <a:xfrm>
              <a:off x="7535594" y="1739615"/>
              <a:ext cx="279645" cy="277220"/>
              <a:chOff x="2756150" y="2971175"/>
              <a:chExt cx="98025" cy="97175"/>
            </a:xfrm>
          </p:grpSpPr>
          <p:sp>
            <p:nvSpPr>
              <p:cNvPr id="10582" name="Google Shape;10582;p10"/>
              <p:cNvSpPr/>
              <p:nvPr/>
            </p:nvSpPr>
            <p:spPr>
              <a:xfrm>
                <a:off x="2798875" y="2971175"/>
                <a:ext cx="48600" cy="38550"/>
              </a:xfrm>
              <a:custGeom>
                <a:avLst/>
                <a:gdLst/>
                <a:ahLst/>
                <a:cxnLst/>
                <a:rect l="l" t="t" r="r" b="b"/>
                <a:pathLst>
                  <a:path w="1944" h="1542" extrusionOk="0">
                    <a:moveTo>
                      <a:pt x="51" y="0"/>
                    </a:moveTo>
                    <a:lnTo>
                      <a:pt x="17" y="34"/>
                    </a:lnTo>
                    <a:lnTo>
                      <a:pt x="0" y="67"/>
                    </a:lnTo>
                    <a:lnTo>
                      <a:pt x="0" y="101"/>
                    </a:lnTo>
                    <a:lnTo>
                      <a:pt x="0" y="1257"/>
                    </a:lnTo>
                    <a:lnTo>
                      <a:pt x="0" y="1324"/>
                    </a:lnTo>
                    <a:lnTo>
                      <a:pt x="17" y="1374"/>
                    </a:lnTo>
                    <a:lnTo>
                      <a:pt x="51" y="1424"/>
                    </a:lnTo>
                    <a:lnTo>
                      <a:pt x="84" y="1458"/>
                    </a:lnTo>
                    <a:lnTo>
                      <a:pt x="118" y="1491"/>
                    </a:lnTo>
                    <a:lnTo>
                      <a:pt x="168" y="1525"/>
                    </a:lnTo>
                    <a:lnTo>
                      <a:pt x="218" y="1541"/>
                    </a:lnTo>
                    <a:lnTo>
                      <a:pt x="1709" y="1541"/>
                    </a:lnTo>
                    <a:lnTo>
                      <a:pt x="1759" y="1525"/>
                    </a:lnTo>
                    <a:lnTo>
                      <a:pt x="1810" y="1491"/>
                    </a:lnTo>
                    <a:lnTo>
                      <a:pt x="1860" y="1458"/>
                    </a:lnTo>
                    <a:lnTo>
                      <a:pt x="1893" y="1424"/>
                    </a:lnTo>
                    <a:lnTo>
                      <a:pt x="1910" y="1374"/>
                    </a:lnTo>
                    <a:lnTo>
                      <a:pt x="1927" y="1324"/>
                    </a:lnTo>
                    <a:lnTo>
                      <a:pt x="1944" y="1257"/>
                    </a:lnTo>
                    <a:lnTo>
                      <a:pt x="1944" y="101"/>
                    </a:lnTo>
                    <a:lnTo>
                      <a:pt x="1927" y="67"/>
                    </a:lnTo>
                    <a:lnTo>
                      <a:pt x="1910" y="34"/>
                    </a:lnTo>
                    <a:lnTo>
                      <a:pt x="1877" y="0"/>
                    </a:lnTo>
                    <a:lnTo>
                      <a:pt x="1793" y="0"/>
                    </a:lnTo>
                    <a:lnTo>
                      <a:pt x="1759" y="34"/>
                    </a:lnTo>
                    <a:lnTo>
                      <a:pt x="1743" y="67"/>
                    </a:lnTo>
                    <a:lnTo>
                      <a:pt x="1743" y="101"/>
                    </a:lnTo>
                    <a:lnTo>
                      <a:pt x="1743" y="1257"/>
                    </a:lnTo>
                    <a:lnTo>
                      <a:pt x="1726" y="1290"/>
                    </a:lnTo>
                    <a:lnTo>
                      <a:pt x="1709" y="1324"/>
                    </a:lnTo>
                    <a:lnTo>
                      <a:pt x="1676" y="1340"/>
                    </a:lnTo>
                    <a:lnTo>
                      <a:pt x="252" y="1340"/>
                    </a:lnTo>
                    <a:lnTo>
                      <a:pt x="218" y="1324"/>
                    </a:lnTo>
                    <a:lnTo>
                      <a:pt x="201" y="1290"/>
                    </a:lnTo>
                    <a:lnTo>
                      <a:pt x="201" y="1257"/>
                    </a:lnTo>
                    <a:lnTo>
                      <a:pt x="201" y="101"/>
                    </a:lnTo>
                    <a:lnTo>
                      <a:pt x="185" y="67"/>
                    </a:lnTo>
                    <a:lnTo>
                      <a:pt x="168" y="34"/>
                    </a:lnTo>
                    <a:lnTo>
                      <a:pt x="134" y="0"/>
                    </a:lnTo>
                    <a:close/>
                  </a:path>
                </a:pathLst>
              </a:custGeom>
              <a:solidFill>
                <a:schemeClr val="lt1"/>
              </a:solidFill>
              <a:ln>
                <a:noFill/>
              </a:ln>
            </p:spPr>
            <p:txBody>
              <a:bodyPr spcFirstLastPara="1" wrap="square" lIns="64275" tIns="64275" rIns="64275" bIns="64275" anchor="ctr" anchorCtr="0">
                <a:noAutofit/>
              </a:bodyPr>
              <a:lstStyle/>
              <a:p>
                <a:pPr marL="0" marR="0" lvl="0" indent="0" algn="l" rtl="0">
                  <a:lnSpc>
                    <a:spcPct val="100000"/>
                  </a:lnSpc>
                  <a:spcBef>
                    <a:spcPts val="0"/>
                  </a:spcBef>
                  <a:spcAft>
                    <a:spcPts val="0"/>
                  </a:spcAft>
                  <a:buClr>
                    <a:srgbClr val="000000"/>
                  </a:buClr>
                  <a:buSzPts val="984"/>
                  <a:buFont typeface="Arial"/>
                  <a:buNone/>
                </a:pPr>
                <a:endParaRPr sz="984" b="0" i="0" u="none" strike="noStrike" cap="none">
                  <a:solidFill>
                    <a:srgbClr val="000000"/>
                  </a:solidFill>
                  <a:latin typeface="Arial"/>
                  <a:ea typeface="Arial"/>
                  <a:cs typeface="Arial"/>
                  <a:sym typeface="Arial"/>
                </a:endParaRPr>
              </a:p>
            </p:txBody>
          </p:sp>
          <p:sp>
            <p:nvSpPr>
              <p:cNvPr id="10583" name="Google Shape;10583;p10"/>
              <p:cNvSpPr/>
              <p:nvPr/>
            </p:nvSpPr>
            <p:spPr>
              <a:xfrm>
                <a:off x="2788825" y="3004675"/>
                <a:ext cx="36875" cy="63675"/>
              </a:xfrm>
              <a:custGeom>
                <a:avLst/>
                <a:gdLst/>
                <a:ahLst/>
                <a:cxnLst/>
                <a:rect l="l" t="t" r="r" b="b"/>
                <a:pathLst>
                  <a:path w="1475" h="2547" extrusionOk="0">
                    <a:moveTo>
                      <a:pt x="1374" y="0"/>
                    </a:moveTo>
                    <a:lnTo>
                      <a:pt x="1324" y="17"/>
                    </a:lnTo>
                    <a:lnTo>
                      <a:pt x="1290" y="34"/>
                    </a:lnTo>
                    <a:lnTo>
                      <a:pt x="1274" y="67"/>
                    </a:lnTo>
                    <a:lnTo>
                      <a:pt x="1274" y="101"/>
                    </a:lnTo>
                    <a:lnTo>
                      <a:pt x="1274" y="1809"/>
                    </a:lnTo>
                    <a:lnTo>
                      <a:pt x="1257" y="1927"/>
                    </a:lnTo>
                    <a:lnTo>
                      <a:pt x="1223" y="2027"/>
                    </a:lnTo>
                    <a:lnTo>
                      <a:pt x="1173" y="2111"/>
                    </a:lnTo>
                    <a:lnTo>
                      <a:pt x="1106" y="2195"/>
                    </a:lnTo>
                    <a:lnTo>
                      <a:pt x="1039" y="2262"/>
                    </a:lnTo>
                    <a:lnTo>
                      <a:pt x="938" y="2312"/>
                    </a:lnTo>
                    <a:lnTo>
                      <a:pt x="838" y="2329"/>
                    </a:lnTo>
                    <a:lnTo>
                      <a:pt x="737" y="2345"/>
                    </a:lnTo>
                    <a:lnTo>
                      <a:pt x="620" y="2329"/>
                    </a:lnTo>
                    <a:lnTo>
                      <a:pt x="520" y="2312"/>
                    </a:lnTo>
                    <a:lnTo>
                      <a:pt x="436" y="2262"/>
                    </a:lnTo>
                    <a:lnTo>
                      <a:pt x="352" y="2195"/>
                    </a:lnTo>
                    <a:lnTo>
                      <a:pt x="285" y="2111"/>
                    </a:lnTo>
                    <a:lnTo>
                      <a:pt x="235" y="2027"/>
                    </a:lnTo>
                    <a:lnTo>
                      <a:pt x="201" y="1927"/>
                    </a:lnTo>
                    <a:lnTo>
                      <a:pt x="201" y="1809"/>
                    </a:lnTo>
                    <a:lnTo>
                      <a:pt x="201" y="1642"/>
                    </a:lnTo>
                    <a:lnTo>
                      <a:pt x="185" y="1592"/>
                    </a:lnTo>
                    <a:lnTo>
                      <a:pt x="168" y="1575"/>
                    </a:lnTo>
                    <a:lnTo>
                      <a:pt x="134" y="1541"/>
                    </a:lnTo>
                    <a:lnTo>
                      <a:pt x="51" y="1541"/>
                    </a:lnTo>
                    <a:lnTo>
                      <a:pt x="34" y="1575"/>
                    </a:lnTo>
                    <a:lnTo>
                      <a:pt x="0" y="1592"/>
                    </a:lnTo>
                    <a:lnTo>
                      <a:pt x="0" y="1642"/>
                    </a:lnTo>
                    <a:lnTo>
                      <a:pt x="0" y="1809"/>
                    </a:lnTo>
                    <a:lnTo>
                      <a:pt x="17" y="1960"/>
                    </a:lnTo>
                    <a:lnTo>
                      <a:pt x="51" y="2094"/>
                    </a:lnTo>
                    <a:lnTo>
                      <a:pt x="118" y="2228"/>
                    </a:lnTo>
                    <a:lnTo>
                      <a:pt x="218" y="2329"/>
                    </a:lnTo>
                    <a:lnTo>
                      <a:pt x="319" y="2429"/>
                    </a:lnTo>
                    <a:lnTo>
                      <a:pt x="453" y="2496"/>
                    </a:lnTo>
                    <a:lnTo>
                      <a:pt x="587" y="2530"/>
                    </a:lnTo>
                    <a:lnTo>
                      <a:pt x="737" y="2546"/>
                    </a:lnTo>
                    <a:lnTo>
                      <a:pt x="888" y="2530"/>
                    </a:lnTo>
                    <a:lnTo>
                      <a:pt x="1022" y="2496"/>
                    </a:lnTo>
                    <a:lnTo>
                      <a:pt x="1139" y="2429"/>
                    </a:lnTo>
                    <a:lnTo>
                      <a:pt x="1257" y="2329"/>
                    </a:lnTo>
                    <a:lnTo>
                      <a:pt x="1341" y="2228"/>
                    </a:lnTo>
                    <a:lnTo>
                      <a:pt x="1408" y="2094"/>
                    </a:lnTo>
                    <a:lnTo>
                      <a:pt x="1458" y="1960"/>
                    </a:lnTo>
                    <a:lnTo>
                      <a:pt x="1475" y="1809"/>
                    </a:lnTo>
                    <a:lnTo>
                      <a:pt x="1475" y="101"/>
                    </a:lnTo>
                    <a:lnTo>
                      <a:pt x="1458" y="67"/>
                    </a:lnTo>
                    <a:lnTo>
                      <a:pt x="1441" y="34"/>
                    </a:lnTo>
                    <a:lnTo>
                      <a:pt x="1408" y="17"/>
                    </a:lnTo>
                    <a:lnTo>
                      <a:pt x="1374" y="0"/>
                    </a:lnTo>
                    <a:close/>
                  </a:path>
                </a:pathLst>
              </a:custGeom>
              <a:solidFill>
                <a:schemeClr val="lt1"/>
              </a:solidFill>
              <a:ln>
                <a:noFill/>
              </a:ln>
            </p:spPr>
            <p:txBody>
              <a:bodyPr spcFirstLastPara="1" wrap="square" lIns="64275" tIns="64275" rIns="64275" bIns="64275" anchor="ctr" anchorCtr="0">
                <a:noAutofit/>
              </a:bodyPr>
              <a:lstStyle/>
              <a:p>
                <a:pPr marL="0" marR="0" lvl="0" indent="0" algn="l" rtl="0">
                  <a:lnSpc>
                    <a:spcPct val="100000"/>
                  </a:lnSpc>
                  <a:spcBef>
                    <a:spcPts val="0"/>
                  </a:spcBef>
                  <a:spcAft>
                    <a:spcPts val="0"/>
                  </a:spcAft>
                  <a:buClr>
                    <a:srgbClr val="000000"/>
                  </a:buClr>
                  <a:buSzPts val="984"/>
                  <a:buFont typeface="Arial"/>
                  <a:buNone/>
                </a:pPr>
                <a:endParaRPr sz="984" b="0" i="0" u="none" strike="noStrike" cap="none">
                  <a:solidFill>
                    <a:srgbClr val="000000"/>
                  </a:solidFill>
                  <a:latin typeface="Arial"/>
                  <a:ea typeface="Arial"/>
                  <a:cs typeface="Arial"/>
                  <a:sym typeface="Arial"/>
                </a:endParaRPr>
              </a:p>
            </p:txBody>
          </p:sp>
          <p:sp>
            <p:nvSpPr>
              <p:cNvPr id="10584" name="Google Shape;10584;p10"/>
              <p:cNvSpPr/>
              <p:nvPr/>
            </p:nvSpPr>
            <p:spPr>
              <a:xfrm>
                <a:off x="2775850" y="3026025"/>
                <a:ext cx="18025" cy="22225"/>
              </a:xfrm>
              <a:custGeom>
                <a:avLst/>
                <a:gdLst/>
                <a:ahLst/>
                <a:cxnLst/>
                <a:rect l="l" t="t" r="r" b="b"/>
                <a:pathLst>
                  <a:path w="721" h="889" extrusionOk="0">
                    <a:moveTo>
                      <a:pt x="101" y="1"/>
                    </a:moveTo>
                    <a:lnTo>
                      <a:pt x="50" y="17"/>
                    </a:lnTo>
                    <a:lnTo>
                      <a:pt x="34" y="34"/>
                    </a:lnTo>
                    <a:lnTo>
                      <a:pt x="0" y="68"/>
                    </a:lnTo>
                    <a:lnTo>
                      <a:pt x="0" y="118"/>
                    </a:lnTo>
                    <a:lnTo>
                      <a:pt x="17" y="151"/>
                    </a:lnTo>
                    <a:lnTo>
                      <a:pt x="34" y="185"/>
                    </a:lnTo>
                    <a:lnTo>
                      <a:pt x="67" y="202"/>
                    </a:lnTo>
                    <a:lnTo>
                      <a:pt x="168" y="235"/>
                    </a:lnTo>
                    <a:lnTo>
                      <a:pt x="251" y="285"/>
                    </a:lnTo>
                    <a:lnTo>
                      <a:pt x="335" y="352"/>
                    </a:lnTo>
                    <a:lnTo>
                      <a:pt x="385" y="419"/>
                    </a:lnTo>
                    <a:lnTo>
                      <a:pt x="452" y="503"/>
                    </a:lnTo>
                    <a:lnTo>
                      <a:pt x="486" y="587"/>
                    </a:lnTo>
                    <a:lnTo>
                      <a:pt x="503" y="687"/>
                    </a:lnTo>
                    <a:lnTo>
                      <a:pt x="519" y="788"/>
                    </a:lnTo>
                    <a:lnTo>
                      <a:pt x="519" y="821"/>
                    </a:lnTo>
                    <a:lnTo>
                      <a:pt x="553" y="855"/>
                    </a:lnTo>
                    <a:lnTo>
                      <a:pt x="570" y="872"/>
                    </a:lnTo>
                    <a:lnTo>
                      <a:pt x="620" y="888"/>
                    </a:lnTo>
                    <a:lnTo>
                      <a:pt x="653" y="872"/>
                    </a:lnTo>
                    <a:lnTo>
                      <a:pt x="687" y="855"/>
                    </a:lnTo>
                    <a:lnTo>
                      <a:pt x="704" y="821"/>
                    </a:lnTo>
                    <a:lnTo>
                      <a:pt x="720" y="788"/>
                    </a:lnTo>
                    <a:lnTo>
                      <a:pt x="704" y="654"/>
                    </a:lnTo>
                    <a:lnTo>
                      <a:pt x="670" y="520"/>
                    </a:lnTo>
                    <a:lnTo>
                      <a:pt x="620" y="403"/>
                    </a:lnTo>
                    <a:lnTo>
                      <a:pt x="553" y="302"/>
                    </a:lnTo>
                    <a:lnTo>
                      <a:pt x="469" y="202"/>
                    </a:lnTo>
                    <a:lnTo>
                      <a:pt x="369" y="118"/>
                    </a:lnTo>
                    <a:lnTo>
                      <a:pt x="251" y="51"/>
                    </a:lnTo>
                    <a:lnTo>
                      <a:pt x="134" y="1"/>
                    </a:lnTo>
                    <a:close/>
                  </a:path>
                </a:pathLst>
              </a:custGeom>
              <a:solidFill>
                <a:schemeClr val="lt1"/>
              </a:solidFill>
              <a:ln>
                <a:noFill/>
              </a:ln>
            </p:spPr>
            <p:txBody>
              <a:bodyPr spcFirstLastPara="1" wrap="square" lIns="64275" tIns="64275" rIns="64275" bIns="64275" anchor="ctr" anchorCtr="0">
                <a:noAutofit/>
              </a:bodyPr>
              <a:lstStyle/>
              <a:p>
                <a:pPr marL="0" marR="0" lvl="0" indent="0" algn="l" rtl="0">
                  <a:lnSpc>
                    <a:spcPct val="100000"/>
                  </a:lnSpc>
                  <a:spcBef>
                    <a:spcPts val="0"/>
                  </a:spcBef>
                  <a:spcAft>
                    <a:spcPts val="0"/>
                  </a:spcAft>
                  <a:buClr>
                    <a:srgbClr val="000000"/>
                  </a:buClr>
                  <a:buSzPts val="984"/>
                  <a:buFont typeface="Arial"/>
                  <a:buNone/>
                </a:pPr>
                <a:endParaRPr sz="984" b="0" i="0" u="none" strike="noStrike" cap="none">
                  <a:solidFill>
                    <a:srgbClr val="000000"/>
                  </a:solidFill>
                  <a:latin typeface="Arial"/>
                  <a:ea typeface="Arial"/>
                  <a:cs typeface="Arial"/>
                  <a:sym typeface="Arial"/>
                </a:endParaRPr>
              </a:p>
            </p:txBody>
          </p:sp>
          <p:sp>
            <p:nvSpPr>
              <p:cNvPr id="10585" name="Google Shape;10585;p10"/>
              <p:cNvSpPr/>
              <p:nvPr/>
            </p:nvSpPr>
            <p:spPr>
              <a:xfrm>
                <a:off x="2756150" y="3014725"/>
                <a:ext cx="24750" cy="24725"/>
              </a:xfrm>
              <a:custGeom>
                <a:avLst/>
                <a:gdLst/>
                <a:ahLst/>
                <a:cxnLst/>
                <a:rect l="l" t="t" r="r" b="b"/>
                <a:pathLst>
                  <a:path w="990" h="989" extrusionOk="0">
                    <a:moveTo>
                      <a:pt x="554" y="201"/>
                    </a:moveTo>
                    <a:lnTo>
                      <a:pt x="604" y="218"/>
                    </a:lnTo>
                    <a:lnTo>
                      <a:pt x="654" y="252"/>
                    </a:lnTo>
                    <a:lnTo>
                      <a:pt x="704" y="285"/>
                    </a:lnTo>
                    <a:lnTo>
                      <a:pt x="738" y="319"/>
                    </a:lnTo>
                    <a:lnTo>
                      <a:pt x="771" y="369"/>
                    </a:lnTo>
                    <a:lnTo>
                      <a:pt x="788" y="436"/>
                    </a:lnTo>
                    <a:lnTo>
                      <a:pt x="788" y="486"/>
                    </a:lnTo>
                    <a:lnTo>
                      <a:pt x="788" y="553"/>
                    </a:lnTo>
                    <a:lnTo>
                      <a:pt x="771" y="603"/>
                    </a:lnTo>
                    <a:lnTo>
                      <a:pt x="738" y="654"/>
                    </a:lnTo>
                    <a:lnTo>
                      <a:pt x="704" y="704"/>
                    </a:lnTo>
                    <a:lnTo>
                      <a:pt x="654" y="737"/>
                    </a:lnTo>
                    <a:lnTo>
                      <a:pt x="604" y="771"/>
                    </a:lnTo>
                    <a:lnTo>
                      <a:pt x="554" y="788"/>
                    </a:lnTo>
                    <a:lnTo>
                      <a:pt x="436" y="788"/>
                    </a:lnTo>
                    <a:lnTo>
                      <a:pt x="386" y="771"/>
                    </a:lnTo>
                    <a:lnTo>
                      <a:pt x="336" y="737"/>
                    </a:lnTo>
                    <a:lnTo>
                      <a:pt x="286" y="704"/>
                    </a:lnTo>
                    <a:lnTo>
                      <a:pt x="252" y="654"/>
                    </a:lnTo>
                    <a:lnTo>
                      <a:pt x="219" y="603"/>
                    </a:lnTo>
                    <a:lnTo>
                      <a:pt x="202" y="553"/>
                    </a:lnTo>
                    <a:lnTo>
                      <a:pt x="202" y="486"/>
                    </a:lnTo>
                    <a:lnTo>
                      <a:pt x="202" y="436"/>
                    </a:lnTo>
                    <a:lnTo>
                      <a:pt x="219" y="369"/>
                    </a:lnTo>
                    <a:lnTo>
                      <a:pt x="252" y="319"/>
                    </a:lnTo>
                    <a:lnTo>
                      <a:pt x="286" y="285"/>
                    </a:lnTo>
                    <a:lnTo>
                      <a:pt x="336" y="252"/>
                    </a:lnTo>
                    <a:lnTo>
                      <a:pt x="386" y="218"/>
                    </a:lnTo>
                    <a:lnTo>
                      <a:pt x="436" y="201"/>
                    </a:lnTo>
                    <a:close/>
                    <a:moveTo>
                      <a:pt x="386" y="0"/>
                    </a:moveTo>
                    <a:lnTo>
                      <a:pt x="302" y="34"/>
                    </a:lnTo>
                    <a:lnTo>
                      <a:pt x="219" y="84"/>
                    </a:lnTo>
                    <a:lnTo>
                      <a:pt x="135" y="134"/>
                    </a:lnTo>
                    <a:lnTo>
                      <a:pt x="85" y="218"/>
                    </a:lnTo>
                    <a:lnTo>
                      <a:pt x="34" y="302"/>
                    </a:lnTo>
                    <a:lnTo>
                      <a:pt x="1" y="386"/>
                    </a:lnTo>
                    <a:lnTo>
                      <a:pt x="1" y="486"/>
                    </a:lnTo>
                    <a:lnTo>
                      <a:pt x="1" y="587"/>
                    </a:lnTo>
                    <a:lnTo>
                      <a:pt x="34" y="687"/>
                    </a:lnTo>
                    <a:lnTo>
                      <a:pt x="85" y="771"/>
                    </a:lnTo>
                    <a:lnTo>
                      <a:pt x="135" y="838"/>
                    </a:lnTo>
                    <a:lnTo>
                      <a:pt x="219" y="905"/>
                    </a:lnTo>
                    <a:lnTo>
                      <a:pt x="302" y="955"/>
                    </a:lnTo>
                    <a:lnTo>
                      <a:pt x="386" y="972"/>
                    </a:lnTo>
                    <a:lnTo>
                      <a:pt x="487" y="989"/>
                    </a:lnTo>
                    <a:lnTo>
                      <a:pt x="587" y="972"/>
                    </a:lnTo>
                    <a:lnTo>
                      <a:pt x="688" y="955"/>
                    </a:lnTo>
                    <a:lnTo>
                      <a:pt x="771" y="905"/>
                    </a:lnTo>
                    <a:lnTo>
                      <a:pt x="838" y="838"/>
                    </a:lnTo>
                    <a:lnTo>
                      <a:pt x="905" y="771"/>
                    </a:lnTo>
                    <a:lnTo>
                      <a:pt x="956" y="687"/>
                    </a:lnTo>
                    <a:lnTo>
                      <a:pt x="989" y="587"/>
                    </a:lnTo>
                    <a:lnTo>
                      <a:pt x="989" y="486"/>
                    </a:lnTo>
                    <a:lnTo>
                      <a:pt x="989" y="386"/>
                    </a:lnTo>
                    <a:lnTo>
                      <a:pt x="956" y="302"/>
                    </a:lnTo>
                    <a:lnTo>
                      <a:pt x="905" y="218"/>
                    </a:lnTo>
                    <a:lnTo>
                      <a:pt x="838" y="134"/>
                    </a:lnTo>
                    <a:lnTo>
                      <a:pt x="771" y="84"/>
                    </a:lnTo>
                    <a:lnTo>
                      <a:pt x="688" y="34"/>
                    </a:lnTo>
                    <a:lnTo>
                      <a:pt x="587" y="0"/>
                    </a:lnTo>
                    <a:close/>
                  </a:path>
                </a:pathLst>
              </a:custGeom>
              <a:solidFill>
                <a:schemeClr val="lt1"/>
              </a:solidFill>
              <a:ln>
                <a:noFill/>
              </a:ln>
            </p:spPr>
            <p:txBody>
              <a:bodyPr spcFirstLastPara="1" wrap="square" lIns="64275" tIns="64275" rIns="64275" bIns="64275" anchor="ctr" anchorCtr="0">
                <a:noAutofit/>
              </a:bodyPr>
              <a:lstStyle/>
              <a:p>
                <a:pPr marL="0" marR="0" lvl="0" indent="0" algn="l" rtl="0">
                  <a:lnSpc>
                    <a:spcPct val="100000"/>
                  </a:lnSpc>
                  <a:spcBef>
                    <a:spcPts val="0"/>
                  </a:spcBef>
                  <a:spcAft>
                    <a:spcPts val="0"/>
                  </a:spcAft>
                  <a:buClr>
                    <a:srgbClr val="000000"/>
                  </a:buClr>
                  <a:buSzPts val="984"/>
                  <a:buFont typeface="Arial"/>
                  <a:buNone/>
                </a:pPr>
                <a:endParaRPr sz="984" b="0" i="0" u="none" strike="noStrike" cap="none">
                  <a:solidFill>
                    <a:srgbClr val="000000"/>
                  </a:solidFill>
                  <a:latin typeface="Arial"/>
                  <a:ea typeface="Arial"/>
                  <a:cs typeface="Arial"/>
                  <a:sym typeface="Arial"/>
                </a:endParaRPr>
              </a:p>
            </p:txBody>
          </p:sp>
          <p:sp>
            <p:nvSpPr>
              <p:cNvPr id="10586" name="Google Shape;10586;p10"/>
              <p:cNvSpPr/>
              <p:nvPr/>
            </p:nvSpPr>
            <p:spPr>
              <a:xfrm>
                <a:off x="2791750" y="2971175"/>
                <a:ext cx="10925" cy="16775"/>
              </a:xfrm>
              <a:custGeom>
                <a:avLst/>
                <a:gdLst/>
                <a:ahLst/>
                <a:cxnLst/>
                <a:rect l="l" t="t" r="r" b="b"/>
                <a:pathLst>
                  <a:path w="437" h="671" extrusionOk="0">
                    <a:moveTo>
                      <a:pt x="269" y="0"/>
                    </a:moveTo>
                    <a:lnTo>
                      <a:pt x="202" y="34"/>
                    </a:lnTo>
                    <a:lnTo>
                      <a:pt x="135" y="51"/>
                    </a:lnTo>
                    <a:lnTo>
                      <a:pt x="101" y="101"/>
                    </a:lnTo>
                    <a:lnTo>
                      <a:pt x="51" y="151"/>
                    </a:lnTo>
                    <a:lnTo>
                      <a:pt x="17" y="201"/>
                    </a:lnTo>
                    <a:lnTo>
                      <a:pt x="1" y="268"/>
                    </a:lnTo>
                    <a:lnTo>
                      <a:pt x="1" y="335"/>
                    </a:lnTo>
                    <a:lnTo>
                      <a:pt x="1" y="402"/>
                    </a:lnTo>
                    <a:lnTo>
                      <a:pt x="17" y="469"/>
                    </a:lnTo>
                    <a:lnTo>
                      <a:pt x="51" y="520"/>
                    </a:lnTo>
                    <a:lnTo>
                      <a:pt x="101" y="570"/>
                    </a:lnTo>
                    <a:lnTo>
                      <a:pt x="135" y="620"/>
                    </a:lnTo>
                    <a:lnTo>
                      <a:pt x="202" y="654"/>
                    </a:lnTo>
                    <a:lnTo>
                      <a:pt x="269" y="670"/>
                    </a:lnTo>
                    <a:lnTo>
                      <a:pt x="369" y="670"/>
                    </a:lnTo>
                    <a:lnTo>
                      <a:pt x="403" y="637"/>
                    </a:lnTo>
                    <a:lnTo>
                      <a:pt x="419" y="620"/>
                    </a:lnTo>
                    <a:lnTo>
                      <a:pt x="436" y="570"/>
                    </a:lnTo>
                    <a:lnTo>
                      <a:pt x="419" y="536"/>
                    </a:lnTo>
                    <a:lnTo>
                      <a:pt x="403" y="503"/>
                    </a:lnTo>
                    <a:lnTo>
                      <a:pt x="369" y="486"/>
                    </a:lnTo>
                    <a:lnTo>
                      <a:pt x="336" y="469"/>
                    </a:lnTo>
                    <a:lnTo>
                      <a:pt x="285" y="469"/>
                    </a:lnTo>
                    <a:lnTo>
                      <a:pt x="235" y="436"/>
                    </a:lnTo>
                    <a:lnTo>
                      <a:pt x="202" y="386"/>
                    </a:lnTo>
                    <a:lnTo>
                      <a:pt x="202" y="335"/>
                    </a:lnTo>
                    <a:lnTo>
                      <a:pt x="202" y="285"/>
                    </a:lnTo>
                    <a:lnTo>
                      <a:pt x="235" y="235"/>
                    </a:lnTo>
                    <a:lnTo>
                      <a:pt x="285" y="218"/>
                    </a:lnTo>
                    <a:lnTo>
                      <a:pt x="336" y="201"/>
                    </a:lnTo>
                    <a:lnTo>
                      <a:pt x="369" y="185"/>
                    </a:lnTo>
                    <a:lnTo>
                      <a:pt x="403" y="168"/>
                    </a:lnTo>
                    <a:lnTo>
                      <a:pt x="419" y="134"/>
                    </a:lnTo>
                    <a:lnTo>
                      <a:pt x="436" y="101"/>
                    </a:lnTo>
                    <a:lnTo>
                      <a:pt x="419" y="67"/>
                    </a:lnTo>
                    <a:lnTo>
                      <a:pt x="403" y="34"/>
                    </a:lnTo>
                    <a:lnTo>
                      <a:pt x="369" y="0"/>
                    </a:lnTo>
                    <a:close/>
                  </a:path>
                </a:pathLst>
              </a:custGeom>
              <a:solidFill>
                <a:schemeClr val="lt1"/>
              </a:solidFill>
              <a:ln>
                <a:noFill/>
              </a:ln>
            </p:spPr>
            <p:txBody>
              <a:bodyPr spcFirstLastPara="1" wrap="square" lIns="64275" tIns="64275" rIns="64275" bIns="64275" anchor="ctr" anchorCtr="0">
                <a:noAutofit/>
              </a:bodyPr>
              <a:lstStyle/>
              <a:p>
                <a:pPr marL="0" marR="0" lvl="0" indent="0" algn="l" rtl="0">
                  <a:lnSpc>
                    <a:spcPct val="100000"/>
                  </a:lnSpc>
                  <a:spcBef>
                    <a:spcPts val="0"/>
                  </a:spcBef>
                  <a:spcAft>
                    <a:spcPts val="0"/>
                  </a:spcAft>
                  <a:buClr>
                    <a:srgbClr val="000000"/>
                  </a:buClr>
                  <a:buSzPts val="984"/>
                  <a:buFont typeface="Arial"/>
                  <a:buNone/>
                </a:pPr>
                <a:endParaRPr sz="984" b="0" i="0" u="none" strike="noStrike" cap="none">
                  <a:solidFill>
                    <a:srgbClr val="000000"/>
                  </a:solidFill>
                  <a:latin typeface="Arial"/>
                  <a:ea typeface="Arial"/>
                  <a:cs typeface="Arial"/>
                  <a:sym typeface="Arial"/>
                </a:endParaRPr>
              </a:p>
            </p:txBody>
          </p:sp>
          <p:sp>
            <p:nvSpPr>
              <p:cNvPr id="10587" name="Google Shape;10587;p10"/>
              <p:cNvSpPr/>
              <p:nvPr/>
            </p:nvSpPr>
            <p:spPr>
              <a:xfrm>
                <a:off x="2843275" y="2971175"/>
                <a:ext cx="10900" cy="16775"/>
              </a:xfrm>
              <a:custGeom>
                <a:avLst/>
                <a:gdLst/>
                <a:ahLst/>
                <a:cxnLst/>
                <a:rect l="l" t="t" r="r" b="b"/>
                <a:pathLst>
                  <a:path w="436" h="671" extrusionOk="0">
                    <a:moveTo>
                      <a:pt x="67" y="0"/>
                    </a:moveTo>
                    <a:lnTo>
                      <a:pt x="34" y="34"/>
                    </a:lnTo>
                    <a:lnTo>
                      <a:pt x="17" y="67"/>
                    </a:lnTo>
                    <a:lnTo>
                      <a:pt x="0" y="101"/>
                    </a:lnTo>
                    <a:lnTo>
                      <a:pt x="17" y="134"/>
                    </a:lnTo>
                    <a:lnTo>
                      <a:pt x="34" y="168"/>
                    </a:lnTo>
                    <a:lnTo>
                      <a:pt x="67" y="185"/>
                    </a:lnTo>
                    <a:lnTo>
                      <a:pt x="101" y="201"/>
                    </a:lnTo>
                    <a:lnTo>
                      <a:pt x="151" y="218"/>
                    </a:lnTo>
                    <a:lnTo>
                      <a:pt x="201" y="235"/>
                    </a:lnTo>
                    <a:lnTo>
                      <a:pt x="235" y="285"/>
                    </a:lnTo>
                    <a:lnTo>
                      <a:pt x="235" y="335"/>
                    </a:lnTo>
                    <a:lnTo>
                      <a:pt x="235" y="386"/>
                    </a:lnTo>
                    <a:lnTo>
                      <a:pt x="201" y="436"/>
                    </a:lnTo>
                    <a:lnTo>
                      <a:pt x="151" y="469"/>
                    </a:lnTo>
                    <a:lnTo>
                      <a:pt x="101" y="469"/>
                    </a:lnTo>
                    <a:lnTo>
                      <a:pt x="67" y="486"/>
                    </a:lnTo>
                    <a:lnTo>
                      <a:pt x="34" y="503"/>
                    </a:lnTo>
                    <a:lnTo>
                      <a:pt x="17" y="536"/>
                    </a:lnTo>
                    <a:lnTo>
                      <a:pt x="0" y="570"/>
                    </a:lnTo>
                    <a:lnTo>
                      <a:pt x="17" y="620"/>
                    </a:lnTo>
                    <a:lnTo>
                      <a:pt x="34" y="637"/>
                    </a:lnTo>
                    <a:lnTo>
                      <a:pt x="67" y="670"/>
                    </a:lnTo>
                    <a:lnTo>
                      <a:pt x="168" y="670"/>
                    </a:lnTo>
                    <a:lnTo>
                      <a:pt x="235" y="654"/>
                    </a:lnTo>
                    <a:lnTo>
                      <a:pt x="285" y="620"/>
                    </a:lnTo>
                    <a:lnTo>
                      <a:pt x="335" y="570"/>
                    </a:lnTo>
                    <a:lnTo>
                      <a:pt x="385" y="520"/>
                    </a:lnTo>
                    <a:lnTo>
                      <a:pt x="419" y="469"/>
                    </a:lnTo>
                    <a:lnTo>
                      <a:pt x="436" y="402"/>
                    </a:lnTo>
                    <a:lnTo>
                      <a:pt x="436" y="335"/>
                    </a:lnTo>
                    <a:lnTo>
                      <a:pt x="436" y="268"/>
                    </a:lnTo>
                    <a:lnTo>
                      <a:pt x="419" y="201"/>
                    </a:lnTo>
                    <a:lnTo>
                      <a:pt x="385" y="151"/>
                    </a:lnTo>
                    <a:lnTo>
                      <a:pt x="335" y="101"/>
                    </a:lnTo>
                    <a:lnTo>
                      <a:pt x="285" y="51"/>
                    </a:lnTo>
                    <a:lnTo>
                      <a:pt x="235" y="34"/>
                    </a:lnTo>
                    <a:lnTo>
                      <a:pt x="168" y="0"/>
                    </a:lnTo>
                    <a:close/>
                  </a:path>
                </a:pathLst>
              </a:custGeom>
              <a:solidFill>
                <a:schemeClr val="lt1"/>
              </a:solidFill>
              <a:ln>
                <a:noFill/>
              </a:ln>
            </p:spPr>
            <p:txBody>
              <a:bodyPr spcFirstLastPara="1" wrap="square" lIns="64275" tIns="64275" rIns="64275" bIns="64275" anchor="ctr" anchorCtr="0">
                <a:noAutofit/>
              </a:bodyPr>
              <a:lstStyle/>
              <a:p>
                <a:pPr marL="0" marR="0" lvl="0" indent="0" algn="l" rtl="0">
                  <a:lnSpc>
                    <a:spcPct val="100000"/>
                  </a:lnSpc>
                  <a:spcBef>
                    <a:spcPts val="0"/>
                  </a:spcBef>
                  <a:spcAft>
                    <a:spcPts val="0"/>
                  </a:spcAft>
                  <a:buClr>
                    <a:srgbClr val="000000"/>
                  </a:buClr>
                  <a:buSzPts val="984"/>
                  <a:buFont typeface="Arial"/>
                  <a:buNone/>
                </a:pPr>
                <a:endParaRPr sz="984" b="0" i="0" u="none" strike="noStrike" cap="none">
                  <a:solidFill>
                    <a:srgbClr val="000000"/>
                  </a:solidFill>
                  <a:latin typeface="Arial"/>
                  <a:ea typeface="Arial"/>
                  <a:cs typeface="Arial"/>
                  <a:sym typeface="Arial"/>
                </a:endParaRPr>
              </a:p>
            </p:txBody>
          </p:sp>
        </p:grpSp>
        <p:grpSp>
          <p:nvGrpSpPr>
            <p:cNvPr id="10588" name="Google Shape;10588;p10"/>
            <p:cNvGrpSpPr/>
            <p:nvPr/>
          </p:nvGrpSpPr>
          <p:grpSpPr>
            <a:xfrm>
              <a:off x="6006430" y="4076965"/>
              <a:ext cx="249322" cy="310541"/>
              <a:chOff x="3721825" y="1434300"/>
              <a:chExt cx="76675" cy="95500"/>
            </a:xfrm>
          </p:grpSpPr>
          <p:sp>
            <p:nvSpPr>
              <p:cNvPr id="10589" name="Google Shape;10589;p10"/>
              <p:cNvSpPr/>
              <p:nvPr/>
            </p:nvSpPr>
            <p:spPr>
              <a:xfrm>
                <a:off x="3721825" y="1434300"/>
                <a:ext cx="76675" cy="95500"/>
              </a:xfrm>
              <a:custGeom>
                <a:avLst/>
                <a:gdLst/>
                <a:ahLst/>
                <a:cxnLst/>
                <a:rect l="l" t="t" r="r" b="b"/>
                <a:pathLst>
                  <a:path w="3067" h="3820" extrusionOk="0">
                    <a:moveTo>
                      <a:pt x="1542" y="268"/>
                    </a:moveTo>
                    <a:lnTo>
                      <a:pt x="1643" y="352"/>
                    </a:lnTo>
                    <a:lnTo>
                      <a:pt x="1743" y="436"/>
                    </a:lnTo>
                    <a:lnTo>
                      <a:pt x="1860" y="503"/>
                    </a:lnTo>
                    <a:lnTo>
                      <a:pt x="1994" y="553"/>
                    </a:lnTo>
                    <a:lnTo>
                      <a:pt x="2128" y="603"/>
                    </a:lnTo>
                    <a:lnTo>
                      <a:pt x="2279" y="637"/>
                    </a:lnTo>
                    <a:lnTo>
                      <a:pt x="2447" y="654"/>
                    </a:lnTo>
                    <a:lnTo>
                      <a:pt x="2597" y="670"/>
                    </a:lnTo>
                    <a:lnTo>
                      <a:pt x="2865" y="670"/>
                    </a:lnTo>
                    <a:lnTo>
                      <a:pt x="2865" y="2295"/>
                    </a:lnTo>
                    <a:lnTo>
                      <a:pt x="2865" y="2312"/>
                    </a:lnTo>
                    <a:lnTo>
                      <a:pt x="2865" y="2396"/>
                    </a:lnTo>
                    <a:lnTo>
                      <a:pt x="2832" y="2496"/>
                    </a:lnTo>
                    <a:lnTo>
                      <a:pt x="2798" y="2580"/>
                    </a:lnTo>
                    <a:lnTo>
                      <a:pt x="2748" y="2664"/>
                    </a:lnTo>
                    <a:lnTo>
                      <a:pt x="2614" y="2848"/>
                    </a:lnTo>
                    <a:lnTo>
                      <a:pt x="2430" y="3032"/>
                    </a:lnTo>
                    <a:lnTo>
                      <a:pt x="2229" y="3200"/>
                    </a:lnTo>
                    <a:lnTo>
                      <a:pt x="2011" y="3350"/>
                    </a:lnTo>
                    <a:lnTo>
                      <a:pt x="1777" y="3484"/>
                    </a:lnTo>
                    <a:lnTo>
                      <a:pt x="1542" y="3618"/>
                    </a:lnTo>
                    <a:lnTo>
                      <a:pt x="1308" y="3484"/>
                    </a:lnTo>
                    <a:lnTo>
                      <a:pt x="1073" y="3350"/>
                    </a:lnTo>
                    <a:lnTo>
                      <a:pt x="839" y="3200"/>
                    </a:lnTo>
                    <a:lnTo>
                      <a:pt x="638" y="3032"/>
                    </a:lnTo>
                    <a:lnTo>
                      <a:pt x="470" y="2848"/>
                    </a:lnTo>
                    <a:lnTo>
                      <a:pt x="336" y="2664"/>
                    </a:lnTo>
                    <a:lnTo>
                      <a:pt x="286" y="2580"/>
                    </a:lnTo>
                    <a:lnTo>
                      <a:pt x="235" y="2496"/>
                    </a:lnTo>
                    <a:lnTo>
                      <a:pt x="219" y="2396"/>
                    </a:lnTo>
                    <a:lnTo>
                      <a:pt x="219" y="2312"/>
                    </a:lnTo>
                    <a:lnTo>
                      <a:pt x="202" y="2295"/>
                    </a:lnTo>
                    <a:lnTo>
                      <a:pt x="219" y="2295"/>
                    </a:lnTo>
                    <a:lnTo>
                      <a:pt x="219" y="670"/>
                    </a:lnTo>
                    <a:lnTo>
                      <a:pt x="470" y="670"/>
                    </a:lnTo>
                    <a:lnTo>
                      <a:pt x="638" y="654"/>
                    </a:lnTo>
                    <a:lnTo>
                      <a:pt x="788" y="637"/>
                    </a:lnTo>
                    <a:lnTo>
                      <a:pt x="939" y="603"/>
                    </a:lnTo>
                    <a:lnTo>
                      <a:pt x="1090" y="553"/>
                    </a:lnTo>
                    <a:lnTo>
                      <a:pt x="1207" y="503"/>
                    </a:lnTo>
                    <a:lnTo>
                      <a:pt x="1341" y="436"/>
                    </a:lnTo>
                    <a:lnTo>
                      <a:pt x="1442" y="352"/>
                    </a:lnTo>
                    <a:lnTo>
                      <a:pt x="1542" y="268"/>
                    </a:lnTo>
                    <a:close/>
                    <a:moveTo>
                      <a:pt x="1542" y="0"/>
                    </a:moveTo>
                    <a:lnTo>
                      <a:pt x="1492" y="17"/>
                    </a:lnTo>
                    <a:lnTo>
                      <a:pt x="1458" y="51"/>
                    </a:lnTo>
                    <a:lnTo>
                      <a:pt x="1375" y="134"/>
                    </a:lnTo>
                    <a:lnTo>
                      <a:pt x="1291" y="218"/>
                    </a:lnTo>
                    <a:lnTo>
                      <a:pt x="1174" y="285"/>
                    </a:lnTo>
                    <a:lnTo>
                      <a:pt x="1056" y="352"/>
                    </a:lnTo>
                    <a:lnTo>
                      <a:pt x="922" y="402"/>
                    </a:lnTo>
                    <a:lnTo>
                      <a:pt x="788" y="436"/>
                    </a:lnTo>
                    <a:lnTo>
                      <a:pt x="638" y="453"/>
                    </a:lnTo>
                    <a:lnTo>
                      <a:pt x="470" y="469"/>
                    </a:lnTo>
                    <a:lnTo>
                      <a:pt x="68" y="469"/>
                    </a:lnTo>
                    <a:lnTo>
                      <a:pt x="34" y="486"/>
                    </a:lnTo>
                    <a:lnTo>
                      <a:pt x="18" y="520"/>
                    </a:lnTo>
                    <a:lnTo>
                      <a:pt x="18" y="570"/>
                    </a:lnTo>
                    <a:lnTo>
                      <a:pt x="18" y="2278"/>
                    </a:lnTo>
                    <a:lnTo>
                      <a:pt x="1" y="2295"/>
                    </a:lnTo>
                    <a:lnTo>
                      <a:pt x="1" y="2312"/>
                    </a:lnTo>
                    <a:lnTo>
                      <a:pt x="18" y="2312"/>
                    </a:lnTo>
                    <a:lnTo>
                      <a:pt x="18" y="2412"/>
                    </a:lnTo>
                    <a:lnTo>
                      <a:pt x="51" y="2530"/>
                    </a:lnTo>
                    <a:lnTo>
                      <a:pt x="118" y="2697"/>
                    </a:lnTo>
                    <a:lnTo>
                      <a:pt x="235" y="2881"/>
                    </a:lnTo>
                    <a:lnTo>
                      <a:pt x="319" y="2999"/>
                    </a:lnTo>
                    <a:lnTo>
                      <a:pt x="420" y="3099"/>
                    </a:lnTo>
                    <a:lnTo>
                      <a:pt x="537" y="3216"/>
                    </a:lnTo>
                    <a:lnTo>
                      <a:pt x="688" y="3334"/>
                    </a:lnTo>
                    <a:lnTo>
                      <a:pt x="855" y="3451"/>
                    </a:lnTo>
                    <a:lnTo>
                      <a:pt x="1040" y="3568"/>
                    </a:lnTo>
                    <a:lnTo>
                      <a:pt x="1257" y="3685"/>
                    </a:lnTo>
                    <a:lnTo>
                      <a:pt x="1492" y="3819"/>
                    </a:lnTo>
                    <a:lnTo>
                      <a:pt x="1576" y="3819"/>
                    </a:lnTo>
                    <a:lnTo>
                      <a:pt x="1827" y="3685"/>
                    </a:lnTo>
                    <a:lnTo>
                      <a:pt x="2045" y="3568"/>
                    </a:lnTo>
                    <a:lnTo>
                      <a:pt x="2229" y="3451"/>
                    </a:lnTo>
                    <a:lnTo>
                      <a:pt x="2396" y="3334"/>
                    </a:lnTo>
                    <a:lnTo>
                      <a:pt x="2530" y="3216"/>
                    </a:lnTo>
                    <a:lnTo>
                      <a:pt x="2648" y="3099"/>
                    </a:lnTo>
                    <a:lnTo>
                      <a:pt x="2748" y="2999"/>
                    </a:lnTo>
                    <a:lnTo>
                      <a:pt x="2832" y="2881"/>
                    </a:lnTo>
                    <a:lnTo>
                      <a:pt x="2966" y="2697"/>
                    </a:lnTo>
                    <a:lnTo>
                      <a:pt x="3033" y="2530"/>
                    </a:lnTo>
                    <a:lnTo>
                      <a:pt x="3066" y="2412"/>
                    </a:lnTo>
                    <a:lnTo>
                      <a:pt x="3066" y="2312"/>
                    </a:lnTo>
                    <a:lnTo>
                      <a:pt x="3066" y="2295"/>
                    </a:lnTo>
                    <a:lnTo>
                      <a:pt x="3066" y="2278"/>
                    </a:lnTo>
                    <a:lnTo>
                      <a:pt x="3066" y="570"/>
                    </a:lnTo>
                    <a:lnTo>
                      <a:pt x="3066" y="520"/>
                    </a:lnTo>
                    <a:lnTo>
                      <a:pt x="3033" y="486"/>
                    </a:lnTo>
                    <a:lnTo>
                      <a:pt x="2999" y="469"/>
                    </a:lnTo>
                    <a:lnTo>
                      <a:pt x="2597" y="469"/>
                    </a:lnTo>
                    <a:lnTo>
                      <a:pt x="2447" y="453"/>
                    </a:lnTo>
                    <a:lnTo>
                      <a:pt x="2296" y="436"/>
                    </a:lnTo>
                    <a:lnTo>
                      <a:pt x="2145" y="402"/>
                    </a:lnTo>
                    <a:lnTo>
                      <a:pt x="2028" y="352"/>
                    </a:lnTo>
                    <a:lnTo>
                      <a:pt x="1894" y="285"/>
                    </a:lnTo>
                    <a:lnTo>
                      <a:pt x="1793" y="218"/>
                    </a:lnTo>
                    <a:lnTo>
                      <a:pt x="1693" y="134"/>
                    </a:lnTo>
                    <a:lnTo>
                      <a:pt x="1626" y="51"/>
                    </a:lnTo>
                    <a:lnTo>
                      <a:pt x="1576" y="17"/>
                    </a:lnTo>
                    <a:lnTo>
                      <a:pt x="1542" y="0"/>
                    </a:lnTo>
                    <a:close/>
                  </a:path>
                </a:pathLst>
              </a:custGeom>
              <a:solidFill>
                <a:srgbClr val="C8102E"/>
              </a:solidFill>
              <a:ln>
                <a:noFill/>
              </a:ln>
            </p:spPr>
            <p:txBody>
              <a:bodyPr spcFirstLastPara="1" wrap="square" lIns="64275" tIns="64275" rIns="64275" bIns="64275" anchor="ctr" anchorCtr="0">
                <a:noAutofit/>
              </a:bodyPr>
              <a:lstStyle/>
              <a:p>
                <a:pPr marL="0" marR="0" lvl="0" indent="0" algn="l" rtl="0">
                  <a:lnSpc>
                    <a:spcPct val="100000"/>
                  </a:lnSpc>
                  <a:spcBef>
                    <a:spcPts val="0"/>
                  </a:spcBef>
                  <a:spcAft>
                    <a:spcPts val="0"/>
                  </a:spcAft>
                  <a:buClr>
                    <a:srgbClr val="000000"/>
                  </a:buClr>
                  <a:buSzPts val="984"/>
                  <a:buFont typeface="Arial"/>
                  <a:buNone/>
                </a:pPr>
                <a:endParaRPr sz="984" b="0" i="0" u="none" strike="noStrike" cap="none">
                  <a:solidFill>
                    <a:srgbClr val="000000"/>
                  </a:solidFill>
                  <a:latin typeface="Arial"/>
                  <a:ea typeface="Arial"/>
                  <a:cs typeface="Arial"/>
                  <a:sym typeface="Arial"/>
                </a:endParaRPr>
              </a:p>
            </p:txBody>
          </p:sp>
          <p:sp>
            <p:nvSpPr>
              <p:cNvPr id="10590" name="Google Shape;10590;p10"/>
              <p:cNvSpPr/>
              <p:nvPr/>
            </p:nvSpPr>
            <p:spPr>
              <a:xfrm>
                <a:off x="3744025" y="1467375"/>
                <a:ext cx="36050" cy="32275"/>
              </a:xfrm>
              <a:custGeom>
                <a:avLst/>
                <a:gdLst/>
                <a:ahLst/>
                <a:cxnLst/>
                <a:rect l="l" t="t" r="r" b="b"/>
                <a:pathLst>
                  <a:path w="1442" h="1291" extrusionOk="0">
                    <a:moveTo>
                      <a:pt x="1341" y="1"/>
                    </a:moveTo>
                    <a:lnTo>
                      <a:pt x="1291" y="17"/>
                    </a:lnTo>
                    <a:lnTo>
                      <a:pt x="1274" y="51"/>
                    </a:lnTo>
                    <a:lnTo>
                      <a:pt x="537" y="1039"/>
                    </a:lnTo>
                    <a:lnTo>
                      <a:pt x="168" y="671"/>
                    </a:lnTo>
                    <a:lnTo>
                      <a:pt x="135" y="654"/>
                    </a:lnTo>
                    <a:lnTo>
                      <a:pt x="101" y="637"/>
                    </a:lnTo>
                    <a:lnTo>
                      <a:pt x="51" y="654"/>
                    </a:lnTo>
                    <a:lnTo>
                      <a:pt x="18" y="671"/>
                    </a:lnTo>
                    <a:lnTo>
                      <a:pt x="1" y="704"/>
                    </a:lnTo>
                    <a:lnTo>
                      <a:pt x="1" y="738"/>
                    </a:lnTo>
                    <a:lnTo>
                      <a:pt x="1" y="771"/>
                    </a:lnTo>
                    <a:lnTo>
                      <a:pt x="18" y="805"/>
                    </a:lnTo>
                    <a:lnTo>
                      <a:pt x="470" y="1257"/>
                    </a:lnTo>
                    <a:lnTo>
                      <a:pt x="503" y="1274"/>
                    </a:lnTo>
                    <a:lnTo>
                      <a:pt x="537" y="1290"/>
                    </a:lnTo>
                    <a:lnTo>
                      <a:pt x="554" y="1290"/>
                    </a:lnTo>
                    <a:lnTo>
                      <a:pt x="587" y="1274"/>
                    </a:lnTo>
                    <a:lnTo>
                      <a:pt x="621" y="1240"/>
                    </a:lnTo>
                    <a:lnTo>
                      <a:pt x="1425" y="168"/>
                    </a:lnTo>
                    <a:lnTo>
                      <a:pt x="1441" y="135"/>
                    </a:lnTo>
                    <a:lnTo>
                      <a:pt x="1441" y="84"/>
                    </a:lnTo>
                    <a:lnTo>
                      <a:pt x="1441" y="51"/>
                    </a:lnTo>
                    <a:lnTo>
                      <a:pt x="1408" y="17"/>
                    </a:lnTo>
                    <a:lnTo>
                      <a:pt x="1374" y="1"/>
                    </a:lnTo>
                    <a:close/>
                  </a:path>
                </a:pathLst>
              </a:custGeom>
              <a:solidFill>
                <a:srgbClr val="C8102E"/>
              </a:solidFill>
              <a:ln>
                <a:noFill/>
              </a:ln>
            </p:spPr>
            <p:txBody>
              <a:bodyPr spcFirstLastPara="1" wrap="square" lIns="64275" tIns="64275" rIns="64275" bIns="64275" anchor="ctr" anchorCtr="0">
                <a:noAutofit/>
              </a:bodyPr>
              <a:lstStyle/>
              <a:p>
                <a:pPr marL="0" marR="0" lvl="0" indent="0" algn="l" rtl="0">
                  <a:lnSpc>
                    <a:spcPct val="100000"/>
                  </a:lnSpc>
                  <a:spcBef>
                    <a:spcPts val="0"/>
                  </a:spcBef>
                  <a:spcAft>
                    <a:spcPts val="0"/>
                  </a:spcAft>
                  <a:buClr>
                    <a:srgbClr val="000000"/>
                  </a:buClr>
                  <a:buSzPts val="984"/>
                  <a:buFont typeface="Arial"/>
                  <a:buNone/>
                </a:pPr>
                <a:endParaRPr sz="984" b="0" i="0" u="none" strike="noStrike" cap="none">
                  <a:solidFill>
                    <a:srgbClr val="000000"/>
                  </a:solidFill>
                  <a:latin typeface="Arial"/>
                  <a:ea typeface="Arial"/>
                  <a:cs typeface="Arial"/>
                  <a:sym typeface="Arial"/>
                </a:endParaRPr>
              </a:p>
            </p:txBody>
          </p:sp>
        </p:grpSp>
        <p:sp>
          <p:nvSpPr>
            <p:cNvPr id="10591" name="Google Shape;10591;p10"/>
            <p:cNvSpPr txBox="1"/>
            <p:nvPr/>
          </p:nvSpPr>
          <p:spPr>
            <a:xfrm>
              <a:off x="4047889" y="2156394"/>
              <a:ext cx="1669552" cy="109501"/>
            </a:xfrm>
            <a:prstGeom prst="rect">
              <a:avLst/>
            </a:prstGeom>
            <a:noFill/>
            <a:ln>
              <a:noFill/>
            </a:ln>
          </p:spPr>
          <p:txBody>
            <a:bodyPr spcFirstLastPara="1" wrap="square" lIns="64275" tIns="32125" rIns="64275" bIns="32125" anchor="t" anchorCtr="0">
              <a:noAutofit/>
            </a:bodyPr>
            <a:lstStyle/>
            <a:p>
              <a:pPr marL="0" marR="0" lvl="0" indent="0" algn="l" rtl="0">
                <a:lnSpc>
                  <a:spcPct val="100000"/>
                </a:lnSpc>
                <a:spcBef>
                  <a:spcPts val="0"/>
                </a:spcBef>
                <a:spcAft>
                  <a:spcPts val="0"/>
                </a:spcAft>
                <a:buClr>
                  <a:srgbClr val="000000"/>
                </a:buClr>
                <a:buSzPts val="773"/>
                <a:buFont typeface="Arial"/>
                <a:buNone/>
              </a:pPr>
              <a:r>
                <a:rPr lang="en" sz="773" b="0" i="0" u="none" strike="noStrike" cap="none">
                  <a:solidFill>
                    <a:srgbClr val="7C868F"/>
                  </a:solidFill>
                  <a:latin typeface="Inter"/>
                  <a:ea typeface="Inter"/>
                  <a:cs typeface="Inter"/>
                  <a:sym typeface="Inter"/>
                </a:rPr>
                <a:t>*Pre IRS Statutory Deductible</a:t>
              </a:r>
              <a:endParaRPr sz="1400" b="0" i="0" u="none" strike="noStrike" cap="none">
                <a:solidFill>
                  <a:srgbClr val="000000"/>
                </a:solidFill>
                <a:latin typeface="Arial"/>
                <a:ea typeface="Arial"/>
                <a:cs typeface="Arial"/>
                <a:sym typeface="Arial"/>
              </a:endParaRPr>
            </a:p>
            <a:p>
              <a:pPr marL="0" marR="0" lvl="0" indent="0" algn="r" rtl="0">
                <a:lnSpc>
                  <a:spcPct val="100000"/>
                </a:lnSpc>
                <a:spcBef>
                  <a:spcPts val="633"/>
                </a:spcBef>
                <a:spcAft>
                  <a:spcPts val="633"/>
                </a:spcAft>
                <a:buClr>
                  <a:srgbClr val="000000"/>
                </a:buClr>
                <a:buSzPts val="773"/>
                <a:buFont typeface="Arial"/>
                <a:buNone/>
              </a:pPr>
              <a:endParaRPr sz="773" b="0" i="0" u="none" strike="noStrike" cap="none">
                <a:solidFill>
                  <a:srgbClr val="7C868F"/>
                </a:solidFill>
                <a:latin typeface="Inter"/>
                <a:ea typeface="Inter"/>
                <a:cs typeface="Inter"/>
                <a:sym typeface="Inter"/>
              </a:endParaRPr>
            </a:p>
          </p:txBody>
        </p:sp>
        <p:sp>
          <p:nvSpPr>
            <p:cNvPr id="10592" name="Google Shape;10592;p10"/>
            <p:cNvSpPr/>
            <p:nvPr/>
          </p:nvSpPr>
          <p:spPr>
            <a:xfrm>
              <a:off x="6825326" y="3042651"/>
              <a:ext cx="2083859" cy="855908"/>
            </a:xfrm>
            <a:prstGeom prst="roundRect">
              <a:avLst>
                <a:gd name="adj" fmla="val 16667"/>
              </a:avLst>
            </a:prstGeom>
            <a:solidFill>
              <a:schemeClr val="lt1"/>
            </a:solidFill>
            <a:ln>
              <a:noFill/>
            </a:ln>
            <a:effectLst>
              <a:outerShdw blurRad="342900" dist="114300" dir="5400000" algn="bl" rotWithShape="0">
                <a:schemeClr val="lt2">
                  <a:alpha val="48235"/>
                </a:schemeClr>
              </a:outerShdw>
            </a:effectLst>
          </p:spPr>
          <p:txBody>
            <a:bodyPr spcFirstLastPara="1" wrap="square" lIns="91400" tIns="91400" rIns="91400" bIns="91400" anchor="ctr" anchorCtr="0">
              <a:noAutofit/>
            </a:bodyPr>
            <a:lstStyle/>
            <a:p>
              <a:pPr marL="128582" marR="182832" lvl="0" indent="0" algn="l" rtl="0">
                <a:lnSpc>
                  <a:spcPct val="115000"/>
                </a:lnSpc>
                <a:spcBef>
                  <a:spcPts val="0"/>
                </a:spcBef>
                <a:spcAft>
                  <a:spcPts val="0"/>
                </a:spcAft>
                <a:buClr>
                  <a:srgbClr val="000000"/>
                </a:buClr>
                <a:buSzPts val="1000"/>
                <a:buFont typeface="Arial"/>
                <a:buNone/>
              </a:pPr>
              <a:r>
                <a:rPr lang="en" sz="1000" b="1" i="0" u="none" strike="noStrike" cap="none">
                  <a:solidFill>
                    <a:srgbClr val="D02030"/>
                  </a:solidFill>
                  <a:latin typeface="Inter Medium"/>
                  <a:ea typeface="Inter Medium"/>
                  <a:cs typeface="Inter Medium"/>
                  <a:sym typeface="Inter Medium"/>
                </a:rPr>
                <a:t>*Post IRS statutory deductible</a:t>
              </a:r>
              <a:r>
                <a:rPr lang="en" sz="1000" b="0" i="0" u="none" strike="noStrike" cap="none">
                  <a:solidFill>
                    <a:srgbClr val="7C868F"/>
                  </a:solidFill>
                  <a:latin typeface="Inter Medium"/>
                  <a:ea typeface="Inter Medium"/>
                  <a:cs typeface="Inter Medium"/>
                  <a:sym typeface="Inter Medium"/>
                </a:rPr>
                <a:t>, the combination FSA can also cover medical expenses</a:t>
              </a:r>
              <a:endParaRPr sz="1000" b="1" i="0" u="none" strike="noStrike" cap="none">
                <a:solidFill>
                  <a:srgbClr val="D02030"/>
                </a:solidFill>
                <a:latin typeface="Inter Medium"/>
                <a:ea typeface="Inter Medium"/>
                <a:cs typeface="Inter Medium"/>
                <a:sym typeface="Inter Medium"/>
              </a:endParaRPr>
            </a:p>
          </p:txBody>
        </p:sp>
        <p:sp>
          <p:nvSpPr>
            <p:cNvPr id="10593" name="Google Shape;10593;p10"/>
            <p:cNvSpPr/>
            <p:nvPr/>
          </p:nvSpPr>
          <p:spPr>
            <a:xfrm>
              <a:off x="3918795" y="1727833"/>
              <a:ext cx="2251842" cy="601447"/>
            </a:xfrm>
            <a:prstGeom prst="rect">
              <a:avLst/>
            </a:prstGeom>
            <a:noFill/>
            <a:ln>
              <a:noFill/>
            </a:ln>
          </p:spPr>
          <p:txBody>
            <a:bodyPr spcFirstLastPara="1" wrap="square" lIns="91425" tIns="45700" rIns="91425" bIns="45700" anchor="t" anchorCtr="0">
              <a:spAutoFit/>
            </a:bodyPr>
            <a:lstStyle/>
            <a:p>
              <a:pPr marL="128582" marR="182832" lvl="0" indent="0" algn="l" rtl="0">
                <a:lnSpc>
                  <a:spcPct val="115000"/>
                </a:lnSpc>
                <a:spcBef>
                  <a:spcPts val="0"/>
                </a:spcBef>
                <a:spcAft>
                  <a:spcPts val="0"/>
                </a:spcAft>
                <a:buClr>
                  <a:srgbClr val="000000"/>
                </a:buClr>
                <a:buSzPts val="984"/>
                <a:buFont typeface="Arial"/>
                <a:buNone/>
              </a:pPr>
              <a:r>
                <a:rPr lang="en" sz="984" b="0" i="0" u="none" strike="noStrike" cap="none">
                  <a:solidFill>
                    <a:srgbClr val="7C868F"/>
                  </a:solidFill>
                  <a:latin typeface="Inter"/>
                  <a:ea typeface="Inter"/>
                  <a:cs typeface="Inter"/>
                  <a:sym typeface="Inter"/>
                </a:rPr>
                <a:t>Eligible expenses include: </a:t>
              </a:r>
              <a:r>
                <a:rPr lang="en" sz="984" b="1" i="0" u="none" strike="noStrike" cap="none">
                  <a:solidFill>
                    <a:srgbClr val="D02030"/>
                  </a:solidFill>
                  <a:latin typeface="Inter"/>
                  <a:ea typeface="Inter"/>
                  <a:cs typeface="Inter"/>
                  <a:sym typeface="Inter"/>
                </a:rPr>
                <a:t>dental, vision, </a:t>
              </a:r>
              <a:r>
                <a:rPr lang="en" sz="984" b="0" i="0" u="none" strike="noStrike" cap="none">
                  <a:solidFill>
                    <a:srgbClr val="7C868F"/>
                  </a:solidFill>
                  <a:latin typeface="Inter"/>
                  <a:ea typeface="Inter"/>
                  <a:cs typeface="Inter"/>
                  <a:sym typeface="Inter"/>
                </a:rPr>
                <a:t>and </a:t>
              </a:r>
              <a:r>
                <a:rPr lang="en" sz="984" b="1" i="0" u="none" strike="noStrike" cap="none">
                  <a:solidFill>
                    <a:srgbClr val="D02030"/>
                  </a:solidFill>
                  <a:latin typeface="Inter"/>
                  <a:ea typeface="Inter"/>
                  <a:cs typeface="Inter"/>
                  <a:sym typeface="Inter"/>
                </a:rPr>
                <a:t>preventative*</a:t>
              </a:r>
              <a:endParaRPr sz="1400" b="0" i="0" u="none" strike="noStrike" cap="none">
                <a:solidFill>
                  <a:srgbClr val="000000"/>
                </a:solidFill>
                <a:latin typeface="Arial"/>
                <a:ea typeface="Arial"/>
                <a:cs typeface="Arial"/>
                <a:sym typeface="Arial"/>
              </a:endParaRPr>
            </a:p>
          </p:txBody>
        </p:sp>
      </p:grpSp>
      <p:sp>
        <p:nvSpPr>
          <p:cNvPr id="10594" name="Google Shape;10594;p10"/>
          <p:cNvSpPr txBox="1"/>
          <p:nvPr/>
        </p:nvSpPr>
        <p:spPr>
          <a:xfrm>
            <a:off x="779703" y="963832"/>
            <a:ext cx="4281296" cy="343002"/>
          </a:xfrm>
          <a:prstGeom prst="rect">
            <a:avLst/>
          </a:prstGeom>
          <a:noFill/>
          <a:ln>
            <a:noFill/>
          </a:ln>
        </p:spPr>
        <p:txBody>
          <a:bodyPr spcFirstLastPara="1" wrap="square" lIns="64275" tIns="32125" rIns="64275" bIns="32125" anchor="t" anchorCtr="0">
            <a:noAutofit/>
          </a:bodyPr>
          <a:lstStyle/>
          <a:p>
            <a:pPr marL="0" marR="0" lvl="0" indent="0" algn="l" rtl="0">
              <a:lnSpc>
                <a:spcPct val="100000"/>
              </a:lnSpc>
              <a:spcBef>
                <a:spcPts val="0"/>
              </a:spcBef>
              <a:spcAft>
                <a:spcPts val="0"/>
              </a:spcAft>
              <a:buClr>
                <a:srgbClr val="000000"/>
              </a:buClr>
              <a:buSzPts val="1200"/>
              <a:buFont typeface="Arial"/>
              <a:buNone/>
            </a:pPr>
            <a:r>
              <a:rPr lang="en" sz="1200" b="0" i="0" u="none" strike="noStrike" cap="none">
                <a:solidFill>
                  <a:schemeClr val="dk2"/>
                </a:solidFill>
                <a:latin typeface="Inter"/>
                <a:ea typeface="Inter"/>
                <a:cs typeface="Inter"/>
                <a:sym typeface="Inter"/>
              </a:rPr>
              <a:t>Use in combination with your health savings account (HSA) to cover:</a:t>
            </a:r>
            <a:endParaRPr sz="1100" b="0" i="0" u="none" strike="noStrike" cap="none">
              <a:solidFill>
                <a:schemeClr val="dk2"/>
              </a:solidFill>
              <a:latin typeface="Inter"/>
              <a:ea typeface="Inter"/>
              <a:cs typeface="Inter"/>
              <a:sym typeface="Inter"/>
            </a:endParaRPr>
          </a:p>
        </p:txBody>
      </p:sp>
      <p:sp>
        <p:nvSpPr>
          <p:cNvPr id="10595" name="Google Shape;10595;p10"/>
          <p:cNvSpPr/>
          <p:nvPr/>
        </p:nvSpPr>
        <p:spPr>
          <a:xfrm>
            <a:off x="7716367" y="4464794"/>
            <a:ext cx="984900" cy="678600"/>
          </a:xfrm>
          <a:prstGeom prst="rect">
            <a:avLst/>
          </a:prstGeom>
          <a:solidFill>
            <a:srgbClr val="F5FAF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74"/>
              <a:buFont typeface="Arial"/>
              <a:buNone/>
            </a:pPr>
            <a:endParaRPr sz="1874" b="0" i="0" u="none" strike="noStrike" cap="none">
              <a:solidFill>
                <a:srgbClr val="FFFFFF"/>
              </a:solidFill>
              <a:latin typeface="Arial"/>
              <a:ea typeface="Arial"/>
              <a:cs typeface="Arial"/>
              <a:sym typeface="Arial"/>
            </a:endParaRPr>
          </a:p>
        </p:txBody>
      </p:sp>
    </p:spTree>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10599"/>
        <p:cNvGrpSpPr/>
        <p:nvPr/>
      </p:nvGrpSpPr>
      <p:grpSpPr>
        <a:xfrm>
          <a:off x="0" y="0"/>
          <a:ext cx="0" cy="0"/>
          <a:chOff x="0" y="0"/>
          <a:chExt cx="0" cy="0"/>
        </a:xfrm>
      </p:grpSpPr>
      <p:sp>
        <p:nvSpPr>
          <p:cNvPr id="10600" name="Google Shape;10600;p11"/>
          <p:cNvSpPr txBox="1">
            <a:spLocks noGrp="1"/>
          </p:cNvSpPr>
          <p:nvPr>
            <p:ph type="title"/>
          </p:nvPr>
        </p:nvSpPr>
        <p:spPr>
          <a:xfrm>
            <a:off x="311700" y="1980344"/>
            <a:ext cx="8520600" cy="841800"/>
          </a:xfrm>
          <a:prstGeom prst="rect">
            <a:avLst/>
          </a:prstGeom>
          <a:noFill/>
          <a:ln>
            <a:noFill/>
          </a:ln>
        </p:spPr>
        <p:txBody>
          <a:bodyPr spcFirstLastPara="1" wrap="square" lIns="91425" tIns="91425" rIns="91425" bIns="91425" anchor="ctr" anchorCtr="0">
            <a:normAutofit/>
          </a:bodyPr>
          <a:lstStyle/>
          <a:p>
            <a:pPr marL="0" lvl="0" indent="0" algn="ctr" rtl="0">
              <a:lnSpc>
                <a:spcPct val="100000"/>
              </a:lnSpc>
              <a:spcBef>
                <a:spcPts val="0"/>
              </a:spcBef>
              <a:spcAft>
                <a:spcPts val="0"/>
              </a:spcAft>
              <a:buSzPts val="3600"/>
              <a:buNone/>
            </a:pPr>
            <a:r>
              <a:rPr lang="en"/>
              <a:t>Limited flexible spending account </a:t>
            </a:r>
            <a:endParaRPr/>
          </a:p>
        </p:txBody>
      </p:sp>
      <p:sp>
        <p:nvSpPr>
          <p:cNvPr id="10601" name="Google Shape;10601;p11"/>
          <p:cNvSpPr/>
          <p:nvPr/>
        </p:nvSpPr>
        <p:spPr>
          <a:xfrm>
            <a:off x="532899" y="2668255"/>
            <a:ext cx="3108797" cy="461665"/>
          </a:xfrm>
          <a:prstGeom prst="rect">
            <a:avLst/>
          </a:prstGeom>
          <a:noFill/>
          <a:ln>
            <a:noFill/>
          </a:ln>
        </p:spPr>
        <p:txBody>
          <a:bodyPr spcFirstLastPara="1" wrap="square" lIns="91425" tIns="45700" rIns="91425" bIns="45700" anchor="t" anchorCtr="0">
            <a:spAutoFit/>
          </a:bodyPr>
          <a:lstStyle/>
          <a:p>
            <a:pPr marL="0" marR="0" lvl="0" indent="0" algn="l" rtl="0">
              <a:lnSpc>
                <a:spcPct val="100000"/>
              </a:lnSpc>
              <a:spcBef>
                <a:spcPts val="0"/>
              </a:spcBef>
              <a:spcAft>
                <a:spcPts val="0"/>
              </a:spcAft>
              <a:buClr>
                <a:srgbClr val="000000"/>
              </a:buClr>
              <a:buSzPts val="2400"/>
              <a:buFont typeface="Arial"/>
              <a:buNone/>
            </a:pPr>
            <a:r>
              <a:rPr lang="en" sz="2400" b="0" i="0" u="none" strike="noStrike" cap="none">
                <a:solidFill>
                  <a:srgbClr val="7C868F"/>
                </a:solidFill>
                <a:latin typeface="Roboto Condensed"/>
                <a:ea typeface="Roboto Condensed"/>
                <a:cs typeface="Roboto Condensed"/>
                <a:sym typeface="Roboto Condensed"/>
              </a:rPr>
              <a:t>(Limited FSA)</a:t>
            </a:r>
            <a:endParaRPr sz="1400" b="0" i="0" u="none" strike="noStrike" cap="none">
              <a:solidFill>
                <a:srgbClr val="000000"/>
              </a:solidFill>
              <a:latin typeface="Arial"/>
              <a:ea typeface="Arial"/>
              <a:cs typeface="Arial"/>
              <a:sym typeface="Arial"/>
            </a:endParaRPr>
          </a:p>
        </p:txBody>
      </p:sp>
    </p:spTree>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Shape 10605"/>
        <p:cNvGrpSpPr/>
        <p:nvPr/>
      </p:nvGrpSpPr>
      <p:grpSpPr>
        <a:xfrm>
          <a:off x="0" y="0"/>
          <a:ext cx="0" cy="0"/>
          <a:chOff x="0" y="0"/>
          <a:chExt cx="0" cy="0"/>
        </a:xfrm>
      </p:grpSpPr>
      <p:sp>
        <p:nvSpPr>
          <p:cNvPr id="10606" name="Google Shape;10606;p12"/>
          <p:cNvSpPr txBox="1">
            <a:spLocks noGrp="1"/>
          </p:cNvSpPr>
          <p:nvPr>
            <p:ph type="title"/>
          </p:nvPr>
        </p:nvSpPr>
        <p:spPr>
          <a:xfrm>
            <a:off x="244353" y="200600"/>
            <a:ext cx="8661600" cy="572700"/>
          </a:xfrm>
          <a:prstGeom prst="rect">
            <a:avLst/>
          </a:prstGeom>
          <a:noFill/>
          <a:ln>
            <a:noFill/>
          </a:ln>
        </p:spPr>
        <p:txBody>
          <a:bodyPr spcFirstLastPara="1" wrap="square" lIns="68550" tIns="34275" rIns="68550" bIns="34275" anchor="b" anchorCtr="0">
            <a:normAutofit/>
          </a:bodyPr>
          <a:lstStyle/>
          <a:p>
            <a:pPr marL="0" lvl="0" indent="0" algn="l" rtl="0">
              <a:lnSpc>
                <a:spcPct val="100000"/>
              </a:lnSpc>
              <a:spcBef>
                <a:spcPts val="0"/>
              </a:spcBef>
              <a:spcAft>
                <a:spcPts val="0"/>
              </a:spcAft>
              <a:buSzPts val="2400"/>
              <a:buNone/>
            </a:pPr>
            <a:r>
              <a:rPr lang="en"/>
              <a:t>Limited FSA</a:t>
            </a:r>
            <a:endParaRPr/>
          </a:p>
        </p:txBody>
      </p:sp>
      <p:sp>
        <p:nvSpPr>
          <p:cNvPr id="10607" name="Google Shape;10607;p12"/>
          <p:cNvSpPr txBox="1"/>
          <p:nvPr/>
        </p:nvSpPr>
        <p:spPr>
          <a:xfrm>
            <a:off x="1606690" y="3230289"/>
            <a:ext cx="1720575" cy="323135"/>
          </a:xfrm>
          <a:prstGeom prst="rect">
            <a:avLst/>
          </a:prstGeom>
          <a:noFill/>
          <a:ln>
            <a:noFill/>
          </a:ln>
        </p:spPr>
        <p:txBody>
          <a:bodyPr spcFirstLastPara="1" wrap="square" lIns="68550" tIns="34275" rIns="68550" bIns="34275" anchor="t" anchorCtr="0">
            <a:spAutoFit/>
          </a:bodyPr>
          <a:lstStyle/>
          <a:p>
            <a:pPr marL="0" marR="0" lvl="0" indent="0" algn="ctr" rtl="0">
              <a:lnSpc>
                <a:spcPct val="100000"/>
              </a:lnSpc>
              <a:spcBef>
                <a:spcPts val="0"/>
              </a:spcBef>
              <a:spcAft>
                <a:spcPts val="0"/>
              </a:spcAft>
              <a:buClr>
                <a:srgbClr val="000000"/>
              </a:buClr>
              <a:buSzPts val="2400"/>
              <a:buFont typeface="Arial"/>
              <a:buNone/>
            </a:pPr>
            <a:r>
              <a:rPr lang="en" sz="1650" b="0" i="0" u="none" strike="noStrike" cap="none">
                <a:solidFill>
                  <a:srgbClr val="253746"/>
                </a:solidFill>
                <a:latin typeface="Inter"/>
                <a:ea typeface="Inter"/>
                <a:cs typeface="Inter"/>
                <a:sym typeface="Inter"/>
              </a:rPr>
              <a:t>Dental</a:t>
            </a:r>
            <a:endParaRPr sz="1650" b="0" i="0" u="none" strike="noStrike" cap="none">
              <a:solidFill>
                <a:srgbClr val="253746"/>
              </a:solidFill>
              <a:latin typeface="Inter"/>
              <a:ea typeface="Inter"/>
              <a:cs typeface="Inter"/>
              <a:sym typeface="Inter"/>
            </a:endParaRPr>
          </a:p>
        </p:txBody>
      </p:sp>
      <p:sp>
        <p:nvSpPr>
          <p:cNvPr id="10608" name="Google Shape;10608;p12"/>
          <p:cNvSpPr txBox="1"/>
          <p:nvPr/>
        </p:nvSpPr>
        <p:spPr>
          <a:xfrm>
            <a:off x="4063666" y="3250253"/>
            <a:ext cx="1058850" cy="323135"/>
          </a:xfrm>
          <a:prstGeom prst="rect">
            <a:avLst/>
          </a:prstGeom>
          <a:noFill/>
          <a:ln>
            <a:noFill/>
          </a:ln>
        </p:spPr>
        <p:txBody>
          <a:bodyPr spcFirstLastPara="1" wrap="square" lIns="68550" tIns="34275" rIns="68550" bIns="34275" anchor="t" anchorCtr="0">
            <a:spAutoFit/>
          </a:bodyPr>
          <a:lstStyle/>
          <a:p>
            <a:pPr marL="0" marR="0" lvl="0" indent="0" algn="ctr" rtl="0">
              <a:lnSpc>
                <a:spcPct val="100000"/>
              </a:lnSpc>
              <a:spcBef>
                <a:spcPts val="0"/>
              </a:spcBef>
              <a:spcAft>
                <a:spcPts val="0"/>
              </a:spcAft>
              <a:buClr>
                <a:srgbClr val="000000"/>
              </a:buClr>
              <a:buSzPts val="2400"/>
              <a:buFont typeface="Arial"/>
              <a:buNone/>
            </a:pPr>
            <a:r>
              <a:rPr lang="en" sz="1650" b="0" i="0" u="none" strike="noStrike" cap="none">
                <a:solidFill>
                  <a:srgbClr val="253746"/>
                </a:solidFill>
                <a:latin typeface="Inter"/>
                <a:ea typeface="Inter"/>
                <a:cs typeface="Inter"/>
                <a:sym typeface="Inter"/>
              </a:rPr>
              <a:t>Vision</a:t>
            </a:r>
            <a:endParaRPr sz="1650" b="0" i="0" u="none" strike="noStrike" cap="none">
              <a:solidFill>
                <a:srgbClr val="253746"/>
              </a:solidFill>
              <a:latin typeface="Inter"/>
              <a:ea typeface="Inter"/>
              <a:cs typeface="Inter"/>
              <a:sym typeface="Inter"/>
            </a:endParaRPr>
          </a:p>
        </p:txBody>
      </p:sp>
      <p:sp>
        <p:nvSpPr>
          <p:cNvPr id="10609" name="Google Shape;10609;p12"/>
          <p:cNvSpPr txBox="1"/>
          <p:nvPr/>
        </p:nvSpPr>
        <p:spPr>
          <a:xfrm>
            <a:off x="5984890" y="3250253"/>
            <a:ext cx="1520606" cy="323135"/>
          </a:xfrm>
          <a:prstGeom prst="rect">
            <a:avLst/>
          </a:prstGeom>
          <a:noFill/>
          <a:ln>
            <a:noFill/>
          </a:ln>
        </p:spPr>
        <p:txBody>
          <a:bodyPr spcFirstLastPara="1" wrap="square" lIns="68550" tIns="34275" rIns="68550" bIns="34275" anchor="t" anchorCtr="0">
            <a:spAutoFit/>
          </a:bodyPr>
          <a:lstStyle/>
          <a:p>
            <a:pPr marL="0" marR="0" lvl="0" indent="0" algn="ctr" rtl="0">
              <a:lnSpc>
                <a:spcPct val="100000"/>
              </a:lnSpc>
              <a:spcBef>
                <a:spcPts val="0"/>
              </a:spcBef>
              <a:spcAft>
                <a:spcPts val="0"/>
              </a:spcAft>
              <a:buClr>
                <a:srgbClr val="000000"/>
              </a:buClr>
              <a:buSzPts val="2400"/>
              <a:buFont typeface="Arial"/>
              <a:buNone/>
            </a:pPr>
            <a:r>
              <a:rPr lang="en" sz="1650" b="0" i="0" u="none" strike="noStrike" cap="none" dirty="0">
                <a:solidFill>
                  <a:srgbClr val="253746"/>
                </a:solidFill>
                <a:latin typeface="Inter"/>
                <a:ea typeface="Inter"/>
                <a:cs typeface="Inter"/>
                <a:sym typeface="Inter"/>
              </a:rPr>
              <a:t>Preventative</a:t>
            </a:r>
            <a:endParaRPr sz="1650" b="0" i="0" u="none" strike="noStrike" cap="none" dirty="0">
              <a:solidFill>
                <a:srgbClr val="253746"/>
              </a:solidFill>
              <a:latin typeface="Inter"/>
              <a:ea typeface="Inter"/>
              <a:cs typeface="Inter"/>
              <a:sym typeface="Inter"/>
            </a:endParaRPr>
          </a:p>
        </p:txBody>
      </p:sp>
      <p:sp>
        <p:nvSpPr>
          <p:cNvPr id="10610" name="Google Shape;10610;p12"/>
          <p:cNvSpPr/>
          <p:nvPr/>
        </p:nvSpPr>
        <p:spPr>
          <a:xfrm>
            <a:off x="1956749" y="2026455"/>
            <a:ext cx="1050662" cy="1050662"/>
          </a:xfrm>
          <a:prstGeom prst="ellipse">
            <a:avLst/>
          </a:prstGeom>
          <a:solidFill>
            <a:schemeClr val="accent4"/>
          </a:solidFill>
          <a:ln>
            <a:noFill/>
          </a:ln>
        </p:spPr>
        <p:txBody>
          <a:bodyPr spcFirstLastPara="1" wrap="square" lIns="68550" tIns="34275" rIns="68550"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050" b="0" i="0" u="none" strike="noStrike" cap="none">
              <a:solidFill>
                <a:srgbClr val="FFFFFF"/>
              </a:solidFill>
              <a:latin typeface="Arial"/>
              <a:ea typeface="Arial"/>
              <a:cs typeface="Arial"/>
              <a:sym typeface="Arial"/>
            </a:endParaRPr>
          </a:p>
        </p:txBody>
      </p:sp>
      <p:sp>
        <p:nvSpPr>
          <p:cNvPr id="10611" name="Google Shape;10611;p12"/>
          <p:cNvSpPr/>
          <p:nvPr/>
        </p:nvSpPr>
        <p:spPr>
          <a:xfrm>
            <a:off x="4063339" y="2046419"/>
            <a:ext cx="1050662" cy="1050662"/>
          </a:xfrm>
          <a:prstGeom prst="ellipse">
            <a:avLst/>
          </a:prstGeom>
          <a:solidFill>
            <a:schemeClr val="accent3"/>
          </a:solidFill>
          <a:ln>
            <a:noFill/>
          </a:ln>
        </p:spPr>
        <p:txBody>
          <a:bodyPr spcFirstLastPara="1" wrap="square" lIns="68550" tIns="34275" rIns="68550"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050" b="0" i="0" u="none" strike="noStrike" cap="none">
              <a:solidFill>
                <a:srgbClr val="FFFFFF"/>
              </a:solidFill>
              <a:latin typeface="Arial"/>
              <a:ea typeface="Arial"/>
              <a:cs typeface="Arial"/>
              <a:sym typeface="Arial"/>
            </a:endParaRPr>
          </a:p>
        </p:txBody>
      </p:sp>
      <p:sp>
        <p:nvSpPr>
          <p:cNvPr id="10612" name="Google Shape;10612;p12"/>
          <p:cNvSpPr/>
          <p:nvPr/>
        </p:nvSpPr>
        <p:spPr>
          <a:xfrm>
            <a:off x="6136589" y="2046419"/>
            <a:ext cx="1050662" cy="1050662"/>
          </a:xfrm>
          <a:prstGeom prst="ellipse">
            <a:avLst/>
          </a:prstGeom>
          <a:solidFill>
            <a:srgbClr val="FFBF3F"/>
          </a:solidFill>
          <a:ln>
            <a:noFill/>
          </a:ln>
        </p:spPr>
        <p:txBody>
          <a:bodyPr spcFirstLastPara="1" wrap="square" lIns="68550" tIns="34275" rIns="68550"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050" b="0" i="0" u="none" strike="noStrike" cap="none">
              <a:solidFill>
                <a:srgbClr val="FFFFFF"/>
              </a:solidFill>
              <a:latin typeface="Arial"/>
              <a:ea typeface="Arial"/>
              <a:cs typeface="Arial"/>
              <a:sym typeface="Arial"/>
            </a:endParaRPr>
          </a:p>
        </p:txBody>
      </p:sp>
      <p:sp>
        <p:nvSpPr>
          <p:cNvPr id="10613" name="Google Shape;10613;p12"/>
          <p:cNvSpPr/>
          <p:nvPr/>
        </p:nvSpPr>
        <p:spPr>
          <a:xfrm>
            <a:off x="2244792" y="2290833"/>
            <a:ext cx="444369" cy="572700"/>
          </a:xfrm>
          <a:custGeom>
            <a:avLst/>
            <a:gdLst/>
            <a:ahLst/>
            <a:cxnLst/>
            <a:rect l="l" t="t" r="r" b="b"/>
            <a:pathLst>
              <a:path w="3016" h="3887" extrusionOk="0">
                <a:moveTo>
                  <a:pt x="2296" y="201"/>
                </a:moveTo>
                <a:lnTo>
                  <a:pt x="2446" y="235"/>
                </a:lnTo>
                <a:lnTo>
                  <a:pt x="2547" y="285"/>
                </a:lnTo>
                <a:lnTo>
                  <a:pt x="2647" y="369"/>
                </a:lnTo>
                <a:lnTo>
                  <a:pt x="2681" y="436"/>
                </a:lnTo>
                <a:lnTo>
                  <a:pt x="2731" y="503"/>
                </a:lnTo>
                <a:lnTo>
                  <a:pt x="2765" y="587"/>
                </a:lnTo>
                <a:lnTo>
                  <a:pt x="2798" y="687"/>
                </a:lnTo>
                <a:lnTo>
                  <a:pt x="2815" y="804"/>
                </a:lnTo>
                <a:lnTo>
                  <a:pt x="2815" y="905"/>
                </a:lnTo>
                <a:lnTo>
                  <a:pt x="2798" y="1022"/>
                </a:lnTo>
                <a:lnTo>
                  <a:pt x="2781" y="1123"/>
                </a:lnTo>
                <a:lnTo>
                  <a:pt x="2714" y="1307"/>
                </a:lnTo>
                <a:lnTo>
                  <a:pt x="2647" y="1491"/>
                </a:lnTo>
                <a:lnTo>
                  <a:pt x="2547" y="1709"/>
                </a:lnTo>
                <a:lnTo>
                  <a:pt x="2513" y="1809"/>
                </a:lnTo>
                <a:lnTo>
                  <a:pt x="2497" y="1927"/>
                </a:lnTo>
                <a:lnTo>
                  <a:pt x="2480" y="2061"/>
                </a:lnTo>
                <a:lnTo>
                  <a:pt x="2497" y="2211"/>
                </a:lnTo>
                <a:lnTo>
                  <a:pt x="2497" y="2463"/>
                </a:lnTo>
                <a:lnTo>
                  <a:pt x="2497" y="2630"/>
                </a:lnTo>
                <a:lnTo>
                  <a:pt x="2463" y="2814"/>
                </a:lnTo>
                <a:lnTo>
                  <a:pt x="2396" y="3200"/>
                </a:lnTo>
                <a:lnTo>
                  <a:pt x="2363" y="3351"/>
                </a:lnTo>
                <a:lnTo>
                  <a:pt x="2312" y="3468"/>
                </a:lnTo>
                <a:lnTo>
                  <a:pt x="2262" y="3568"/>
                </a:lnTo>
                <a:lnTo>
                  <a:pt x="2212" y="3635"/>
                </a:lnTo>
                <a:lnTo>
                  <a:pt x="2162" y="3669"/>
                </a:lnTo>
                <a:lnTo>
                  <a:pt x="2095" y="3686"/>
                </a:lnTo>
                <a:lnTo>
                  <a:pt x="2028" y="3669"/>
                </a:lnTo>
                <a:lnTo>
                  <a:pt x="1977" y="3635"/>
                </a:lnTo>
                <a:lnTo>
                  <a:pt x="1944" y="3585"/>
                </a:lnTo>
                <a:lnTo>
                  <a:pt x="1927" y="3518"/>
                </a:lnTo>
                <a:lnTo>
                  <a:pt x="1894" y="3334"/>
                </a:lnTo>
                <a:lnTo>
                  <a:pt x="1894" y="3116"/>
                </a:lnTo>
                <a:lnTo>
                  <a:pt x="1910" y="2848"/>
                </a:lnTo>
                <a:lnTo>
                  <a:pt x="1927" y="2697"/>
                </a:lnTo>
                <a:lnTo>
                  <a:pt x="1927" y="2563"/>
                </a:lnTo>
                <a:lnTo>
                  <a:pt x="1894" y="2396"/>
                </a:lnTo>
                <a:lnTo>
                  <a:pt x="1860" y="2312"/>
                </a:lnTo>
                <a:lnTo>
                  <a:pt x="1827" y="2245"/>
                </a:lnTo>
                <a:lnTo>
                  <a:pt x="1776" y="2178"/>
                </a:lnTo>
                <a:lnTo>
                  <a:pt x="1693" y="2128"/>
                </a:lnTo>
                <a:lnTo>
                  <a:pt x="1609" y="2094"/>
                </a:lnTo>
                <a:lnTo>
                  <a:pt x="1508" y="2077"/>
                </a:lnTo>
                <a:lnTo>
                  <a:pt x="1391" y="2094"/>
                </a:lnTo>
                <a:lnTo>
                  <a:pt x="1324" y="2111"/>
                </a:lnTo>
                <a:lnTo>
                  <a:pt x="1257" y="2161"/>
                </a:lnTo>
                <a:lnTo>
                  <a:pt x="1190" y="2228"/>
                </a:lnTo>
                <a:lnTo>
                  <a:pt x="1140" y="2312"/>
                </a:lnTo>
                <a:lnTo>
                  <a:pt x="1106" y="2429"/>
                </a:lnTo>
                <a:lnTo>
                  <a:pt x="1090" y="2563"/>
                </a:lnTo>
                <a:lnTo>
                  <a:pt x="1073" y="2697"/>
                </a:lnTo>
                <a:lnTo>
                  <a:pt x="1090" y="2848"/>
                </a:lnTo>
                <a:lnTo>
                  <a:pt x="1106" y="3116"/>
                </a:lnTo>
                <a:lnTo>
                  <a:pt x="1106" y="3334"/>
                </a:lnTo>
                <a:lnTo>
                  <a:pt x="1090" y="3518"/>
                </a:lnTo>
                <a:lnTo>
                  <a:pt x="1056" y="3585"/>
                </a:lnTo>
                <a:lnTo>
                  <a:pt x="1023" y="3635"/>
                </a:lnTo>
                <a:lnTo>
                  <a:pt x="972" y="3669"/>
                </a:lnTo>
                <a:lnTo>
                  <a:pt x="922" y="3686"/>
                </a:lnTo>
                <a:lnTo>
                  <a:pt x="855" y="3669"/>
                </a:lnTo>
                <a:lnTo>
                  <a:pt x="788" y="3635"/>
                </a:lnTo>
                <a:lnTo>
                  <a:pt x="738" y="3568"/>
                </a:lnTo>
                <a:lnTo>
                  <a:pt x="688" y="3468"/>
                </a:lnTo>
                <a:lnTo>
                  <a:pt x="654" y="3351"/>
                </a:lnTo>
                <a:lnTo>
                  <a:pt x="604" y="3200"/>
                </a:lnTo>
                <a:lnTo>
                  <a:pt x="537" y="2814"/>
                </a:lnTo>
                <a:lnTo>
                  <a:pt x="520" y="2630"/>
                </a:lnTo>
                <a:lnTo>
                  <a:pt x="520" y="2463"/>
                </a:lnTo>
                <a:lnTo>
                  <a:pt x="520" y="2211"/>
                </a:lnTo>
                <a:lnTo>
                  <a:pt x="520" y="2061"/>
                </a:lnTo>
                <a:lnTo>
                  <a:pt x="503" y="1927"/>
                </a:lnTo>
                <a:lnTo>
                  <a:pt x="487" y="1809"/>
                </a:lnTo>
                <a:lnTo>
                  <a:pt x="453" y="1709"/>
                </a:lnTo>
                <a:lnTo>
                  <a:pt x="369" y="1491"/>
                </a:lnTo>
                <a:lnTo>
                  <a:pt x="286" y="1307"/>
                </a:lnTo>
                <a:lnTo>
                  <a:pt x="219" y="1123"/>
                </a:lnTo>
                <a:lnTo>
                  <a:pt x="202" y="1022"/>
                </a:lnTo>
                <a:lnTo>
                  <a:pt x="202" y="905"/>
                </a:lnTo>
                <a:lnTo>
                  <a:pt x="202" y="804"/>
                </a:lnTo>
                <a:lnTo>
                  <a:pt x="219" y="687"/>
                </a:lnTo>
                <a:lnTo>
                  <a:pt x="235" y="587"/>
                </a:lnTo>
                <a:lnTo>
                  <a:pt x="286" y="503"/>
                </a:lnTo>
                <a:lnTo>
                  <a:pt x="319" y="436"/>
                </a:lnTo>
                <a:lnTo>
                  <a:pt x="369" y="369"/>
                </a:lnTo>
                <a:lnTo>
                  <a:pt x="470" y="285"/>
                </a:lnTo>
                <a:lnTo>
                  <a:pt x="570" y="235"/>
                </a:lnTo>
                <a:lnTo>
                  <a:pt x="704" y="201"/>
                </a:lnTo>
                <a:lnTo>
                  <a:pt x="838" y="201"/>
                </a:lnTo>
                <a:lnTo>
                  <a:pt x="972" y="235"/>
                </a:lnTo>
                <a:lnTo>
                  <a:pt x="1090" y="268"/>
                </a:lnTo>
                <a:lnTo>
                  <a:pt x="1291" y="335"/>
                </a:lnTo>
                <a:lnTo>
                  <a:pt x="1391" y="352"/>
                </a:lnTo>
                <a:lnTo>
                  <a:pt x="1626" y="352"/>
                </a:lnTo>
                <a:lnTo>
                  <a:pt x="1726" y="335"/>
                </a:lnTo>
                <a:lnTo>
                  <a:pt x="1910" y="268"/>
                </a:lnTo>
                <a:lnTo>
                  <a:pt x="2044" y="235"/>
                </a:lnTo>
                <a:lnTo>
                  <a:pt x="2162" y="201"/>
                </a:lnTo>
                <a:close/>
                <a:moveTo>
                  <a:pt x="688" y="0"/>
                </a:moveTo>
                <a:lnTo>
                  <a:pt x="587" y="17"/>
                </a:lnTo>
                <a:lnTo>
                  <a:pt x="503" y="51"/>
                </a:lnTo>
                <a:lnTo>
                  <a:pt x="369" y="118"/>
                </a:lnTo>
                <a:lnTo>
                  <a:pt x="286" y="168"/>
                </a:lnTo>
                <a:lnTo>
                  <a:pt x="219" y="235"/>
                </a:lnTo>
                <a:lnTo>
                  <a:pt x="152" y="302"/>
                </a:lnTo>
                <a:lnTo>
                  <a:pt x="101" y="402"/>
                </a:lnTo>
                <a:lnTo>
                  <a:pt x="51" y="520"/>
                </a:lnTo>
                <a:lnTo>
                  <a:pt x="18" y="654"/>
                </a:lnTo>
                <a:lnTo>
                  <a:pt x="1" y="788"/>
                </a:lnTo>
                <a:lnTo>
                  <a:pt x="1" y="922"/>
                </a:lnTo>
                <a:lnTo>
                  <a:pt x="1" y="1039"/>
                </a:lnTo>
                <a:lnTo>
                  <a:pt x="34" y="1156"/>
                </a:lnTo>
                <a:lnTo>
                  <a:pt x="101" y="1374"/>
                </a:lnTo>
                <a:lnTo>
                  <a:pt x="185" y="1575"/>
                </a:lnTo>
                <a:lnTo>
                  <a:pt x="269" y="1759"/>
                </a:lnTo>
                <a:lnTo>
                  <a:pt x="286" y="1860"/>
                </a:lnTo>
                <a:lnTo>
                  <a:pt x="319" y="1943"/>
                </a:lnTo>
                <a:lnTo>
                  <a:pt x="319" y="2061"/>
                </a:lnTo>
                <a:lnTo>
                  <a:pt x="319" y="2195"/>
                </a:lnTo>
                <a:lnTo>
                  <a:pt x="319" y="2479"/>
                </a:lnTo>
                <a:lnTo>
                  <a:pt x="319" y="2647"/>
                </a:lnTo>
                <a:lnTo>
                  <a:pt x="336" y="2848"/>
                </a:lnTo>
                <a:lnTo>
                  <a:pt x="403" y="3233"/>
                </a:lnTo>
                <a:lnTo>
                  <a:pt x="453" y="3401"/>
                </a:lnTo>
                <a:lnTo>
                  <a:pt x="503" y="3552"/>
                </a:lnTo>
                <a:lnTo>
                  <a:pt x="587" y="3686"/>
                </a:lnTo>
                <a:lnTo>
                  <a:pt x="671" y="3803"/>
                </a:lnTo>
                <a:lnTo>
                  <a:pt x="721" y="3836"/>
                </a:lnTo>
                <a:lnTo>
                  <a:pt x="788" y="3870"/>
                </a:lnTo>
                <a:lnTo>
                  <a:pt x="838" y="3887"/>
                </a:lnTo>
                <a:lnTo>
                  <a:pt x="989" y="3887"/>
                </a:lnTo>
                <a:lnTo>
                  <a:pt x="1056" y="3853"/>
                </a:lnTo>
                <a:lnTo>
                  <a:pt x="1123" y="3820"/>
                </a:lnTo>
                <a:lnTo>
                  <a:pt x="1173" y="3769"/>
                </a:lnTo>
                <a:lnTo>
                  <a:pt x="1224" y="3702"/>
                </a:lnTo>
                <a:lnTo>
                  <a:pt x="1257" y="3619"/>
                </a:lnTo>
                <a:lnTo>
                  <a:pt x="1291" y="3518"/>
                </a:lnTo>
                <a:lnTo>
                  <a:pt x="1307" y="3401"/>
                </a:lnTo>
                <a:lnTo>
                  <a:pt x="1307" y="3149"/>
                </a:lnTo>
                <a:lnTo>
                  <a:pt x="1291" y="2831"/>
                </a:lnTo>
                <a:lnTo>
                  <a:pt x="1274" y="2697"/>
                </a:lnTo>
                <a:lnTo>
                  <a:pt x="1274" y="2597"/>
                </a:lnTo>
                <a:lnTo>
                  <a:pt x="1291" y="2479"/>
                </a:lnTo>
                <a:lnTo>
                  <a:pt x="1324" y="2412"/>
                </a:lnTo>
                <a:lnTo>
                  <a:pt x="1358" y="2345"/>
                </a:lnTo>
                <a:lnTo>
                  <a:pt x="1391" y="2312"/>
                </a:lnTo>
                <a:lnTo>
                  <a:pt x="1425" y="2295"/>
                </a:lnTo>
                <a:lnTo>
                  <a:pt x="1458" y="2278"/>
                </a:lnTo>
                <a:lnTo>
                  <a:pt x="1559" y="2278"/>
                </a:lnTo>
                <a:lnTo>
                  <a:pt x="1592" y="2295"/>
                </a:lnTo>
                <a:lnTo>
                  <a:pt x="1626" y="2312"/>
                </a:lnTo>
                <a:lnTo>
                  <a:pt x="1659" y="2345"/>
                </a:lnTo>
                <a:lnTo>
                  <a:pt x="1693" y="2412"/>
                </a:lnTo>
                <a:lnTo>
                  <a:pt x="1709" y="2479"/>
                </a:lnTo>
                <a:lnTo>
                  <a:pt x="1726" y="2597"/>
                </a:lnTo>
                <a:lnTo>
                  <a:pt x="1726" y="2714"/>
                </a:lnTo>
                <a:lnTo>
                  <a:pt x="1709" y="2831"/>
                </a:lnTo>
                <a:lnTo>
                  <a:pt x="1693" y="3149"/>
                </a:lnTo>
                <a:lnTo>
                  <a:pt x="1709" y="3401"/>
                </a:lnTo>
                <a:lnTo>
                  <a:pt x="1726" y="3518"/>
                </a:lnTo>
                <a:lnTo>
                  <a:pt x="1743" y="3619"/>
                </a:lnTo>
                <a:lnTo>
                  <a:pt x="1776" y="3702"/>
                </a:lnTo>
                <a:lnTo>
                  <a:pt x="1843" y="3769"/>
                </a:lnTo>
                <a:lnTo>
                  <a:pt x="1894" y="3820"/>
                </a:lnTo>
                <a:lnTo>
                  <a:pt x="1961" y="3853"/>
                </a:lnTo>
                <a:lnTo>
                  <a:pt x="2028" y="3887"/>
                </a:lnTo>
                <a:lnTo>
                  <a:pt x="2162" y="3887"/>
                </a:lnTo>
                <a:lnTo>
                  <a:pt x="2229" y="3870"/>
                </a:lnTo>
                <a:lnTo>
                  <a:pt x="2279" y="3836"/>
                </a:lnTo>
                <a:lnTo>
                  <a:pt x="2329" y="3803"/>
                </a:lnTo>
                <a:lnTo>
                  <a:pt x="2430" y="3686"/>
                </a:lnTo>
                <a:lnTo>
                  <a:pt x="2497" y="3552"/>
                </a:lnTo>
                <a:lnTo>
                  <a:pt x="2564" y="3401"/>
                </a:lnTo>
                <a:lnTo>
                  <a:pt x="2597" y="3233"/>
                </a:lnTo>
                <a:lnTo>
                  <a:pt x="2664" y="2848"/>
                </a:lnTo>
                <a:lnTo>
                  <a:pt x="2681" y="2647"/>
                </a:lnTo>
                <a:lnTo>
                  <a:pt x="2698" y="2479"/>
                </a:lnTo>
                <a:lnTo>
                  <a:pt x="2698" y="2195"/>
                </a:lnTo>
                <a:lnTo>
                  <a:pt x="2681" y="2061"/>
                </a:lnTo>
                <a:lnTo>
                  <a:pt x="2698" y="1943"/>
                </a:lnTo>
                <a:lnTo>
                  <a:pt x="2714" y="1860"/>
                </a:lnTo>
                <a:lnTo>
                  <a:pt x="2748" y="1759"/>
                </a:lnTo>
                <a:lnTo>
                  <a:pt x="2832" y="1575"/>
                </a:lnTo>
                <a:lnTo>
                  <a:pt x="2915" y="1374"/>
                </a:lnTo>
                <a:lnTo>
                  <a:pt x="2982" y="1156"/>
                </a:lnTo>
                <a:lnTo>
                  <a:pt x="2999" y="1039"/>
                </a:lnTo>
                <a:lnTo>
                  <a:pt x="3016" y="922"/>
                </a:lnTo>
                <a:lnTo>
                  <a:pt x="3016" y="788"/>
                </a:lnTo>
                <a:lnTo>
                  <a:pt x="2982" y="654"/>
                </a:lnTo>
                <a:lnTo>
                  <a:pt x="2949" y="520"/>
                </a:lnTo>
                <a:lnTo>
                  <a:pt x="2899" y="402"/>
                </a:lnTo>
                <a:lnTo>
                  <a:pt x="2848" y="302"/>
                </a:lnTo>
                <a:lnTo>
                  <a:pt x="2781" y="235"/>
                </a:lnTo>
                <a:lnTo>
                  <a:pt x="2714" y="168"/>
                </a:lnTo>
                <a:lnTo>
                  <a:pt x="2647" y="118"/>
                </a:lnTo>
                <a:lnTo>
                  <a:pt x="2513" y="51"/>
                </a:lnTo>
                <a:lnTo>
                  <a:pt x="2413" y="17"/>
                </a:lnTo>
                <a:lnTo>
                  <a:pt x="2329" y="0"/>
                </a:lnTo>
                <a:lnTo>
                  <a:pt x="2145" y="0"/>
                </a:lnTo>
                <a:lnTo>
                  <a:pt x="1994" y="34"/>
                </a:lnTo>
                <a:lnTo>
                  <a:pt x="1860" y="84"/>
                </a:lnTo>
                <a:lnTo>
                  <a:pt x="1676" y="134"/>
                </a:lnTo>
                <a:lnTo>
                  <a:pt x="1592" y="151"/>
                </a:lnTo>
                <a:lnTo>
                  <a:pt x="1408" y="151"/>
                </a:lnTo>
                <a:lnTo>
                  <a:pt x="1324" y="134"/>
                </a:lnTo>
                <a:lnTo>
                  <a:pt x="1157" y="84"/>
                </a:lnTo>
                <a:lnTo>
                  <a:pt x="1006" y="34"/>
                </a:lnTo>
                <a:lnTo>
                  <a:pt x="855"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10614" name="Google Shape;10614;p12"/>
          <p:cNvGrpSpPr/>
          <p:nvPr/>
        </p:nvGrpSpPr>
        <p:grpSpPr>
          <a:xfrm>
            <a:off x="6335300" y="2295124"/>
            <a:ext cx="577710" cy="572700"/>
            <a:chOff x="2756150" y="2971175"/>
            <a:chExt cx="98025" cy="97175"/>
          </a:xfrm>
        </p:grpSpPr>
        <p:sp>
          <p:nvSpPr>
            <p:cNvPr id="10615" name="Google Shape;10615;p12"/>
            <p:cNvSpPr/>
            <p:nvPr/>
          </p:nvSpPr>
          <p:spPr>
            <a:xfrm>
              <a:off x="2798875" y="2971175"/>
              <a:ext cx="48600" cy="38550"/>
            </a:xfrm>
            <a:custGeom>
              <a:avLst/>
              <a:gdLst/>
              <a:ahLst/>
              <a:cxnLst/>
              <a:rect l="l" t="t" r="r" b="b"/>
              <a:pathLst>
                <a:path w="1944" h="1542" extrusionOk="0">
                  <a:moveTo>
                    <a:pt x="51" y="0"/>
                  </a:moveTo>
                  <a:lnTo>
                    <a:pt x="17" y="34"/>
                  </a:lnTo>
                  <a:lnTo>
                    <a:pt x="0" y="67"/>
                  </a:lnTo>
                  <a:lnTo>
                    <a:pt x="0" y="101"/>
                  </a:lnTo>
                  <a:lnTo>
                    <a:pt x="0" y="1257"/>
                  </a:lnTo>
                  <a:lnTo>
                    <a:pt x="0" y="1324"/>
                  </a:lnTo>
                  <a:lnTo>
                    <a:pt x="17" y="1374"/>
                  </a:lnTo>
                  <a:lnTo>
                    <a:pt x="51" y="1424"/>
                  </a:lnTo>
                  <a:lnTo>
                    <a:pt x="84" y="1458"/>
                  </a:lnTo>
                  <a:lnTo>
                    <a:pt x="118" y="1491"/>
                  </a:lnTo>
                  <a:lnTo>
                    <a:pt x="168" y="1525"/>
                  </a:lnTo>
                  <a:lnTo>
                    <a:pt x="218" y="1541"/>
                  </a:lnTo>
                  <a:lnTo>
                    <a:pt x="1709" y="1541"/>
                  </a:lnTo>
                  <a:lnTo>
                    <a:pt x="1759" y="1525"/>
                  </a:lnTo>
                  <a:lnTo>
                    <a:pt x="1810" y="1491"/>
                  </a:lnTo>
                  <a:lnTo>
                    <a:pt x="1860" y="1458"/>
                  </a:lnTo>
                  <a:lnTo>
                    <a:pt x="1893" y="1424"/>
                  </a:lnTo>
                  <a:lnTo>
                    <a:pt x="1910" y="1374"/>
                  </a:lnTo>
                  <a:lnTo>
                    <a:pt x="1927" y="1324"/>
                  </a:lnTo>
                  <a:lnTo>
                    <a:pt x="1944" y="1257"/>
                  </a:lnTo>
                  <a:lnTo>
                    <a:pt x="1944" y="101"/>
                  </a:lnTo>
                  <a:lnTo>
                    <a:pt x="1927" y="67"/>
                  </a:lnTo>
                  <a:lnTo>
                    <a:pt x="1910" y="34"/>
                  </a:lnTo>
                  <a:lnTo>
                    <a:pt x="1877" y="0"/>
                  </a:lnTo>
                  <a:lnTo>
                    <a:pt x="1793" y="0"/>
                  </a:lnTo>
                  <a:lnTo>
                    <a:pt x="1759" y="34"/>
                  </a:lnTo>
                  <a:lnTo>
                    <a:pt x="1743" y="67"/>
                  </a:lnTo>
                  <a:lnTo>
                    <a:pt x="1743" y="101"/>
                  </a:lnTo>
                  <a:lnTo>
                    <a:pt x="1743" y="1257"/>
                  </a:lnTo>
                  <a:lnTo>
                    <a:pt x="1726" y="1290"/>
                  </a:lnTo>
                  <a:lnTo>
                    <a:pt x="1709" y="1324"/>
                  </a:lnTo>
                  <a:lnTo>
                    <a:pt x="1676" y="1340"/>
                  </a:lnTo>
                  <a:lnTo>
                    <a:pt x="252" y="1340"/>
                  </a:lnTo>
                  <a:lnTo>
                    <a:pt x="218" y="1324"/>
                  </a:lnTo>
                  <a:lnTo>
                    <a:pt x="201" y="1290"/>
                  </a:lnTo>
                  <a:lnTo>
                    <a:pt x="201" y="1257"/>
                  </a:lnTo>
                  <a:lnTo>
                    <a:pt x="201" y="101"/>
                  </a:lnTo>
                  <a:lnTo>
                    <a:pt x="185" y="67"/>
                  </a:lnTo>
                  <a:lnTo>
                    <a:pt x="168" y="34"/>
                  </a:lnTo>
                  <a:lnTo>
                    <a:pt x="134"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16" name="Google Shape;10616;p12"/>
            <p:cNvSpPr/>
            <p:nvPr/>
          </p:nvSpPr>
          <p:spPr>
            <a:xfrm>
              <a:off x="2788825" y="3004675"/>
              <a:ext cx="36875" cy="63675"/>
            </a:xfrm>
            <a:custGeom>
              <a:avLst/>
              <a:gdLst/>
              <a:ahLst/>
              <a:cxnLst/>
              <a:rect l="l" t="t" r="r" b="b"/>
              <a:pathLst>
                <a:path w="1475" h="2547" extrusionOk="0">
                  <a:moveTo>
                    <a:pt x="1374" y="0"/>
                  </a:moveTo>
                  <a:lnTo>
                    <a:pt x="1324" y="17"/>
                  </a:lnTo>
                  <a:lnTo>
                    <a:pt x="1290" y="34"/>
                  </a:lnTo>
                  <a:lnTo>
                    <a:pt x="1274" y="67"/>
                  </a:lnTo>
                  <a:lnTo>
                    <a:pt x="1274" y="101"/>
                  </a:lnTo>
                  <a:lnTo>
                    <a:pt x="1274" y="1809"/>
                  </a:lnTo>
                  <a:lnTo>
                    <a:pt x="1257" y="1927"/>
                  </a:lnTo>
                  <a:lnTo>
                    <a:pt x="1223" y="2027"/>
                  </a:lnTo>
                  <a:lnTo>
                    <a:pt x="1173" y="2111"/>
                  </a:lnTo>
                  <a:lnTo>
                    <a:pt x="1106" y="2195"/>
                  </a:lnTo>
                  <a:lnTo>
                    <a:pt x="1039" y="2262"/>
                  </a:lnTo>
                  <a:lnTo>
                    <a:pt x="938" y="2312"/>
                  </a:lnTo>
                  <a:lnTo>
                    <a:pt x="838" y="2329"/>
                  </a:lnTo>
                  <a:lnTo>
                    <a:pt x="737" y="2345"/>
                  </a:lnTo>
                  <a:lnTo>
                    <a:pt x="620" y="2329"/>
                  </a:lnTo>
                  <a:lnTo>
                    <a:pt x="520" y="2312"/>
                  </a:lnTo>
                  <a:lnTo>
                    <a:pt x="436" y="2262"/>
                  </a:lnTo>
                  <a:lnTo>
                    <a:pt x="352" y="2195"/>
                  </a:lnTo>
                  <a:lnTo>
                    <a:pt x="285" y="2111"/>
                  </a:lnTo>
                  <a:lnTo>
                    <a:pt x="235" y="2027"/>
                  </a:lnTo>
                  <a:lnTo>
                    <a:pt x="201" y="1927"/>
                  </a:lnTo>
                  <a:lnTo>
                    <a:pt x="201" y="1809"/>
                  </a:lnTo>
                  <a:lnTo>
                    <a:pt x="201" y="1642"/>
                  </a:lnTo>
                  <a:lnTo>
                    <a:pt x="185" y="1592"/>
                  </a:lnTo>
                  <a:lnTo>
                    <a:pt x="168" y="1575"/>
                  </a:lnTo>
                  <a:lnTo>
                    <a:pt x="134" y="1541"/>
                  </a:lnTo>
                  <a:lnTo>
                    <a:pt x="51" y="1541"/>
                  </a:lnTo>
                  <a:lnTo>
                    <a:pt x="34" y="1575"/>
                  </a:lnTo>
                  <a:lnTo>
                    <a:pt x="0" y="1592"/>
                  </a:lnTo>
                  <a:lnTo>
                    <a:pt x="0" y="1642"/>
                  </a:lnTo>
                  <a:lnTo>
                    <a:pt x="0" y="1809"/>
                  </a:lnTo>
                  <a:lnTo>
                    <a:pt x="17" y="1960"/>
                  </a:lnTo>
                  <a:lnTo>
                    <a:pt x="51" y="2094"/>
                  </a:lnTo>
                  <a:lnTo>
                    <a:pt x="118" y="2228"/>
                  </a:lnTo>
                  <a:lnTo>
                    <a:pt x="218" y="2329"/>
                  </a:lnTo>
                  <a:lnTo>
                    <a:pt x="319" y="2429"/>
                  </a:lnTo>
                  <a:lnTo>
                    <a:pt x="453" y="2496"/>
                  </a:lnTo>
                  <a:lnTo>
                    <a:pt x="587" y="2530"/>
                  </a:lnTo>
                  <a:lnTo>
                    <a:pt x="737" y="2546"/>
                  </a:lnTo>
                  <a:lnTo>
                    <a:pt x="888" y="2530"/>
                  </a:lnTo>
                  <a:lnTo>
                    <a:pt x="1022" y="2496"/>
                  </a:lnTo>
                  <a:lnTo>
                    <a:pt x="1139" y="2429"/>
                  </a:lnTo>
                  <a:lnTo>
                    <a:pt x="1257" y="2329"/>
                  </a:lnTo>
                  <a:lnTo>
                    <a:pt x="1341" y="2228"/>
                  </a:lnTo>
                  <a:lnTo>
                    <a:pt x="1408" y="2094"/>
                  </a:lnTo>
                  <a:lnTo>
                    <a:pt x="1458" y="1960"/>
                  </a:lnTo>
                  <a:lnTo>
                    <a:pt x="1475" y="1809"/>
                  </a:lnTo>
                  <a:lnTo>
                    <a:pt x="1475" y="101"/>
                  </a:lnTo>
                  <a:lnTo>
                    <a:pt x="1458" y="67"/>
                  </a:lnTo>
                  <a:lnTo>
                    <a:pt x="1441" y="34"/>
                  </a:lnTo>
                  <a:lnTo>
                    <a:pt x="1408" y="17"/>
                  </a:lnTo>
                  <a:lnTo>
                    <a:pt x="1374"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17" name="Google Shape;10617;p12"/>
            <p:cNvSpPr/>
            <p:nvPr/>
          </p:nvSpPr>
          <p:spPr>
            <a:xfrm>
              <a:off x="2775850" y="3026025"/>
              <a:ext cx="18025" cy="22225"/>
            </a:xfrm>
            <a:custGeom>
              <a:avLst/>
              <a:gdLst/>
              <a:ahLst/>
              <a:cxnLst/>
              <a:rect l="l" t="t" r="r" b="b"/>
              <a:pathLst>
                <a:path w="721" h="889" extrusionOk="0">
                  <a:moveTo>
                    <a:pt x="101" y="1"/>
                  </a:moveTo>
                  <a:lnTo>
                    <a:pt x="50" y="17"/>
                  </a:lnTo>
                  <a:lnTo>
                    <a:pt x="34" y="34"/>
                  </a:lnTo>
                  <a:lnTo>
                    <a:pt x="0" y="68"/>
                  </a:lnTo>
                  <a:lnTo>
                    <a:pt x="0" y="118"/>
                  </a:lnTo>
                  <a:lnTo>
                    <a:pt x="17" y="151"/>
                  </a:lnTo>
                  <a:lnTo>
                    <a:pt x="34" y="185"/>
                  </a:lnTo>
                  <a:lnTo>
                    <a:pt x="67" y="202"/>
                  </a:lnTo>
                  <a:lnTo>
                    <a:pt x="168" y="235"/>
                  </a:lnTo>
                  <a:lnTo>
                    <a:pt x="251" y="285"/>
                  </a:lnTo>
                  <a:lnTo>
                    <a:pt x="335" y="352"/>
                  </a:lnTo>
                  <a:lnTo>
                    <a:pt x="385" y="419"/>
                  </a:lnTo>
                  <a:lnTo>
                    <a:pt x="452" y="503"/>
                  </a:lnTo>
                  <a:lnTo>
                    <a:pt x="486" y="587"/>
                  </a:lnTo>
                  <a:lnTo>
                    <a:pt x="503" y="687"/>
                  </a:lnTo>
                  <a:lnTo>
                    <a:pt x="519" y="788"/>
                  </a:lnTo>
                  <a:lnTo>
                    <a:pt x="519" y="821"/>
                  </a:lnTo>
                  <a:lnTo>
                    <a:pt x="553" y="855"/>
                  </a:lnTo>
                  <a:lnTo>
                    <a:pt x="570" y="872"/>
                  </a:lnTo>
                  <a:lnTo>
                    <a:pt x="620" y="888"/>
                  </a:lnTo>
                  <a:lnTo>
                    <a:pt x="653" y="872"/>
                  </a:lnTo>
                  <a:lnTo>
                    <a:pt x="687" y="855"/>
                  </a:lnTo>
                  <a:lnTo>
                    <a:pt x="704" y="821"/>
                  </a:lnTo>
                  <a:lnTo>
                    <a:pt x="720" y="788"/>
                  </a:lnTo>
                  <a:lnTo>
                    <a:pt x="704" y="654"/>
                  </a:lnTo>
                  <a:lnTo>
                    <a:pt x="670" y="520"/>
                  </a:lnTo>
                  <a:lnTo>
                    <a:pt x="620" y="403"/>
                  </a:lnTo>
                  <a:lnTo>
                    <a:pt x="553" y="302"/>
                  </a:lnTo>
                  <a:lnTo>
                    <a:pt x="469" y="202"/>
                  </a:lnTo>
                  <a:lnTo>
                    <a:pt x="369" y="118"/>
                  </a:lnTo>
                  <a:lnTo>
                    <a:pt x="251" y="51"/>
                  </a:lnTo>
                  <a:lnTo>
                    <a:pt x="134"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18" name="Google Shape;10618;p12"/>
            <p:cNvSpPr/>
            <p:nvPr/>
          </p:nvSpPr>
          <p:spPr>
            <a:xfrm>
              <a:off x="2756150" y="3014725"/>
              <a:ext cx="24750" cy="24725"/>
            </a:xfrm>
            <a:custGeom>
              <a:avLst/>
              <a:gdLst/>
              <a:ahLst/>
              <a:cxnLst/>
              <a:rect l="l" t="t" r="r" b="b"/>
              <a:pathLst>
                <a:path w="990" h="989" extrusionOk="0">
                  <a:moveTo>
                    <a:pt x="554" y="201"/>
                  </a:moveTo>
                  <a:lnTo>
                    <a:pt x="604" y="218"/>
                  </a:lnTo>
                  <a:lnTo>
                    <a:pt x="654" y="252"/>
                  </a:lnTo>
                  <a:lnTo>
                    <a:pt x="704" y="285"/>
                  </a:lnTo>
                  <a:lnTo>
                    <a:pt x="738" y="319"/>
                  </a:lnTo>
                  <a:lnTo>
                    <a:pt x="771" y="369"/>
                  </a:lnTo>
                  <a:lnTo>
                    <a:pt x="788" y="436"/>
                  </a:lnTo>
                  <a:lnTo>
                    <a:pt x="788" y="486"/>
                  </a:lnTo>
                  <a:lnTo>
                    <a:pt x="788" y="553"/>
                  </a:lnTo>
                  <a:lnTo>
                    <a:pt x="771" y="603"/>
                  </a:lnTo>
                  <a:lnTo>
                    <a:pt x="738" y="654"/>
                  </a:lnTo>
                  <a:lnTo>
                    <a:pt x="704" y="704"/>
                  </a:lnTo>
                  <a:lnTo>
                    <a:pt x="654" y="737"/>
                  </a:lnTo>
                  <a:lnTo>
                    <a:pt x="604" y="771"/>
                  </a:lnTo>
                  <a:lnTo>
                    <a:pt x="554" y="788"/>
                  </a:lnTo>
                  <a:lnTo>
                    <a:pt x="436" y="788"/>
                  </a:lnTo>
                  <a:lnTo>
                    <a:pt x="386" y="771"/>
                  </a:lnTo>
                  <a:lnTo>
                    <a:pt x="336" y="737"/>
                  </a:lnTo>
                  <a:lnTo>
                    <a:pt x="286" y="704"/>
                  </a:lnTo>
                  <a:lnTo>
                    <a:pt x="252" y="654"/>
                  </a:lnTo>
                  <a:lnTo>
                    <a:pt x="219" y="603"/>
                  </a:lnTo>
                  <a:lnTo>
                    <a:pt x="202" y="553"/>
                  </a:lnTo>
                  <a:lnTo>
                    <a:pt x="202" y="486"/>
                  </a:lnTo>
                  <a:lnTo>
                    <a:pt x="202" y="436"/>
                  </a:lnTo>
                  <a:lnTo>
                    <a:pt x="219" y="369"/>
                  </a:lnTo>
                  <a:lnTo>
                    <a:pt x="252" y="319"/>
                  </a:lnTo>
                  <a:lnTo>
                    <a:pt x="286" y="285"/>
                  </a:lnTo>
                  <a:lnTo>
                    <a:pt x="336" y="252"/>
                  </a:lnTo>
                  <a:lnTo>
                    <a:pt x="386" y="218"/>
                  </a:lnTo>
                  <a:lnTo>
                    <a:pt x="436" y="201"/>
                  </a:lnTo>
                  <a:close/>
                  <a:moveTo>
                    <a:pt x="386" y="0"/>
                  </a:moveTo>
                  <a:lnTo>
                    <a:pt x="302" y="34"/>
                  </a:lnTo>
                  <a:lnTo>
                    <a:pt x="219" y="84"/>
                  </a:lnTo>
                  <a:lnTo>
                    <a:pt x="135" y="134"/>
                  </a:lnTo>
                  <a:lnTo>
                    <a:pt x="85" y="218"/>
                  </a:lnTo>
                  <a:lnTo>
                    <a:pt x="34" y="302"/>
                  </a:lnTo>
                  <a:lnTo>
                    <a:pt x="1" y="386"/>
                  </a:lnTo>
                  <a:lnTo>
                    <a:pt x="1" y="486"/>
                  </a:lnTo>
                  <a:lnTo>
                    <a:pt x="1" y="587"/>
                  </a:lnTo>
                  <a:lnTo>
                    <a:pt x="34" y="687"/>
                  </a:lnTo>
                  <a:lnTo>
                    <a:pt x="85" y="771"/>
                  </a:lnTo>
                  <a:lnTo>
                    <a:pt x="135" y="838"/>
                  </a:lnTo>
                  <a:lnTo>
                    <a:pt x="219" y="905"/>
                  </a:lnTo>
                  <a:lnTo>
                    <a:pt x="302" y="955"/>
                  </a:lnTo>
                  <a:lnTo>
                    <a:pt x="386" y="972"/>
                  </a:lnTo>
                  <a:lnTo>
                    <a:pt x="487" y="989"/>
                  </a:lnTo>
                  <a:lnTo>
                    <a:pt x="587" y="972"/>
                  </a:lnTo>
                  <a:lnTo>
                    <a:pt x="688" y="955"/>
                  </a:lnTo>
                  <a:lnTo>
                    <a:pt x="771" y="905"/>
                  </a:lnTo>
                  <a:lnTo>
                    <a:pt x="838" y="838"/>
                  </a:lnTo>
                  <a:lnTo>
                    <a:pt x="905" y="771"/>
                  </a:lnTo>
                  <a:lnTo>
                    <a:pt x="956" y="687"/>
                  </a:lnTo>
                  <a:lnTo>
                    <a:pt x="989" y="587"/>
                  </a:lnTo>
                  <a:lnTo>
                    <a:pt x="989" y="486"/>
                  </a:lnTo>
                  <a:lnTo>
                    <a:pt x="989" y="386"/>
                  </a:lnTo>
                  <a:lnTo>
                    <a:pt x="956" y="302"/>
                  </a:lnTo>
                  <a:lnTo>
                    <a:pt x="905" y="218"/>
                  </a:lnTo>
                  <a:lnTo>
                    <a:pt x="838" y="134"/>
                  </a:lnTo>
                  <a:lnTo>
                    <a:pt x="771" y="84"/>
                  </a:lnTo>
                  <a:lnTo>
                    <a:pt x="688" y="34"/>
                  </a:lnTo>
                  <a:lnTo>
                    <a:pt x="587"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19" name="Google Shape;10619;p12"/>
            <p:cNvSpPr/>
            <p:nvPr/>
          </p:nvSpPr>
          <p:spPr>
            <a:xfrm>
              <a:off x="2791750" y="2971175"/>
              <a:ext cx="10925" cy="16775"/>
            </a:xfrm>
            <a:custGeom>
              <a:avLst/>
              <a:gdLst/>
              <a:ahLst/>
              <a:cxnLst/>
              <a:rect l="l" t="t" r="r" b="b"/>
              <a:pathLst>
                <a:path w="437" h="671" extrusionOk="0">
                  <a:moveTo>
                    <a:pt x="269" y="0"/>
                  </a:moveTo>
                  <a:lnTo>
                    <a:pt x="202" y="34"/>
                  </a:lnTo>
                  <a:lnTo>
                    <a:pt x="135" y="51"/>
                  </a:lnTo>
                  <a:lnTo>
                    <a:pt x="101" y="101"/>
                  </a:lnTo>
                  <a:lnTo>
                    <a:pt x="51" y="151"/>
                  </a:lnTo>
                  <a:lnTo>
                    <a:pt x="17" y="201"/>
                  </a:lnTo>
                  <a:lnTo>
                    <a:pt x="1" y="268"/>
                  </a:lnTo>
                  <a:lnTo>
                    <a:pt x="1" y="335"/>
                  </a:lnTo>
                  <a:lnTo>
                    <a:pt x="1" y="402"/>
                  </a:lnTo>
                  <a:lnTo>
                    <a:pt x="17" y="469"/>
                  </a:lnTo>
                  <a:lnTo>
                    <a:pt x="51" y="520"/>
                  </a:lnTo>
                  <a:lnTo>
                    <a:pt x="101" y="570"/>
                  </a:lnTo>
                  <a:lnTo>
                    <a:pt x="135" y="620"/>
                  </a:lnTo>
                  <a:lnTo>
                    <a:pt x="202" y="654"/>
                  </a:lnTo>
                  <a:lnTo>
                    <a:pt x="269" y="670"/>
                  </a:lnTo>
                  <a:lnTo>
                    <a:pt x="369" y="670"/>
                  </a:lnTo>
                  <a:lnTo>
                    <a:pt x="403" y="637"/>
                  </a:lnTo>
                  <a:lnTo>
                    <a:pt x="419" y="620"/>
                  </a:lnTo>
                  <a:lnTo>
                    <a:pt x="436" y="570"/>
                  </a:lnTo>
                  <a:lnTo>
                    <a:pt x="419" y="536"/>
                  </a:lnTo>
                  <a:lnTo>
                    <a:pt x="403" y="503"/>
                  </a:lnTo>
                  <a:lnTo>
                    <a:pt x="369" y="486"/>
                  </a:lnTo>
                  <a:lnTo>
                    <a:pt x="336" y="469"/>
                  </a:lnTo>
                  <a:lnTo>
                    <a:pt x="285" y="469"/>
                  </a:lnTo>
                  <a:lnTo>
                    <a:pt x="235" y="436"/>
                  </a:lnTo>
                  <a:lnTo>
                    <a:pt x="202" y="386"/>
                  </a:lnTo>
                  <a:lnTo>
                    <a:pt x="202" y="335"/>
                  </a:lnTo>
                  <a:lnTo>
                    <a:pt x="202" y="285"/>
                  </a:lnTo>
                  <a:lnTo>
                    <a:pt x="235" y="235"/>
                  </a:lnTo>
                  <a:lnTo>
                    <a:pt x="285" y="218"/>
                  </a:lnTo>
                  <a:lnTo>
                    <a:pt x="336" y="201"/>
                  </a:lnTo>
                  <a:lnTo>
                    <a:pt x="369" y="185"/>
                  </a:lnTo>
                  <a:lnTo>
                    <a:pt x="403" y="168"/>
                  </a:lnTo>
                  <a:lnTo>
                    <a:pt x="419" y="134"/>
                  </a:lnTo>
                  <a:lnTo>
                    <a:pt x="436" y="101"/>
                  </a:lnTo>
                  <a:lnTo>
                    <a:pt x="419" y="67"/>
                  </a:lnTo>
                  <a:lnTo>
                    <a:pt x="403" y="34"/>
                  </a:lnTo>
                  <a:lnTo>
                    <a:pt x="369"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20" name="Google Shape;10620;p12"/>
            <p:cNvSpPr/>
            <p:nvPr/>
          </p:nvSpPr>
          <p:spPr>
            <a:xfrm>
              <a:off x="2843275" y="2971175"/>
              <a:ext cx="10900" cy="16775"/>
            </a:xfrm>
            <a:custGeom>
              <a:avLst/>
              <a:gdLst/>
              <a:ahLst/>
              <a:cxnLst/>
              <a:rect l="l" t="t" r="r" b="b"/>
              <a:pathLst>
                <a:path w="436" h="671" extrusionOk="0">
                  <a:moveTo>
                    <a:pt x="67" y="0"/>
                  </a:moveTo>
                  <a:lnTo>
                    <a:pt x="34" y="34"/>
                  </a:lnTo>
                  <a:lnTo>
                    <a:pt x="17" y="67"/>
                  </a:lnTo>
                  <a:lnTo>
                    <a:pt x="0" y="101"/>
                  </a:lnTo>
                  <a:lnTo>
                    <a:pt x="17" y="134"/>
                  </a:lnTo>
                  <a:lnTo>
                    <a:pt x="34" y="168"/>
                  </a:lnTo>
                  <a:lnTo>
                    <a:pt x="67" y="185"/>
                  </a:lnTo>
                  <a:lnTo>
                    <a:pt x="101" y="201"/>
                  </a:lnTo>
                  <a:lnTo>
                    <a:pt x="151" y="218"/>
                  </a:lnTo>
                  <a:lnTo>
                    <a:pt x="201" y="235"/>
                  </a:lnTo>
                  <a:lnTo>
                    <a:pt x="235" y="285"/>
                  </a:lnTo>
                  <a:lnTo>
                    <a:pt x="235" y="335"/>
                  </a:lnTo>
                  <a:lnTo>
                    <a:pt x="235" y="386"/>
                  </a:lnTo>
                  <a:lnTo>
                    <a:pt x="201" y="436"/>
                  </a:lnTo>
                  <a:lnTo>
                    <a:pt x="151" y="469"/>
                  </a:lnTo>
                  <a:lnTo>
                    <a:pt x="101" y="469"/>
                  </a:lnTo>
                  <a:lnTo>
                    <a:pt x="67" y="486"/>
                  </a:lnTo>
                  <a:lnTo>
                    <a:pt x="34" y="503"/>
                  </a:lnTo>
                  <a:lnTo>
                    <a:pt x="17" y="536"/>
                  </a:lnTo>
                  <a:lnTo>
                    <a:pt x="0" y="570"/>
                  </a:lnTo>
                  <a:lnTo>
                    <a:pt x="17" y="620"/>
                  </a:lnTo>
                  <a:lnTo>
                    <a:pt x="34" y="637"/>
                  </a:lnTo>
                  <a:lnTo>
                    <a:pt x="67" y="670"/>
                  </a:lnTo>
                  <a:lnTo>
                    <a:pt x="168" y="670"/>
                  </a:lnTo>
                  <a:lnTo>
                    <a:pt x="235" y="654"/>
                  </a:lnTo>
                  <a:lnTo>
                    <a:pt x="285" y="620"/>
                  </a:lnTo>
                  <a:lnTo>
                    <a:pt x="335" y="570"/>
                  </a:lnTo>
                  <a:lnTo>
                    <a:pt x="385" y="520"/>
                  </a:lnTo>
                  <a:lnTo>
                    <a:pt x="419" y="469"/>
                  </a:lnTo>
                  <a:lnTo>
                    <a:pt x="436" y="402"/>
                  </a:lnTo>
                  <a:lnTo>
                    <a:pt x="436" y="335"/>
                  </a:lnTo>
                  <a:lnTo>
                    <a:pt x="436" y="268"/>
                  </a:lnTo>
                  <a:lnTo>
                    <a:pt x="419" y="201"/>
                  </a:lnTo>
                  <a:lnTo>
                    <a:pt x="385" y="151"/>
                  </a:lnTo>
                  <a:lnTo>
                    <a:pt x="335" y="101"/>
                  </a:lnTo>
                  <a:lnTo>
                    <a:pt x="285" y="51"/>
                  </a:lnTo>
                  <a:lnTo>
                    <a:pt x="235" y="34"/>
                  </a:lnTo>
                  <a:lnTo>
                    <a:pt x="168"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621" name="Google Shape;10621;p12"/>
          <p:cNvGrpSpPr/>
          <p:nvPr/>
        </p:nvGrpSpPr>
        <p:grpSpPr>
          <a:xfrm>
            <a:off x="4273273" y="2334684"/>
            <a:ext cx="597453" cy="474132"/>
            <a:chOff x="2757825" y="3166725"/>
            <a:chExt cx="101375" cy="80450"/>
          </a:xfrm>
        </p:grpSpPr>
        <p:sp>
          <p:nvSpPr>
            <p:cNvPr id="10622" name="Google Shape;10622;p12"/>
            <p:cNvSpPr/>
            <p:nvPr/>
          </p:nvSpPr>
          <p:spPr>
            <a:xfrm>
              <a:off x="2757825" y="3208600"/>
              <a:ext cx="46525" cy="38575"/>
            </a:xfrm>
            <a:custGeom>
              <a:avLst/>
              <a:gdLst/>
              <a:ahLst/>
              <a:cxnLst/>
              <a:rect l="l" t="t" r="r" b="b"/>
              <a:pathLst>
                <a:path w="1861" h="1543" extrusionOk="0">
                  <a:moveTo>
                    <a:pt x="889" y="202"/>
                  </a:moveTo>
                  <a:lnTo>
                    <a:pt x="1090" y="219"/>
                  </a:lnTo>
                  <a:lnTo>
                    <a:pt x="1291" y="252"/>
                  </a:lnTo>
                  <a:lnTo>
                    <a:pt x="1475" y="302"/>
                  </a:lnTo>
                  <a:lnTo>
                    <a:pt x="1659" y="386"/>
                  </a:lnTo>
                  <a:lnTo>
                    <a:pt x="1626" y="822"/>
                  </a:lnTo>
                  <a:lnTo>
                    <a:pt x="1609" y="922"/>
                  </a:lnTo>
                  <a:lnTo>
                    <a:pt x="1575" y="1023"/>
                  </a:lnTo>
                  <a:lnTo>
                    <a:pt x="1525" y="1106"/>
                  </a:lnTo>
                  <a:lnTo>
                    <a:pt x="1441" y="1190"/>
                  </a:lnTo>
                  <a:lnTo>
                    <a:pt x="1358" y="1257"/>
                  </a:lnTo>
                  <a:lnTo>
                    <a:pt x="1274" y="1308"/>
                  </a:lnTo>
                  <a:lnTo>
                    <a:pt x="1173" y="1324"/>
                  </a:lnTo>
                  <a:lnTo>
                    <a:pt x="1056" y="1341"/>
                  </a:lnTo>
                  <a:lnTo>
                    <a:pt x="771" y="1341"/>
                  </a:lnTo>
                  <a:lnTo>
                    <a:pt x="654" y="1324"/>
                  </a:lnTo>
                  <a:lnTo>
                    <a:pt x="554" y="1291"/>
                  </a:lnTo>
                  <a:lnTo>
                    <a:pt x="453" y="1240"/>
                  </a:lnTo>
                  <a:lnTo>
                    <a:pt x="369" y="1173"/>
                  </a:lnTo>
                  <a:lnTo>
                    <a:pt x="302" y="1090"/>
                  </a:lnTo>
                  <a:lnTo>
                    <a:pt x="252" y="1006"/>
                  </a:lnTo>
                  <a:lnTo>
                    <a:pt x="219" y="889"/>
                  </a:lnTo>
                  <a:lnTo>
                    <a:pt x="202" y="788"/>
                  </a:lnTo>
                  <a:lnTo>
                    <a:pt x="202" y="336"/>
                  </a:lnTo>
                  <a:lnTo>
                    <a:pt x="336" y="302"/>
                  </a:lnTo>
                  <a:lnTo>
                    <a:pt x="487" y="252"/>
                  </a:lnTo>
                  <a:lnTo>
                    <a:pt x="688" y="219"/>
                  </a:lnTo>
                  <a:lnTo>
                    <a:pt x="889" y="202"/>
                  </a:lnTo>
                  <a:close/>
                  <a:moveTo>
                    <a:pt x="889" y="1"/>
                  </a:moveTo>
                  <a:lnTo>
                    <a:pt x="621" y="34"/>
                  </a:lnTo>
                  <a:lnTo>
                    <a:pt x="403" y="68"/>
                  </a:lnTo>
                  <a:lnTo>
                    <a:pt x="202" y="118"/>
                  </a:lnTo>
                  <a:lnTo>
                    <a:pt x="68" y="185"/>
                  </a:lnTo>
                  <a:lnTo>
                    <a:pt x="18" y="219"/>
                  </a:lnTo>
                  <a:lnTo>
                    <a:pt x="1" y="269"/>
                  </a:lnTo>
                  <a:lnTo>
                    <a:pt x="1" y="788"/>
                  </a:lnTo>
                  <a:lnTo>
                    <a:pt x="18" y="939"/>
                  </a:lnTo>
                  <a:lnTo>
                    <a:pt x="51" y="1073"/>
                  </a:lnTo>
                  <a:lnTo>
                    <a:pt x="135" y="1207"/>
                  </a:lnTo>
                  <a:lnTo>
                    <a:pt x="219" y="1324"/>
                  </a:lnTo>
                  <a:lnTo>
                    <a:pt x="336" y="1408"/>
                  </a:lnTo>
                  <a:lnTo>
                    <a:pt x="470" y="1475"/>
                  </a:lnTo>
                  <a:lnTo>
                    <a:pt x="604" y="1525"/>
                  </a:lnTo>
                  <a:lnTo>
                    <a:pt x="771" y="1542"/>
                  </a:lnTo>
                  <a:lnTo>
                    <a:pt x="1056" y="1542"/>
                  </a:lnTo>
                  <a:lnTo>
                    <a:pt x="1207" y="1525"/>
                  </a:lnTo>
                  <a:lnTo>
                    <a:pt x="1341" y="1492"/>
                  </a:lnTo>
                  <a:lnTo>
                    <a:pt x="1475" y="1425"/>
                  </a:lnTo>
                  <a:lnTo>
                    <a:pt x="1592" y="1341"/>
                  </a:lnTo>
                  <a:lnTo>
                    <a:pt x="1676" y="1240"/>
                  </a:lnTo>
                  <a:lnTo>
                    <a:pt x="1760" y="1106"/>
                  </a:lnTo>
                  <a:lnTo>
                    <a:pt x="1810" y="989"/>
                  </a:lnTo>
                  <a:lnTo>
                    <a:pt x="1827" y="838"/>
                  </a:lnTo>
                  <a:lnTo>
                    <a:pt x="1860" y="319"/>
                  </a:lnTo>
                  <a:lnTo>
                    <a:pt x="1860" y="269"/>
                  </a:lnTo>
                  <a:lnTo>
                    <a:pt x="1810" y="235"/>
                  </a:lnTo>
                  <a:lnTo>
                    <a:pt x="1810" y="219"/>
                  </a:lnTo>
                  <a:lnTo>
                    <a:pt x="1592" y="135"/>
                  </a:lnTo>
                  <a:lnTo>
                    <a:pt x="1358" y="68"/>
                  </a:lnTo>
                  <a:lnTo>
                    <a:pt x="1123" y="18"/>
                  </a:lnTo>
                  <a:lnTo>
                    <a:pt x="889"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23" name="Google Shape;10623;p12"/>
            <p:cNvSpPr/>
            <p:nvPr/>
          </p:nvSpPr>
          <p:spPr>
            <a:xfrm>
              <a:off x="2812275" y="3208600"/>
              <a:ext cx="46925" cy="38575"/>
            </a:xfrm>
            <a:custGeom>
              <a:avLst/>
              <a:gdLst/>
              <a:ahLst/>
              <a:cxnLst/>
              <a:rect l="l" t="t" r="r" b="b"/>
              <a:pathLst>
                <a:path w="1877" h="1543" extrusionOk="0">
                  <a:moveTo>
                    <a:pt x="972" y="202"/>
                  </a:moveTo>
                  <a:lnTo>
                    <a:pt x="1190" y="219"/>
                  </a:lnTo>
                  <a:lnTo>
                    <a:pt x="1374" y="252"/>
                  </a:lnTo>
                  <a:lnTo>
                    <a:pt x="1542" y="302"/>
                  </a:lnTo>
                  <a:lnTo>
                    <a:pt x="1676" y="336"/>
                  </a:lnTo>
                  <a:lnTo>
                    <a:pt x="1676" y="788"/>
                  </a:lnTo>
                  <a:lnTo>
                    <a:pt x="1659" y="889"/>
                  </a:lnTo>
                  <a:lnTo>
                    <a:pt x="1625" y="1006"/>
                  </a:lnTo>
                  <a:lnTo>
                    <a:pt x="1575" y="1090"/>
                  </a:lnTo>
                  <a:lnTo>
                    <a:pt x="1508" y="1173"/>
                  </a:lnTo>
                  <a:lnTo>
                    <a:pt x="1424" y="1240"/>
                  </a:lnTo>
                  <a:lnTo>
                    <a:pt x="1324" y="1291"/>
                  </a:lnTo>
                  <a:lnTo>
                    <a:pt x="1223" y="1324"/>
                  </a:lnTo>
                  <a:lnTo>
                    <a:pt x="1106" y="1341"/>
                  </a:lnTo>
                  <a:lnTo>
                    <a:pt x="805" y="1341"/>
                  </a:lnTo>
                  <a:lnTo>
                    <a:pt x="704" y="1324"/>
                  </a:lnTo>
                  <a:lnTo>
                    <a:pt x="604" y="1308"/>
                  </a:lnTo>
                  <a:lnTo>
                    <a:pt x="503" y="1257"/>
                  </a:lnTo>
                  <a:lnTo>
                    <a:pt x="419" y="1190"/>
                  </a:lnTo>
                  <a:lnTo>
                    <a:pt x="352" y="1106"/>
                  </a:lnTo>
                  <a:lnTo>
                    <a:pt x="302" y="1023"/>
                  </a:lnTo>
                  <a:lnTo>
                    <a:pt x="252" y="922"/>
                  </a:lnTo>
                  <a:lnTo>
                    <a:pt x="235" y="822"/>
                  </a:lnTo>
                  <a:lnTo>
                    <a:pt x="201" y="386"/>
                  </a:lnTo>
                  <a:lnTo>
                    <a:pt x="386" y="302"/>
                  </a:lnTo>
                  <a:lnTo>
                    <a:pt x="587" y="252"/>
                  </a:lnTo>
                  <a:lnTo>
                    <a:pt x="771" y="219"/>
                  </a:lnTo>
                  <a:lnTo>
                    <a:pt x="972" y="202"/>
                  </a:lnTo>
                  <a:close/>
                  <a:moveTo>
                    <a:pt x="972" y="1"/>
                  </a:moveTo>
                  <a:lnTo>
                    <a:pt x="738" y="18"/>
                  </a:lnTo>
                  <a:lnTo>
                    <a:pt x="503" y="68"/>
                  </a:lnTo>
                  <a:lnTo>
                    <a:pt x="285" y="135"/>
                  </a:lnTo>
                  <a:lnTo>
                    <a:pt x="67" y="219"/>
                  </a:lnTo>
                  <a:lnTo>
                    <a:pt x="51" y="235"/>
                  </a:lnTo>
                  <a:lnTo>
                    <a:pt x="17" y="269"/>
                  </a:lnTo>
                  <a:lnTo>
                    <a:pt x="0" y="319"/>
                  </a:lnTo>
                  <a:lnTo>
                    <a:pt x="34" y="838"/>
                  </a:lnTo>
                  <a:lnTo>
                    <a:pt x="67" y="989"/>
                  </a:lnTo>
                  <a:lnTo>
                    <a:pt x="118" y="1106"/>
                  </a:lnTo>
                  <a:lnTo>
                    <a:pt x="185" y="1240"/>
                  </a:lnTo>
                  <a:lnTo>
                    <a:pt x="285" y="1341"/>
                  </a:lnTo>
                  <a:lnTo>
                    <a:pt x="403" y="1425"/>
                  </a:lnTo>
                  <a:lnTo>
                    <a:pt x="520" y="1492"/>
                  </a:lnTo>
                  <a:lnTo>
                    <a:pt x="654" y="1525"/>
                  </a:lnTo>
                  <a:lnTo>
                    <a:pt x="805" y="1542"/>
                  </a:lnTo>
                  <a:lnTo>
                    <a:pt x="1106" y="1542"/>
                  </a:lnTo>
                  <a:lnTo>
                    <a:pt x="1257" y="1525"/>
                  </a:lnTo>
                  <a:lnTo>
                    <a:pt x="1408" y="1475"/>
                  </a:lnTo>
                  <a:lnTo>
                    <a:pt x="1525" y="1408"/>
                  </a:lnTo>
                  <a:lnTo>
                    <a:pt x="1642" y="1324"/>
                  </a:lnTo>
                  <a:lnTo>
                    <a:pt x="1743" y="1207"/>
                  </a:lnTo>
                  <a:lnTo>
                    <a:pt x="1810" y="1073"/>
                  </a:lnTo>
                  <a:lnTo>
                    <a:pt x="1860" y="939"/>
                  </a:lnTo>
                  <a:lnTo>
                    <a:pt x="1877" y="788"/>
                  </a:lnTo>
                  <a:lnTo>
                    <a:pt x="1877" y="269"/>
                  </a:lnTo>
                  <a:lnTo>
                    <a:pt x="1860" y="219"/>
                  </a:lnTo>
                  <a:lnTo>
                    <a:pt x="1810" y="185"/>
                  </a:lnTo>
                  <a:lnTo>
                    <a:pt x="1659" y="118"/>
                  </a:lnTo>
                  <a:lnTo>
                    <a:pt x="1475" y="68"/>
                  </a:lnTo>
                  <a:lnTo>
                    <a:pt x="1240" y="34"/>
                  </a:lnTo>
                  <a:lnTo>
                    <a:pt x="972"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24" name="Google Shape;10624;p12"/>
            <p:cNvSpPr/>
            <p:nvPr/>
          </p:nvSpPr>
          <p:spPr>
            <a:xfrm>
              <a:off x="2799300" y="3214050"/>
              <a:ext cx="18025" cy="5050"/>
            </a:xfrm>
            <a:custGeom>
              <a:avLst/>
              <a:gdLst/>
              <a:ahLst/>
              <a:cxnLst/>
              <a:rect l="l" t="t" r="r" b="b"/>
              <a:pathLst>
                <a:path w="721" h="202" extrusionOk="0">
                  <a:moveTo>
                    <a:pt x="67" y="1"/>
                  </a:moveTo>
                  <a:lnTo>
                    <a:pt x="34" y="34"/>
                  </a:lnTo>
                  <a:lnTo>
                    <a:pt x="17" y="68"/>
                  </a:lnTo>
                  <a:lnTo>
                    <a:pt x="0" y="101"/>
                  </a:lnTo>
                  <a:lnTo>
                    <a:pt x="17" y="135"/>
                  </a:lnTo>
                  <a:lnTo>
                    <a:pt x="34" y="168"/>
                  </a:lnTo>
                  <a:lnTo>
                    <a:pt x="67" y="202"/>
                  </a:lnTo>
                  <a:lnTo>
                    <a:pt x="653" y="202"/>
                  </a:lnTo>
                  <a:lnTo>
                    <a:pt x="687" y="168"/>
                  </a:lnTo>
                  <a:lnTo>
                    <a:pt x="720" y="135"/>
                  </a:lnTo>
                  <a:lnTo>
                    <a:pt x="720" y="101"/>
                  </a:lnTo>
                  <a:lnTo>
                    <a:pt x="720" y="68"/>
                  </a:lnTo>
                  <a:lnTo>
                    <a:pt x="687" y="34"/>
                  </a:lnTo>
                  <a:lnTo>
                    <a:pt x="653"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25" name="Google Shape;10625;p12"/>
            <p:cNvSpPr/>
            <p:nvPr/>
          </p:nvSpPr>
          <p:spPr>
            <a:xfrm>
              <a:off x="2827775" y="3166725"/>
              <a:ext cx="31425" cy="51125"/>
            </a:xfrm>
            <a:custGeom>
              <a:avLst/>
              <a:gdLst/>
              <a:ahLst/>
              <a:cxnLst/>
              <a:rect l="l" t="t" r="r" b="b"/>
              <a:pathLst>
                <a:path w="1257" h="2045" extrusionOk="0">
                  <a:moveTo>
                    <a:pt x="252" y="1"/>
                  </a:moveTo>
                  <a:lnTo>
                    <a:pt x="151" y="34"/>
                  </a:lnTo>
                  <a:lnTo>
                    <a:pt x="51" y="68"/>
                  </a:lnTo>
                  <a:lnTo>
                    <a:pt x="17" y="101"/>
                  </a:lnTo>
                  <a:lnTo>
                    <a:pt x="0" y="135"/>
                  </a:lnTo>
                  <a:lnTo>
                    <a:pt x="0" y="168"/>
                  </a:lnTo>
                  <a:lnTo>
                    <a:pt x="17" y="202"/>
                  </a:lnTo>
                  <a:lnTo>
                    <a:pt x="34" y="235"/>
                  </a:lnTo>
                  <a:lnTo>
                    <a:pt x="67" y="252"/>
                  </a:lnTo>
                  <a:lnTo>
                    <a:pt x="151" y="252"/>
                  </a:lnTo>
                  <a:lnTo>
                    <a:pt x="218" y="219"/>
                  </a:lnTo>
                  <a:lnTo>
                    <a:pt x="268" y="202"/>
                  </a:lnTo>
                  <a:lnTo>
                    <a:pt x="335" y="202"/>
                  </a:lnTo>
                  <a:lnTo>
                    <a:pt x="402" y="219"/>
                  </a:lnTo>
                  <a:lnTo>
                    <a:pt x="469" y="235"/>
                  </a:lnTo>
                  <a:lnTo>
                    <a:pt x="520" y="269"/>
                  </a:lnTo>
                  <a:lnTo>
                    <a:pt x="570" y="319"/>
                  </a:lnTo>
                  <a:lnTo>
                    <a:pt x="603" y="369"/>
                  </a:lnTo>
                  <a:lnTo>
                    <a:pt x="1056" y="1977"/>
                  </a:lnTo>
                  <a:lnTo>
                    <a:pt x="1072" y="2011"/>
                  </a:lnTo>
                  <a:lnTo>
                    <a:pt x="1089" y="2028"/>
                  </a:lnTo>
                  <a:lnTo>
                    <a:pt x="1123" y="2044"/>
                  </a:lnTo>
                  <a:lnTo>
                    <a:pt x="1173" y="2044"/>
                  </a:lnTo>
                  <a:lnTo>
                    <a:pt x="1206" y="2028"/>
                  </a:lnTo>
                  <a:lnTo>
                    <a:pt x="1240" y="1994"/>
                  </a:lnTo>
                  <a:lnTo>
                    <a:pt x="1257" y="1961"/>
                  </a:lnTo>
                  <a:lnTo>
                    <a:pt x="1240" y="1927"/>
                  </a:lnTo>
                  <a:lnTo>
                    <a:pt x="788" y="302"/>
                  </a:lnTo>
                  <a:lnTo>
                    <a:pt x="788" y="286"/>
                  </a:lnTo>
                  <a:lnTo>
                    <a:pt x="721" y="202"/>
                  </a:lnTo>
                  <a:lnTo>
                    <a:pt x="654" y="118"/>
                  </a:lnTo>
                  <a:lnTo>
                    <a:pt x="570" y="68"/>
                  </a:lnTo>
                  <a:lnTo>
                    <a:pt x="469" y="18"/>
                  </a:lnTo>
                  <a:lnTo>
                    <a:pt x="352"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26" name="Google Shape;10626;p12"/>
            <p:cNvSpPr/>
            <p:nvPr/>
          </p:nvSpPr>
          <p:spPr>
            <a:xfrm>
              <a:off x="2757825" y="3166725"/>
              <a:ext cx="31025" cy="51125"/>
            </a:xfrm>
            <a:custGeom>
              <a:avLst/>
              <a:gdLst/>
              <a:ahLst/>
              <a:cxnLst/>
              <a:rect l="l" t="t" r="r" b="b"/>
              <a:pathLst>
                <a:path w="1241" h="2045" extrusionOk="0">
                  <a:moveTo>
                    <a:pt x="889" y="1"/>
                  </a:moveTo>
                  <a:lnTo>
                    <a:pt x="788" y="18"/>
                  </a:lnTo>
                  <a:lnTo>
                    <a:pt x="688" y="68"/>
                  </a:lnTo>
                  <a:lnTo>
                    <a:pt x="604" y="118"/>
                  </a:lnTo>
                  <a:lnTo>
                    <a:pt x="520" y="202"/>
                  </a:lnTo>
                  <a:lnTo>
                    <a:pt x="470" y="286"/>
                  </a:lnTo>
                  <a:lnTo>
                    <a:pt x="453" y="302"/>
                  </a:lnTo>
                  <a:lnTo>
                    <a:pt x="1" y="1927"/>
                  </a:lnTo>
                  <a:lnTo>
                    <a:pt x="1" y="1961"/>
                  </a:lnTo>
                  <a:lnTo>
                    <a:pt x="18" y="1994"/>
                  </a:lnTo>
                  <a:lnTo>
                    <a:pt x="34" y="2028"/>
                  </a:lnTo>
                  <a:lnTo>
                    <a:pt x="68" y="2044"/>
                  </a:lnTo>
                  <a:lnTo>
                    <a:pt x="135" y="2044"/>
                  </a:lnTo>
                  <a:lnTo>
                    <a:pt x="152" y="2028"/>
                  </a:lnTo>
                  <a:lnTo>
                    <a:pt x="185" y="2011"/>
                  </a:lnTo>
                  <a:lnTo>
                    <a:pt x="202" y="1977"/>
                  </a:lnTo>
                  <a:lnTo>
                    <a:pt x="654" y="369"/>
                  </a:lnTo>
                  <a:lnTo>
                    <a:pt x="688" y="319"/>
                  </a:lnTo>
                  <a:lnTo>
                    <a:pt x="721" y="269"/>
                  </a:lnTo>
                  <a:lnTo>
                    <a:pt x="788" y="235"/>
                  </a:lnTo>
                  <a:lnTo>
                    <a:pt x="838" y="219"/>
                  </a:lnTo>
                  <a:lnTo>
                    <a:pt x="905" y="202"/>
                  </a:lnTo>
                  <a:lnTo>
                    <a:pt x="972" y="202"/>
                  </a:lnTo>
                  <a:lnTo>
                    <a:pt x="1039" y="219"/>
                  </a:lnTo>
                  <a:lnTo>
                    <a:pt x="1106" y="252"/>
                  </a:lnTo>
                  <a:lnTo>
                    <a:pt x="1173" y="252"/>
                  </a:lnTo>
                  <a:lnTo>
                    <a:pt x="1207" y="235"/>
                  </a:lnTo>
                  <a:lnTo>
                    <a:pt x="1240" y="202"/>
                  </a:lnTo>
                  <a:lnTo>
                    <a:pt x="1240" y="168"/>
                  </a:lnTo>
                  <a:lnTo>
                    <a:pt x="1240" y="135"/>
                  </a:lnTo>
                  <a:lnTo>
                    <a:pt x="1224" y="101"/>
                  </a:lnTo>
                  <a:lnTo>
                    <a:pt x="1190" y="68"/>
                  </a:lnTo>
                  <a:lnTo>
                    <a:pt x="1090" y="34"/>
                  </a:lnTo>
                  <a:lnTo>
                    <a:pt x="989"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Tree>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bg>
      <p:bgPr>
        <a:solidFill>
          <a:srgbClr val="F5FAFE"/>
        </a:solidFill>
        <a:effectLst/>
      </p:bgPr>
    </p:bg>
    <p:spTree>
      <p:nvGrpSpPr>
        <p:cNvPr id="1" name="Shape 10630"/>
        <p:cNvGrpSpPr/>
        <p:nvPr/>
      </p:nvGrpSpPr>
      <p:grpSpPr>
        <a:xfrm>
          <a:off x="0" y="0"/>
          <a:ext cx="0" cy="0"/>
          <a:chOff x="0" y="0"/>
          <a:chExt cx="0" cy="0"/>
        </a:xfrm>
      </p:grpSpPr>
      <p:sp>
        <p:nvSpPr>
          <p:cNvPr id="10631" name="Google Shape;10631;p13"/>
          <p:cNvSpPr/>
          <p:nvPr/>
        </p:nvSpPr>
        <p:spPr>
          <a:xfrm>
            <a:off x="4849049" y="1219939"/>
            <a:ext cx="3232677" cy="3232678"/>
          </a:xfrm>
          <a:prstGeom prst="ellipse">
            <a:avLst/>
          </a:prstGeom>
          <a:noFill/>
          <a:ln w="25400" cap="flat" cmpd="sng">
            <a:solidFill>
              <a:srgbClr val="C9D8E3"/>
            </a:solidFill>
            <a:prstDash val="solid"/>
            <a:round/>
            <a:headEnd type="none" w="sm" len="sm"/>
            <a:tailEnd type="none" w="sm" len="sm"/>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0632" name="Google Shape;10632;p13"/>
          <p:cNvSpPr txBox="1">
            <a:spLocks noGrp="1"/>
          </p:cNvSpPr>
          <p:nvPr>
            <p:ph type="title"/>
          </p:nvPr>
        </p:nvSpPr>
        <p:spPr>
          <a:xfrm>
            <a:off x="722797" y="442453"/>
            <a:ext cx="4843349" cy="513244"/>
          </a:xfrm>
          <a:prstGeom prst="rect">
            <a:avLst/>
          </a:prstGeom>
          <a:noFill/>
          <a:ln>
            <a:noFill/>
          </a:ln>
        </p:spPr>
        <p:txBody>
          <a:bodyPr spcFirstLastPara="1" wrap="square" lIns="91400" tIns="91400" rIns="91400" bIns="91400" anchor="ctr" anchorCtr="0">
            <a:noAutofit/>
          </a:bodyPr>
          <a:lstStyle/>
          <a:p>
            <a:pPr marL="0" lvl="0" indent="0" algn="l" rtl="0">
              <a:lnSpc>
                <a:spcPct val="100000"/>
              </a:lnSpc>
              <a:spcBef>
                <a:spcPts val="0"/>
              </a:spcBef>
              <a:spcAft>
                <a:spcPts val="0"/>
              </a:spcAft>
              <a:buSzPts val="2400"/>
              <a:buNone/>
            </a:pPr>
            <a:r>
              <a:rPr lang="en" sz="2531"/>
              <a:t>What does a limited FSA cover?</a:t>
            </a:r>
            <a:endParaRPr sz="2531"/>
          </a:p>
        </p:txBody>
      </p:sp>
      <p:sp>
        <p:nvSpPr>
          <p:cNvPr id="10633" name="Google Shape;10633;p13"/>
          <p:cNvSpPr txBox="1"/>
          <p:nvPr/>
        </p:nvSpPr>
        <p:spPr>
          <a:xfrm>
            <a:off x="737292" y="1439456"/>
            <a:ext cx="3527059" cy="343002"/>
          </a:xfrm>
          <a:prstGeom prst="rect">
            <a:avLst/>
          </a:prstGeom>
          <a:noFill/>
          <a:ln>
            <a:noFill/>
          </a:ln>
        </p:spPr>
        <p:txBody>
          <a:bodyPr spcFirstLastPara="1" wrap="square" lIns="64275" tIns="32125" rIns="64275" bIns="32125" anchor="t" anchorCtr="0">
            <a:noAutofit/>
          </a:bodyPr>
          <a:lstStyle/>
          <a:p>
            <a:pPr marL="0" marR="0" lvl="0" indent="0" algn="l" rtl="0">
              <a:lnSpc>
                <a:spcPct val="100000"/>
              </a:lnSpc>
              <a:spcBef>
                <a:spcPts val="0"/>
              </a:spcBef>
              <a:spcAft>
                <a:spcPts val="0"/>
              </a:spcAft>
              <a:buClr>
                <a:srgbClr val="000000"/>
              </a:buClr>
              <a:buSzPts val="1600"/>
              <a:buFont typeface="Arial"/>
              <a:buNone/>
            </a:pPr>
            <a:r>
              <a:rPr lang="en" sz="1400" b="0" i="0" u="none" strike="noStrike" cap="none">
                <a:solidFill>
                  <a:srgbClr val="3D4347"/>
                </a:solidFill>
                <a:latin typeface="Inter"/>
                <a:ea typeface="Inter"/>
                <a:cs typeface="Inter"/>
                <a:sym typeface="Inter"/>
              </a:rPr>
              <a:t>There are thousands of eligible items, including: </a:t>
            </a:r>
            <a:endParaRPr sz="1200" b="0" i="0" u="none" strike="noStrike" cap="none">
              <a:solidFill>
                <a:srgbClr val="3D4347"/>
              </a:solidFill>
              <a:latin typeface="Inter"/>
              <a:ea typeface="Inter"/>
              <a:cs typeface="Inter"/>
              <a:sym typeface="Inter"/>
            </a:endParaRPr>
          </a:p>
        </p:txBody>
      </p:sp>
      <p:sp>
        <p:nvSpPr>
          <p:cNvPr id="10634" name="Google Shape;10634;p13"/>
          <p:cNvSpPr/>
          <p:nvPr/>
        </p:nvSpPr>
        <p:spPr>
          <a:xfrm>
            <a:off x="7716367" y="4464794"/>
            <a:ext cx="984975" cy="678706"/>
          </a:xfrm>
          <a:prstGeom prst="rect">
            <a:avLst/>
          </a:prstGeom>
          <a:solidFill>
            <a:srgbClr val="F5FAF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lt1"/>
              </a:buClr>
              <a:buSzPts val="1874"/>
              <a:buFont typeface="Arial"/>
              <a:buNone/>
            </a:pPr>
            <a:endParaRPr sz="1874" b="0" i="0" u="none" strike="noStrike" cap="none">
              <a:solidFill>
                <a:srgbClr val="FFFFFF"/>
              </a:solidFill>
              <a:latin typeface="Arial"/>
              <a:ea typeface="Arial"/>
              <a:cs typeface="Arial"/>
              <a:sym typeface="Arial"/>
            </a:endParaRPr>
          </a:p>
        </p:txBody>
      </p:sp>
      <p:sp>
        <p:nvSpPr>
          <p:cNvPr id="10635" name="Google Shape;10635;p13"/>
          <p:cNvSpPr/>
          <p:nvPr/>
        </p:nvSpPr>
        <p:spPr>
          <a:xfrm>
            <a:off x="480117" y="2105638"/>
            <a:ext cx="3191858" cy="2177006"/>
          </a:xfrm>
          <a:prstGeom prst="rect">
            <a:avLst/>
          </a:prstGeom>
          <a:noFill/>
          <a:ln>
            <a:noFill/>
          </a:ln>
        </p:spPr>
        <p:txBody>
          <a:bodyPr spcFirstLastPara="1" wrap="square" lIns="91425" tIns="45700" rIns="91425" bIns="45700" anchor="t" anchorCtr="0">
            <a:spAutoFit/>
          </a:bodyPr>
          <a:lstStyle/>
          <a:p>
            <a:pPr marL="742950" marR="0" lvl="1" indent="-273050" algn="l" rtl="0">
              <a:lnSpc>
                <a:spcPct val="90000"/>
              </a:lnSpc>
              <a:spcBef>
                <a:spcPts val="0"/>
              </a:spcBef>
              <a:spcAft>
                <a:spcPts val="0"/>
              </a:spcAft>
              <a:buClr>
                <a:srgbClr val="000000"/>
              </a:buClr>
              <a:buSzPts val="1600"/>
              <a:buFont typeface="Inter"/>
              <a:buChar char="•"/>
            </a:pPr>
            <a:r>
              <a:rPr lang="en" sz="1200" b="0" i="0" u="none" strike="noStrike" cap="none">
                <a:solidFill>
                  <a:srgbClr val="3D4347"/>
                </a:solidFill>
                <a:latin typeface="Inter"/>
                <a:ea typeface="Inter"/>
                <a:cs typeface="Inter"/>
                <a:sym typeface="Inter"/>
              </a:rPr>
              <a:t>Dental and orthodontia office visits and expenses</a:t>
            </a:r>
            <a:endParaRPr sz="1200" b="0" i="0" u="none" strike="noStrike" cap="none">
              <a:solidFill>
                <a:srgbClr val="3D4347"/>
              </a:solidFill>
              <a:latin typeface="Arial"/>
              <a:ea typeface="Arial"/>
              <a:cs typeface="Arial"/>
              <a:sym typeface="Arial"/>
            </a:endParaRPr>
          </a:p>
          <a:p>
            <a:pPr marL="742950" marR="0" lvl="1" indent="-273050" algn="l" rtl="0">
              <a:lnSpc>
                <a:spcPct val="90000"/>
              </a:lnSpc>
              <a:spcBef>
                <a:spcPts val="500"/>
              </a:spcBef>
              <a:spcAft>
                <a:spcPts val="0"/>
              </a:spcAft>
              <a:buClr>
                <a:srgbClr val="000000"/>
              </a:buClr>
              <a:buSzPts val="1600"/>
              <a:buFont typeface="Inter"/>
              <a:buChar char="•"/>
            </a:pPr>
            <a:r>
              <a:rPr lang="en" sz="1200" b="0" i="0" u="none" strike="noStrike" cap="none">
                <a:solidFill>
                  <a:srgbClr val="3D4347"/>
                </a:solidFill>
                <a:latin typeface="Inter"/>
                <a:ea typeface="Inter"/>
                <a:cs typeface="Inter"/>
                <a:sym typeface="Inter"/>
              </a:rPr>
              <a:t>Dental implants, dentures and bridges</a:t>
            </a:r>
            <a:endParaRPr sz="1200" b="0" i="0" u="none" strike="noStrike" cap="none">
              <a:solidFill>
                <a:srgbClr val="3D4347"/>
              </a:solidFill>
              <a:latin typeface="Arial"/>
              <a:ea typeface="Arial"/>
              <a:cs typeface="Arial"/>
              <a:sym typeface="Arial"/>
            </a:endParaRPr>
          </a:p>
          <a:p>
            <a:pPr marL="742950" marR="0" lvl="1" indent="-273050" algn="l" rtl="0">
              <a:lnSpc>
                <a:spcPct val="90000"/>
              </a:lnSpc>
              <a:spcBef>
                <a:spcPts val="500"/>
              </a:spcBef>
              <a:spcAft>
                <a:spcPts val="0"/>
              </a:spcAft>
              <a:buClr>
                <a:srgbClr val="000000"/>
              </a:buClr>
              <a:buSzPts val="1600"/>
              <a:buFont typeface="Inter"/>
              <a:buChar char="•"/>
            </a:pPr>
            <a:r>
              <a:rPr lang="en" sz="1200" b="0" i="0" u="none" strike="noStrike" cap="none">
                <a:solidFill>
                  <a:srgbClr val="3D4347"/>
                </a:solidFill>
                <a:latin typeface="Inter"/>
                <a:ea typeface="Inter"/>
                <a:cs typeface="Inter"/>
                <a:sym typeface="Inter"/>
              </a:rPr>
              <a:t>Optometrist and ophthalmologist visits and expenses</a:t>
            </a:r>
            <a:endParaRPr sz="1200" b="0" i="0" u="none" strike="noStrike" cap="none">
              <a:solidFill>
                <a:srgbClr val="3D4347"/>
              </a:solidFill>
              <a:latin typeface="Arial"/>
              <a:ea typeface="Arial"/>
              <a:cs typeface="Arial"/>
              <a:sym typeface="Arial"/>
            </a:endParaRPr>
          </a:p>
          <a:p>
            <a:pPr marL="742950" marR="0" lvl="1" indent="-273050" algn="l" rtl="0">
              <a:lnSpc>
                <a:spcPct val="90000"/>
              </a:lnSpc>
              <a:spcBef>
                <a:spcPts val="500"/>
              </a:spcBef>
              <a:spcAft>
                <a:spcPts val="0"/>
              </a:spcAft>
              <a:buClr>
                <a:srgbClr val="000000"/>
              </a:buClr>
              <a:buSzPts val="1600"/>
              <a:buFont typeface="Inter"/>
              <a:buChar char="•"/>
            </a:pPr>
            <a:r>
              <a:rPr lang="en" sz="1200" b="0" i="0" u="none" strike="noStrike" cap="none">
                <a:solidFill>
                  <a:srgbClr val="3D4347"/>
                </a:solidFill>
                <a:latin typeface="Inter"/>
                <a:ea typeface="Inter"/>
                <a:cs typeface="Inter"/>
                <a:sym typeface="Inter"/>
              </a:rPr>
              <a:t>Eyeglasses, contacts, prescription sunglasses, solutions and drops </a:t>
            </a:r>
            <a:endParaRPr sz="1200" b="0" i="0" u="none" strike="noStrike" cap="none">
              <a:solidFill>
                <a:srgbClr val="3D4347"/>
              </a:solidFill>
              <a:latin typeface="Arial"/>
              <a:ea typeface="Arial"/>
              <a:cs typeface="Arial"/>
              <a:sym typeface="Arial"/>
            </a:endParaRPr>
          </a:p>
          <a:p>
            <a:pPr marL="742950" marR="0" lvl="1" indent="-273050" algn="l" rtl="0">
              <a:lnSpc>
                <a:spcPct val="90000"/>
              </a:lnSpc>
              <a:spcBef>
                <a:spcPts val="500"/>
              </a:spcBef>
              <a:spcAft>
                <a:spcPts val="0"/>
              </a:spcAft>
              <a:buClr>
                <a:srgbClr val="000000"/>
              </a:buClr>
              <a:buSzPts val="1600"/>
              <a:buFont typeface="Inter"/>
              <a:buChar char="•"/>
            </a:pPr>
            <a:r>
              <a:rPr lang="en" sz="1200" b="0" i="0" u="none" strike="noStrike" cap="none">
                <a:solidFill>
                  <a:srgbClr val="3D4347"/>
                </a:solidFill>
                <a:latin typeface="Inter"/>
                <a:ea typeface="Inter"/>
                <a:cs typeface="Inter"/>
                <a:sym typeface="Inter"/>
              </a:rPr>
              <a:t>Laser eye surgery</a:t>
            </a:r>
            <a:endParaRPr sz="1200" b="0" i="0" u="none" strike="noStrike" cap="none">
              <a:solidFill>
                <a:srgbClr val="3D4347"/>
              </a:solidFill>
              <a:latin typeface="Arial"/>
              <a:ea typeface="Arial"/>
              <a:cs typeface="Arial"/>
              <a:sym typeface="Arial"/>
            </a:endParaRPr>
          </a:p>
        </p:txBody>
      </p:sp>
      <p:pic>
        <p:nvPicPr>
          <p:cNvPr id="10636" name="Google Shape;10636;p13"/>
          <p:cNvPicPr preferRelativeResize="0"/>
          <p:nvPr/>
        </p:nvPicPr>
        <p:blipFill rotWithShape="1">
          <a:blip r:embed="rId3">
            <a:alphaModFix/>
          </a:blip>
          <a:srcRect l="9171" r="25207"/>
          <a:stretch/>
        </p:blipFill>
        <p:spPr>
          <a:xfrm>
            <a:off x="5823176" y="176124"/>
            <a:ext cx="3069300" cy="3117900"/>
          </a:xfrm>
          <a:prstGeom prst="roundRect">
            <a:avLst>
              <a:gd name="adj" fmla="val 16667"/>
            </a:avLst>
          </a:prstGeom>
          <a:noFill/>
          <a:ln>
            <a:noFill/>
          </a:ln>
          <a:effectLst>
            <a:outerShdw blurRad="177800" dist="38100" dir="5340000" algn="ctr" rotWithShape="0">
              <a:schemeClr val="dk1">
                <a:alpha val="46666"/>
              </a:schemeClr>
            </a:outerShdw>
          </a:effectLst>
        </p:spPr>
      </p:pic>
      <p:grpSp>
        <p:nvGrpSpPr>
          <p:cNvPr id="10637" name="Google Shape;10637;p13"/>
          <p:cNvGrpSpPr/>
          <p:nvPr/>
        </p:nvGrpSpPr>
        <p:grpSpPr>
          <a:xfrm>
            <a:off x="4953185" y="3681779"/>
            <a:ext cx="3015363" cy="1084451"/>
            <a:chOff x="4467445" y="3494314"/>
            <a:chExt cx="3387156" cy="1218163"/>
          </a:xfrm>
        </p:grpSpPr>
        <p:sp>
          <p:nvSpPr>
            <p:cNvPr id="10638" name="Google Shape;10638;p13"/>
            <p:cNvSpPr/>
            <p:nvPr/>
          </p:nvSpPr>
          <p:spPr>
            <a:xfrm>
              <a:off x="7011134" y="3494314"/>
              <a:ext cx="843467" cy="824913"/>
            </a:xfrm>
            <a:prstGeom prst="ellipse">
              <a:avLst/>
            </a:prstGeom>
            <a:solidFill>
              <a:schemeClr val="lt1"/>
            </a:solidFill>
            <a:ln>
              <a:noFill/>
            </a:ln>
            <a:effectLst>
              <a:outerShdw blurRad="342900" dist="114300" dir="5400000" algn="bl" rotWithShape="0">
                <a:schemeClr val="lt2">
                  <a:alpha val="48235"/>
                </a:schemeClr>
              </a:outerShdw>
            </a:effectLst>
          </p:spPr>
          <p:txBody>
            <a:bodyPr spcFirstLastPara="1" wrap="square" lIns="129975" tIns="129975" rIns="129975" bIns="129975" anchor="ctr" anchorCtr="0">
              <a:noAutofit/>
            </a:bodyPr>
            <a:lstStyle/>
            <a:p>
              <a:pPr marL="520074" marR="260037" lvl="0" indent="0" algn="l" rtl="0">
                <a:lnSpc>
                  <a:spcPct val="115000"/>
                </a:lnSpc>
                <a:spcBef>
                  <a:spcPts val="0"/>
                </a:spcBef>
                <a:spcAft>
                  <a:spcPts val="0"/>
                </a:spcAft>
                <a:buClr>
                  <a:srgbClr val="000000"/>
                </a:buClr>
                <a:buSzPts val="1422"/>
                <a:buFont typeface="Arial"/>
                <a:buNone/>
              </a:pPr>
              <a:endParaRPr sz="1422" b="1" i="0" u="none" strike="noStrike" cap="none">
                <a:solidFill>
                  <a:srgbClr val="D02030"/>
                </a:solidFill>
                <a:latin typeface="Inter Medium"/>
                <a:ea typeface="Inter Medium"/>
                <a:cs typeface="Inter Medium"/>
                <a:sym typeface="Inter Medium"/>
              </a:endParaRPr>
            </a:p>
          </p:txBody>
        </p:sp>
        <p:sp>
          <p:nvSpPr>
            <p:cNvPr id="10639" name="Google Shape;10639;p13"/>
            <p:cNvSpPr/>
            <p:nvPr/>
          </p:nvSpPr>
          <p:spPr>
            <a:xfrm>
              <a:off x="4467445" y="3494314"/>
              <a:ext cx="843467" cy="824913"/>
            </a:xfrm>
            <a:prstGeom prst="ellipse">
              <a:avLst/>
            </a:prstGeom>
            <a:solidFill>
              <a:schemeClr val="lt1"/>
            </a:solidFill>
            <a:ln>
              <a:noFill/>
            </a:ln>
            <a:effectLst>
              <a:outerShdw blurRad="342900" dist="114300" dir="5400000" algn="bl" rotWithShape="0">
                <a:schemeClr val="lt2">
                  <a:alpha val="48235"/>
                </a:schemeClr>
              </a:outerShdw>
            </a:effectLst>
          </p:spPr>
          <p:txBody>
            <a:bodyPr spcFirstLastPara="1" wrap="square" lIns="129975" tIns="129975" rIns="129975" bIns="129975" anchor="ctr" anchorCtr="0">
              <a:noAutofit/>
            </a:bodyPr>
            <a:lstStyle/>
            <a:p>
              <a:pPr marL="520074" marR="260037" lvl="0" indent="0" algn="l" rtl="0">
                <a:lnSpc>
                  <a:spcPct val="115000"/>
                </a:lnSpc>
                <a:spcBef>
                  <a:spcPts val="0"/>
                </a:spcBef>
                <a:spcAft>
                  <a:spcPts val="0"/>
                </a:spcAft>
                <a:buClr>
                  <a:srgbClr val="000000"/>
                </a:buClr>
                <a:buSzPts val="1422"/>
                <a:buFont typeface="Arial"/>
                <a:buNone/>
              </a:pPr>
              <a:endParaRPr sz="1422" b="1" i="0" u="none" strike="noStrike" cap="none">
                <a:solidFill>
                  <a:srgbClr val="D02030"/>
                </a:solidFill>
                <a:latin typeface="Inter Medium"/>
                <a:ea typeface="Inter Medium"/>
                <a:cs typeface="Inter Medium"/>
                <a:sym typeface="Inter Medium"/>
              </a:endParaRPr>
            </a:p>
          </p:txBody>
        </p:sp>
        <p:sp>
          <p:nvSpPr>
            <p:cNvPr id="10640" name="Google Shape;10640;p13"/>
            <p:cNvSpPr/>
            <p:nvPr/>
          </p:nvSpPr>
          <p:spPr>
            <a:xfrm>
              <a:off x="5765242" y="3887564"/>
              <a:ext cx="843467" cy="824913"/>
            </a:xfrm>
            <a:prstGeom prst="ellipse">
              <a:avLst/>
            </a:prstGeom>
            <a:solidFill>
              <a:schemeClr val="lt1"/>
            </a:solidFill>
            <a:ln>
              <a:noFill/>
            </a:ln>
            <a:effectLst>
              <a:outerShdw blurRad="342900" dist="114300" dir="5400000" algn="bl" rotWithShape="0">
                <a:schemeClr val="lt2">
                  <a:alpha val="48235"/>
                </a:schemeClr>
              </a:outerShdw>
            </a:effectLst>
          </p:spPr>
          <p:txBody>
            <a:bodyPr spcFirstLastPara="1" wrap="square" lIns="129975" tIns="129975" rIns="129975" bIns="129975" anchor="ctr" anchorCtr="0">
              <a:noAutofit/>
            </a:bodyPr>
            <a:lstStyle/>
            <a:p>
              <a:pPr marL="520074" marR="260037" lvl="0" indent="0" algn="l" rtl="0">
                <a:lnSpc>
                  <a:spcPct val="115000"/>
                </a:lnSpc>
                <a:spcBef>
                  <a:spcPts val="0"/>
                </a:spcBef>
                <a:spcAft>
                  <a:spcPts val="0"/>
                </a:spcAft>
                <a:buClr>
                  <a:srgbClr val="000000"/>
                </a:buClr>
                <a:buSzPts val="1422"/>
                <a:buFont typeface="Arial"/>
                <a:buNone/>
              </a:pPr>
              <a:endParaRPr sz="1422" b="1" i="0" u="none" strike="noStrike" cap="none">
                <a:solidFill>
                  <a:srgbClr val="D02030"/>
                </a:solidFill>
                <a:latin typeface="Inter Medium"/>
                <a:ea typeface="Inter Medium"/>
                <a:cs typeface="Inter Medium"/>
                <a:sym typeface="Inter Medium"/>
              </a:endParaRPr>
            </a:p>
          </p:txBody>
        </p:sp>
        <p:grpSp>
          <p:nvGrpSpPr>
            <p:cNvPr id="10641" name="Google Shape;10641;p13"/>
            <p:cNvGrpSpPr/>
            <p:nvPr/>
          </p:nvGrpSpPr>
          <p:grpSpPr>
            <a:xfrm>
              <a:off x="5975410" y="4126672"/>
              <a:ext cx="399441" cy="346696"/>
              <a:chOff x="2949200" y="3164650"/>
              <a:chExt cx="98450" cy="85450"/>
            </a:xfrm>
          </p:grpSpPr>
          <p:sp>
            <p:nvSpPr>
              <p:cNvPr id="10642" name="Google Shape;10642;p13"/>
              <p:cNvSpPr/>
              <p:nvPr/>
            </p:nvSpPr>
            <p:spPr>
              <a:xfrm>
                <a:off x="3026275" y="3232900"/>
                <a:ext cx="17175" cy="17200"/>
              </a:xfrm>
              <a:custGeom>
                <a:avLst/>
                <a:gdLst/>
                <a:ahLst/>
                <a:cxnLst/>
                <a:rect l="l" t="t" r="r" b="b"/>
                <a:pathLst>
                  <a:path w="687" h="688" extrusionOk="0">
                    <a:moveTo>
                      <a:pt x="553" y="0"/>
                    </a:moveTo>
                    <a:lnTo>
                      <a:pt x="519" y="17"/>
                    </a:lnTo>
                    <a:lnTo>
                      <a:pt x="486" y="51"/>
                    </a:lnTo>
                    <a:lnTo>
                      <a:pt x="486" y="101"/>
                    </a:lnTo>
                    <a:lnTo>
                      <a:pt x="486" y="486"/>
                    </a:lnTo>
                    <a:lnTo>
                      <a:pt x="67" y="486"/>
                    </a:lnTo>
                    <a:lnTo>
                      <a:pt x="34" y="520"/>
                    </a:lnTo>
                    <a:lnTo>
                      <a:pt x="0" y="553"/>
                    </a:lnTo>
                    <a:lnTo>
                      <a:pt x="0" y="587"/>
                    </a:lnTo>
                    <a:lnTo>
                      <a:pt x="0" y="620"/>
                    </a:lnTo>
                    <a:lnTo>
                      <a:pt x="34" y="654"/>
                    </a:lnTo>
                    <a:lnTo>
                      <a:pt x="67" y="687"/>
                    </a:lnTo>
                    <a:lnTo>
                      <a:pt x="620" y="687"/>
                    </a:lnTo>
                    <a:lnTo>
                      <a:pt x="653" y="654"/>
                    </a:lnTo>
                    <a:lnTo>
                      <a:pt x="670" y="620"/>
                    </a:lnTo>
                    <a:lnTo>
                      <a:pt x="687" y="587"/>
                    </a:lnTo>
                    <a:lnTo>
                      <a:pt x="687" y="101"/>
                    </a:lnTo>
                    <a:lnTo>
                      <a:pt x="670" y="51"/>
                    </a:lnTo>
                    <a:lnTo>
                      <a:pt x="653" y="17"/>
                    </a:lnTo>
                    <a:lnTo>
                      <a:pt x="620"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43" name="Google Shape;10643;p13"/>
              <p:cNvSpPr/>
              <p:nvPr/>
            </p:nvSpPr>
            <p:spPr>
              <a:xfrm>
                <a:off x="3026275" y="3164650"/>
                <a:ext cx="17175" cy="17175"/>
              </a:xfrm>
              <a:custGeom>
                <a:avLst/>
                <a:gdLst/>
                <a:ahLst/>
                <a:cxnLst/>
                <a:rect l="l" t="t" r="r" b="b"/>
                <a:pathLst>
                  <a:path w="687" h="687" extrusionOk="0">
                    <a:moveTo>
                      <a:pt x="101" y="0"/>
                    </a:moveTo>
                    <a:lnTo>
                      <a:pt x="67" y="17"/>
                    </a:lnTo>
                    <a:lnTo>
                      <a:pt x="34" y="34"/>
                    </a:lnTo>
                    <a:lnTo>
                      <a:pt x="0" y="67"/>
                    </a:lnTo>
                    <a:lnTo>
                      <a:pt x="0" y="101"/>
                    </a:lnTo>
                    <a:lnTo>
                      <a:pt x="0" y="151"/>
                    </a:lnTo>
                    <a:lnTo>
                      <a:pt x="34" y="184"/>
                    </a:lnTo>
                    <a:lnTo>
                      <a:pt x="67" y="201"/>
                    </a:lnTo>
                    <a:lnTo>
                      <a:pt x="486" y="201"/>
                    </a:lnTo>
                    <a:lnTo>
                      <a:pt x="486" y="586"/>
                    </a:lnTo>
                    <a:lnTo>
                      <a:pt x="486" y="637"/>
                    </a:lnTo>
                    <a:lnTo>
                      <a:pt x="519" y="670"/>
                    </a:lnTo>
                    <a:lnTo>
                      <a:pt x="553" y="687"/>
                    </a:lnTo>
                    <a:lnTo>
                      <a:pt x="620" y="687"/>
                    </a:lnTo>
                    <a:lnTo>
                      <a:pt x="653" y="670"/>
                    </a:lnTo>
                    <a:lnTo>
                      <a:pt x="670" y="637"/>
                    </a:lnTo>
                    <a:lnTo>
                      <a:pt x="687" y="586"/>
                    </a:lnTo>
                    <a:lnTo>
                      <a:pt x="687" y="101"/>
                    </a:lnTo>
                    <a:lnTo>
                      <a:pt x="670" y="67"/>
                    </a:lnTo>
                    <a:lnTo>
                      <a:pt x="653" y="34"/>
                    </a:lnTo>
                    <a:lnTo>
                      <a:pt x="620" y="17"/>
                    </a:lnTo>
                    <a:lnTo>
                      <a:pt x="586"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44" name="Google Shape;10644;p13"/>
              <p:cNvSpPr/>
              <p:nvPr/>
            </p:nvSpPr>
            <p:spPr>
              <a:xfrm>
                <a:off x="2954225" y="3164650"/>
                <a:ext cx="17200" cy="17175"/>
              </a:xfrm>
              <a:custGeom>
                <a:avLst/>
                <a:gdLst/>
                <a:ahLst/>
                <a:cxnLst/>
                <a:rect l="l" t="t" r="r" b="b"/>
                <a:pathLst>
                  <a:path w="688" h="687" extrusionOk="0">
                    <a:moveTo>
                      <a:pt x="101" y="0"/>
                    </a:moveTo>
                    <a:lnTo>
                      <a:pt x="68" y="17"/>
                    </a:lnTo>
                    <a:lnTo>
                      <a:pt x="34" y="34"/>
                    </a:lnTo>
                    <a:lnTo>
                      <a:pt x="1" y="67"/>
                    </a:lnTo>
                    <a:lnTo>
                      <a:pt x="1" y="101"/>
                    </a:lnTo>
                    <a:lnTo>
                      <a:pt x="1" y="586"/>
                    </a:lnTo>
                    <a:lnTo>
                      <a:pt x="1" y="637"/>
                    </a:lnTo>
                    <a:lnTo>
                      <a:pt x="34" y="670"/>
                    </a:lnTo>
                    <a:lnTo>
                      <a:pt x="68" y="687"/>
                    </a:lnTo>
                    <a:lnTo>
                      <a:pt x="135" y="687"/>
                    </a:lnTo>
                    <a:lnTo>
                      <a:pt x="168" y="670"/>
                    </a:lnTo>
                    <a:lnTo>
                      <a:pt x="202" y="637"/>
                    </a:lnTo>
                    <a:lnTo>
                      <a:pt x="202" y="586"/>
                    </a:lnTo>
                    <a:lnTo>
                      <a:pt x="202" y="201"/>
                    </a:lnTo>
                    <a:lnTo>
                      <a:pt x="621" y="201"/>
                    </a:lnTo>
                    <a:lnTo>
                      <a:pt x="654" y="184"/>
                    </a:lnTo>
                    <a:lnTo>
                      <a:pt x="688" y="151"/>
                    </a:lnTo>
                    <a:lnTo>
                      <a:pt x="688" y="101"/>
                    </a:lnTo>
                    <a:lnTo>
                      <a:pt x="688" y="67"/>
                    </a:lnTo>
                    <a:lnTo>
                      <a:pt x="654" y="34"/>
                    </a:lnTo>
                    <a:lnTo>
                      <a:pt x="621" y="17"/>
                    </a:lnTo>
                    <a:lnTo>
                      <a:pt x="587"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45" name="Google Shape;10645;p13"/>
              <p:cNvSpPr/>
              <p:nvPr/>
            </p:nvSpPr>
            <p:spPr>
              <a:xfrm>
                <a:off x="2954225" y="3232900"/>
                <a:ext cx="17200" cy="17200"/>
              </a:xfrm>
              <a:custGeom>
                <a:avLst/>
                <a:gdLst/>
                <a:ahLst/>
                <a:cxnLst/>
                <a:rect l="l" t="t" r="r" b="b"/>
                <a:pathLst>
                  <a:path w="688" h="688" extrusionOk="0">
                    <a:moveTo>
                      <a:pt x="68" y="0"/>
                    </a:moveTo>
                    <a:lnTo>
                      <a:pt x="34" y="17"/>
                    </a:lnTo>
                    <a:lnTo>
                      <a:pt x="1" y="51"/>
                    </a:lnTo>
                    <a:lnTo>
                      <a:pt x="1" y="101"/>
                    </a:lnTo>
                    <a:lnTo>
                      <a:pt x="1" y="587"/>
                    </a:lnTo>
                    <a:lnTo>
                      <a:pt x="1" y="620"/>
                    </a:lnTo>
                    <a:lnTo>
                      <a:pt x="34" y="654"/>
                    </a:lnTo>
                    <a:lnTo>
                      <a:pt x="68" y="687"/>
                    </a:lnTo>
                    <a:lnTo>
                      <a:pt x="621" y="687"/>
                    </a:lnTo>
                    <a:lnTo>
                      <a:pt x="654" y="654"/>
                    </a:lnTo>
                    <a:lnTo>
                      <a:pt x="688" y="620"/>
                    </a:lnTo>
                    <a:lnTo>
                      <a:pt x="688" y="587"/>
                    </a:lnTo>
                    <a:lnTo>
                      <a:pt x="688" y="553"/>
                    </a:lnTo>
                    <a:lnTo>
                      <a:pt x="654" y="520"/>
                    </a:lnTo>
                    <a:lnTo>
                      <a:pt x="621" y="486"/>
                    </a:lnTo>
                    <a:lnTo>
                      <a:pt x="202" y="486"/>
                    </a:lnTo>
                    <a:lnTo>
                      <a:pt x="202" y="101"/>
                    </a:lnTo>
                    <a:lnTo>
                      <a:pt x="202" y="51"/>
                    </a:lnTo>
                    <a:lnTo>
                      <a:pt x="168" y="17"/>
                    </a:lnTo>
                    <a:lnTo>
                      <a:pt x="135"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46" name="Google Shape;10646;p13"/>
              <p:cNvSpPr/>
              <p:nvPr/>
            </p:nvSpPr>
            <p:spPr>
              <a:xfrm>
                <a:off x="2970150" y="3178875"/>
                <a:ext cx="56975" cy="56975"/>
              </a:xfrm>
              <a:custGeom>
                <a:avLst/>
                <a:gdLst/>
                <a:ahLst/>
                <a:cxnLst/>
                <a:rect l="l" t="t" r="r" b="b"/>
                <a:pathLst>
                  <a:path w="2279" h="2279" extrusionOk="0">
                    <a:moveTo>
                      <a:pt x="1140" y="202"/>
                    </a:moveTo>
                    <a:lnTo>
                      <a:pt x="1324" y="218"/>
                    </a:lnTo>
                    <a:lnTo>
                      <a:pt x="1508" y="285"/>
                    </a:lnTo>
                    <a:lnTo>
                      <a:pt x="1659" y="369"/>
                    </a:lnTo>
                    <a:lnTo>
                      <a:pt x="1793" y="486"/>
                    </a:lnTo>
                    <a:lnTo>
                      <a:pt x="1910" y="620"/>
                    </a:lnTo>
                    <a:lnTo>
                      <a:pt x="1994" y="771"/>
                    </a:lnTo>
                    <a:lnTo>
                      <a:pt x="2044" y="955"/>
                    </a:lnTo>
                    <a:lnTo>
                      <a:pt x="2078" y="1140"/>
                    </a:lnTo>
                    <a:lnTo>
                      <a:pt x="2044" y="1324"/>
                    </a:lnTo>
                    <a:lnTo>
                      <a:pt x="1994" y="1508"/>
                    </a:lnTo>
                    <a:lnTo>
                      <a:pt x="1910" y="1659"/>
                    </a:lnTo>
                    <a:lnTo>
                      <a:pt x="1793" y="1793"/>
                    </a:lnTo>
                    <a:lnTo>
                      <a:pt x="1659" y="1910"/>
                    </a:lnTo>
                    <a:lnTo>
                      <a:pt x="1508" y="1994"/>
                    </a:lnTo>
                    <a:lnTo>
                      <a:pt x="1324" y="2061"/>
                    </a:lnTo>
                    <a:lnTo>
                      <a:pt x="1140" y="2078"/>
                    </a:lnTo>
                    <a:lnTo>
                      <a:pt x="955" y="2061"/>
                    </a:lnTo>
                    <a:lnTo>
                      <a:pt x="771" y="1994"/>
                    </a:lnTo>
                    <a:lnTo>
                      <a:pt x="620" y="1910"/>
                    </a:lnTo>
                    <a:lnTo>
                      <a:pt x="470" y="1793"/>
                    </a:lnTo>
                    <a:lnTo>
                      <a:pt x="369" y="1659"/>
                    </a:lnTo>
                    <a:lnTo>
                      <a:pt x="285" y="1508"/>
                    </a:lnTo>
                    <a:lnTo>
                      <a:pt x="218" y="1324"/>
                    </a:lnTo>
                    <a:lnTo>
                      <a:pt x="202" y="1140"/>
                    </a:lnTo>
                    <a:lnTo>
                      <a:pt x="218" y="955"/>
                    </a:lnTo>
                    <a:lnTo>
                      <a:pt x="285" y="771"/>
                    </a:lnTo>
                    <a:lnTo>
                      <a:pt x="369" y="620"/>
                    </a:lnTo>
                    <a:lnTo>
                      <a:pt x="470" y="486"/>
                    </a:lnTo>
                    <a:lnTo>
                      <a:pt x="620" y="369"/>
                    </a:lnTo>
                    <a:lnTo>
                      <a:pt x="771" y="285"/>
                    </a:lnTo>
                    <a:lnTo>
                      <a:pt x="955" y="218"/>
                    </a:lnTo>
                    <a:lnTo>
                      <a:pt x="1140" y="202"/>
                    </a:lnTo>
                    <a:close/>
                    <a:moveTo>
                      <a:pt x="1140" y="1"/>
                    </a:moveTo>
                    <a:lnTo>
                      <a:pt x="1022" y="17"/>
                    </a:lnTo>
                    <a:lnTo>
                      <a:pt x="905" y="34"/>
                    </a:lnTo>
                    <a:lnTo>
                      <a:pt x="805" y="51"/>
                    </a:lnTo>
                    <a:lnTo>
                      <a:pt x="704" y="101"/>
                    </a:lnTo>
                    <a:lnTo>
                      <a:pt x="604" y="135"/>
                    </a:lnTo>
                    <a:lnTo>
                      <a:pt x="503" y="202"/>
                    </a:lnTo>
                    <a:lnTo>
                      <a:pt x="419" y="269"/>
                    </a:lnTo>
                    <a:lnTo>
                      <a:pt x="336" y="336"/>
                    </a:lnTo>
                    <a:lnTo>
                      <a:pt x="269" y="419"/>
                    </a:lnTo>
                    <a:lnTo>
                      <a:pt x="202" y="503"/>
                    </a:lnTo>
                    <a:lnTo>
                      <a:pt x="135" y="604"/>
                    </a:lnTo>
                    <a:lnTo>
                      <a:pt x="84" y="704"/>
                    </a:lnTo>
                    <a:lnTo>
                      <a:pt x="51" y="805"/>
                    </a:lnTo>
                    <a:lnTo>
                      <a:pt x="17" y="905"/>
                    </a:lnTo>
                    <a:lnTo>
                      <a:pt x="0" y="1022"/>
                    </a:lnTo>
                    <a:lnTo>
                      <a:pt x="0" y="1140"/>
                    </a:lnTo>
                    <a:lnTo>
                      <a:pt x="0" y="1257"/>
                    </a:lnTo>
                    <a:lnTo>
                      <a:pt x="17" y="1374"/>
                    </a:lnTo>
                    <a:lnTo>
                      <a:pt x="51" y="1475"/>
                    </a:lnTo>
                    <a:lnTo>
                      <a:pt x="84" y="1575"/>
                    </a:lnTo>
                    <a:lnTo>
                      <a:pt x="135" y="1676"/>
                    </a:lnTo>
                    <a:lnTo>
                      <a:pt x="202" y="1776"/>
                    </a:lnTo>
                    <a:lnTo>
                      <a:pt x="269" y="1860"/>
                    </a:lnTo>
                    <a:lnTo>
                      <a:pt x="336" y="1944"/>
                    </a:lnTo>
                    <a:lnTo>
                      <a:pt x="419" y="2011"/>
                    </a:lnTo>
                    <a:lnTo>
                      <a:pt x="503" y="2078"/>
                    </a:lnTo>
                    <a:lnTo>
                      <a:pt x="604" y="2145"/>
                    </a:lnTo>
                    <a:lnTo>
                      <a:pt x="704" y="2178"/>
                    </a:lnTo>
                    <a:lnTo>
                      <a:pt x="805" y="2228"/>
                    </a:lnTo>
                    <a:lnTo>
                      <a:pt x="905" y="2245"/>
                    </a:lnTo>
                    <a:lnTo>
                      <a:pt x="1022" y="2262"/>
                    </a:lnTo>
                    <a:lnTo>
                      <a:pt x="1140" y="2279"/>
                    </a:lnTo>
                    <a:lnTo>
                      <a:pt x="1257" y="2262"/>
                    </a:lnTo>
                    <a:lnTo>
                      <a:pt x="1357" y="2245"/>
                    </a:lnTo>
                    <a:lnTo>
                      <a:pt x="1475" y="2228"/>
                    </a:lnTo>
                    <a:lnTo>
                      <a:pt x="1575" y="2178"/>
                    </a:lnTo>
                    <a:lnTo>
                      <a:pt x="1676" y="2145"/>
                    </a:lnTo>
                    <a:lnTo>
                      <a:pt x="1776" y="2078"/>
                    </a:lnTo>
                    <a:lnTo>
                      <a:pt x="1860" y="2011"/>
                    </a:lnTo>
                    <a:lnTo>
                      <a:pt x="1944" y="1944"/>
                    </a:lnTo>
                    <a:lnTo>
                      <a:pt x="2011" y="1860"/>
                    </a:lnTo>
                    <a:lnTo>
                      <a:pt x="2078" y="1776"/>
                    </a:lnTo>
                    <a:lnTo>
                      <a:pt x="2128" y="1676"/>
                    </a:lnTo>
                    <a:lnTo>
                      <a:pt x="2178" y="1575"/>
                    </a:lnTo>
                    <a:lnTo>
                      <a:pt x="2228" y="1475"/>
                    </a:lnTo>
                    <a:lnTo>
                      <a:pt x="2245" y="1374"/>
                    </a:lnTo>
                    <a:lnTo>
                      <a:pt x="2262" y="1257"/>
                    </a:lnTo>
                    <a:lnTo>
                      <a:pt x="2279" y="1140"/>
                    </a:lnTo>
                    <a:lnTo>
                      <a:pt x="2262" y="1022"/>
                    </a:lnTo>
                    <a:lnTo>
                      <a:pt x="2245" y="905"/>
                    </a:lnTo>
                    <a:lnTo>
                      <a:pt x="2228" y="805"/>
                    </a:lnTo>
                    <a:lnTo>
                      <a:pt x="2178" y="704"/>
                    </a:lnTo>
                    <a:lnTo>
                      <a:pt x="2128" y="604"/>
                    </a:lnTo>
                    <a:lnTo>
                      <a:pt x="2078" y="503"/>
                    </a:lnTo>
                    <a:lnTo>
                      <a:pt x="2011" y="419"/>
                    </a:lnTo>
                    <a:lnTo>
                      <a:pt x="1944" y="336"/>
                    </a:lnTo>
                    <a:lnTo>
                      <a:pt x="1860" y="269"/>
                    </a:lnTo>
                    <a:lnTo>
                      <a:pt x="1776" y="202"/>
                    </a:lnTo>
                    <a:lnTo>
                      <a:pt x="1676" y="135"/>
                    </a:lnTo>
                    <a:lnTo>
                      <a:pt x="1575" y="101"/>
                    </a:lnTo>
                    <a:lnTo>
                      <a:pt x="1475" y="51"/>
                    </a:lnTo>
                    <a:lnTo>
                      <a:pt x="1357" y="34"/>
                    </a:lnTo>
                    <a:lnTo>
                      <a:pt x="1257" y="17"/>
                    </a:lnTo>
                    <a:lnTo>
                      <a:pt x="1140"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47" name="Google Shape;10647;p13"/>
              <p:cNvSpPr/>
              <p:nvPr/>
            </p:nvSpPr>
            <p:spPr>
              <a:xfrm>
                <a:off x="2949200" y="3178875"/>
                <a:ext cx="98450" cy="31025"/>
              </a:xfrm>
              <a:custGeom>
                <a:avLst/>
                <a:gdLst/>
                <a:ahLst/>
                <a:cxnLst/>
                <a:rect l="l" t="t" r="r" b="b"/>
                <a:pathLst>
                  <a:path w="3938" h="1241" extrusionOk="0">
                    <a:moveTo>
                      <a:pt x="1978" y="1"/>
                    </a:moveTo>
                    <a:lnTo>
                      <a:pt x="1676" y="17"/>
                    </a:lnTo>
                    <a:lnTo>
                      <a:pt x="1391" y="84"/>
                    </a:lnTo>
                    <a:lnTo>
                      <a:pt x="1123" y="168"/>
                    </a:lnTo>
                    <a:lnTo>
                      <a:pt x="855" y="285"/>
                    </a:lnTo>
                    <a:lnTo>
                      <a:pt x="621" y="436"/>
                    </a:lnTo>
                    <a:lnTo>
                      <a:pt x="386" y="620"/>
                    </a:lnTo>
                    <a:lnTo>
                      <a:pt x="185" y="838"/>
                    </a:lnTo>
                    <a:lnTo>
                      <a:pt x="18" y="1073"/>
                    </a:lnTo>
                    <a:lnTo>
                      <a:pt x="1" y="1123"/>
                    </a:lnTo>
                    <a:lnTo>
                      <a:pt x="1" y="1156"/>
                    </a:lnTo>
                    <a:lnTo>
                      <a:pt x="18" y="1190"/>
                    </a:lnTo>
                    <a:lnTo>
                      <a:pt x="51" y="1223"/>
                    </a:lnTo>
                    <a:lnTo>
                      <a:pt x="118" y="1223"/>
                    </a:lnTo>
                    <a:lnTo>
                      <a:pt x="168" y="1207"/>
                    </a:lnTo>
                    <a:lnTo>
                      <a:pt x="185" y="1190"/>
                    </a:lnTo>
                    <a:lnTo>
                      <a:pt x="353" y="972"/>
                    </a:lnTo>
                    <a:lnTo>
                      <a:pt x="537" y="771"/>
                    </a:lnTo>
                    <a:lnTo>
                      <a:pt x="738" y="604"/>
                    </a:lnTo>
                    <a:lnTo>
                      <a:pt x="956" y="470"/>
                    </a:lnTo>
                    <a:lnTo>
                      <a:pt x="1190" y="352"/>
                    </a:lnTo>
                    <a:lnTo>
                      <a:pt x="1442" y="269"/>
                    </a:lnTo>
                    <a:lnTo>
                      <a:pt x="1710" y="218"/>
                    </a:lnTo>
                    <a:lnTo>
                      <a:pt x="1978" y="202"/>
                    </a:lnTo>
                    <a:lnTo>
                      <a:pt x="2246" y="218"/>
                    </a:lnTo>
                    <a:lnTo>
                      <a:pt x="2514" y="269"/>
                    </a:lnTo>
                    <a:lnTo>
                      <a:pt x="2765" y="352"/>
                    </a:lnTo>
                    <a:lnTo>
                      <a:pt x="2999" y="470"/>
                    </a:lnTo>
                    <a:lnTo>
                      <a:pt x="3217" y="604"/>
                    </a:lnTo>
                    <a:lnTo>
                      <a:pt x="3418" y="771"/>
                    </a:lnTo>
                    <a:lnTo>
                      <a:pt x="3602" y="972"/>
                    </a:lnTo>
                    <a:lnTo>
                      <a:pt x="3770" y="1190"/>
                    </a:lnTo>
                    <a:lnTo>
                      <a:pt x="3803" y="1223"/>
                    </a:lnTo>
                    <a:lnTo>
                      <a:pt x="3854" y="1240"/>
                    </a:lnTo>
                    <a:lnTo>
                      <a:pt x="3904" y="1223"/>
                    </a:lnTo>
                    <a:lnTo>
                      <a:pt x="3937" y="1190"/>
                    </a:lnTo>
                    <a:lnTo>
                      <a:pt x="3937" y="1156"/>
                    </a:lnTo>
                    <a:lnTo>
                      <a:pt x="3937" y="1123"/>
                    </a:lnTo>
                    <a:lnTo>
                      <a:pt x="3937" y="1073"/>
                    </a:lnTo>
                    <a:lnTo>
                      <a:pt x="3753" y="838"/>
                    </a:lnTo>
                    <a:lnTo>
                      <a:pt x="3552" y="620"/>
                    </a:lnTo>
                    <a:lnTo>
                      <a:pt x="3334" y="436"/>
                    </a:lnTo>
                    <a:lnTo>
                      <a:pt x="3083" y="285"/>
                    </a:lnTo>
                    <a:lnTo>
                      <a:pt x="2832" y="168"/>
                    </a:lnTo>
                    <a:lnTo>
                      <a:pt x="2564" y="84"/>
                    </a:lnTo>
                    <a:lnTo>
                      <a:pt x="2262" y="17"/>
                    </a:lnTo>
                    <a:lnTo>
                      <a:pt x="1978"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48" name="Google Shape;10648;p13"/>
              <p:cNvSpPr/>
              <p:nvPr/>
            </p:nvSpPr>
            <p:spPr>
              <a:xfrm>
                <a:off x="2949200" y="3204850"/>
                <a:ext cx="98450" cy="31000"/>
              </a:xfrm>
              <a:custGeom>
                <a:avLst/>
                <a:gdLst/>
                <a:ahLst/>
                <a:cxnLst/>
                <a:rect l="l" t="t" r="r" b="b"/>
                <a:pathLst>
                  <a:path w="3938" h="1240" extrusionOk="0">
                    <a:moveTo>
                      <a:pt x="85" y="0"/>
                    </a:moveTo>
                    <a:lnTo>
                      <a:pt x="34" y="17"/>
                    </a:lnTo>
                    <a:lnTo>
                      <a:pt x="18" y="50"/>
                    </a:lnTo>
                    <a:lnTo>
                      <a:pt x="1" y="84"/>
                    </a:lnTo>
                    <a:lnTo>
                      <a:pt x="1" y="117"/>
                    </a:lnTo>
                    <a:lnTo>
                      <a:pt x="18" y="168"/>
                    </a:lnTo>
                    <a:lnTo>
                      <a:pt x="185" y="402"/>
                    </a:lnTo>
                    <a:lnTo>
                      <a:pt x="386" y="620"/>
                    </a:lnTo>
                    <a:lnTo>
                      <a:pt x="604" y="804"/>
                    </a:lnTo>
                    <a:lnTo>
                      <a:pt x="855" y="955"/>
                    </a:lnTo>
                    <a:lnTo>
                      <a:pt x="1107" y="1072"/>
                    </a:lnTo>
                    <a:lnTo>
                      <a:pt x="1391" y="1156"/>
                    </a:lnTo>
                    <a:lnTo>
                      <a:pt x="1676" y="1223"/>
                    </a:lnTo>
                    <a:lnTo>
                      <a:pt x="1961" y="1240"/>
                    </a:lnTo>
                    <a:lnTo>
                      <a:pt x="2262" y="1223"/>
                    </a:lnTo>
                    <a:lnTo>
                      <a:pt x="2547" y="1156"/>
                    </a:lnTo>
                    <a:lnTo>
                      <a:pt x="2815" y="1072"/>
                    </a:lnTo>
                    <a:lnTo>
                      <a:pt x="3083" y="955"/>
                    </a:lnTo>
                    <a:lnTo>
                      <a:pt x="3334" y="804"/>
                    </a:lnTo>
                    <a:lnTo>
                      <a:pt x="3552" y="620"/>
                    </a:lnTo>
                    <a:lnTo>
                      <a:pt x="3753" y="402"/>
                    </a:lnTo>
                    <a:lnTo>
                      <a:pt x="3921" y="168"/>
                    </a:lnTo>
                    <a:lnTo>
                      <a:pt x="3937" y="117"/>
                    </a:lnTo>
                    <a:lnTo>
                      <a:pt x="3937" y="84"/>
                    </a:lnTo>
                    <a:lnTo>
                      <a:pt x="3921" y="50"/>
                    </a:lnTo>
                    <a:lnTo>
                      <a:pt x="3887" y="17"/>
                    </a:lnTo>
                    <a:lnTo>
                      <a:pt x="3854" y="0"/>
                    </a:lnTo>
                    <a:lnTo>
                      <a:pt x="3820" y="17"/>
                    </a:lnTo>
                    <a:lnTo>
                      <a:pt x="3787" y="17"/>
                    </a:lnTo>
                    <a:lnTo>
                      <a:pt x="3753" y="50"/>
                    </a:lnTo>
                    <a:lnTo>
                      <a:pt x="3602" y="268"/>
                    </a:lnTo>
                    <a:lnTo>
                      <a:pt x="3418" y="469"/>
                    </a:lnTo>
                    <a:lnTo>
                      <a:pt x="3200" y="637"/>
                    </a:lnTo>
                    <a:lnTo>
                      <a:pt x="2983" y="771"/>
                    </a:lnTo>
                    <a:lnTo>
                      <a:pt x="2748" y="888"/>
                    </a:lnTo>
                    <a:lnTo>
                      <a:pt x="2497" y="972"/>
                    </a:lnTo>
                    <a:lnTo>
                      <a:pt x="2246" y="1022"/>
                    </a:lnTo>
                    <a:lnTo>
                      <a:pt x="1961" y="1039"/>
                    </a:lnTo>
                    <a:lnTo>
                      <a:pt x="1693" y="1022"/>
                    </a:lnTo>
                    <a:lnTo>
                      <a:pt x="1442" y="972"/>
                    </a:lnTo>
                    <a:lnTo>
                      <a:pt x="1190" y="888"/>
                    </a:lnTo>
                    <a:lnTo>
                      <a:pt x="956" y="771"/>
                    </a:lnTo>
                    <a:lnTo>
                      <a:pt x="721" y="637"/>
                    </a:lnTo>
                    <a:lnTo>
                      <a:pt x="520" y="469"/>
                    </a:lnTo>
                    <a:lnTo>
                      <a:pt x="336" y="268"/>
                    </a:lnTo>
                    <a:lnTo>
                      <a:pt x="185" y="50"/>
                    </a:lnTo>
                    <a:lnTo>
                      <a:pt x="152" y="17"/>
                    </a:lnTo>
                    <a:lnTo>
                      <a:pt x="118" y="17"/>
                    </a:lnTo>
                    <a:lnTo>
                      <a:pt x="85"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49" name="Google Shape;10649;p13"/>
              <p:cNvSpPr/>
              <p:nvPr/>
            </p:nvSpPr>
            <p:spPr>
              <a:xfrm>
                <a:off x="2986075" y="3194800"/>
                <a:ext cx="25150" cy="25150"/>
              </a:xfrm>
              <a:custGeom>
                <a:avLst/>
                <a:gdLst/>
                <a:ahLst/>
                <a:cxnLst/>
                <a:rect l="l" t="t" r="r" b="b"/>
                <a:pathLst>
                  <a:path w="1006" h="1006" extrusionOk="0">
                    <a:moveTo>
                      <a:pt x="402" y="0"/>
                    </a:moveTo>
                    <a:lnTo>
                      <a:pt x="302" y="34"/>
                    </a:lnTo>
                    <a:lnTo>
                      <a:pt x="218" y="84"/>
                    </a:lnTo>
                    <a:lnTo>
                      <a:pt x="134" y="151"/>
                    </a:lnTo>
                    <a:lnTo>
                      <a:pt x="84" y="218"/>
                    </a:lnTo>
                    <a:lnTo>
                      <a:pt x="34" y="302"/>
                    </a:lnTo>
                    <a:lnTo>
                      <a:pt x="0" y="402"/>
                    </a:lnTo>
                    <a:lnTo>
                      <a:pt x="0" y="503"/>
                    </a:lnTo>
                    <a:lnTo>
                      <a:pt x="0" y="603"/>
                    </a:lnTo>
                    <a:lnTo>
                      <a:pt x="34" y="704"/>
                    </a:lnTo>
                    <a:lnTo>
                      <a:pt x="84" y="787"/>
                    </a:lnTo>
                    <a:lnTo>
                      <a:pt x="134" y="854"/>
                    </a:lnTo>
                    <a:lnTo>
                      <a:pt x="218" y="921"/>
                    </a:lnTo>
                    <a:lnTo>
                      <a:pt x="302" y="972"/>
                    </a:lnTo>
                    <a:lnTo>
                      <a:pt x="402" y="1005"/>
                    </a:lnTo>
                    <a:lnTo>
                      <a:pt x="603" y="1005"/>
                    </a:lnTo>
                    <a:lnTo>
                      <a:pt x="704" y="972"/>
                    </a:lnTo>
                    <a:lnTo>
                      <a:pt x="787" y="921"/>
                    </a:lnTo>
                    <a:lnTo>
                      <a:pt x="854" y="854"/>
                    </a:lnTo>
                    <a:lnTo>
                      <a:pt x="921" y="787"/>
                    </a:lnTo>
                    <a:lnTo>
                      <a:pt x="972" y="704"/>
                    </a:lnTo>
                    <a:lnTo>
                      <a:pt x="988" y="603"/>
                    </a:lnTo>
                    <a:lnTo>
                      <a:pt x="1005" y="503"/>
                    </a:lnTo>
                    <a:lnTo>
                      <a:pt x="1005" y="402"/>
                    </a:lnTo>
                    <a:lnTo>
                      <a:pt x="972" y="318"/>
                    </a:lnTo>
                    <a:lnTo>
                      <a:pt x="955" y="285"/>
                    </a:lnTo>
                    <a:lnTo>
                      <a:pt x="921" y="268"/>
                    </a:lnTo>
                    <a:lnTo>
                      <a:pt x="888" y="251"/>
                    </a:lnTo>
                    <a:lnTo>
                      <a:pt x="838" y="268"/>
                    </a:lnTo>
                    <a:lnTo>
                      <a:pt x="804" y="285"/>
                    </a:lnTo>
                    <a:lnTo>
                      <a:pt x="787" y="318"/>
                    </a:lnTo>
                    <a:lnTo>
                      <a:pt x="771" y="352"/>
                    </a:lnTo>
                    <a:lnTo>
                      <a:pt x="787" y="385"/>
                    </a:lnTo>
                    <a:lnTo>
                      <a:pt x="804" y="452"/>
                    </a:lnTo>
                    <a:lnTo>
                      <a:pt x="804" y="503"/>
                    </a:lnTo>
                    <a:lnTo>
                      <a:pt x="804" y="570"/>
                    </a:lnTo>
                    <a:lnTo>
                      <a:pt x="787" y="620"/>
                    </a:lnTo>
                    <a:lnTo>
                      <a:pt x="754" y="670"/>
                    </a:lnTo>
                    <a:lnTo>
                      <a:pt x="720" y="720"/>
                    </a:lnTo>
                    <a:lnTo>
                      <a:pt x="670" y="754"/>
                    </a:lnTo>
                    <a:lnTo>
                      <a:pt x="620" y="787"/>
                    </a:lnTo>
                    <a:lnTo>
                      <a:pt x="570" y="804"/>
                    </a:lnTo>
                    <a:lnTo>
                      <a:pt x="436" y="804"/>
                    </a:lnTo>
                    <a:lnTo>
                      <a:pt x="385" y="787"/>
                    </a:lnTo>
                    <a:lnTo>
                      <a:pt x="335" y="754"/>
                    </a:lnTo>
                    <a:lnTo>
                      <a:pt x="285" y="720"/>
                    </a:lnTo>
                    <a:lnTo>
                      <a:pt x="251" y="670"/>
                    </a:lnTo>
                    <a:lnTo>
                      <a:pt x="218" y="620"/>
                    </a:lnTo>
                    <a:lnTo>
                      <a:pt x="201" y="570"/>
                    </a:lnTo>
                    <a:lnTo>
                      <a:pt x="201" y="503"/>
                    </a:lnTo>
                    <a:lnTo>
                      <a:pt x="201" y="436"/>
                    </a:lnTo>
                    <a:lnTo>
                      <a:pt x="218" y="385"/>
                    </a:lnTo>
                    <a:lnTo>
                      <a:pt x="251" y="335"/>
                    </a:lnTo>
                    <a:lnTo>
                      <a:pt x="285" y="285"/>
                    </a:lnTo>
                    <a:lnTo>
                      <a:pt x="335" y="251"/>
                    </a:lnTo>
                    <a:lnTo>
                      <a:pt x="385" y="218"/>
                    </a:lnTo>
                    <a:lnTo>
                      <a:pt x="436" y="201"/>
                    </a:lnTo>
                    <a:lnTo>
                      <a:pt x="553" y="201"/>
                    </a:lnTo>
                    <a:lnTo>
                      <a:pt x="620" y="218"/>
                    </a:lnTo>
                    <a:lnTo>
                      <a:pt x="653" y="235"/>
                    </a:lnTo>
                    <a:lnTo>
                      <a:pt x="687" y="218"/>
                    </a:lnTo>
                    <a:lnTo>
                      <a:pt x="720" y="201"/>
                    </a:lnTo>
                    <a:lnTo>
                      <a:pt x="737" y="168"/>
                    </a:lnTo>
                    <a:lnTo>
                      <a:pt x="754" y="117"/>
                    </a:lnTo>
                    <a:lnTo>
                      <a:pt x="737" y="84"/>
                    </a:lnTo>
                    <a:lnTo>
                      <a:pt x="720" y="50"/>
                    </a:lnTo>
                    <a:lnTo>
                      <a:pt x="687" y="34"/>
                    </a:lnTo>
                    <a:lnTo>
                      <a:pt x="603"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0650" name="Google Shape;10650;p13"/>
            <p:cNvSpPr/>
            <p:nvPr/>
          </p:nvSpPr>
          <p:spPr>
            <a:xfrm>
              <a:off x="4736218" y="3737148"/>
              <a:ext cx="305920" cy="394268"/>
            </a:xfrm>
            <a:custGeom>
              <a:avLst/>
              <a:gdLst/>
              <a:ahLst/>
              <a:cxnLst/>
              <a:rect l="l" t="t" r="r" b="b"/>
              <a:pathLst>
                <a:path w="3016" h="3887" extrusionOk="0">
                  <a:moveTo>
                    <a:pt x="2296" y="201"/>
                  </a:moveTo>
                  <a:lnTo>
                    <a:pt x="2446" y="235"/>
                  </a:lnTo>
                  <a:lnTo>
                    <a:pt x="2547" y="285"/>
                  </a:lnTo>
                  <a:lnTo>
                    <a:pt x="2647" y="369"/>
                  </a:lnTo>
                  <a:lnTo>
                    <a:pt x="2681" y="436"/>
                  </a:lnTo>
                  <a:lnTo>
                    <a:pt x="2731" y="503"/>
                  </a:lnTo>
                  <a:lnTo>
                    <a:pt x="2765" y="587"/>
                  </a:lnTo>
                  <a:lnTo>
                    <a:pt x="2798" y="687"/>
                  </a:lnTo>
                  <a:lnTo>
                    <a:pt x="2815" y="804"/>
                  </a:lnTo>
                  <a:lnTo>
                    <a:pt x="2815" y="905"/>
                  </a:lnTo>
                  <a:lnTo>
                    <a:pt x="2798" y="1022"/>
                  </a:lnTo>
                  <a:lnTo>
                    <a:pt x="2781" y="1123"/>
                  </a:lnTo>
                  <a:lnTo>
                    <a:pt x="2714" y="1307"/>
                  </a:lnTo>
                  <a:lnTo>
                    <a:pt x="2647" y="1491"/>
                  </a:lnTo>
                  <a:lnTo>
                    <a:pt x="2547" y="1709"/>
                  </a:lnTo>
                  <a:lnTo>
                    <a:pt x="2513" y="1809"/>
                  </a:lnTo>
                  <a:lnTo>
                    <a:pt x="2497" y="1927"/>
                  </a:lnTo>
                  <a:lnTo>
                    <a:pt x="2480" y="2061"/>
                  </a:lnTo>
                  <a:lnTo>
                    <a:pt x="2497" y="2211"/>
                  </a:lnTo>
                  <a:lnTo>
                    <a:pt x="2497" y="2463"/>
                  </a:lnTo>
                  <a:lnTo>
                    <a:pt x="2497" y="2630"/>
                  </a:lnTo>
                  <a:lnTo>
                    <a:pt x="2463" y="2814"/>
                  </a:lnTo>
                  <a:lnTo>
                    <a:pt x="2396" y="3200"/>
                  </a:lnTo>
                  <a:lnTo>
                    <a:pt x="2363" y="3351"/>
                  </a:lnTo>
                  <a:lnTo>
                    <a:pt x="2312" y="3468"/>
                  </a:lnTo>
                  <a:lnTo>
                    <a:pt x="2262" y="3568"/>
                  </a:lnTo>
                  <a:lnTo>
                    <a:pt x="2212" y="3635"/>
                  </a:lnTo>
                  <a:lnTo>
                    <a:pt x="2162" y="3669"/>
                  </a:lnTo>
                  <a:lnTo>
                    <a:pt x="2095" y="3686"/>
                  </a:lnTo>
                  <a:lnTo>
                    <a:pt x="2028" y="3669"/>
                  </a:lnTo>
                  <a:lnTo>
                    <a:pt x="1977" y="3635"/>
                  </a:lnTo>
                  <a:lnTo>
                    <a:pt x="1944" y="3585"/>
                  </a:lnTo>
                  <a:lnTo>
                    <a:pt x="1927" y="3518"/>
                  </a:lnTo>
                  <a:lnTo>
                    <a:pt x="1894" y="3334"/>
                  </a:lnTo>
                  <a:lnTo>
                    <a:pt x="1894" y="3116"/>
                  </a:lnTo>
                  <a:lnTo>
                    <a:pt x="1910" y="2848"/>
                  </a:lnTo>
                  <a:lnTo>
                    <a:pt x="1927" y="2697"/>
                  </a:lnTo>
                  <a:lnTo>
                    <a:pt x="1927" y="2563"/>
                  </a:lnTo>
                  <a:lnTo>
                    <a:pt x="1894" y="2396"/>
                  </a:lnTo>
                  <a:lnTo>
                    <a:pt x="1860" y="2312"/>
                  </a:lnTo>
                  <a:lnTo>
                    <a:pt x="1827" y="2245"/>
                  </a:lnTo>
                  <a:lnTo>
                    <a:pt x="1776" y="2178"/>
                  </a:lnTo>
                  <a:lnTo>
                    <a:pt x="1693" y="2128"/>
                  </a:lnTo>
                  <a:lnTo>
                    <a:pt x="1609" y="2094"/>
                  </a:lnTo>
                  <a:lnTo>
                    <a:pt x="1508" y="2077"/>
                  </a:lnTo>
                  <a:lnTo>
                    <a:pt x="1391" y="2094"/>
                  </a:lnTo>
                  <a:lnTo>
                    <a:pt x="1324" y="2111"/>
                  </a:lnTo>
                  <a:lnTo>
                    <a:pt x="1257" y="2161"/>
                  </a:lnTo>
                  <a:lnTo>
                    <a:pt x="1190" y="2228"/>
                  </a:lnTo>
                  <a:lnTo>
                    <a:pt x="1140" y="2312"/>
                  </a:lnTo>
                  <a:lnTo>
                    <a:pt x="1106" y="2429"/>
                  </a:lnTo>
                  <a:lnTo>
                    <a:pt x="1090" y="2563"/>
                  </a:lnTo>
                  <a:lnTo>
                    <a:pt x="1073" y="2697"/>
                  </a:lnTo>
                  <a:lnTo>
                    <a:pt x="1090" y="2848"/>
                  </a:lnTo>
                  <a:lnTo>
                    <a:pt x="1106" y="3116"/>
                  </a:lnTo>
                  <a:lnTo>
                    <a:pt x="1106" y="3334"/>
                  </a:lnTo>
                  <a:lnTo>
                    <a:pt x="1090" y="3518"/>
                  </a:lnTo>
                  <a:lnTo>
                    <a:pt x="1056" y="3585"/>
                  </a:lnTo>
                  <a:lnTo>
                    <a:pt x="1023" y="3635"/>
                  </a:lnTo>
                  <a:lnTo>
                    <a:pt x="972" y="3669"/>
                  </a:lnTo>
                  <a:lnTo>
                    <a:pt x="922" y="3686"/>
                  </a:lnTo>
                  <a:lnTo>
                    <a:pt x="855" y="3669"/>
                  </a:lnTo>
                  <a:lnTo>
                    <a:pt x="788" y="3635"/>
                  </a:lnTo>
                  <a:lnTo>
                    <a:pt x="738" y="3568"/>
                  </a:lnTo>
                  <a:lnTo>
                    <a:pt x="688" y="3468"/>
                  </a:lnTo>
                  <a:lnTo>
                    <a:pt x="654" y="3351"/>
                  </a:lnTo>
                  <a:lnTo>
                    <a:pt x="604" y="3200"/>
                  </a:lnTo>
                  <a:lnTo>
                    <a:pt x="537" y="2814"/>
                  </a:lnTo>
                  <a:lnTo>
                    <a:pt x="520" y="2630"/>
                  </a:lnTo>
                  <a:lnTo>
                    <a:pt x="520" y="2463"/>
                  </a:lnTo>
                  <a:lnTo>
                    <a:pt x="520" y="2211"/>
                  </a:lnTo>
                  <a:lnTo>
                    <a:pt x="520" y="2061"/>
                  </a:lnTo>
                  <a:lnTo>
                    <a:pt x="503" y="1927"/>
                  </a:lnTo>
                  <a:lnTo>
                    <a:pt x="487" y="1809"/>
                  </a:lnTo>
                  <a:lnTo>
                    <a:pt x="453" y="1709"/>
                  </a:lnTo>
                  <a:lnTo>
                    <a:pt x="369" y="1491"/>
                  </a:lnTo>
                  <a:lnTo>
                    <a:pt x="286" y="1307"/>
                  </a:lnTo>
                  <a:lnTo>
                    <a:pt x="219" y="1123"/>
                  </a:lnTo>
                  <a:lnTo>
                    <a:pt x="202" y="1022"/>
                  </a:lnTo>
                  <a:lnTo>
                    <a:pt x="202" y="905"/>
                  </a:lnTo>
                  <a:lnTo>
                    <a:pt x="202" y="804"/>
                  </a:lnTo>
                  <a:lnTo>
                    <a:pt x="219" y="687"/>
                  </a:lnTo>
                  <a:lnTo>
                    <a:pt x="235" y="587"/>
                  </a:lnTo>
                  <a:lnTo>
                    <a:pt x="286" y="503"/>
                  </a:lnTo>
                  <a:lnTo>
                    <a:pt x="319" y="436"/>
                  </a:lnTo>
                  <a:lnTo>
                    <a:pt x="369" y="369"/>
                  </a:lnTo>
                  <a:lnTo>
                    <a:pt x="470" y="285"/>
                  </a:lnTo>
                  <a:lnTo>
                    <a:pt x="570" y="235"/>
                  </a:lnTo>
                  <a:lnTo>
                    <a:pt x="704" y="201"/>
                  </a:lnTo>
                  <a:lnTo>
                    <a:pt x="838" y="201"/>
                  </a:lnTo>
                  <a:lnTo>
                    <a:pt x="972" y="235"/>
                  </a:lnTo>
                  <a:lnTo>
                    <a:pt x="1090" y="268"/>
                  </a:lnTo>
                  <a:lnTo>
                    <a:pt x="1291" y="335"/>
                  </a:lnTo>
                  <a:lnTo>
                    <a:pt x="1391" y="352"/>
                  </a:lnTo>
                  <a:lnTo>
                    <a:pt x="1626" y="352"/>
                  </a:lnTo>
                  <a:lnTo>
                    <a:pt x="1726" y="335"/>
                  </a:lnTo>
                  <a:lnTo>
                    <a:pt x="1910" y="268"/>
                  </a:lnTo>
                  <a:lnTo>
                    <a:pt x="2044" y="235"/>
                  </a:lnTo>
                  <a:lnTo>
                    <a:pt x="2162" y="201"/>
                  </a:lnTo>
                  <a:close/>
                  <a:moveTo>
                    <a:pt x="688" y="0"/>
                  </a:moveTo>
                  <a:lnTo>
                    <a:pt x="587" y="17"/>
                  </a:lnTo>
                  <a:lnTo>
                    <a:pt x="503" y="51"/>
                  </a:lnTo>
                  <a:lnTo>
                    <a:pt x="369" y="118"/>
                  </a:lnTo>
                  <a:lnTo>
                    <a:pt x="286" y="168"/>
                  </a:lnTo>
                  <a:lnTo>
                    <a:pt x="219" y="235"/>
                  </a:lnTo>
                  <a:lnTo>
                    <a:pt x="152" y="302"/>
                  </a:lnTo>
                  <a:lnTo>
                    <a:pt x="101" y="402"/>
                  </a:lnTo>
                  <a:lnTo>
                    <a:pt x="51" y="520"/>
                  </a:lnTo>
                  <a:lnTo>
                    <a:pt x="18" y="654"/>
                  </a:lnTo>
                  <a:lnTo>
                    <a:pt x="1" y="788"/>
                  </a:lnTo>
                  <a:lnTo>
                    <a:pt x="1" y="922"/>
                  </a:lnTo>
                  <a:lnTo>
                    <a:pt x="1" y="1039"/>
                  </a:lnTo>
                  <a:lnTo>
                    <a:pt x="34" y="1156"/>
                  </a:lnTo>
                  <a:lnTo>
                    <a:pt x="101" y="1374"/>
                  </a:lnTo>
                  <a:lnTo>
                    <a:pt x="185" y="1575"/>
                  </a:lnTo>
                  <a:lnTo>
                    <a:pt x="269" y="1759"/>
                  </a:lnTo>
                  <a:lnTo>
                    <a:pt x="286" y="1860"/>
                  </a:lnTo>
                  <a:lnTo>
                    <a:pt x="319" y="1943"/>
                  </a:lnTo>
                  <a:lnTo>
                    <a:pt x="319" y="2061"/>
                  </a:lnTo>
                  <a:lnTo>
                    <a:pt x="319" y="2195"/>
                  </a:lnTo>
                  <a:lnTo>
                    <a:pt x="319" y="2479"/>
                  </a:lnTo>
                  <a:lnTo>
                    <a:pt x="319" y="2647"/>
                  </a:lnTo>
                  <a:lnTo>
                    <a:pt x="336" y="2848"/>
                  </a:lnTo>
                  <a:lnTo>
                    <a:pt x="403" y="3233"/>
                  </a:lnTo>
                  <a:lnTo>
                    <a:pt x="453" y="3401"/>
                  </a:lnTo>
                  <a:lnTo>
                    <a:pt x="503" y="3552"/>
                  </a:lnTo>
                  <a:lnTo>
                    <a:pt x="587" y="3686"/>
                  </a:lnTo>
                  <a:lnTo>
                    <a:pt x="671" y="3803"/>
                  </a:lnTo>
                  <a:lnTo>
                    <a:pt x="721" y="3836"/>
                  </a:lnTo>
                  <a:lnTo>
                    <a:pt x="788" y="3870"/>
                  </a:lnTo>
                  <a:lnTo>
                    <a:pt x="838" y="3887"/>
                  </a:lnTo>
                  <a:lnTo>
                    <a:pt x="989" y="3887"/>
                  </a:lnTo>
                  <a:lnTo>
                    <a:pt x="1056" y="3853"/>
                  </a:lnTo>
                  <a:lnTo>
                    <a:pt x="1123" y="3820"/>
                  </a:lnTo>
                  <a:lnTo>
                    <a:pt x="1173" y="3769"/>
                  </a:lnTo>
                  <a:lnTo>
                    <a:pt x="1224" y="3702"/>
                  </a:lnTo>
                  <a:lnTo>
                    <a:pt x="1257" y="3619"/>
                  </a:lnTo>
                  <a:lnTo>
                    <a:pt x="1291" y="3518"/>
                  </a:lnTo>
                  <a:lnTo>
                    <a:pt x="1307" y="3401"/>
                  </a:lnTo>
                  <a:lnTo>
                    <a:pt x="1307" y="3149"/>
                  </a:lnTo>
                  <a:lnTo>
                    <a:pt x="1291" y="2831"/>
                  </a:lnTo>
                  <a:lnTo>
                    <a:pt x="1274" y="2697"/>
                  </a:lnTo>
                  <a:lnTo>
                    <a:pt x="1274" y="2597"/>
                  </a:lnTo>
                  <a:lnTo>
                    <a:pt x="1291" y="2479"/>
                  </a:lnTo>
                  <a:lnTo>
                    <a:pt x="1324" y="2412"/>
                  </a:lnTo>
                  <a:lnTo>
                    <a:pt x="1358" y="2345"/>
                  </a:lnTo>
                  <a:lnTo>
                    <a:pt x="1391" y="2312"/>
                  </a:lnTo>
                  <a:lnTo>
                    <a:pt x="1425" y="2295"/>
                  </a:lnTo>
                  <a:lnTo>
                    <a:pt x="1458" y="2278"/>
                  </a:lnTo>
                  <a:lnTo>
                    <a:pt x="1559" y="2278"/>
                  </a:lnTo>
                  <a:lnTo>
                    <a:pt x="1592" y="2295"/>
                  </a:lnTo>
                  <a:lnTo>
                    <a:pt x="1626" y="2312"/>
                  </a:lnTo>
                  <a:lnTo>
                    <a:pt x="1659" y="2345"/>
                  </a:lnTo>
                  <a:lnTo>
                    <a:pt x="1693" y="2412"/>
                  </a:lnTo>
                  <a:lnTo>
                    <a:pt x="1709" y="2479"/>
                  </a:lnTo>
                  <a:lnTo>
                    <a:pt x="1726" y="2597"/>
                  </a:lnTo>
                  <a:lnTo>
                    <a:pt x="1726" y="2714"/>
                  </a:lnTo>
                  <a:lnTo>
                    <a:pt x="1709" y="2831"/>
                  </a:lnTo>
                  <a:lnTo>
                    <a:pt x="1693" y="3149"/>
                  </a:lnTo>
                  <a:lnTo>
                    <a:pt x="1709" y="3401"/>
                  </a:lnTo>
                  <a:lnTo>
                    <a:pt x="1726" y="3518"/>
                  </a:lnTo>
                  <a:lnTo>
                    <a:pt x="1743" y="3619"/>
                  </a:lnTo>
                  <a:lnTo>
                    <a:pt x="1776" y="3702"/>
                  </a:lnTo>
                  <a:lnTo>
                    <a:pt x="1843" y="3769"/>
                  </a:lnTo>
                  <a:lnTo>
                    <a:pt x="1894" y="3820"/>
                  </a:lnTo>
                  <a:lnTo>
                    <a:pt x="1961" y="3853"/>
                  </a:lnTo>
                  <a:lnTo>
                    <a:pt x="2028" y="3887"/>
                  </a:lnTo>
                  <a:lnTo>
                    <a:pt x="2162" y="3887"/>
                  </a:lnTo>
                  <a:lnTo>
                    <a:pt x="2229" y="3870"/>
                  </a:lnTo>
                  <a:lnTo>
                    <a:pt x="2279" y="3836"/>
                  </a:lnTo>
                  <a:lnTo>
                    <a:pt x="2329" y="3803"/>
                  </a:lnTo>
                  <a:lnTo>
                    <a:pt x="2430" y="3686"/>
                  </a:lnTo>
                  <a:lnTo>
                    <a:pt x="2497" y="3552"/>
                  </a:lnTo>
                  <a:lnTo>
                    <a:pt x="2564" y="3401"/>
                  </a:lnTo>
                  <a:lnTo>
                    <a:pt x="2597" y="3233"/>
                  </a:lnTo>
                  <a:lnTo>
                    <a:pt x="2664" y="2848"/>
                  </a:lnTo>
                  <a:lnTo>
                    <a:pt x="2681" y="2647"/>
                  </a:lnTo>
                  <a:lnTo>
                    <a:pt x="2698" y="2479"/>
                  </a:lnTo>
                  <a:lnTo>
                    <a:pt x="2698" y="2195"/>
                  </a:lnTo>
                  <a:lnTo>
                    <a:pt x="2681" y="2061"/>
                  </a:lnTo>
                  <a:lnTo>
                    <a:pt x="2698" y="1943"/>
                  </a:lnTo>
                  <a:lnTo>
                    <a:pt x="2714" y="1860"/>
                  </a:lnTo>
                  <a:lnTo>
                    <a:pt x="2748" y="1759"/>
                  </a:lnTo>
                  <a:lnTo>
                    <a:pt x="2832" y="1575"/>
                  </a:lnTo>
                  <a:lnTo>
                    <a:pt x="2915" y="1374"/>
                  </a:lnTo>
                  <a:lnTo>
                    <a:pt x="2982" y="1156"/>
                  </a:lnTo>
                  <a:lnTo>
                    <a:pt x="2999" y="1039"/>
                  </a:lnTo>
                  <a:lnTo>
                    <a:pt x="3016" y="922"/>
                  </a:lnTo>
                  <a:lnTo>
                    <a:pt x="3016" y="788"/>
                  </a:lnTo>
                  <a:lnTo>
                    <a:pt x="2982" y="654"/>
                  </a:lnTo>
                  <a:lnTo>
                    <a:pt x="2949" y="520"/>
                  </a:lnTo>
                  <a:lnTo>
                    <a:pt x="2899" y="402"/>
                  </a:lnTo>
                  <a:lnTo>
                    <a:pt x="2848" y="302"/>
                  </a:lnTo>
                  <a:lnTo>
                    <a:pt x="2781" y="235"/>
                  </a:lnTo>
                  <a:lnTo>
                    <a:pt x="2714" y="168"/>
                  </a:lnTo>
                  <a:lnTo>
                    <a:pt x="2647" y="118"/>
                  </a:lnTo>
                  <a:lnTo>
                    <a:pt x="2513" y="51"/>
                  </a:lnTo>
                  <a:lnTo>
                    <a:pt x="2413" y="17"/>
                  </a:lnTo>
                  <a:lnTo>
                    <a:pt x="2329" y="0"/>
                  </a:lnTo>
                  <a:lnTo>
                    <a:pt x="2145" y="0"/>
                  </a:lnTo>
                  <a:lnTo>
                    <a:pt x="1994" y="34"/>
                  </a:lnTo>
                  <a:lnTo>
                    <a:pt x="1860" y="84"/>
                  </a:lnTo>
                  <a:lnTo>
                    <a:pt x="1676" y="134"/>
                  </a:lnTo>
                  <a:lnTo>
                    <a:pt x="1592" y="151"/>
                  </a:lnTo>
                  <a:lnTo>
                    <a:pt x="1408" y="151"/>
                  </a:lnTo>
                  <a:lnTo>
                    <a:pt x="1324" y="134"/>
                  </a:lnTo>
                  <a:lnTo>
                    <a:pt x="1157" y="84"/>
                  </a:lnTo>
                  <a:lnTo>
                    <a:pt x="1006" y="34"/>
                  </a:lnTo>
                  <a:lnTo>
                    <a:pt x="855"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10651" name="Google Shape;10651;p13"/>
            <p:cNvGrpSpPr/>
            <p:nvPr/>
          </p:nvGrpSpPr>
          <p:grpSpPr>
            <a:xfrm>
              <a:off x="7258495" y="3705713"/>
              <a:ext cx="354591" cy="441659"/>
              <a:chOff x="3721825" y="1434300"/>
              <a:chExt cx="76675" cy="95500"/>
            </a:xfrm>
          </p:grpSpPr>
          <p:sp>
            <p:nvSpPr>
              <p:cNvPr id="10652" name="Google Shape;10652;p13"/>
              <p:cNvSpPr/>
              <p:nvPr/>
            </p:nvSpPr>
            <p:spPr>
              <a:xfrm>
                <a:off x="3721825" y="1434300"/>
                <a:ext cx="76675" cy="95500"/>
              </a:xfrm>
              <a:custGeom>
                <a:avLst/>
                <a:gdLst/>
                <a:ahLst/>
                <a:cxnLst/>
                <a:rect l="l" t="t" r="r" b="b"/>
                <a:pathLst>
                  <a:path w="3067" h="3820" extrusionOk="0">
                    <a:moveTo>
                      <a:pt x="1542" y="268"/>
                    </a:moveTo>
                    <a:lnTo>
                      <a:pt x="1643" y="352"/>
                    </a:lnTo>
                    <a:lnTo>
                      <a:pt x="1743" y="436"/>
                    </a:lnTo>
                    <a:lnTo>
                      <a:pt x="1860" y="503"/>
                    </a:lnTo>
                    <a:lnTo>
                      <a:pt x="1994" y="553"/>
                    </a:lnTo>
                    <a:lnTo>
                      <a:pt x="2128" y="603"/>
                    </a:lnTo>
                    <a:lnTo>
                      <a:pt x="2279" y="637"/>
                    </a:lnTo>
                    <a:lnTo>
                      <a:pt x="2447" y="654"/>
                    </a:lnTo>
                    <a:lnTo>
                      <a:pt x="2597" y="670"/>
                    </a:lnTo>
                    <a:lnTo>
                      <a:pt x="2865" y="670"/>
                    </a:lnTo>
                    <a:lnTo>
                      <a:pt x="2865" y="2295"/>
                    </a:lnTo>
                    <a:lnTo>
                      <a:pt x="2865" y="2312"/>
                    </a:lnTo>
                    <a:lnTo>
                      <a:pt x="2865" y="2396"/>
                    </a:lnTo>
                    <a:lnTo>
                      <a:pt x="2832" y="2496"/>
                    </a:lnTo>
                    <a:lnTo>
                      <a:pt x="2798" y="2580"/>
                    </a:lnTo>
                    <a:lnTo>
                      <a:pt x="2748" y="2664"/>
                    </a:lnTo>
                    <a:lnTo>
                      <a:pt x="2614" y="2848"/>
                    </a:lnTo>
                    <a:lnTo>
                      <a:pt x="2430" y="3032"/>
                    </a:lnTo>
                    <a:lnTo>
                      <a:pt x="2229" y="3200"/>
                    </a:lnTo>
                    <a:lnTo>
                      <a:pt x="2011" y="3350"/>
                    </a:lnTo>
                    <a:lnTo>
                      <a:pt x="1777" y="3484"/>
                    </a:lnTo>
                    <a:lnTo>
                      <a:pt x="1542" y="3618"/>
                    </a:lnTo>
                    <a:lnTo>
                      <a:pt x="1308" y="3484"/>
                    </a:lnTo>
                    <a:lnTo>
                      <a:pt x="1073" y="3350"/>
                    </a:lnTo>
                    <a:lnTo>
                      <a:pt x="839" y="3200"/>
                    </a:lnTo>
                    <a:lnTo>
                      <a:pt x="638" y="3032"/>
                    </a:lnTo>
                    <a:lnTo>
                      <a:pt x="470" y="2848"/>
                    </a:lnTo>
                    <a:lnTo>
                      <a:pt x="336" y="2664"/>
                    </a:lnTo>
                    <a:lnTo>
                      <a:pt x="286" y="2580"/>
                    </a:lnTo>
                    <a:lnTo>
                      <a:pt x="235" y="2496"/>
                    </a:lnTo>
                    <a:lnTo>
                      <a:pt x="219" y="2396"/>
                    </a:lnTo>
                    <a:lnTo>
                      <a:pt x="219" y="2312"/>
                    </a:lnTo>
                    <a:lnTo>
                      <a:pt x="202" y="2295"/>
                    </a:lnTo>
                    <a:lnTo>
                      <a:pt x="219" y="2295"/>
                    </a:lnTo>
                    <a:lnTo>
                      <a:pt x="219" y="670"/>
                    </a:lnTo>
                    <a:lnTo>
                      <a:pt x="470" y="670"/>
                    </a:lnTo>
                    <a:lnTo>
                      <a:pt x="638" y="654"/>
                    </a:lnTo>
                    <a:lnTo>
                      <a:pt x="788" y="637"/>
                    </a:lnTo>
                    <a:lnTo>
                      <a:pt x="939" y="603"/>
                    </a:lnTo>
                    <a:lnTo>
                      <a:pt x="1090" y="553"/>
                    </a:lnTo>
                    <a:lnTo>
                      <a:pt x="1207" y="503"/>
                    </a:lnTo>
                    <a:lnTo>
                      <a:pt x="1341" y="436"/>
                    </a:lnTo>
                    <a:lnTo>
                      <a:pt x="1442" y="352"/>
                    </a:lnTo>
                    <a:lnTo>
                      <a:pt x="1542" y="268"/>
                    </a:lnTo>
                    <a:close/>
                    <a:moveTo>
                      <a:pt x="1542" y="0"/>
                    </a:moveTo>
                    <a:lnTo>
                      <a:pt x="1492" y="17"/>
                    </a:lnTo>
                    <a:lnTo>
                      <a:pt x="1458" y="51"/>
                    </a:lnTo>
                    <a:lnTo>
                      <a:pt x="1375" y="134"/>
                    </a:lnTo>
                    <a:lnTo>
                      <a:pt x="1291" y="218"/>
                    </a:lnTo>
                    <a:lnTo>
                      <a:pt x="1174" y="285"/>
                    </a:lnTo>
                    <a:lnTo>
                      <a:pt x="1056" y="352"/>
                    </a:lnTo>
                    <a:lnTo>
                      <a:pt x="922" y="402"/>
                    </a:lnTo>
                    <a:lnTo>
                      <a:pt x="788" y="436"/>
                    </a:lnTo>
                    <a:lnTo>
                      <a:pt x="638" y="453"/>
                    </a:lnTo>
                    <a:lnTo>
                      <a:pt x="470" y="469"/>
                    </a:lnTo>
                    <a:lnTo>
                      <a:pt x="68" y="469"/>
                    </a:lnTo>
                    <a:lnTo>
                      <a:pt x="34" y="486"/>
                    </a:lnTo>
                    <a:lnTo>
                      <a:pt x="18" y="520"/>
                    </a:lnTo>
                    <a:lnTo>
                      <a:pt x="18" y="570"/>
                    </a:lnTo>
                    <a:lnTo>
                      <a:pt x="18" y="2278"/>
                    </a:lnTo>
                    <a:lnTo>
                      <a:pt x="1" y="2295"/>
                    </a:lnTo>
                    <a:lnTo>
                      <a:pt x="1" y="2312"/>
                    </a:lnTo>
                    <a:lnTo>
                      <a:pt x="18" y="2312"/>
                    </a:lnTo>
                    <a:lnTo>
                      <a:pt x="18" y="2412"/>
                    </a:lnTo>
                    <a:lnTo>
                      <a:pt x="51" y="2530"/>
                    </a:lnTo>
                    <a:lnTo>
                      <a:pt x="118" y="2697"/>
                    </a:lnTo>
                    <a:lnTo>
                      <a:pt x="235" y="2881"/>
                    </a:lnTo>
                    <a:lnTo>
                      <a:pt x="319" y="2999"/>
                    </a:lnTo>
                    <a:lnTo>
                      <a:pt x="420" y="3099"/>
                    </a:lnTo>
                    <a:lnTo>
                      <a:pt x="537" y="3216"/>
                    </a:lnTo>
                    <a:lnTo>
                      <a:pt x="688" y="3334"/>
                    </a:lnTo>
                    <a:lnTo>
                      <a:pt x="855" y="3451"/>
                    </a:lnTo>
                    <a:lnTo>
                      <a:pt x="1040" y="3568"/>
                    </a:lnTo>
                    <a:lnTo>
                      <a:pt x="1257" y="3685"/>
                    </a:lnTo>
                    <a:lnTo>
                      <a:pt x="1492" y="3819"/>
                    </a:lnTo>
                    <a:lnTo>
                      <a:pt x="1576" y="3819"/>
                    </a:lnTo>
                    <a:lnTo>
                      <a:pt x="1827" y="3685"/>
                    </a:lnTo>
                    <a:lnTo>
                      <a:pt x="2045" y="3568"/>
                    </a:lnTo>
                    <a:lnTo>
                      <a:pt x="2229" y="3451"/>
                    </a:lnTo>
                    <a:lnTo>
                      <a:pt x="2396" y="3334"/>
                    </a:lnTo>
                    <a:lnTo>
                      <a:pt x="2530" y="3216"/>
                    </a:lnTo>
                    <a:lnTo>
                      <a:pt x="2648" y="3099"/>
                    </a:lnTo>
                    <a:lnTo>
                      <a:pt x="2748" y="2999"/>
                    </a:lnTo>
                    <a:lnTo>
                      <a:pt x="2832" y="2881"/>
                    </a:lnTo>
                    <a:lnTo>
                      <a:pt x="2966" y="2697"/>
                    </a:lnTo>
                    <a:lnTo>
                      <a:pt x="3033" y="2530"/>
                    </a:lnTo>
                    <a:lnTo>
                      <a:pt x="3066" y="2412"/>
                    </a:lnTo>
                    <a:lnTo>
                      <a:pt x="3066" y="2312"/>
                    </a:lnTo>
                    <a:lnTo>
                      <a:pt x="3066" y="2295"/>
                    </a:lnTo>
                    <a:lnTo>
                      <a:pt x="3066" y="2278"/>
                    </a:lnTo>
                    <a:lnTo>
                      <a:pt x="3066" y="570"/>
                    </a:lnTo>
                    <a:lnTo>
                      <a:pt x="3066" y="520"/>
                    </a:lnTo>
                    <a:lnTo>
                      <a:pt x="3033" y="486"/>
                    </a:lnTo>
                    <a:lnTo>
                      <a:pt x="2999" y="469"/>
                    </a:lnTo>
                    <a:lnTo>
                      <a:pt x="2597" y="469"/>
                    </a:lnTo>
                    <a:lnTo>
                      <a:pt x="2447" y="453"/>
                    </a:lnTo>
                    <a:lnTo>
                      <a:pt x="2296" y="436"/>
                    </a:lnTo>
                    <a:lnTo>
                      <a:pt x="2145" y="402"/>
                    </a:lnTo>
                    <a:lnTo>
                      <a:pt x="2028" y="352"/>
                    </a:lnTo>
                    <a:lnTo>
                      <a:pt x="1894" y="285"/>
                    </a:lnTo>
                    <a:lnTo>
                      <a:pt x="1793" y="218"/>
                    </a:lnTo>
                    <a:lnTo>
                      <a:pt x="1693" y="134"/>
                    </a:lnTo>
                    <a:lnTo>
                      <a:pt x="1626" y="51"/>
                    </a:lnTo>
                    <a:lnTo>
                      <a:pt x="1576" y="17"/>
                    </a:lnTo>
                    <a:lnTo>
                      <a:pt x="1542"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53" name="Google Shape;10653;p13"/>
              <p:cNvSpPr/>
              <p:nvPr/>
            </p:nvSpPr>
            <p:spPr>
              <a:xfrm>
                <a:off x="3744025" y="1467375"/>
                <a:ext cx="36050" cy="32275"/>
              </a:xfrm>
              <a:custGeom>
                <a:avLst/>
                <a:gdLst/>
                <a:ahLst/>
                <a:cxnLst/>
                <a:rect l="l" t="t" r="r" b="b"/>
                <a:pathLst>
                  <a:path w="1442" h="1291" extrusionOk="0">
                    <a:moveTo>
                      <a:pt x="1341" y="1"/>
                    </a:moveTo>
                    <a:lnTo>
                      <a:pt x="1291" y="17"/>
                    </a:lnTo>
                    <a:lnTo>
                      <a:pt x="1274" y="51"/>
                    </a:lnTo>
                    <a:lnTo>
                      <a:pt x="537" y="1039"/>
                    </a:lnTo>
                    <a:lnTo>
                      <a:pt x="168" y="671"/>
                    </a:lnTo>
                    <a:lnTo>
                      <a:pt x="135" y="654"/>
                    </a:lnTo>
                    <a:lnTo>
                      <a:pt x="101" y="637"/>
                    </a:lnTo>
                    <a:lnTo>
                      <a:pt x="51" y="654"/>
                    </a:lnTo>
                    <a:lnTo>
                      <a:pt x="18" y="671"/>
                    </a:lnTo>
                    <a:lnTo>
                      <a:pt x="1" y="704"/>
                    </a:lnTo>
                    <a:lnTo>
                      <a:pt x="1" y="738"/>
                    </a:lnTo>
                    <a:lnTo>
                      <a:pt x="1" y="771"/>
                    </a:lnTo>
                    <a:lnTo>
                      <a:pt x="18" y="805"/>
                    </a:lnTo>
                    <a:lnTo>
                      <a:pt x="470" y="1257"/>
                    </a:lnTo>
                    <a:lnTo>
                      <a:pt x="503" y="1274"/>
                    </a:lnTo>
                    <a:lnTo>
                      <a:pt x="537" y="1290"/>
                    </a:lnTo>
                    <a:lnTo>
                      <a:pt x="554" y="1290"/>
                    </a:lnTo>
                    <a:lnTo>
                      <a:pt x="587" y="1274"/>
                    </a:lnTo>
                    <a:lnTo>
                      <a:pt x="621" y="1240"/>
                    </a:lnTo>
                    <a:lnTo>
                      <a:pt x="1425" y="168"/>
                    </a:lnTo>
                    <a:lnTo>
                      <a:pt x="1441" y="135"/>
                    </a:lnTo>
                    <a:lnTo>
                      <a:pt x="1441" y="84"/>
                    </a:lnTo>
                    <a:lnTo>
                      <a:pt x="1441" y="51"/>
                    </a:lnTo>
                    <a:lnTo>
                      <a:pt x="1408" y="17"/>
                    </a:lnTo>
                    <a:lnTo>
                      <a:pt x="1374"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Tree>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10657"/>
        <p:cNvGrpSpPr/>
        <p:nvPr/>
      </p:nvGrpSpPr>
      <p:grpSpPr>
        <a:xfrm>
          <a:off x="0" y="0"/>
          <a:ext cx="0" cy="0"/>
          <a:chOff x="0" y="0"/>
          <a:chExt cx="0" cy="0"/>
        </a:xfrm>
      </p:grpSpPr>
      <p:pic>
        <p:nvPicPr>
          <p:cNvPr id="10658" name="Google Shape;10658;p184"/>
          <p:cNvPicPr preferRelativeResize="0"/>
          <p:nvPr/>
        </p:nvPicPr>
        <p:blipFill rotWithShape="1">
          <a:blip r:embed="rId3">
            <a:alphaModFix/>
          </a:blip>
          <a:srcRect l="18849" r="27777"/>
          <a:stretch/>
        </p:blipFill>
        <p:spPr>
          <a:xfrm>
            <a:off x="5026199" y="0"/>
            <a:ext cx="4117801" cy="5143500"/>
          </a:xfrm>
          <a:prstGeom prst="rect">
            <a:avLst/>
          </a:prstGeom>
          <a:noFill/>
          <a:ln>
            <a:noFill/>
          </a:ln>
        </p:spPr>
      </p:pic>
      <p:sp>
        <p:nvSpPr>
          <p:cNvPr id="10659" name="Google Shape;10659;p184"/>
          <p:cNvSpPr txBox="1">
            <a:spLocks noGrp="1"/>
          </p:cNvSpPr>
          <p:nvPr>
            <p:ph type="title"/>
          </p:nvPr>
        </p:nvSpPr>
        <p:spPr>
          <a:xfrm>
            <a:off x="599073" y="293548"/>
            <a:ext cx="4227900" cy="586669"/>
          </a:xfrm>
          <a:prstGeom prst="rect">
            <a:avLst/>
          </a:prstGeom>
          <a:noFill/>
          <a:ln>
            <a:noFill/>
          </a:ln>
        </p:spPr>
        <p:txBody>
          <a:bodyPr spcFirstLastPara="1" wrap="square" lIns="91425" tIns="91425" rIns="91425" bIns="91425" anchor="t" anchorCtr="0">
            <a:normAutofit fontScale="90000"/>
          </a:bodyPr>
          <a:lstStyle/>
          <a:p>
            <a:pPr marL="0" lvl="0" indent="0" algn="l" rtl="0">
              <a:lnSpc>
                <a:spcPct val="100000"/>
              </a:lnSpc>
              <a:spcBef>
                <a:spcPts val="0"/>
              </a:spcBef>
              <a:spcAft>
                <a:spcPts val="0"/>
              </a:spcAft>
              <a:buSzPct val="111111"/>
              <a:buNone/>
            </a:pPr>
            <a:r>
              <a:rPr lang="en"/>
              <a:t>IRS Regulations</a:t>
            </a:r>
            <a:endParaRPr/>
          </a:p>
        </p:txBody>
      </p:sp>
      <p:sp>
        <p:nvSpPr>
          <p:cNvPr id="10660" name="Google Shape;10660;p184"/>
          <p:cNvSpPr txBox="1">
            <a:spLocks noGrp="1"/>
          </p:cNvSpPr>
          <p:nvPr>
            <p:ph type="body" idx="1"/>
          </p:nvPr>
        </p:nvSpPr>
        <p:spPr>
          <a:xfrm>
            <a:off x="599073" y="1145136"/>
            <a:ext cx="3972928" cy="3354714"/>
          </a:xfrm>
          <a:prstGeom prst="rect">
            <a:avLst/>
          </a:prstGeom>
          <a:noFill/>
          <a:ln>
            <a:noFill/>
          </a:ln>
        </p:spPr>
        <p:txBody>
          <a:bodyPr spcFirstLastPara="1" wrap="square" lIns="91425" tIns="91425" rIns="91425" bIns="91425" anchor="t" anchorCtr="0">
            <a:normAutofit/>
          </a:bodyPr>
          <a:lstStyle/>
          <a:p>
            <a:pPr marL="0" lvl="0" indent="0" algn="l" rtl="0">
              <a:lnSpc>
                <a:spcPct val="115000"/>
              </a:lnSpc>
              <a:spcBef>
                <a:spcPts val="0"/>
              </a:spcBef>
              <a:spcAft>
                <a:spcPts val="0"/>
              </a:spcAft>
              <a:buSzPts val="1600"/>
              <a:buNone/>
            </a:pPr>
            <a:r>
              <a:rPr lang="en"/>
              <a:t>Qualifying status changes include:</a:t>
            </a:r>
            <a:endParaRPr/>
          </a:p>
          <a:p>
            <a:pPr marL="219456" lvl="0" indent="-185928" algn="l" rtl="0">
              <a:lnSpc>
                <a:spcPct val="115000"/>
              </a:lnSpc>
              <a:spcBef>
                <a:spcPts val="2400"/>
              </a:spcBef>
              <a:spcAft>
                <a:spcPts val="0"/>
              </a:spcAft>
              <a:buSzPts val="1200"/>
              <a:buChar char="●"/>
            </a:pPr>
            <a:r>
              <a:rPr lang="en" sz="1200" b="1">
                <a:solidFill>
                  <a:schemeClr val="accent1"/>
                </a:solidFill>
              </a:rPr>
              <a:t>Elections cannot </a:t>
            </a:r>
            <a:r>
              <a:rPr lang="en" sz="1200">
                <a:solidFill>
                  <a:schemeClr val="dk2"/>
                </a:solidFill>
              </a:rPr>
              <a:t>be changed mid-year</a:t>
            </a:r>
            <a:endParaRPr sz="1200">
              <a:solidFill>
                <a:schemeClr val="dk2"/>
              </a:solidFill>
            </a:endParaRPr>
          </a:p>
          <a:p>
            <a:pPr marL="219456" lvl="0" indent="-185928" algn="l" rtl="0">
              <a:lnSpc>
                <a:spcPct val="115000"/>
              </a:lnSpc>
              <a:spcBef>
                <a:spcPts val="1200"/>
              </a:spcBef>
              <a:spcAft>
                <a:spcPts val="0"/>
              </a:spcAft>
              <a:buSzPts val="1200"/>
              <a:buChar char="●"/>
            </a:pPr>
            <a:r>
              <a:rPr lang="en" sz="1200" b="1">
                <a:solidFill>
                  <a:schemeClr val="accent1"/>
                </a:solidFill>
              </a:rPr>
              <a:t>Qualifying </a:t>
            </a:r>
            <a:r>
              <a:rPr lang="en" sz="1200">
                <a:solidFill>
                  <a:schemeClr val="dk2"/>
                </a:solidFill>
              </a:rPr>
              <a:t>status changes</a:t>
            </a:r>
            <a:endParaRPr/>
          </a:p>
          <a:p>
            <a:pPr marL="219456" lvl="0" indent="-185928" algn="l" rtl="0">
              <a:lnSpc>
                <a:spcPct val="115000"/>
              </a:lnSpc>
              <a:spcBef>
                <a:spcPts val="1200"/>
              </a:spcBef>
              <a:spcAft>
                <a:spcPts val="0"/>
              </a:spcAft>
              <a:buSzPts val="1200"/>
              <a:buChar char="●"/>
            </a:pPr>
            <a:r>
              <a:rPr lang="en" sz="1200" b="1">
                <a:solidFill>
                  <a:schemeClr val="accent1"/>
                </a:solidFill>
              </a:rPr>
              <a:t>Marital </a:t>
            </a:r>
            <a:r>
              <a:rPr lang="en" sz="1200">
                <a:solidFill>
                  <a:schemeClr val="dk2"/>
                </a:solidFill>
              </a:rPr>
              <a:t>status</a:t>
            </a:r>
            <a:endParaRPr/>
          </a:p>
          <a:p>
            <a:pPr marL="219456" lvl="0" indent="-185928" algn="l" rtl="0">
              <a:lnSpc>
                <a:spcPct val="115000"/>
              </a:lnSpc>
              <a:spcBef>
                <a:spcPts val="1200"/>
              </a:spcBef>
              <a:spcAft>
                <a:spcPts val="0"/>
              </a:spcAft>
              <a:buSzPts val="1200"/>
              <a:buChar char="●"/>
            </a:pPr>
            <a:r>
              <a:rPr lang="en" sz="1200" b="1">
                <a:solidFill>
                  <a:schemeClr val="accent1"/>
                </a:solidFill>
              </a:rPr>
              <a:t>Number </a:t>
            </a:r>
            <a:r>
              <a:rPr lang="en" sz="1200">
                <a:solidFill>
                  <a:schemeClr val="dk2"/>
                </a:solidFill>
              </a:rPr>
              <a:t>of dependents</a:t>
            </a:r>
            <a:endParaRPr/>
          </a:p>
          <a:p>
            <a:pPr marL="219456" lvl="0" indent="-185928" algn="l" rtl="0">
              <a:lnSpc>
                <a:spcPct val="115000"/>
              </a:lnSpc>
              <a:spcBef>
                <a:spcPts val="1200"/>
              </a:spcBef>
              <a:spcAft>
                <a:spcPts val="0"/>
              </a:spcAft>
              <a:buSzPts val="1200"/>
              <a:buChar char="●"/>
            </a:pPr>
            <a:r>
              <a:rPr lang="en" sz="1200" b="1">
                <a:solidFill>
                  <a:schemeClr val="accent1"/>
                </a:solidFill>
              </a:rPr>
              <a:t>Job </a:t>
            </a:r>
            <a:r>
              <a:rPr lang="en" sz="1200">
                <a:solidFill>
                  <a:schemeClr val="dk2"/>
                </a:solidFill>
              </a:rPr>
              <a:t>status</a:t>
            </a:r>
            <a:endParaRPr/>
          </a:p>
          <a:p>
            <a:pPr marL="219456" lvl="0" indent="-185928" algn="l" rtl="0">
              <a:lnSpc>
                <a:spcPct val="115000"/>
              </a:lnSpc>
              <a:spcBef>
                <a:spcPts val="1200"/>
              </a:spcBef>
              <a:spcAft>
                <a:spcPts val="0"/>
              </a:spcAft>
              <a:buSzPts val="1200"/>
              <a:buChar char="●"/>
            </a:pPr>
            <a:r>
              <a:rPr lang="en" sz="1200" b="1">
                <a:solidFill>
                  <a:schemeClr val="accent1"/>
                </a:solidFill>
              </a:rPr>
              <a:t>30 days</a:t>
            </a:r>
            <a:r>
              <a:rPr lang="en" sz="1200">
                <a:solidFill>
                  <a:schemeClr val="dk2"/>
                </a:solidFill>
              </a:rPr>
              <a:t> to make changes</a:t>
            </a:r>
            <a:endParaRPr sz="1200">
              <a:solidFill>
                <a:schemeClr val="dk2"/>
              </a:solidFill>
            </a:endParaRPr>
          </a:p>
        </p:txBody>
      </p:sp>
    </p:spTree>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Shape 10664"/>
        <p:cNvGrpSpPr/>
        <p:nvPr/>
      </p:nvGrpSpPr>
      <p:grpSpPr>
        <a:xfrm>
          <a:off x="0" y="0"/>
          <a:ext cx="0" cy="0"/>
          <a:chOff x="0" y="0"/>
          <a:chExt cx="0" cy="0"/>
        </a:xfrm>
      </p:grpSpPr>
      <p:sp>
        <p:nvSpPr>
          <p:cNvPr id="10665" name="Google Shape;10665;p16"/>
          <p:cNvSpPr txBox="1">
            <a:spLocks noGrp="1"/>
          </p:cNvSpPr>
          <p:nvPr>
            <p:ph type="title"/>
          </p:nvPr>
        </p:nvSpPr>
        <p:spPr>
          <a:xfrm>
            <a:off x="325294" y="570119"/>
            <a:ext cx="4045200" cy="1130494"/>
          </a:xfrm>
          <a:prstGeom prst="rect">
            <a:avLst/>
          </a:prstGeom>
          <a:noFill/>
          <a:ln>
            <a:noFill/>
          </a:ln>
        </p:spPr>
        <p:txBody>
          <a:bodyPr spcFirstLastPara="1" wrap="square" lIns="68550" tIns="34275" rIns="68550" bIns="34275" anchor="b" anchorCtr="0">
            <a:normAutofit/>
          </a:bodyPr>
          <a:lstStyle/>
          <a:p>
            <a:pPr marL="0" lvl="0" indent="0" algn="l" rtl="0">
              <a:lnSpc>
                <a:spcPct val="90000"/>
              </a:lnSpc>
              <a:spcBef>
                <a:spcPts val="0"/>
              </a:spcBef>
              <a:spcAft>
                <a:spcPts val="0"/>
              </a:spcAft>
              <a:buClr>
                <a:schemeClr val="lt1"/>
              </a:buClr>
              <a:buSzPts val="4000"/>
              <a:buFont typeface="Inter Black"/>
              <a:buNone/>
            </a:pPr>
            <a:r>
              <a:rPr lang="en" sz="3200"/>
              <a:t>WEX benefits card</a:t>
            </a:r>
            <a:endParaRPr sz="3200"/>
          </a:p>
        </p:txBody>
      </p:sp>
      <p:pic>
        <p:nvPicPr>
          <p:cNvPr id="10667" name="Google Shape;10667;p16"/>
          <p:cNvPicPr preferRelativeResize="0"/>
          <p:nvPr/>
        </p:nvPicPr>
        <p:blipFill rotWithShape="1">
          <a:blip r:embed="rId3">
            <a:alphaModFix/>
          </a:blip>
          <a:srcRect t="1229" b="1215"/>
          <a:stretch/>
        </p:blipFill>
        <p:spPr>
          <a:xfrm>
            <a:off x="923081" y="2305614"/>
            <a:ext cx="2849626" cy="1985756"/>
          </a:xfrm>
          <a:prstGeom prst="rect">
            <a:avLst/>
          </a:prstGeom>
          <a:noFill/>
          <a:ln>
            <a:noFill/>
          </a:ln>
        </p:spPr>
      </p:pic>
      <p:sp>
        <p:nvSpPr>
          <p:cNvPr id="12" name="Google Shape;10847;p16">
            <a:extLst>
              <a:ext uri="{FF2B5EF4-FFF2-40B4-BE49-F238E27FC236}">
                <a16:creationId xmlns:a16="http://schemas.microsoft.com/office/drawing/2014/main" id="{271CC0BA-136F-4D6E-956B-971EC753A7B1}"/>
              </a:ext>
            </a:extLst>
          </p:cNvPr>
          <p:cNvSpPr txBox="1"/>
          <p:nvPr/>
        </p:nvSpPr>
        <p:spPr>
          <a:xfrm>
            <a:off x="5187937" y="1689205"/>
            <a:ext cx="3569952" cy="3023726"/>
          </a:xfrm>
          <a:prstGeom prst="rect">
            <a:avLst/>
          </a:prstGeom>
          <a:noFill/>
          <a:ln>
            <a:noFill/>
          </a:ln>
        </p:spPr>
        <p:txBody>
          <a:bodyPr spcFirstLastPara="1" wrap="square" lIns="68550" tIns="34275" rIns="68550" bIns="34275" anchor="t" anchorCtr="0">
            <a:noAutofit/>
          </a:bodyPr>
          <a:lstStyle/>
          <a:p>
            <a:pPr marL="257175" marR="0" lvl="0" indent="-227330" algn="l" rtl="0">
              <a:lnSpc>
                <a:spcPct val="150000"/>
              </a:lnSpc>
              <a:spcBef>
                <a:spcPts val="750"/>
              </a:spcBef>
              <a:spcAft>
                <a:spcPts val="0"/>
              </a:spcAft>
              <a:buClr>
                <a:srgbClr val="9BCBEB"/>
              </a:buClr>
              <a:buSzPct val="100000"/>
              <a:buFont typeface="Inter"/>
              <a:buChar char="•"/>
            </a:pPr>
            <a:r>
              <a:rPr lang="en" b="0" i="0" u="none" strike="noStrike" cap="none" dirty="0">
                <a:solidFill>
                  <a:srgbClr val="FFFFFF"/>
                </a:solidFill>
                <a:latin typeface="Inter"/>
                <a:ea typeface="Inter"/>
                <a:cs typeface="Inter"/>
                <a:sym typeface="Inter"/>
              </a:rPr>
              <a:t>Free benefits card </a:t>
            </a:r>
          </a:p>
          <a:p>
            <a:pPr marL="257175" marR="0" lvl="0" indent="-227330" algn="l" rtl="0">
              <a:lnSpc>
                <a:spcPct val="150000"/>
              </a:lnSpc>
              <a:spcBef>
                <a:spcPts val="750"/>
              </a:spcBef>
              <a:spcAft>
                <a:spcPts val="0"/>
              </a:spcAft>
              <a:buClr>
                <a:srgbClr val="9BCBEB"/>
              </a:buClr>
              <a:buSzPct val="100000"/>
              <a:buFont typeface="Inter"/>
              <a:buChar char="•"/>
            </a:pPr>
            <a:r>
              <a:rPr lang="en-US" b="0" i="0" u="none" strike="noStrike" cap="none" dirty="0">
                <a:solidFill>
                  <a:srgbClr val="FFFFFF"/>
                </a:solidFill>
                <a:latin typeface="Inter"/>
                <a:ea typeface="Inter"/>
                <a:cs typeface="Inter"/>
                <a:sym typeface="Inter"/>
              </a:rPr>
              <a:t>Add to your mobile wallet for easy access on the go</a:t>
            </a:r>
            <a:endParaRPr b="0" i="0" u="none" strike="noStrike" cap="none" dirty="0">
              <a:solidFill>
                <a:srgbClr val="FFFFFF"/>
              </a:solidFill>
              <a:latin typeface="Inter"/>
              <a:ea typeface="Inter"/>
              <a:cs typeface="Inter"/>
              <a:sym typeface="Inter"/>
            </a:endParaRPr>
          </a:p>
          <a:p>
            <a:pPr marL="257175" marR="0" lvl="0" indent="-227330" algn="l" rtl="0">
              <a:lnSpc>
                <a:spcPct val="150000"/>
              </a:lnSpc>
              <a:spcBef>
                <a:spcPts val="750"/>
              </a:spcBef>
              <a:spcAft>
                <a:spcPts val="0"/>
              </a:spcAft>
              <a:buClr>
                <a:srgbClr val="9BCBEB"/>
              </a:buClr>
              <a:buSzPct val="100000"/>
              <a:buFont typeface="Inter"/>
              <a:buChar char="•"/>
            </a:pPr>
            <a:r>
              <a:rPr lang="en" b="0" i="0" u="none" strike="noStrike" cap="none" dirty="0">
                <a:solidFill>
                  <a:srgbClr val="FFFFFF"/>
                </a:solidFill>
                <a:latin typeface="Inter"/>
                <a:ea typeface="Inter"/>
                <a:cs typeface="Inter"/>
                <a:sym typeface="Inter"/>
              </a:rPr>
              <a:t>Minimize the amount of out-of-pocket spending</a:t>
            </a:r>
            <a:endParaRPr b="0" i="0" u="none" strike="noStrike" cap="none" dirty="0">
              <a:solidFill>
                <a:srgbClr val="FFFFFF"/>
              </a:solidFill>
              <a:latin typeface="Inter"/>
              <a:ea typeface="Inter"/>
              <a:cs typeface="Inter"/>
              <a:sym typeface="Inter"/>
            </a:endParaRPr>
          </a:p>
          <a:p>
            <a:pPr marL="257175" marR="0" lvl="0" indent="-227330" algn="l" rtl="0">
              <a:lnSpc>
                <a:spcPct val="150000"/>
              </a:lnSpc>
              <a:spcBef>
                <a:spcPts val="750"/>
              </a:spcBef>
              <a:spcAft>
                <a:spcPts val="0"/>
              </a:spcAft>
              <a:buClr>
                <a:srgbClr val="9BCBEB"/>
              </a:buClr>
              <a:buSzPct val="100000"/>
              <a:buFont typeface="Inter"/>
              <a:buChar char="•"/>
            </a:pPr>
            <a:r>
              <a:rPr lang="en" b="0" i="0" u="none" strike="noStrike" cap="none" dirty="0">
                <a:solidFill>
                  <a:srgbClr val="FFFFFF"/>
                </a:solidFill>
                <a:latin typeface="Inter"/>
                <a:ea typeface="Inter"/>
                <a:cs typeface="Inter"/>
                <a:sym typeface="Inter"/>
              </a:rPr>
              <a:t>Valid for three years</a:t>
            </a:r>
            <a:endParaRPr b="0" i="0" u="none" strike="noStrike" cap="none" dirty="0">
              <a:solidFill>
                <a:srgbClr val="FFFFFF"/>
              </a:solidFill>
              <a:latin typeface="Inter"/>
              <a:ea typeface="Inter"/>
              <a:cs typeface="Inter"/>
              <a:sym typeface="Inter"/>
            </a:endParaRPr>
          </a:p>
          <a:p>
            <a:pPr marL="257175" marR="0" lvl="0" indent="-227330" algn="l" rtl="0">
              <a:lnSpc>
                <a:spcPct val="150000"/>
              </a:lnSpc>
              <a:spcBef>
                <a:spcPts val="750"/>
              </a:spcBef>
              <a:spcAft>
                <a:spcPts val="0"/>
              </a:spcAft>
              <a:buClr>
                <a:srgbClr val="9BCBEB"/>
              </a:buClr>
              <a:buSzPct val="100000"/>
              <a:buFont typeface="Inter"/>
              <a:buChar char="•"/>
            </a:pPr>
            <a:r>
              <a:rPr lang="en" b="0" i="0" u="none" strike="noStrike" cap="none" dirty="0">
                <a:solidFill>
                  <a:srgbClr val="FFFFFF"/>
                </a:solidFill>
                <a:latin typeface="Inter"/>
                <a:ea typeface="Inter"/>
                <a:cs typeface="Inter"/>
                <a:sym typeface="Inter"/>
              </a:rPr>
              <a:t>Instant access to plan funds</a:t>
            </a:r>
            <a:endParaRPr b="0" i="0" u="none" strike="noStrike" cap="none" dirty="0">
              <a:solidFill>
                <a:srgbClr val="FFFFFF"/>
              </a:solidFill>
              <a:latin typeface="Inter"/>
              <a:ea typeface="Inter"/>
              <a:cs typeface="Inter"/>
              <a:sym typeface="Inter"/>
            </a:endParaRPr>
          </a:p>
        </p:txBody>
      </p:sp>
      <p:sp>
        <p:nvSpPr>
          <p:cNvPr id="13" name="Google Shape;10842;p151">
            <a:extLst>
              <a:ext uri="{FF2B5EF4-FFF2-40B4-BE49-F238E27FC236}">
                <a16:creationId xmlns:a16="http://schemas.microsoft.com/office/drawing/2014/main" id="{E1D2C901-FD95-430A-912E-E1CF640F5BB5}"/>
              </a:ext>
            </a:extLst>
          </p:cNvPr>
          <p:cNvSpPr/>
          <p:nvPr/>
        </p:nvSpPr>
        <p:spPr>
          <a:xfrm>
            <a:off x="6493086" y="791835"/>
            <a:ext cx="724251" cy="724251"/>
          </a:xfrm>
          <a:prstGeom prst="ellipse">
            <a:avLst/>
          </a:prstGeom>
          <a:solidFill>
            <a:schemeClr val="accent3"/>
          </a:solidFill>
          <a:ln>
            <a:noFill/>
          </a:ln>
        </p:spPr>
        <p:txBody>
          <a:bodyPr spcFirstLastPara="1" wrap="square" lIns="50800" tIns="50800" rIns="50800" bIns="50800" anchor="ctr" anchorCtr="0">
            <a:noAutofit/>
          </a:bodyPr>
          <a:lstStyle/>
          <a:p>
            <a:pPr marL="0" marR="0" lvl="0" indent="0" algn="ctr" rtl="0">
              <a:lnSpc>
                <a:spcPct val="100000"/>
              </a:lnSpc>
              <a:spcBef>
                <a:spcPts val="0"/>
              </a:spcBef>
              <a:spcAft>
                <a:spcPts val="0"/>
              </a:spcAft>
              <a:buClr>
                <a:srgbClr val="000000"/>
              </a:buClr>
              <a:buSzPts val="3200"/>
              <a:buFont typeface="Arial"/>
              <a:buNone/>
            </a:pPr>
            <a:endParaRPr sz="3200" b="0" i="0" u="none" strike="noStrike" cap="none">
              <a:solidFill>
                <a:srgbClr val="FFFFFF"/>
              </a:solidFill>
              <a:latin typeface="Arial"/>
              <a:ea typeface="Arial"/>
              <a:cs typeface="Arial"/>
              <a:sym typeface="Arial"/>
            </a:endParaRPr>
          </a:p>
        </p:txBody>
      </p:sp>
      <p:grpSp>
        <p:nvGrpSpPr>
          <p:cNvPr id="14" name="Google Shape;10843;p151">
            <a:extLst>
              <a:ext uri="{FF2B5EF4-FFF2-40B4-BE49-F238E27FC236}">
                <a16:creationId xmlns:a16="http://schemas.microsoft.com/office/drawing/2014/main" id="{C78457CE-FD7F-4D7C-A423-F692ABCE3E81}"/>
              </a:ext>
            </a:extLst>
          </p:cNvPr>
          <p:cNvGrpSpPr/>
          <p:nvPr/>
        </p:nvGrpSpPr>
        <p:grpSpPr>
          <a:xfrm>
            <a:off x="6640939" y="1007695"/>
            <a:ext cx="428544" cy="292530"/>
            <a:chOff x="3898150" y="489975"/>
            <a:chExt cx="105550" cy="72050"/>
          </a:xfrm>
        </p:grpSpPr>
        <p:sp>
          <p:nvSpPr>
            <p:cNvPr id="15" name="Google Shape;10844;p151">
              <a:extLst>
                <a:ext uri="{FF2B5EF4-FFF2-40B4-BE49-F238E27FC236}">
                  <a16:creationId xmlns:a16="http://schemas.microsoft.com/office/drawing/2014/main" id="{476222E7-2703-4AF4-92AE-F03EFF699B46}"/>
                </a:ext>
              </a:extLst>
            </p:cNvPr>
            <p:cNvSpPr/>
            <p:nvPr/>
          </p:nvSpPr>
          <p:spPr>
            <a:xfrm>
              <a:off x="3898150" y="489975"/>
              <a:ext cx="105550" cy="72050"/>
            </a:xfrm>
            <a:custGeom>
              <a:avLst/>
              <a:gdLst/>
              <a:ahLst/>
              <a:cxnLst/>
              <a:rect l="l" t="t" r="r" b="b"/>
              <a:pathLst>
                <a:path w="4222" h="2882" extrusionOk="0">
                  <a:moveTo>
                    <a:pt x="3987" y="202"/>
                  </a:moveTo>
                  <a:lnTo>
                    <a:pt x="4003" y="218"/>
                  </a:lnTo>
                  <a:lnTo>
                    <a:pt x="4020" y="235"/>
                  </a:lnTo>
                  <a:lnTo>
                    <a:pt x="4020" y="269"/>
                  </a:lnTo>
                  <a:lnTo>
                    <a:pt x="4020" y="2614"/>
                  </a:lnTo>
                  <a:lnTo>
                    <a:pt x="4020" y="2630"/>
                  </a:lnTo>
                  <a:lnTo>
                    <a:pt x="4003" y="2647"/>
                  </a:lnTo>
                  <a:lnTo>
                    <a:pt x="3987" y="2664"/>
                  </a:lnTo>
                  <a:lnTo>
                    <a:pt x="3953" y="2681"/>
                  </a:lnTo>
                  <a:lnTo>
                    <a:pt x="268" y="2681"/>
                  </a:lnTo>
                  <a:lnTo>
                    <a:pt x="251" y="2664"/>
                  </a:lnTo>
                  <a:lnTo>
                    <a:pt x="218" y="2647"/>
                  </a:lnTo>
                  <a:lnTo>
                    <a:pt x="218" y="2630"/>
                  </a:lnTo>
                  <a:lnTo>
                    <a:pt x="201" y="2614"/>
                  </a:lnTo>
                  <a:lnTo>
                    <a:pt x="201" y="269"/>
                  </a:lnTo>
                  <a:lnTo>
                    <a:pt x="218" y="235"/>
                  </a:lnTo>
                  <a:lnTo>
                    <a:pt x="218" y="218"/>
                  </a:lnTo>
                  <a:lnTo>
                    <a:pt x="251" y="202"/>
                  </a:lnTo>
                  <a:close/>
                  <a:moveTo>
                    <a:pt x="218" y="1"/>
                  </a:moveTo>
                  <a:lnTo>
                    <a:pt x="168" y="17"/>
                  </a:lnTo>
                  <a:lnTo>
                    <a:pt x="84" y="68"/>
                  </a:lnTo>
                  <a:lnTo>
                    <a:pt x="17" y="151"/>
                  </a:lnTo>
                  <a:lnTo>
                    <a:pt x="17" y="202"/>
                  </a:lnTo>
                  <a:lnTo>
                    <a:pt x="0" y="269"/>
                  </a:lnTo>
                  <a:lnTo>
                    <a:pt x="0" y="2614"/>
                  </a:lnTo>
                  <a:lnTo>
                    <a:pt x="17" y="2664"/>
                  </a:lnTo>
                  <a:lnTo>
                    <a:pt x="17" y="2714"/>
                  </a:lnTo>
                  <a:lnTo>
                    <a:pt x="84" y="2798"/>
                  </a:lnTo>
                  <a:lnTo>
                    <a:pt x="168" y="2848"/>
                  </a:lnTo>
                  <a:lnTo>
                    <a:pt x="218" y="2865"/>
                  </a:lnTo>
                  <a:lnTo>
                    <a:pt x="268" y="2882"/>
                  </a:lnTo>
                  <a:lnTo>
                    <a:pt x="3953" y="2882"/>
                  </a:lnTo>
                  <a:lnTo>
                    <a:pt x="4003" y="2865"/>
                  </a:lnTo>
                  <a:lnTo>
                    <a:pt x="4054" y="2848"/>
                  </a:lnTo>
                  <a:lnTo>
                    <a:pt x="4154" y="2798"/>
                  </a:lnTo>
                  <a:lnTo>
                    <a:pt x="4204" y="2714"/>
                  </a:lnTo>
                  <a:lnTo>
                    <a:pt x="4221" y="2664"/>
                  </a:lnTo>
                  <a:lnTo>
                    <a:pt x="4221" y="2614"/>
                  </a:lnTo>
                  <a:lnTo>
                    <a:pt x="4221" y="269"/>
                  </a:lnTo>
                  <a:lnTo>
                    <a:pt x="4221" y="202"/>
                  </a:lnTo>
                  <a:lnTo>
                    <a:pt x="4204" y="151"/>
                  </a:lnTo>
                  <a:lnTo>
                    <a:pt x="4154" y="68"/>
                  </a:lnTo>
                  <a:lnTo>
                    <a:pt x="4054" y="17"/>
                  </a:lnTo>
                  <a:lnTo>
                    <a:pt x="4003"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 name="Google Shape;10845;p151">
              <a:extLst>
                <a:ext uri="{FF2B5EF4-FFF2-40B4-BE49-F238E27FC236}">
                  <a16:creationId xmlns:a16="http://schemas.microsoft.com/office/drawing/2014/main" id="{AF660641-2DF5-44AB-965C-CCECC965355D}"/>
                </a:ext>
              </a:extLst>
            </p:cNvPr>
            <p:cNvSpPr/>
            <p:nvPr/>
          </p:nvSpPr>
          <p:spPr>
            <a:xfrm>
              <a:off x="3898150" y="505900"/>
              <a:ext cx="105550" cy="5050"/>
            </a:xfrm>
            <a:custGeom>
              <a:avLst/>
              <a:gdLst/>
              <a:ahLst/>
              <a:cxnLst/>
              <a:rect l="l" t="t" r="r" b="b"/>
              <a:pathLst>
                <a:path w="4222" h="202" extrusionOk="0">
                  <a:moveTo>
                    <a:pt x="67" y="0"/>
                  </a:moveTo>
                  <a:lnTo>
                    <a:pt x="34" y="17"/>
                  </a:lnTo>
                  <a:lnTo>
                    <a:pt x="17" y="50"/>
                  </a:lnTo>
                  <a:lnTo>
                    <a:pt x="0" y="101"/>
                  </a:lnTo>
                  <a:lnTo>
                    <a:pt x="17" y="134"/>
                  </a:lnTo>
                  <a:lnTo>
                    <a:pt x="34" y="168"/>
                  </a:lnTo>
                  <a:lnTo>
                    <a:pt x="67" y="184"/>
                  </a:lnTo>
                  <a:lnTo>
                    <a:pt x="101" y="201"/>
                  </a:lnTo>
                  <a:lnTo>
                    <a:pt x="4121" y="201"/>
                  </a:lnTo>
                  <a:lnTo>
                    <a:pt x="4171" y="184"/>
                  </a:lnTo>
                  <a:lnTo>
                    <a:pt x="4188" y="168"/>
                  </a:lnTo>
                  <a:lnTo>
                    <a:pt x="4221" y="134"/>
                  </a:lnTo>
                  <a:lnTo>
                    <a:pt x="4221" y="101"/>
                  </a:lnTo>
                  <a:lnTo>
                    <a:pt x="4221" y="50"/>
                  </a:lnTo>
                  <a:lnTo>
                    <a:pt x="4188" y="17"/>
                  </a:lnTo>
                  <a:lnTo>
                    <a:pt x="4171"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 name="Google Shape;10846;p151">
              <a:extLst>
                <a:ext uri="{FF2B5EF4-FFF2-40B4-BE49-F238E27FC236}">
                  <a16:creationId xmlns:a16="http://schemas.microsoft.com/office/drawing/2014/main" id="{C7B2BDB0-0788-477D-B307-33B49D27DCD7}"/>
                </a:ext>
              </a:extLst>
            </p:cNvPr>
            <p:cNvSpPr/>
            <p:nvPr/>
          </p:nvSpPr>
          <p:spPr>
            <a:xfrm>
              <a:off x="3948400" y="523475"/>
              <a:ext cx="38550" cy="5050"/>
            </a:xfrm>
            <a:custGeom>
              <a:avLst/>
              <a:gdLst/>
              <a:ahLst/>
              <a:cxnLst/>
              <a:rect l="l" t="t" r="r" b="b"/>
              <a:pathLst>
                <a:path w="1542" h="202" extrusionOk="0">
                  <a:moveTo>
                    <a:pt x="67" y="1"/>
                  </a:moveTo>
                  <a:lnTo>
                    <a:pt x="34" y="17"/>
                  </a:lnTo>
                  <a:lnTo>
                    <a:pt x="17" y="51"/>
                  </a:lnTo>
                  <a:lnTo>
                    <a:pt x="0" y="101"/>
                  </a:lnTo>
                  <a:lnTo>
                    <a:pt x="17" y="135"/>
                  </a:lnTo>
                  <a:lnTo>
                    <a:pt x="34" y="168"/>
                  </a:lnTo>
                  <a:lnTo>
                    <a:pt x="67" y="185"/>
                  </a:lnTo>
                  <a:lnTo>
                    <a:pt x="101" y="202"/>
                  </a:lnTo>
                  <a:lnTo>
                    <a:pt x="1441" y="202"/>
                  </a:lnTo>
                  <a:lnTo>
                    <a:pt x="1491" y="185"/>
                  </a:lnTo>
                  <a:lnTo>
                    <a:pt x="1524" y="168"/>
                  </a:lnTo>
                  <a:lnTo>
                    <a:pt x="1541" y="135"/>
                  </a:lnTo>
                  <a:lnTo>
                    <a:pt x="1541" y="101"/>
                  </a:lnTo>
                  <a:lnTo>
                    <a:pt x="1541" y="51"/>
                  </a:lnTo>
                  <a:lnTo>
                    <a:pt x="1524" y="17"/>
                  </a:lnTo>
                  <a:lnTo>
                    <a:pt x="1491"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Tree>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Shape 10676"/>
        <p:cNvGrpSpPr/>
        <p:nvPr/>
      </p:nvGrpSpPr>
      <p:grpSpPr>
        <a:xfrm>
          <a:off x="0" y="0"/>
          <a:ext cx="0" cy="0"/>
          <a:chOff x="0" y="0"/>
          <a:chExt cx="0" cy="0"/>
        </a:xfrm>
      </p:grpSpPr>
      <p:sp>
        <p:nvSpPr>
          <p:cNvPr id="10677" name="Google Shape;10677;p17"/>
          <p:cNvSpPr/>
          <p:nvPr/>
        </p:nvSpPr>
        <p:spPr>
          <a:xfrm>
            <a:off x="-161447" y="-102550"/>
            <a:ext cx="4622351" cy="5563313"/>
          </a:xfrm>
          <a:prstGeom prst="rect">
            <a:avLst/>
          </a:prstGeom>
          <a:solidFill>
            <a:schemeClr val="lt1"/>
          </a:solidFill>
          <a:ln>
            <a:noFill/>
          </a:ln>
        </p:spPr>
        <p:txBody>
          <a:bodyPr spcFirstLastPara="1" wrap="square" lIns="50800" tIns="50800" rIns="50800" bIns="50800" anchor="ctr" anchorCtr="0">
            <a:noAutofit/>
          </a:bodyPr>
          <a:lstStyle/>
          <a:p>
            <a:pPr marL="0" marR="0" lvl="0" indent="0" algn="ctr" rtl="0">
              <a:lnSpc>
                <a:spcPct val="100000"/>
              </a:lnSpc>
              <a:spcBef>
                <a:spcPts val="0"/>
              </a:spcBef>
              <a:spcAft>
                <a:spcPts val="0"/>
              </a:spcAft>
              <a:buClr>
                <a:srgbClr val="000000"/>
              </a:buClr>
              <a:buSzPts val="3200"/>
              <a:buFont typeface="Arial"/>
              <a:buNone/>
            </a:pPr>
            <a:endParaRPr sz="3200" b="0" i="0" u="none" strike="noStrike" cap="none">
              <a:solidFill>
                <a:srgbClr val="FFFFFF"/>
              </a:solidFill>
              <a:latin typeface="Calibri"/>
              <a:ea typeface="Calibri"/>
              <a:cs typeface="Calibri"/>
              <a:sym typeface="Calibri"/>
            </a:endParaRPr>
          </a:p>
        </p:txBody>
      </p:sp>
      <p:sp>
        <p:nvSpPr>
          <p:cNvPr id="10678" name="Google Shape;10678;p17"/>
          <p:cNvSpPr txBox="1">
            <a:spLocks noGrp="1"/>
          </p:cNvSpPr>
          <p:nvPr>
            <p:ph type="title"/>
          </p:nvPr>
        </p:nvSpPr>
        <p:spPr>
          <a:xfrm>
            <a:off x="571882" y="448881"/>
            <a:ext cx="8136967" cy="503052"/>
          </a:xfrm>
          <a:prstGeom prst="rect">
            <a:avLst/>
          </a:prstGeom>
          <a:noFill/>
          <a:ln>
            <a:noFill/>
          </a:ln>
        </p:spPr>
        <p:txBody>
          <a:bodyPr spcFirstLastPara="1" wrap="square" lIns="68550" tIns="34275" rIns="68550" bIns="34275" anchor="b" anchorCtr="0">
            <a:normAutofit/>
          </a:bodyPr>
          <a:lstStyle/>
          <a:p>
            <a:pPr marL="0" lvl="0" indent="0" algn="l" rtl="0">
              <a:lnSpc>
                <a:spcPct val="90000"/>
              </a:lnSpc>
              <a:spcBef>
                <a:spcPts val="0"/>
              </a:spcBef>
              <a:spcAft>
                <a:spcPts val="0"/>
              </a:spcAft>
              <a:buClr>
                <a:schemeClr val="lt1"/>
              </a:buClr>
              <a:buSzPts val="4000"/>
              <a:buFont typeface="Inter Black"/>
              <a:buNone/>
            </a:pPr>
            <a:r>
              <a:rPr lang="en">
                <a:solidFill>
                  <a:schemeClr val="dk1"/>
                </a:solidFill>
              </a:rPr>
              <a:t>Claim filing</a:t>
            </a:r>
            <a:endParaRPr>
              <a:solidFill>
                <a:schemeClr val="dk1"/>
              </a:solidFill>
            </a:endParaRPr>
          </a:p>
        </p:txBody>
      </p:sp>
      <p:sp>
        <p:nvSpPr>
          <p:cNvPr id="10679" name="Google Shape;10679;p17"/>
          <p:cNvSpPr txBox="1"/>
          <p:nvPr/>
        </p:nvSpPr>
        <p:spPr>
          <a:xfrm>
            <a:off x="504108" y="2570345"/>
            <a:ext cx="3487794" cy="1627338"/>
          </a:xfrm>
          <a:prstGeom prst="rect">
            <a:avLst/>
          </a:prstGeom>
          <a:noFill/>
          <a:ln>
            <a:noFill/>
          </a:ln>
        </p:spPr>
        <p:txBody>
          <a:bodyPr spcFirstLastPara="1" wrap="square" lIns="68550" tIns="34275" rIns="68550" bIns="34275" anchor="t" anchorCtr="0">
            <a:spAutoFit/>
          </a:bodyPr>
          <a:lstStyle/>
          <a:p>
            <a:pPr marL="0" marR="0" lvl="0" indent="0" algn="l" rtl="0">
              <a:lnSpc>
                <a:spcPct val="150000"/>
              </a:lnSpc>
              <a:spcBef>
                <a:spcPts val="0"/>
              </a:spcBef>
              <a:spcAft>
                <a:spcPts val="0"/>
              </a:spcAft>
              <a:buClr>
                <a:srgbClr val="000000"/>
              </a:buClr>
              <a:buSzPts val="1350"/>
              <a:buFont typeface="Arial"/>
              <a:buNone/>
            </a:pPr>
            <a:r>
              <a:rPr lang="en" sz="1350" b="0" i="0" u="none" strike="noStrike" cap="none">
                <a:solidFill>
                  <a:schemeClr val="dk1"/>
                </a:solidFill>
                <a:latin typeface="Inter"/>
                <a:ea typeface="Inter"/>
                <a:cs typeface="Inter"/>
                <a:sym typeface="Inter"/>
              </a:rPr>
              <a:t>The best form of documentation when submitting a claim is either an </a:t>
            </a:r>
            <a:r>
              <a:rPr lang="en" sz="1350" b="1" i="0" u="none" strike="noStrike" cap="none">
                <a:solidFill>
                  <a:schemeClr val="dk1"/>
                </a:solidFill>
                <a:latin typeface="Inter"/>
                <a:ea typeface="Inter"/>
                <a:cs typeface="Inter"/>
                <a:sym typeface="Inter"/>
              </a:rPr>
              <a:t>explanation of benefits (EOB) </a:t>
            </a:r>
            <a:r>
              <a:rPr lang="en" sz="1350" b="0" i="0" u="none" strike="noStrike" cap="none">
                <a:solidFill>
                  <a:schemeClr val="dk1"/>
                </a:solidFill>
                <a:latin typeface="Inter"/>
                <a:ea typeface="Inter"/>
                <a:cs typeface="Inter"/>
                <a:sym typeface="Inter"/>
              </a:rPr>
              <a:t>from your carrier, or an </a:t>
            </a:r>
            <a:r>
              <a:rPr lang="en" sz="1350" b="1" i="0" u="none" strike="noStrike" cap="none">
                <a:solidFill>
                  <a:schemeClr val="dk1"/>
                </a:solidFill>
                <a:latin typeface="Inter"/>
                <a:ea typeface="Inter"/>
                <a:cs typeface="Inter"/>
                <a:sym typeface="Inter"/>
              </a:rPr>
              <a:t>itemized receipt </a:t>
            </a:r>
            <a:r>
              <a:rPr lang="en" sz="1350" b="0" i="0" u="none" strike="noStrike" cap="none">
                <a:solidFill>
                  <a:schemeClr val="dk1"/>
                </a:solidFill>
                <a:latin typeface="Inter"/>
                <a:ea typeface="Inter"/>
                <a:cs typeface="Inter"/>
                <a:sym typeface="Inter"/>
              </a:rPr>
              <a:t>from your provider</a:t>
            </a:r>
            <a:endParaRPr sz="900" b="0" i="0" u="none" strike="noStrike" cap="none">
              <a:solidFill>
                <a:schemeClr val="dk1"/>
              </a:solidFill>
              <a:latin typeface="Inter"/>
              <a:ea typeface="Inter"/>
              <a:cs typeface="Inter"/>
              <a:sym typeface="Inter"/>
            </a:endParaRPr>
          </a:p>
        </p:txBody>
      </p:sp>
      <p:sp>
        <p:nvSpPr>
          <p:cNvPr id="10680" name="Google Shape;10680;p17"/>
          <p:cNvSpPr txBox="1">
            <a:spLocks noGrp="1"/>
          </p:cNvSpPr>
          <p:nvPr>
            <p:ph type="body" idx="1"/>
          </p:nvPr>
        </p:nvSpPr>
        <p:spPr>
          <a:xfrm>
            <a:off x="4767046" y="1068671"/>
            <a:ext cx="3941803" cy="692467"/>
          </a:xfrm>
          <a:prstGeom prst="rect">
            <a:avLst/>
          </a:prstGeom>
          <a:noFill/>
          <a:ln>
            <a:noFill/>
          </a:ln>
        </p:spPr>
        <p:txBody>
          <a:bodyPr spcFirstLastPara="1" wrap="square" lIns="68550" tIns="34275" rIns="68550" bIns="34275" anchor="t" anchorCtr="0">
            <a:noAutofit/>
          </a:bodyPr>
          <a:lstStyle/>
          <a:p>
            <a:pPr marL="76200" lvl="0" indent="0" algn="l" rtl="0">
              <a:lnSpc>
                <a:spcPct val="150000"/>
              </a:lnSpc>
              <a:spcBef>
                <a:spcPts val="750"/>
              </a:spcBef>
              <a:spcAft>
                <a:spcPts val="0"/>
              </a:spcAft>
              <a:buClr>
                <a:schemeClr val="lt1"/>
              </a:buClr>
              <a:buSzPts val="2000"/>
              <a:buFont typeface="Inter"/>
              <a:buNone/>
            </a:pPr>
            <a:r>
              <a:rPr lang="en" sz="1400" b="1"/>
              <a:t>Any documentation provided must contain the following information:</a:t>
            </a:r>
            <a:endParaRPr/>
          </a:p>
          <a:p>
            <a:pPr marL="76200" lvl="0" indent="0" algn="l" rtl="0">
              <a:lnSpc>
                <a:spcPct val="150000"/>
              </a:lnSpc>
              <a:spcBef>
                <a:spcPts val="750"/>
              </a:spcBef>
              <a:spcAft>
                <a:spcPts val="0"/>
              </a:spcAft>
              <a:buClr>
                <a:schemeClr val="lt1"/>
              </a:buClr>
              <a:buSzPts val="2000"/>
              <a:buFont typeface="Inter"/>
              <a:buNone/>
            </a:pPr>
            <a:endParaRPr sz="1350"/>
          </a:p>
          <a:p>
            <a:pPr marL="342900" lvl="0" indent="-171450" algn="l" rtl="0">
              <a:lnSpc>
                <a:spcPct val="90000"/>
              </a:lnSpc>
              <a:spcBef>
                <a:spcPts val="750"/>
              </a:spcBef>
              <a:spcAft>
                <a:spcPts val="0"/>
              </a:spcAft>
              <a:buClr>
                <a:schemeClr val="lt1"/>
              </a:buClr>
              <a:buSzPts val="2000"/>
              <a:buFont typeface="Inter"/>
              <a:buNone/>
            </a:pPr>
            <a:endParaRPr sz="1350"/>
          </a:p>
        </p:txBody>
      </p:sp>
      <p:sp>
        <p:nvSpPr>
          <p:cNvPr id="10681" name="Google Shape;10681;p17"/>
          <p:cNvSpPr/>
          <p:nvPr/>
        </p:nvSpPr>
        <p:spPr>
          <a:xfrm>
            <a:off x="4835414" y="1948867"/>
            <a:ext cx="3670418" cy="2196563"/>
          </a:xfrm>
          <a:prstGeom prst="rect">
            <a:avLst/>
          </a:prstGeom>
          <a:noFill/>
          <a:ln>
            <a:noFill/>
          </a:ln>
        </p:spPr>
        <p:txBody>
          <a:bodyPr spcFirstLastPara="1" wrap="square" lIns="91425" tIns="45700" rIns="91425" bIns="45700" anchor="t" anchorCtr="0">
            <a:spAutoFit/>
          </a:bodyPr>
          <a:lstStyle/>
          <a:p>
            <a:pPr marL="600075" marR="0" lvl="1" indent="-247650" algn="l" rtl="0">
              <a:lnSpc>
                <a:spcPct val="150000"/>
              </a:lnSpc>
              <a:spcBef>
                <a:spcPts val="0"/>
              </a:spcBef>
              <a:spcAft>
                <a:spcPts val="0"/>
              </a:spcAft>
              <a:buClr>
                <a:schemeClr val="accent2"/>
              </a:buClr>
              <a:buSzPts val="1600"/>
              <a:buFont typeface="Inter"/>
              <a:buChar char="•"/>
            </a:pPr>
            <a:r>
              <a:rPr lang="en" sz="1400" b="1" i="0" u="none" strike="noStrike" cap="none">
                <a:solidFill>
                  <a:srgbClr val="A2DDF8"/>
                </a:solidFill>
                <a:latin typeface="Inter"/>
                <a:ea typeface="Inter"/>
                <a:cs typeface="Inter"/>
                <a:sym typeface="Inter"/>
              </a:rPr>
              <a:t>When </a:t>
            </a:r>
            <a:r>
              <a:rPr lang="en" sz="1400" b="0" i="0" u="none" strike="noStrike" cap="none">
                <a:solidFill>
                  <a:schemeClr val="lt1"/>
                </a:solidFill>
                <a:latin typeface="Inter"/>
                <a:ea typeface="Inter"/>
                <a:cs typeface="Inter"/>
                <a:sym typeface="Inter"/>
              </a:rPr>
              <a:t>the service was received</a:t>
            </a:r>
            <a:endParaRPr sz="1200" b="0" i="0" u="none" strike="noStrike" cap="none">
              <a:solidFill>
                <a:srgbClr val="000000"/>
              </a:solidFill>
              <a:latin typeface="Inter"/>
              <a:ea typeface="Inter"/>
              <a:cs typeface="Inter"/>
              <a:sym typeface="Inter"/>
            </a:endParaRPr>
          </a:p>
          <a:p>
            <a:pPr marL="600075" marR="0" lvl="1" indent="-247650" algn="l" rtl="0">
              <a:lnSpc>
                <a:spcPct val="150000"/>
              </a:lnSpc>
              <a:spcBef>
                <a:spcPts val="375"/>
              </a:spcBef>
              <a:spcAft>
                <a:spcPts val="0"/>
              </a:spcAft>
              <a:buClr>
                <a:schemeClr val="accent2"/>
              </a:buClr>
              <a:buSzPts val="1600"/>
              <a:buFont typeface="Inter"/>
              <a:buChar char="•"/>
            </a:pPr>
            <a:r>
              <a:rPr lang="en" sz="1400" b="1" i="0" u="none" strike="noStrike" cap="none">
                <a:solidFill>
                  <a:srgbClr val="A2DDF8"/>
                </a:solidFill>
                <a:latin typeface="Inter"/>
                <a:ea typeface="Inter"/>
                <a:cs typeface="Inter"/>
                <a:sym typeface="Inter"/>
              </a:rPr>
              <a:t>Where</a:t>
            </a:r>
            <a:r>
              <a:rPr lang="en" sz="1400" b="0" i="0" u="none" strike="noStrike" cap="none">
                <a:solidFill>
                  <a:srgbClr val="00C7B1"/>
                </a:solidFill>
                <a:latin typeface="Inter"/>
                <a:ea typeface="Inter"/>
                <a:cs typeface="Inter"/>
                <a:sym typeface="Inter"/>
              </a:rPr>
              <a:t> </a:t>
            </a:r>
            <a:r>
              <a:rPr lang="en" sz="1400" b="0" i="0" u="none" strike="noStrike" cap="none">
                <a:solidFill>
                  <a:schemeClr val="lt1"/>
                </a:solidFill>
                <a:latin typeface="Inter"/>
                <a:ea typeface="Inter"/>
                <a:cs typeface="Inter"/>
                <a:sym typeface="Inter"/>
              </a:rPr>
              <a:t>the service was received</a:t>
            </a:r>
            <a:endParaRPr sz="1200" b="0" i="0" u="none" strike="noStrike" cap="none">
              <a:solidFill>
                <a:srgbClr val="000000"/>
              </a:solidFill>
              <a:latin typeface="Inter"/>
              <a:ea typeface="Inter"/>
              <a:cs typeface="Inter"/>
              <a:sym typeface="Inter"/>
            </a:endParaRPr>
          </a:p>
          <a:p>
            <a:pPr marL="600075" marR="0" lvl="1" indent="-247650" algn="l" rtl="0">
              <a:lnSpc>
                <a:spcPct val="150000"/>
              </a:lnSpc>
              <a:spcBef>
                <a:spcPts val="375"/>
              </a:spcBef>
              <a:spcAft>
                <a:spcPts val="0"/>
              </a:spcAft>
              <a:buClr>
                <a:schemeClr val="accent2"/>
              </a:buClr>
              <a:buSzPts val="1600"/>
              <a:buFont typeface="Inter"/>
              <a:buChar char="•"/>
            </a:pPr>
            <a:r>
              <a:rPr lang="en" sz="1400" b="1" i="0" u="none" strike="noStrike" cap="none">
                <a:solidFill>
                  <a:srgbClr val="A2DDF8"/>
                </a:solidFill>
                <a:latin typeface="Inter"/>
                <a:ea typeface="Inter"/>
                <a:cs typeface="Inter"/>
                <a:sym typeface="Inter"/>
              </a:rPr>
              <a:t>What service </a:t>
            </a:r>
            <a:r>
              <a:rPr lang="en" sz="1400" b="0" i="0" u="none" strike="noStrike" cap="none">
                <a:solidFill>
                  <a:schemeClr val="lt1"/>
                </a:solidFill>
                <a:latin typeface="Inter"/>
                <a:ea typeface="Inter"/>
                <a:cs typeface="Inter"/>
                <a:sym typeface="Inter"/>
              </a:rPr>
              <a:t>was received</a:t>
            </a:r>
            <a:endParaRPr sz="1200" b="0" i="0" u="none" strike="noStrike" cap="none">
              <a:solidFill>
                <a:srgbClr val="000000"/>
              </a:solidFill>
              <a:latin typeface="Inter"/>
              <a:ea typeface="Inter"/>
              <a:cs typeface="Inter"/>
              <a:sym typeface="Inter"/>
            </a:endParaRPr>
          </a:p>
          <a:p>
            <a:pPr marL="600075" marR="0" lvl="1" indent="-247650" algn="l" rtl="0">
              <a:lnSpc>
                <a:spcPct val="150000"/>
              </a:lnSpc>
              <a:spcBef>
                <a:spcPts val="375"/>
              </a:spcBef>
              <a:spcAft>
                <a:spcPts val="0"/>
              </a:spcAft>
              <a:buClr>
                <a:schemeClr val="accent2"/>
              </a:buClr>
              <a:buSzPts val="1600"/>
              <a:buFont typeface="Inter"/>
              <a:buChar char="•"/>
            </a:pPr>
            <a:r>
              <a:rPr lang="en" sz="1400" b="1" i="0" u="none" strike="noStrike" cap="none">
                <a:solidFill>
                  <a:srgbClr val="A2DDF8"/>
                </a:solidFill>
                <a:latin typeface="Inter"/>
                <a:ea typeface="Inter"/>
                <a:cs typeface="Inter"/>
                <a:sym typeface="Inter"/>
              </a:rPr>
              <a:t>The amount/cost </a:t>
            </a:r>
            <a:r>
              <a:rPr lang="en" sz="1400" b="0" i="0" u="none" strike="noStrike" cap="none">
                <a:solidFill>
                  <a:schemeClr val="lt1"/>
                </a:solidFill>
                <a:latin typeface="Inter"/>
                <a:ea typeface="Inter"/>
                <a:cs typeface="Inter"/>
                <a:sym typeface="Inter"/>
              </a:rPr>
              <a:t>of the service received</a:t>
            </a:r>
            <a:endParaRPr sz="1200" b="0" i="0" u="none" strike="noStrike" cap="none">
              <a:solidFill>
                <a:srgbClr val="000000"/>
              </a:solidFill>
              <a:latin typeface="Inter"/>
              <a:ea typeface="Inter"/>
              <a:cs typeface="Inter"/>
              <a:sym typeface="Inter"/>
            </a:endParaRPr>
          </a:p>
          <a:p>
            <a:pPr marL="600075" marR="0" lvl="1" indent="-247650" algn="l" rtl="0">
              <a:lnSpc>
                <a:spcPct val="150000"/>
              </a:lnSpc>
              <a:spcBef>
                <a:spcPts val="375"/>
              </a:spcBef>
              <a:spcAft>
                <a:spcPts val="0"/>
              </a:spcAft>
              <a:buClr>
                <a:schemeClr val="accent2"/>
              </a:buClr>
              <a:buSzPts val="1600"/>
              <a:buFont typeface="Inter"/>
              <a:buChar char="•"/>
            </a:pPr>
            <a:r>
              <a:rPr lang="en" sz="1400" b="1" i="0" u="none" strike="noStrike" cap="none">
                <a:solidFill>
                  <a:srgbClr val="A2DDF8"/>
                </a:solidFill>
                <a:latin typeface="Inter"/>
                <a:ea typeface="Inter"/>
                <a:cs typeface="Inter"/>
                <a:sym typeface="Inter"/>
              </a:rPr>
              <a:t>Who</a:t>
            </a:r>
            <a:r>
              <a:rPr lang="en" sz="1400" b="0" i="0" u="none" strike="noStrike" cap="none">
                <a:solidFill>
                  <a:srgbClr val="00C7B1"/>
                </a:solidFill>
                <a:latin typeface="Inter"/>
                <a:ea typeface="Inter"/>
                <a:cs typeface="Inter"/>
                <a:sym typeface="Inter"/>
              </a:rPr>
              <a:t> </a:t>
            </a:r>
            <a:r>
              <a:rPr lang="en" sz="1400" b="0" i="0" u="none" strike="noStrike" cap="none">
                <a:solidFill>
                  <a:schemeClr val="lt1"/>
                </a:solidFill>
                <a:latin typeface="Inter"/>
                <a:ea typeface="Inter"/>
                <a:cs typeface="Inter"/>
                <a:sym typeface="Inter"/>
              </a:rPr>
              <a:t>received the service</a:t>
            </a:r>
            <a:endParaRPr sz="1200" b="0" i="0" u="none" strike="noStrike" cap="none">
              <a:solidFill>
                <a:srgbClr val="000000"/>
              </a:solidFill>
              <a:latin typeface="Inter"/>
              <a:ea typeface="Inter"/>
              <a:cs typeface="Inter"/>
              <a:sym typeface="Inter"/>
            </a:endParaRPr>
          </a:p>
        </p:txBody>
      </p:sp>
      <p:sp>
        <p:nvSpPr>
          <p:cNvPr id="10682" name="Google Shape;10682;p17"/>
          <p:cNvSpPr/>
          <p:nvPr/>
        </p:nvSpPr>
        <p:spPr>
          <a:xfrm>
            <a:off x="555384" y="1644002"/>
            <a:ext cx="724251" cy="724251"/>
          </a:xfrm>
          <a:prstGeom prst="ellipse">
            <a:avLst/>
          </a:prstGeom>
          <a:solidFill>
            <a:schemeClr val="accent2"/>
          </a:solidFill>
          <a:ln>
            <a:noFill/>
          </a:ln>
        </p:spPr>
        <p:txBody>
          <a:bodyPr spcFirstLastPara="1" wrap="square" lIns="50800" tIns="50800" rIns="50800" bIns="50800" anchor="ctr" anchorCtr="0">
            <a:spAutoFit/>
          </a:bodyPr>
          <a:lstStyle/>
          <a:p>
            <a:pPr marL="0" marR="0" lvl="0" indent="0" algn="ctr" rtl="0">
              <a:lnSpc>
                <a:spcPct val="100000"/>
              </a:lnSpc>
              <a:spcBef>
                <a:spcPts val="0"/>
              </a:spcBef>
              <a:spcAft>
                <a:spcPts val="0"/>
              </a:spcAft>
              <a:buClr>
                <a:srgbClr val="000000"/>
              </a:buClr>
              <a:buSzPts val="3200"/>
              <a:buFont typeface="Arial"/>
              <a:buNone/>
            </a:pPr>
            <a:endParaRPr sz="3200" b="0" i="0" u="none" strike="noStrike" cap="none">
              <a:solidFill>
                <a:srgbClr val="FFFFFF"/>
              </a:solidFill>
              <a:latin typeface="Calibri"/>
              <a:ea typeface="Calibri"/>
              <a:cs typeface="Calibri"/>
              <a:sym typeface="Calibri"/>
            </a:endParaRPr>
          </a:p>
        </p:txBody>
      </p:sp>
      <p:grpSp>
        <p:nvGrpSpPr>
          <p:cNvPr id="10683" name="Google Shape;10683;p17"/>
          <p:cNvGrpSpPr/>
          <p:nvPr/>
        </p:nvGrpSpPr>
        <p:grpSpPr>
          <a:xfrm>
            <a:off x="773437" y="1796444"/>
            <a:ext cx="297899" cy="419367"/>
            <a:chOff x="839450" y="2772250"/>
            <a:chExt cx="72900" cy="102625"/>
          </a:xfrm>
        </p:grpSpPr>
        <p:sp>
          <p:nvSpPr>
            <p:cNvPr id="10684" name="Google Shape;10684;p17"/>
            <p:cNvSpPr/>
            <p:nvPr/>
          </p:nvSpPr>
          <p:spPr>
            <a:xfrm>
              <a:off x="852025" y="2799475"/>
              <a:ext cx="18875" cy="17625"/>
            </a:xfrm>
            <a:custGeom>
              <a:avLst/>
              <a:gdLst/>
              <a:ahLst/>
              <a:cxnLst/>
              <a:rect l="l" t="t" r="r" b="b"/>
              <a:pathLst>
                <a:path w="755" h="705" extrusionOk="0">
                  <a:moveTo>
                    <a:pt x="637" y="1"/>
                  </a:moveTo>
                  <a:lnTo>
                    <a:pt x="604" y="17"/>
                  </a:lnTo>
                  <a:lnTo>
                    <a:pt x="570" y="34"/>
                  </a:lnTo>
                  <a:lnTo>
                    <a:pt x="269" y="453"/>
                  </a:lnTo>
                  <a:lnTo>
                    <a:pt x="168" y="352"/>
                  </a:lnTo>
                  <a:lnTo>
                    <a:pt x="135" y="336"/>
                  </a:lnTo>
                  <a:lnTo>
                    <a:pt x="101" y="319"/>
                  </a:lnTo>
                  <a:lnTo>
                    <a:pt x="51" y="336"/>
                  </a:lnTo>
                  <a:lnTo>
                    <a:pt x="17" y="352"/>
                  </a:lnTo>
                  <a:lnTo>
                    <a:pt x="1" y="386"/>
                  </a:lnTo>
                  <a:lnTo>
                    <a:pt x="1" y="419"/>
                  </a:lnTo>
                  <a:lnTo>
                    <a:pt x="1" y="470"/>
                  </a:lnTo>
                  <a:lnTo>
                    <a:pt x="17" y="503"/>
                  </a:lnTo>
                  <a:lnTo>
                    <a:pt x="202" y="671"/>
                  </a:lnTo>
                  <a:lnTo>
                    <a:pt x="235" y="704"/>
                  </a:lnTo>
                  <a:lnTo>
                    <a:pt x="285" y="704"/>
                  </a:lnTo>
                  <a:lnTo>
                    <a:pt x="319" y="687"/>
                  </a:lnTo>
                  <a:lnTo>
                    <a:pt x="352" y="671"/>
                  </a:lnTo>
                  <a:lnTo>
                    <a:pt x="738" y="168"/>
                  </a:lnTo>
                  <a:lnTo>
                    <a:pt x="754" y="118"/>
                  </a:lnTo>
                  <a:lnTo>
                    <a:pt x="754" y="84"/>
                  </a:lnTo>
                  <a:lnTo>
                    <a:pt x="738" y="51"/>
                  </a:lnTo>
                  <a:lnTo>
                    <a:pt x="704" y="17"/>
                  </a:lnTo>
                  <a:lnTo>
                    <a:pt x="671" y="1"/>
                  </a:lnTo>
                  <a:close/>
                </a:path>
              </a:pathLst>
            </a:custGeom>
            <a:solidFill>
              <a:srgbClr val="25374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85" name="Google Shape;10685;p17"/>
            <p:cNvSpPr/>
            <p:nvPr/>
          </p:nvSpPr>
          <p:spPr>
            <a:xfrm>
              <a:off x="839450" y="2784400"/>
              <a:ext cx="72900" cy="90475"/>
            </a:xfrm>
            <a:custGeom>
              <a:avLst/>
              <a:gdLst/>
              <a:ahLst/>
              <a:cxnLst/>
              <a:rect l="l" t="t" r="r" b="b"/>
              <a:pathLst>
                <a:path w="2916" h="3619" extrusionOk="0">
                  <a:moveTo>
                    <a:pt x="319" y="1"/>
                  </a:moveTo>
                  <a:lnTo>
                    <a:pt x="236" y="34"/>
                  </a:lnTo>
                  <a:lnTo>
                    <a:pt x="185" y="68"/>
                  </a:lnTo>
                  <a:lnTo>
                    <a:pt x="118" y="118"/>
                  </a:lnTo>
                  <a:lnTo>
                    <a:pt x="68" y="168"/>
                  </a:lnTo>
                  <a:lnTo>
                    <a:pt x="34" y="235"/>
                  </a:lnTo>
                  <a:lnTo>
                    <a:pt x="18" y="319"/>
                  </a:lnTo>
                  <a:lnTo>
                    <a:pt x="1" y="386"/>
                  </a:lnTo>
                  <a:lnTo>
                    <a:pt x="1" y="3233"/>
                  </a:lnTo>
                  <a:lnTo>
                    <a:pt x="18" y="3317"/>
                  </a:lnTo>
                  <a:lnTo>
                    <a:pt x="34" y="3384"/>
                  </a:lnTo>
                  <a:lnTo>
                    <a:pt x="68" y="3451"/>
                  </a:lnTo>
                  <a:lnTo>
                    <a:pt x="118" y="3501"/>
                  </a:lnTo>
                  <a:lnTo>
                    <a:pt x="185" y="3552"/>
                  </a:lnTo>
                  <a:lnTo>
                    <a:pt x="236" y="3602"/>
                  </a:lnTo>
                  <a:lnTo>
                    <a:pt x="319" y="3619"/>
                  </a:lnTo>
                  <a:lnTo>
                    <a:pt x="2530" y="3619"/>
                  </a:lnTo>
                  <a:lnTo>
                    <a:pt x="2614" y="3602"/>
                  </a:lnTo>
                  <a:lnTo>
                    <a:pt x="2681" y="3585"/>
                  </a:lnTo>
                  <a:lnTo>
                    <a:pt x="2748" y="3552"/>
                  </a:lnTo>
                  <a:lnTo>
                    <a:pt x="2815" y="3501"/>
                  </a:lnTo>
                  <a:lnTo>
                    <a:pt x="2849" y="3434"/>
                  </a:lnTo>
                  <a:lnTo>
                    <a:pt x="2899" y="3367"/>
                  </a:lnTo>
                  <a:lnTo>
                    <a:pt x="2916" y="3300"/>
                  </a:lnTo>
                  <a:lnTo>
                    <a:pt x="2916" y="3217"/>
                  </a:lnTo>
                  <a:lnTo>
                    <a:pt x="2916" y="386"/>
                  </a:lnTo>
                  <a:lnTo>
                    <a:pt x="2916" y="302"/>
                  </a:lnTo>
                  <a:lnTo>
                    <a:pt x="2899" y="235"/>
                  </a:lnTo>
                  <a:lnTo>
                    <a:pt x="2865" y="168"/>
                  </a:lnTo>
                  <a:lnTo>
                    <a:pt x="2815" y="101"/>
                  </a:lnTo>
                  <a:lnTo>
                    <a:pt x="2765" y="68"/>
                  </a:lnTo>
                  <a:lnTo>
                    <a:pt x="2698" y="34"/>
                  </a:lnTo>
                  <a:lnTo>
                    <a:pt x="2614" y="1"/>
                  </a:lnTo>
                  <a:lnTo>
                    <a:pt x="2011" y="1"/>
                  </a:lnTo>
                  <a:lnTo>
                    <a:pt x="1978" y="34"/>
                  </a:lnTo>
                  <a:lnTo>
                    <a:pt x="1944" y="68"/>
                  </a:lnTo>
                  <a:lnTo>
                    <a:pt x="1944" y="101"/>
                  </a:lnTo>
                  <a:lnTo>
                    <a:pt x="1944" y="135"/>
                  </a:lnTo>
                  <a:lnTo>
                    <a:pt x="1978" y="168"/>
                  </a:lnTo>
                  <a:lnTo>
                    <a:pt x="2011" y="185"/>
                  </a:lnTo>
                  <a:lnTo>
                    <a:pt x="2045" y="202"/>
                  </a:lnTo>
                  <a:lnTo>
                    <a:pt x="2597" y="202"/>
                  </a:lnTo>
                  <a:lnTo>
                    <a:pt x="2648" y="235"/>
                  </a:lnTo>
                  <a:lnTo>
                    <a:pt x="2681" y="252"/>
                  </a:lnTo>
                  <a:lnTo>
                    <a:pt x="2698" y="285"/>
                  </a:lnTo>
                  <a:lnTo>
                    <a:pt x="2715" y="336"/>
                  </a:lnTo>
                  <a:lnTo>
                    <a:pt x="2715" y="386"/>
                  </a:lnTo>
                  <a:lnTo>
                    <a:pt x="2715" y="3217"/>
                  </a:lnTo>
                  <a:lnTo>
                    <a:pt x="2715" y="3300"/>
                  </a:lnTo>
                  <a:lnTo>
                    <a:pt x="2664" y="3351"/>
                  </a:lnTo>
                  <a:lnTo>
                    <a:pt x="2597" y="3401"/>
                  </a:lnTo>
                  <a:lnTo>
                    <a:pt x="2530" y="3418"/>
                  </a:lnTo>
                  <a:lnTo>
                    <a:pt x="403" y="3418"/>
                  </a:lnTo>
                  <a:lnTo>
                    <a:pt x="319" y="3401"/>
                  </a:lnTo>
                  <a:lnTo>
                    <a:pt x="269" y="3367"/>
                  </a:lnTo>
                  <a:lnTo>
                    <a:pt x="219" y="3300"/>
                  </a:lnTo>
                  <a:lnTo>
                    <a:pt x="202" y="3233"/>
                  </a:lnTo>
                  <a:lnTo>
                    <a:pt x="202" y="386"/>
                  </a:lnTo>
                  <a:lnTo>
                    <a:pt x="219" y="319"/>
                  </a:lnTo>
                  <a:lnTo>
                    <a:pt x="269" y="252"/>
                  </a:lnTo>
                  <a:lnTo>
                    <a:pt x="319" y="218"/>
                  </a:lnTo>
                  <a:lnTo>
                    <a:pt x="403" y="202"/>
                  </a:lnTo>
                  <a:lnTo>
                    <a:pt x="872" y="202"/>
                  </a:lnTo>
                  <a:lnTo>
                    <a:pt x="922" y="185"/>
                  </a:lnTo>
                  <a:lnTo>
                    <a:pt x="939" y="168"/>
                  </a:lnTo>
                  <a:lnTo>
                    <a:pt x="973" y="135"/>
                  </a:lnTo>
                  <a:lnTo>
                    <a:pt x="973" y="101"/>
                  </a:lnTo>
                  <a:lnTo>
                    <a:pt x="973" y="68"/>
                  </a:lnTo>
                  <a:lnTo>
                    <a:pt x="939" y="34"/>
                  </a:lnTo>
                  <a:lnTo>
                    <a:pt x="922" y="1"/>
                  </a:lnTo>
                  <a:close/>
                </a:path>
              </a:pathLst>
            </a:custGeom>
            <a:solidFill>
              <a:srgbClr val="25374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86" name="Google Shape;10686;p17"/>
            <p:cNvSpPr/>
            <p:nvPr/>
          </p:nvSpPr>
          <p:spPr>
            <a:xfrm>
              <a:off x="858725" y="2772250"/>
              <a:ext cx="34375" cy="22650"/>
            </a:xfrm>
            <a:custGeom>
              <a:avLst/>
              <a:gdLst/>
              <a:ahLst/>
              <a:cxnLst/>
              <a:rect l="l" t="t" r="r" b="b"/>
              <a:pathLst>
                <a:path w="1375" h="906" extrusionOk="0">
                  <a:moveTo>
                    <a:pt x="838" y="202"/>
                  </a:moveTo>
                  <a:lnTo>
                    <a:pt x="838" y="235"/>
                  </a:lnTo>
                  <a:lnTo>
                    <a:pt x="855" y="319"/>
                  </a:lnTo>
                  <a:lnTo>
                    <a:pt x="888" y="403"/>
                  </a:lnTo>
                  <a:lnTo>
                    <a:pt x="905" y="436"/>
                  </a:lnTo>
                  <a:lnTo>
                    <a:pt x="939" y="470"/>
                  </a:lnTo>
                  <a:lnTo>
                    <a:pt x="989" y="487"/>
                  </a:lnTo>
                  <a:lnTo>
                    <a:pt x="1022" y="503"/>
                  </a:lnTo>
                  <a:lnTo>
                    <a:pt x="1173" y="503"/>
                  </a:lnTo>
                  <a:lnTo>
                    <a:pt x="1173" y="704"/>
                  </a:lnTo>
                  <a:lnTo>
                    <a:pt x="202" y="704"/>
                  </a:lnTo>
                  <a:lnTo>
                    <a:pt x="202" y="503"/>
                  </a:lnTo>
                  <a:lnTo>
                    <a:pt x="319" y="503"/>
                  </a:lnTo>
                  <a:lnTo>
                    <a:pt x="403" y="487"/>
                  </a:lnTo>
                  <a:lnTo>
                    <a:pt x="453" y="436"/>
                  </a:lnTo>
                  <a:lnTo>
                    <a:pt x="503" y="386"/>
                  </a:lnTo>
                  <a:lnTo>
                    <a:pt x="520" y="319"/>
                  </a:lnTo>
                  <a:lnTo>
                    <a:pt x="520" y="202"/>
                  </a:lnTo>
                  <a:close/>
                  <a:moveTo>
                    <a:pt x="369" y="1"/>
                  </a:moveTo>
                  <a:lnTo>
                    <a:pt x="336" y="34"/>
                  </a:lnTo>
                  <a:lnTo>
                    <a:pt x="319" y="68"/>
                  </a:lnTo>
                  <a:lnTo>
                    <a:pt x="319" y="101"/>
                  </a:lnTo>
                  <a:lnTo>
                    <a:pt x="319" y="302"/>
                  </a:lnTo>
                  <a:lnTo>
                    <a:pt x="68" y="302"/>
                  </a:lnTo>
                  <a:lnTo>
                    <a:pt x="34" y="319"/>
                  </a:lnTo>
                  <a:lnTo>
                    <a:pt x="17" y="353"/>
                  </a:lnTo>
                  <a:lnTo>
                    <a:pt x="1" y="403"/>
                  </a:lnTo>
                  <a:lnTo>
                    <a:pt x="1" y="805"/>
                  </a:lnTo>
                  <a:lnTo>
                    <a:pt x="17" y="855"/>
                  </a:lnTo>
                  <a:lnTo>
                    <a:pt x="34" y="889"/>
                  </a:lnTo>
                  <a:lnTo>
                    <a:pt x="68" y="905"/>
                  </a:lnTo>
                  <a:lnTo>
                    <a:pt x="1307" y="905"/>
                  </a:lnTo>
                  <a:lnTo>
                    <a:pt x="1341" y="889"/>
                  </a:lnTo>
                  <a:lnTo>
                    <a:pt x="1357" y="855"/>
                  </a:lnTo>
                  <a:lnTo>
                    <a:pt x="1374" y="805"/>
                  </a:lnTo>
                  <a:lnTo>
                    <a:pt x="1374" y="403"/>
                  </a:lnTo>
                  <a:lnTo>
                    <a:pt x="1357" y="353"/>
                  </a:lnTo>
                  <a:lnTo>
                    <a:pt x="1341" y="319"/>
                  </a:lnTo>
                  <a:lnTo>
                    <a:pt x="1307" y="302"/>
                  </a:lnTo>
                  <a:lnTo>
                    <a:pt x="1056" y="302"/>
                  </a:lnTo>
                  <a:lnTo>
                    <a:pt x="1039" y="235"/>
                  </a:lnTo>
                  <a:lnTo>
                    <a:pt x="1039" y="101"/>
                  </a:lnTo>
                  <a:lnTo>
                    <a:pt x="1039" y="68"/>
                  </a:lnTo>
                  <a:lnTo>
                    <a:pt x="1006" y="34"/>
                  </a:lnTo>
                  <a:lnTo>
                    <a:pt x="989" y="1"/>
                  </a:lnTo>
                  <a:close/>
                </a:path>
              </a:pathLst>
            </a:custGeom>
            <a:solidFill>
              <a:srgbClr val="25374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87" name="Google Shape;10687;p17"/>
            <p:cNvSpPr/>
            <p:nvPr/>
          </p:nvSpPr>
          <p:spPr>
            <a:xfrm>
              <a:off x="872975" y="2807025"/>
              <a:ext cx="27650" cy="5050"/>
            </a:xfrm>
            <a:custGeom>
              <a:avLst/>
              <a:gdLst/>
              <a:ahLst/>
              <a:cxnLst/>
              <a:rect l="l" t="t" r="r" b="b"/>
              <a:pathLst>
                <a:path w="1106" h="202" extrusionOk="0">
                  <a:moveTo>
                    <a:pt x="101" y="0"/>
                  </a:moveTo>
                  <a:lnTo>
                    <a:pt x="67" y="17"/>
                  </a:lnTo>
                  <a:lnTo>
                    <a:pt x="34" y="34"/>
                  </a:lnTo>
                  <a:lnTo>
                    <a:pt x="17" y="67"/>
                  </a:lnTo>
                  <a:lnTo>
                    <a:pt x="0" y="101"/>
                  </a:lnTo>
                  <a:lnTo>
                    <a:pt x="17" y="151"/>
                  </a:lnTo>
                  <a:lnTo>
                    <a:pt x="34" y="168"/>
                  </a:lnTo>
                  <a:lnTo>
                    <a:pt x="67" y="201"/>
                  </a:lnTo>
                  <a:lnTo>
                    <a:pt x="1039" y="201"/>
                  </a:lnTo>
                  <a:lnTo>
                    <a:pt x="1072" y="168"/>
                  </a:lnTo>
                  <a:lnTo>
                    <a:pt x="1089" y="151"/>
                  </a:lnTo>
                  <a:lnTo>
                    <a:pt x="1106" y="101"/>
                  </a:lnTo>
                  <a:lnTo>
                    <a:pt x="1089" y="67"/>
                  </a:lnTo>
                  <a:lnTo>
                    <a:pt x="1072" y="34"/>
                  </a:lnTo>
                  <a:lnTo>
                    <a:pt x="1039" y="17"/>
                  </a:lnTo>
                  <a:lnTo>
                    <a:pt x="1005" y="0"/>
                  </a:lnTo>
                  <a:close/>
                </a:path>
              </a:pathLst>
            </a:custGeom>
            <a:solidFill>
              <a:srgbClr val="25374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88" name="Google Shape;10688;p17"/>
            <p:cNvSpPr/>
            <p:nvPr/>
          </p:nvSpPr>
          <p:spPr>
            <a:xfrm>
              <a:off x="872975" y="2828800"/>
              <a:ext cx="27650" cy="5050"/>
            </a:xfrm>
            <a:custGeom>
              <a:avLst/>
              <a:gdLst/>
              <a:ahLst/>
              <a:cxnLst/>
              <a:rect l="l" t="t" r="r" b="b"/>
              <a:pathLst>
                <a:path w="1106" h="202" extrusionOk="0">
                  <a:moveTo>
                    <a:pt x="101" y="0"/>
                  </a:moveTo>
                  <a:lnTo>
                    <a:pt x="67" y="17"/>
                  </a:lnTo>
                  <a:lnTo>
                    <a:pt x="34" y="34"/>
                  </a:lnTo>
                  <a:lnTo>
                    <a:pt x="17" y="67"/>
                  </a:lnTo>
                  <a:lnTo>
                    <a:pt x="0" y="101"/>
                  </a:lnTo>
                  <a:lnTo>
                    <a:pt x="17" y="134"/>
                  </a:lnTo>
                  <a:lnTo>
                    <a:pt x="34" y="168"/>
                  </a:lnTo>
                  <a:lnTo>
                    <a:pt x="67" y="201"/>
                  </a:lnTo>
                  <a:lnTo>
                    <a:pt x="1039" y="201"/>
                  </a:lnTo>
                  <a:lnTo>
                    <a:pt x="1072" y="168"/>
                  </a:lnTo>
                  <a:lnTo>
                    <a:pt x="1089" y="134"/>
                  </a:lnTo>
                  <a:lnTo>
                    <a:pt x="1106" y="101"/>
                  </a:lnTo>
                  <a:lnTo>
                    <a:pt x="1089" y="67"/>
                  </a:lnTo>
                  <a:lnTo>
                    <a:pt x="1072" y="34"/>
                  </a:lnTo>
                  <a:lnTo>
                    <a:pt x="1039" y="17"/>
                  </a:lnTo>
                  <a:lnTo>
                    <a:pt x="1005" y="0"/>
                  </a:lnTo>
                  <a:close/>
                </a:path>
              </a:pathLst>
            </a:custGeom>
            <a:solidFill>
              <a:srgbClr val="25374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89" name="Google Shape;10689;p17"/>
            <p:cNvSpPr/>
            <p:nvPr/>
          </p:nvSpPr>
          <p:spPr>
            <a:xfrm>
              <a:off x="872975" y="2850575"/>
              <a:ext cx="27650" cy="5050"/>
            </a:xfrm>
            <a:custGeom>
              <a:avLst/>
              <a:gdLst/>
              <a:ahLst/>
              <a:cxnLst/>
              <a:rect l="l" t="t" r="r" b="b"/>
              <a:pathLst>
                <a:path w="1106" h="202" extrusionOk="0">
                  <a:moveTo>
                    <a:pt x="67" y="0"/>
                  </a:moveTo>
                  <a:lnTo>
                    <a:pt x="34" y="34"/>
                  </a:lnTo>
                  <a:lnTo>
                    <a:pt x="17" y="67"/>
                  </a:lnTo>
                  <a:lnTo>
                    <a:pt x="0" y="101"/>
                  </a:lnTo>
                  <a:lnTo>
                    <a:pt x="17" y="134"/>
                  </a:lnTo>
                  <a:lnTo>
                    <a:pt x="34" y="168"/>
                  </a:lnTo>
                  <a:lnTo>
                    <a:pt x="67" y="201"/>
                  </a:lnTo>
                  <a:lnTo>
                    <a:pt x="1039" y="201"/>
                  </a:lnTo>
                  <a:lnTo>
                    <a:pt x="1072" y="168"/>
                  </a:lnTo>
                  <a:lnTo>
                    <a:pt x="1089" y="134"/>
                  </a:lnTo>
                  <a:lnTo>
                    <a:pt x="1106" y="101"/>
                  </a:lnTo>
                  <a:lnTo>
                    <a:pt x="1089" y="67"/>
                  </a:lnTo>
                  <a:lnTo>
                    <a:pt x="1072" y="34"/>
                  </a:lnTo>
                  <a:lnTo>
                    <a:pt x="1039" y="0"/>
                  </a:lnTo>
                  <a:close/>
                </a:path>
              </a:pathLst>
            </a:custGeom>
            <a:solidFill>
              <a:srgbClr val="25374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90" name="Google Shape;10690;p17"/>
            <p:cNvSpPr/>
            <p:nvPr/>
          </p:nvSpPr>
          <p:spPr>
            <a:xfrm>
              <a:off x="852875" y="2823775"/>
              <a:ext cx="15100" cy="15100"/>
            </a:xfrm>
            <a:custGeom>
              <a:avLst/>
              <a:gdLst/>
              <a:ahLst/>
              <a:cxnLst/>
              <a:rect l="l" t="t" r="r" b="b"/>
              <a:pathLst>
                <a:path w="604" h="604" extrusionOk="0">
                  <a:moveTo>
                    <a:pt x="402" y="201"/>
                  </a:moveTo>
                  <a:lnTo>
                    <a:pt x="402" y="402"/>
                  </a:lnTo>
                  <a:lnTo>
                    <a:pt x="201" y="402"/>
                  </a:lnTo>
                  <a:lnTo>
                    <a:pt x="201" y="201"/>
                  </a:lnTo>
                  <a:close/>
                  <a:moveTo>
                    <a:pt x="50" y="0"/>
                  </a:moveTo>
                  <a:lnTo>
                    <a:pt x="34" y="34"/>
                  </a:lnTo>
                  <a:lnTo>
                    <a:pt x="0" y="50"/>
                  </a:lnTo>
                  <a:lnTo>
                    <a:pt x="0" y="101"/>
                  </a:lnTo>
                  <a:lnTo>
                    <a:pt x="0" y="503"/>
                  </a:lnTo>
                  <a:lnTo>
                    <a:pt x="0" y="553"/>
                  </a:lnTo>
                  <a:lnTo>
                    <a:pt x="34" y="586"/>
                  </a:lnTo>
                  <a:lnTo>
                    <a:pt x="50" y="603"/>
                  </a:lnTo>
                  <a:lnTo>
                    <a:pt x="553" y="603"/>
                  </a:lnTo>
                  <a:lnTo>
                    <a:pt x="586" y="586"/>
                  </a:lnTo>
                  <a:lnTo>
                    <a:pt x="603" y="553"/>
                  </a:lnTo>
                  <a:lnTo>
                    <a:pt x="603" y="503"/>
                  </a:lnTo>
                  <a:lnTo>
                    <a:pt x="603" y="101"/>
                  </a:lnTo>
                  <a:lnTo>
                    <a:pt x="603" y="50"/>
                  </a:lnTo>
                  <a:lnTo>
                    <a:pt x="586" y="34"/>
                  </a:lnTo>
                  <a:lnTo>
                    <a:pt x="553" y="0"/>
                  </a:lnTo>
                  <a:close/>
                </a:path>
              </a:pathLst>
            </a:custGeom>
            <a:solidFill>
              <a:srgbClr val="25374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91" name="Google Shape;10691;p17"/>
            <p:cNvSpPr/>
            <p:nvPr/>
          </p:nvSpPr>
          <p:spPr>
            <a:xfrm>
              <a:off x="852875" y="2845550"/>
              <a:ext cx="15100" cy="15100"/>
            </a:xfrm>
            <a:custGeom>
              <a:avLst/>
              <a:gdLst/>
              <a:ahLst/>
              <a:cxnLst/>
              <a:rect l="l" t="t" r="r" b="b"/>
              <a:pathLst>
                <a:path w="604" h="604" extrusionOk="0">
                  <a:moveTo>
                    <a:pt x="402" y="201"/>
                  </a:moveTo>
                  <a:lnTo>
                    <a:pt x="402" y="402"/>
                  </a:lnTo>
                  <a:lnTo>
                    <a:pt x="201" y="402"/>
                  </a:lnTo>
                  <a:lnTo>
                    <a:pt x="201" y="201"/>
                  </a:lnTo>
                  <a:close/>
                  <a:moveTo>
                    <a:pt x="50" y="0"/>
                  </a:moveTo>
                  <a:lnTo>
                    <a:pt x="34" y="17"/>
                  </a:lnTo>
                  <a:lnTo>
                    <a:pt x="0" y="50"/>
                  </a:lnTo>
                  <a:lnTo>
                    <a:pt x="0" y="101"/>
                  </a:lnTo>
                  <a:lnTo>
                    <a:pt x="0" y="503"/>
                  </a:lnTo>
                  <a:lnTo>
                    <a:pt x="0" y="553"/>
                  </a:lnTo>
                  <a:lnTo>
                    <a:pt x="34" y="586"/>
                  </a:lnTo>
                  <a:lnTo>
                    <a:pt x="50" y="603"/>
                  </a:lnTo>
                  <a:lnTo>
                    <a:pt x="553" y="603"/>
                  </a:lnTo>
                  <a:lnTo>
                    <a:pt x="586" y="586"/>
                  </a:lnTo>
                  <a:lnTo>
                    <a:pt x="603" y="553"/>
                  </a:lnTo>
                  <a:lnTo>
                    <a:pt x="603" y="503"/>
                  </a:lnTo>
                  <a:lnTo>
                    <a:pt x="603" y="101"/>
                  </a:lnTo>
                  <a:lnTo>
                    <a:pt x="603" y="50"/>
                  </a:lnTo>
                  <a:lnTo>
                    <a:pt x="586" y="17"/>
                  </a:lnTo>
                  <a:lnTo>
                    <a:pt x="553" y="0"/>
                  </a:lnTo>
                  <a:close/>
                </a:path>
              </a:pathLst>
            </a:custGeom>
            <a:solidFill>
              <a:srgbClr val="25374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Tree>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bg>
      <p:bgPr>
        <a:solidFill>
          <a:schemeClr val="dk1"/>
        </a:solidFill>
        <a:effectLst/>
      </p:bgPr>
    </p:bg>
    <p:spTree>
      <p:nvGrpSpPr>
        <p:cNvPr id="1" name="Shape 10695"/>
        <p:cNvGrpSpPr/>
        <p:nvPr/>
      </p:nvGrpSpPr>
      <p:grpSpPr>
        <a:xfrm>
          <a:off x="0" y="0"/>
          <a:ext cx="0" cy="0"/>
          <a:chOff x="0" y="0"/>
          <a:chExt cx="0" cy="0"/>
        </a:xfrm>
      </p:grpSpPr>
      <p:sp>
        <p:nvSpPr>
          <p:cNvPr id="10696" name="Google Shape;10696;p185"/>
          <p:cNvSpPr txBox="1">
            <a:spLocks noGrp="1"/>
          </p:cNvSpPr>
          <p:nvPr>
            <p:ph type="title"/>
          </p:nvPr>
        </p:nvSpPr>
        <p:spPr>
          <a:xfrm>
            <a:off x="244353" y="200600"/>
            <a:ext cx="8661600" cy="572700"/>
          </a:xfrm>
          <a:prstGeom prst="rect">
            <a:avLst/>
          </a:prstGeom>
          <a:noFill/>
          <a:ln>
            <a:noFill/>
          </a:ln>
        </p:spPr>
        <p:txBody>
          <a:bodyPr spcFirstLastPara="1" wrap="square" lIns="91425" tIns="91425" rIns="91425" bIns="91425" anchor="t" anchorCtr="0">
            <a:normAutofit/>
          </a:bodyPr>
          <a:lstStyle/>
          <a:p>
            <a:pPr marL="0" lvl="0" indent="0" algn="ctr" rtl="0">
              <a:lnSpc>
                <a:spcPct val="100000"/>
              </a:lnSpc>
              <a:spcBef>
                <a:spcPts val="0"/>
              </a:spcBef>
              <a:spcAft>
                <a:spcPts val="0"/>
              </a:spcAft>
              <a:buSzPts val="2400"/>
              <a:buNone/>
            </a:pPr>
            <a:r>
              <a:rPr lang="en" sz="2000">
                <a:solidFill>
                  <a:schemeClr val="lt1"/>
                </a:solidFill>
              </a:rPr>
              <a:t>Claim filing options</a:t>
            </a:r>
            <a:endParaRPr sz="2000">
              <a:solidFill>
                <a:schemeClr val="lt1"/>
              </a:solidFill>
            </a:endParaRPr>
          </a:p>
        </p:txBody>
      </p:sp>
      <p:grpSp>
        <p:nvGrpSpPr>
          <p:cNvPr id="10697" name="Google Shape;10697;p185"/>
          <p:cNvGrpSpPr/>
          <p:nvPr/>
        </p:nvGrpSpPr>
        <p:grpSpPr>
          <a:xfrm>
            <a:off x="829750" y="993025"/>
            <a:ext cx="3487200" cy="3399300"/>
            <a:chOff x="829750" y="993025"/>
            <a:chExt cx="3487200" cy="3399300"/>
          </a:xfrm>
        </p:grpSpPr>
        <p:sp>
          <p:nvSpPr>
            <p:cNvPr id="10698" name="Google Shape;10698;p185"/>
            <p:cNvSpPr/>
            <p:nvPr/>
          </p:nvSpPr>
          <p:spPr>
            <a:xfrm>
              <a:off x="829750" y="993025"/>
              <a:ext cx="3487200" cy="3399300"/>
            </a:xfrm>
            <a:prstGeom prst="roundRect">
              <a:avLst>
                <a:gd name="adj" fmla="val 4209"/>
              </a:avLst>
            </a:prstGeom>
            <a:solidFill>
              <a:schemeClr val="accent6"/>
            </a:solidFill>
            <a:ln>
              <a:noFill/>
            </a:ln>
            <a:effectLst>
              <a:outerShdw blurRad="514350" dist="114300" dir="5400000" algn="bl" rotWithShape="0">
                <a:srgbClr val="000000">
                  <a:alpha val="23529"/>
                </a:srgbClr>
              </a:outerShdw>
            </a:effectLst>
          </p:spPr>
          <p:txBody>
            <a:bodyPr spcFirstLastPara="1" wrap="square" lIns="164575" tIns="438900" rIns="164575" bIns="91425" anchor="t"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rgbClr val="253746"/>
                </a:solidFill>
                <a:latin typeface="Inter ExtraBold"/>
                <a:ea typeface="Inter ExtraBold"/>
                <a:cs typeface="Inter ExtraBold"/>
                <a:sym typeface="Inter ExtraBold"/>
              </a:endParaRPr>
            </a:p>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rgbClr val="253746"/>
                </a:solidFill>
                <a:latin typeface="Inter ExtraBold"/>
                <a:ea typeface="Inter ExtraBold"/>
                <a:cs typeface="Inter ExtraBold"/>
                <a:sym typeface="Inter ExtraBold"/>
              </a:endParaRPr>
            </a:p>
            <a:p>
              <a:pPr marL="0" marR="0" lvl="0" indent="0" algn="ctr" rtl="0">
                <a:lnSpc>
                  <a:spcPct val="100000"/>
                </a:lnSpc>
                <a:spcBef>
                  <a:spcPts val="0"/>
                </a:spcBef>
                <a:spcAft>
                  <a:spcPts val="0"/>
                </a:spcAft>
                <a:buClr>
                  <a:srgbClr val="000000"/>
                </a:buClr>
                <a:buSzPts val="1400"/>
                <a:buFont typeface="Arial"/>
                <a:buNone/>
              </a:pPr>
              <a:r>
                <a:rPr lang="en" sz="1400" b="0" i="0" u="none" strike="noStrike" cap="none">
                  <a:solidFill>
                    <a:srgbClr val="253746"/>
                  </a:solidFill>
                  <a:latin typeface="Inter ExtraBold"/>
                  <a:ea typeface="Inter ExtraBold"/>
                  <a:cs typeface="Inter ExtraBold"/>
                  <a:sym typeface="Inter ExtraBold"/>
                </a:rPr>
                <a:t>Mobile app, online account </a:t>
              </a:r>
              <a:endParaRPr sz="1400" b="0" i="0" u="none" strike="noStrike" cap="none">
                <a:solidFill>
                  <a:srgbClr val="000000"/>
                </a:solidFill>
                <a:latin typeface="Arial"/>
                <a:ea typeface="Arial"/>
                <a:cs typeface="Arial"/>
                <a:sym typeface="Arial"/>
              </a:endParaRPr>
            </a:p>
            <a:p>
              <a:pPr marL="0" marR="0" lvl="0" indent="0" algn="ctr" rtl="0">
                <a:lnSpc>
                  <a:spcPct val="100000"/>
                </a:lnSpc>
                <a:spcBef>
                  <a:spcPts val="0"/>
                </a:spcBef>
                <a:spcAft>
                  <a:spcPts val="0"/>
                </a:spcAft>
                <a:buClr>
                  <a:srgbClr val="000000"/>
                </a:buClr>
                <a:buSzPts val="1400"/>
                <a:buFont typeface="Arial"/>
                <a:buNone/>
              </a:pPr>
              <a:r>
                <a:rPr lang="en" sz="1400" b="0" i="0" u="none" strike="noStrike" cap="none">
                  <a:solidFill>
                    <a:srgbClr val="253746"/>
                  </a:solidFill>
                  <a:latin typeface="Inter ExtraBold"/>
                  <a:ea typeface="Inter ExtraBold"/>
                  <a:cs typeface="Inter ExtraBold"/>
                  <a:sym typeface="Inter ExtraBold"/>
                </a:rPr>
                <a:t>or manual claims</a:t>
              </a:r>
              <a:endParaRPr sz="1400" b="0" i="0" u="none" strike="noStrike" cap="none">
                <a:solidFill>
                  <a:srgbClr val="000000"/>
                </a:solidFill>
                <a:latin typeface="Arial"/>
                <a:ea typeface="Arial"/>
                <a:cs typeface="Arial"/>
                <a:sym typeface="Arial"/>
              </a:endParaRPr>
            </a:p>
            <a:p>
              <a:pPr marL="0" marR="0" lvl="0" indent="0" algn="ctr" rtl="0">
                <a:lnSpc>
                  <a:spcPct val="100000"/>
                </a:lnSpc>
                <a:spcBef>
                  <a:spcPts val="2400"/>
                </a:spcBef>
                <a:spcAft>
                  <a:spcPts val="0"/>
                </a:spcAft>
                <a:buClr>
                  <a:srgbClr val="000000"/>
                </a:buClr>
                <a:buSzPts val="1200"/>
                <a:buFont typeface="Arial"/>
                <a:buNone/>
              </a:pPr>
              <a:r>
                <a:rPr lang="en" sz="1200" b="0" i="0" u="none" strike="noStrike" cap="none">
                  <a:solidFill>
                    <a:srgbClr val="253746"/>
                  </a:solidFill>
                  <a:latin typeface="Inter"/>
                  <a:ea typeface="Inter"/>
                  <a:cs typeface="Inter"/>
                  <a:sym typeface="Inter"/>
                </a:rPr>
                <a:t>Processed within two business days</a:t>
              </a:r>
              <a:endParaRPr sz="1400" b="0" i="0" u="none" strike="noStrike" cap="none">
                <a:solidFill>
                  <a:srgbClr val="000000"/>
                </a:solidFill>
                <a:latin typeface="Arial"/>
                <a:ea typeface="Arial"/>
                <a:cs typeface="Arial"/>
                <a:sym typeface="Arial"/>
              </a:endParaRPr>
            </a:p>
          </p:txBody>
        </p:sp>
        <p:sp>
          <p:nvSpPr>
            <p:cNvPr id="10699" name="Google Shape;10699;p185"/>
            <p:cNvSpPr/>
            <p:nvPr/>
          </p:nvSpPr>
          <p:spPr>
            <a:xfrm>
              <a:off x="2363045" y="1213631"/>
              <a:ext cx="420600" cy="420600"/>
            </a:xfrm>
            <a:prstGeom prst="ellipse">
              <a:avLst/>
            </a:pr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10700" name="Google Shape;10700;p185"/>
            <p:cNvGrpSpPr/>
            <p:nvPr/>
          </p:nvGrpSpPr>
          <p:grpSpPr>
            <a:xfrm>
              <a:off x="2400186" y="1250930"/>
              <a:ext cx="345668" cy="345667"/>
              <a:chOff x="1996583" y="1327992"/>
              <a:chExt cx="512100" cy="512100"/>
            </a:xfrm>
          </p:grpSpPr>
          <p:sp>
            <p:nvSpPr>
              <p:cNvPr id="10701" name="Google Shape;10701;p185"/>
              <p:cNvSpPr/>
              <p:nvPr/>
            </p:nvSpPr>
            <p:spPr>
              <a:xfrm>
                <a:off x="1996583" y="1327992"/>
                <a:ext cx="512100" cy="512100"/>
              </a:xfrm>
              <a:prstGeom prst="rect">
                <a:avLst/>
              </a:pr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02" name="Google Shape;10702;p185"/>
              <p:cNvSpPr/>
              <p:nvPr/>
            </p:nvSpPr>
            <p:spPr>
              <a:xfrm>
                <a:off x="2076100" y="1406237"/>
                <a:ext cx="307150" cy="354825"/>
              </a:xfrm>
              <a:custGeom>
                <a:avLst/>
                <a:gdLst/>
                <a:ahLst/>
                <a:cxnLst/>
                <a:rect l="l" t="t" r="r" b="b"/>
                <a:pathLst>
                  <a:path w="12286" h="14193" extrusionOk="0">
                    <a:moveTo>
                      <a:pt x="2281" y="5631"/>
                    </a:moveTo>
                    <a:cubicBezTo>
                      <a:pt x="2281" y="5817"/>
                      <a:pt x="2281" y="6003"/>
                      <a:pt x="2281" y="6189"/>
                    </a:cubicBezTo>
                    <a:lnTo>
                      <a:pt x="745" y="6189"/>
                    </a:lnTo>
                    <a:cubicBezTo>
                      <a:pt x="745" y="6015"/>
                      <a:pt x="745" y="5842"/>
                      <a:pt x="745" y="5631"/>
                    </a:cubicBezTo>
                    <a:close/>
                    <a:moveTo>
                      <a:pt x="2188" y="6887"/>
                    </a:moveTo>
                    <a:cubicBezTo>
                      <a:pt x="2095" y="7631"/>
                      <a:pt x="1955" y="8143"/>
                      <a:pt x="1862" y="8423"/>
                    </a:cubicBezTo>
                    <a:lnTo>
                      <a:pt x="1118" y="8423"/>
                    </a:lnTo>
                    <a:cubicBezTo>
                      <a:pt x="1024" y="8143"/>
                      <a:pt x="931" y="7631"/>
                      <a:pt x="838" y="6887"/>
                    </a:cubicBezTo>
                    <a:close/>
                    <a:moveTo>
                      <a:pt x="10936" y="698"/>
                    </a:moveTo>
                    <a:cubicBezTo>
                      <a:pt x="11308" y="698"/>
                      <a:pt x="11587" y="978"/>
                      <a:pt x="11587" y="1350"/>
                    </a:cubicBezTo>
                    <a:lnTo>
                      <a:pt x="11587" y="10749"/>
                    </a:lnTo>
                    <a:cubicBezTo>
                      <a:pt x="11587" y="11121"/>
                      <a:pt x="11308" y="11401"/>
                      <a:pt x="10936" y="11401"/>
                    </a:cubicBezTo>
                    <a:lnTo>
                      <a:pt x="5957" y="11401"/>
                    </a:lnTo>
                    <a:cubicBezTo>
                      <a:pt x="5631" y="11401"/>
                      <a:pt x="5305" y="11075"/>
                      <a:pt x="5305" y="10749"/>
                    </a:cubicBezTo>
                    <a:lnTo>
                      <a:pt x="5305" y="1350"/>
                    </a:lnTo>
                    <a:cubicBezTo>
                      <a:pt x="5305" y="978"/>
                      <a:pt x="5631" y="698"/>
                      <a:pt x="5957" y="698"/>
                    </a:cubicBezTo>
                    <a:close/>
                    <a:moveTo>
                      <a:pt x="5957" y="0"/>
                    </a:moveTo>
                    <a:cubicBezTo>
                      <a:pt x="5212" y="0"/>
                      <a:pt x="4607" y="605"/>
                      <a:pt x="4607" y="1350"/>
                    </a:cubicBezTo>
                    <a:lnTo>
                      <a:pt x="4607" y="10749"/>
                    </a:lnTo>
                    <a:cubicBezTo>
                      <a:pt x="4607" y="11494"/>
                      <a:pt x="5212" y="12098"/>
                      <a:pt x="5957" y="12098"/>
                    </a:cubicBezTo>
                    <a:lnTo>
                      <a:pt x="8097" y="12098"/>
                    </a:lnTo>
                    <a:lnTo>
                      <a:pt x="8097" y="12983"/>
                    </a:lnTo>
                    <a:cubicBezTo>
                      <a:pt x="8097" y="13262"/>
                      <a:pt x="7865" y="13494"/>
                      <a:pt x="7585" y="13494"/>
                    </a:cubicBezTo>
                    <a:lnTo>
                      <a:pt x="2327" y="13494"/>
                    </a:lnTo>
                    <a:cubicBezTo>
                      <a:pt x="2048" y="13494"/>
                      <a:pt x="1816" y="13262"/>
                      <a:pt x="1816" y="12983"/>
                    </a:cubicBezTo>
                    <a:lnTo>
                      <a:pt x="1816" y="9120"/>
                    </a:lnTo>
                    <a:lnTo>
                      <a:pt x="2095" y="9120"/>
                    </a:lnTo>
                    <a:cubicBezTo>
                      <a:pt x="2188" y="9120"/>
                      <a:pt x="2327" y="9027"/>
                      <a:pt x="2374" y="8888"/>
                    </a:cubicBezTo>
                    <a:cubicBezTo>
                      <a:pt x="2420" y="8888"/>
                      <a:pt x="2932" y="7771"/>
                      <a:pt x="2979" y="5677"/>
                    </a:cubicBezTo>
                    <a:cubicBezTo>
                      <a:pt x="2979" y="5445"/>
                      <a:pt x="2932" y="5258"/>
                      <a:pt x="2793" y="5119"/>
                    </a:cubicBezTo>
                    <a:cubicBezTo>
                      <a:pt x="2653" y="4979"/>
                      <a:pt x="2467" y="4933"/>
                      <a:pt x="2234" y="4933"/>
                    </a:cubicBezTo>
                    <a:lnTo>
                      <a:pt x="745" y="4933"/>
                    </a:lnTo>
                    <a:cubicBezTo>
                      <a:pt x="513" y="4933"/>
                      <a:pt x="327" y="4979"/>
                      <a:pt x="187" y="5119"/>
                    </a:cubicBezTo>
                    <a:cubicBezTo>
                      <a:pt x="47" y="5258"/>
                      <a:pt x="1" y="5445"/>
                      <a:pt x="1" y="5677"/>
                    </a:cubicBezTo>
                    <a:cubicBezTo>
                      <a:pt x="1" y="5956"/>
                      <a:pt x="47" y="6282"/>
                      <a:pt x="47" y="6515"/>
                    </a:cubicBezTo>
                    <a:cubicBezTo>
                      <a:pt x="187" y="8050"/>
                      <a:pt x="559" y="8888"/>
                      <a:pt x="559" y="8888"/>
                    </a:cubicBezTo>
                    <a:cubicBezTo>
                      <a:pt x="606" y="9027"/>
                      <a:pt x="745" y="9120"/>
                      <a:pt x="885" y="9120"/>
                    </a:cubicBezTo>
                    <a:lnTo>
                      <a:pt x="1118" y="9120"/>
                    </a:lnTo>
                    <a:lnTo>
                      <a:pt x="1118" y="12983"/>
                    </a:lnTo>
                    <a:cubicBezTo>
                      <a:pt x="1118" y="13681"/>
                      <a:pt x="1629" y="14192"/>
                      <a:pt x="2281" y="14192"/>
                    </a:cubicBezTo>
                    <a:lnTo>
                      <a:pt x="7585" y="14192"/>
                    </a:lnTo>
                    <a:cubicBezTo>
                      <a:pt x="8237" y="14192"/>
                      <a:pt x="8795" y="13681"/>
                      <a:pt x="8795" y="12983"/>
                    </a:cubicBezTo>
                    <a:lnTo>
                      <a:pt x="8795" y="12098"/>
                    </a:lnTo>
                    <a:lnTo>
                      <a:pt x="10889" y="12098"/>
                    </a:lnTo>
                    <a:cubicBezTo>
                      <a:pt x="11680" y="12098"/>
                      <a:pt x="12285" y="11494"/>
                      <a:pt x="12285" y="10749"/>
                    </a:cubicBezTo>
                    <a:lnTo>
                      <a:pt x="12285" y="1350"/>
                    </a:lnTo>
                    <a:cubicBezTo>
                      <a:pt x="12285" y="605"/>
                      <a:pt x="11680" y="0"/>
                      <a:pt x="1088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03" name="Google Shape;10703;p185"/>
              <p:cNvSpPr/>
              <p:nvPr/>
            </p:nvSpPr>
            <p:spPr>
              <a:xfrm>
                <a:off x="2262225" y="1487662"/>
                <a:ext cx="50050" cy="133800"/>
              </a:xfrm>
              <a:custGeom>
                <a:avLst/>
                <a:gdLst/>
                <a:ahLst/>
                <a:cxnLst/>
                <a:rect l="l" t="t" r="r" b="b"/>
                <a:pathLst>
                  <a:path w="2002" h="5352" extrusionOk="0">
                    <a:moveTo>
                      <a:pt x="1576" y="1"/>
                    </a:moveTo>
                    <a:cubicBezTo>
                      <a:pt x="1448" y="1"/>
                      <a:pt x="1335" y="63"/>
                      <a:pt x="1304" y="187"/>
                    </a:cubicBezTo>
                    <a:lnTo>
                      <a:pt x="94" y="2513"/>
                    </a:lnTo>
                    <a:cubicBezTo>
                      <a:pt x="47" y="2653"/>
                      <a:pt x="47" y="2746"/>
                      <a:pt x="140" y="2885"/>
                    </a:cubicBezTo>
                    <a:cubicBezTo>
                      <a:pt x="187" y="2979"/>
                      <a:pt x="280" y="3025"/>
                      <a:pt x="420" y="3025"/>
                    </a:cubicBezTo>
                    <a:lnTo>
                      <a:pt x="1025" y="3025"/>
                    </a:lnTo>
                    <a:lnTo>
                      <a:pt x="94" y="4886"/>
                    </a:lnTo>
                    <a:cubicBezTo>
                      <a:pt x="1" y="5026"/>
                      <a:pt x="94" y="5259"/>
                      <a:pt x="280" y="5352"/>
                    </a:cubicBezTo>
                    <a:lnTo>
                      <a:pt x="420" y="5352"/>
                    </a:lnTo>
                    <a:cubicBezTo>
                      <a:pt x="559" y="5352"/>
                      <a:pt x="652" y="5305"/>
                      <a:pt x="745" y="5166"/>
                    </a:cubicBezTo>
                    <a:lnTo>
                      <a:pt x="1909" y="2839"/>
                    </a:lnTo>
                    <a:cubicBezTo>
                      <a:pt x="1955" y="2746"/>
                      <a:pt x="1955" y="2606"/>
                      <a:pt x="1862" y="2513"/>
                    </a:cubicBezTo>
                    <a:cubicBezTo>
                      <a:pt x="1816" y="2374"/>
                      <a:pt x="1722" y="2327"/>
                      <a:pt x="1583" y="2327"/>
                    </a:cubicBezTo>
                    <a:lnTo>
                      <a:pt x="978" y="2327"/>
                    </a:lnTo>
                    <a:lnTo>
                      <a:pt x="1909" y="512"/>
                    </a:lnTo>
                    <a:cubicBezTo>
                      <a:pt x="2002" y="326"/>
                      <a:pt x="1909" y="140"/>
                      <a:pt x="1769" y="47"/>
                    </a:cubicBezTo>
                    <a:cubicBezTo>
                      <a:pt x="1707" y="16"/>
                      <a:pt x="1640" y="1"/>
                      <a:pt x="157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grpSp>
        <p:nvGrpSpPr>
          <p:cNvPr id="10704" name="Google Shape;10704;p185"/>
          <p:cNvGrpSpPr/>
          <p:nvPr/>
        </p:nvGrpSpPr>
        <p:grpSpPr>
          <a:xfrm>
            <a:off x="4827050" y="993025"/>
            <a:ext cx="3487200" cy="3399300"/>
            <a:chOff x="4827050" y="993025"/>
            <a:chExt cx="3487200" cy="3399300"/>
          </a:xfrm>
        </p:grpSpPr>
        <p:sp>
          <p:nvSpPr>
            <p:cNvPr id="10705" name="Google Shape;10705;p185"/>
            <p:cNvSpPr/>
            <p:nvPr/>
          </p:nvSpPr>
          <p:spPr>
            <a:xfrm>
              <a:off x="4827050" y="993025"/>
              <a:ext cx="3487200" cy="3399300"/>
            </a:xfrm>
            <a:prstGeom prst="roundRect">
              <a:avLst>
                <a:gd name="adj" fmla="val 4209"/>
              </a:avLst>
            </a:prstGeom>
            <a:solidFill>
              <a:schemeClr val="accent6"/>
            </a:solidFill>
            <a:ln>
              <a:noFill/>
            </a:ln>
            <a:effectLst>
              <a:outerShdw blurRad="514350" dist="114300" dir="5400000" algn="bl" rotWithShape="0">
                <a:srgbClr val="000000">
                  <a:alpha val="23529"/>
                </a:srgbClr>
              </a:outerShdw>
            </a:effectLst>
          </p:spPr>
          <p:txBody>
            <a:bodyPr spcFirstLastPara="1" wrap="square" lIns="164575" tIns="438900" rIns="164575" bIns="91425" anchor="t"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dirty="0">
                <a:solidFill>
                  <a:srgbClr val="253746"/>
                </a:solidFill>
                <a:latin typeface="Inter ExtraBold"/>
                <a:ea typeface="Inter ExtraBold"/>
                <a:cs typeface="Inter ExtraBold"/>
                <a:sym typeface="Inter ExtraBold"/>
              </a:endParaRPr>
            </a:p>
            <a:p>
              <a:pPr marL="0" marR="0" lvl="0" indent="0" algn="ctr" rtl="0">
                <a:lnSpc>
                  <a:spcPct val="100000"/>
                </a:lnSpc>
                <a:spcBef>
                  <a:spcPts val="0"/>
                </a:spcBef>
                <a:spcAft>
                  <a:spcPts val="0"/>
                </a:spcAft>
                <a:buClr>
                  <a:srgbClr val="000000"/>
                </a:buClr>
                <a:buSzPts val="1400"/>
                <a:buFont typeface="Arial"/>
                <a:buNone/>
              </a:pPr>
              <a:endParaRPr sz="1400" b="0" i="0" u="none" strike="noStrike" cap="none" dirty="0">
                <a:solidFill>
                  <a:srgbClr val="253746"/>
                </a:solidFill>
                <a:latin typeface="Inter ExtraBold"/>
                <a:ea typeface="Inter ExtraBold"/>
                <a:cs typeface="Inter ExtraBold"/>
                <a:sym typeface="Inter ExtraBold"/>
              </a:endParaRPr>
            </a:p>
            <a:p>
              <a:pPr marL="0" marR="0" lvl="0" indent="0" algn="ctr" rtl="0">
                <a:lnSpc>
                  <a:spcPct val="100000"/>
                </a:lnSpc>
                <a:spcBef>
                  <a:spcPts val="0"/>
                </a:spcBef>
                <a:spcAft>
                  <a:spcPts val="0"/>
                </a:spcAft>
                <a:buClr>
                  <a:srgbClr val="000000"/>
                </a:buClr>
                <a:buSzPts val="1400"/>
                <a:buFont typeface="Arial"/>
                <a:buNone/>
              </a:pPr>
              <a:r>
                <a:rPr lang="en" sz="1400" b="0" i="0" u="none" strike="noStrike" cap="none" dirty="0">
                  <a:solidFill>
                    <a:srgbClr val="253746"/>
                  </a:solidFill>
                  <a:latin typeface="Inter ExtraBold"/>
                  <a:ea typeface="Inter ExtraBold"/>
                  <a:cs typeface="Inter ExtraBold"/>
                  <a:sym typeface="Inter ExtraBold"/>
                </a:rPr>
                <a:t>Choose direct deposit or paper check</a:t>
              </a:r>
              <a:endParaRPr sz="1400" b="0" i="0" u="none" strike="noStrike" cap="none" dirty="0">
                <a:solidFill>
                  <a:srgbClr val="000000"/>
                </a:solidFill>
                <a:latin typeface="Arial"/>
                <a:ea typeface="Arial"/>
                <a:cs typeface="Arial"/>
                <a:sym typeface="Arial"/>
              </a:endParaRPr>
            </a:p>
            <a:p>
              <a:pPr marL="0" marR="0" lvl="0" indent="0" algn="ctr" rtl="0">
                <a:lnSpc>
                  <a:spcPct val="100000"/>
                </a:lnSpc>
                <a:spcBef>
                  <a:spcPts val="0"/>
                </a:spcBef>
                <a:spcAft>
                  <a:spcPts val="0"/>
                </a:spcAft>
                <a:buClr>
                  <a:srgbClr val="000000"/>
                </a:buClr>
                <a:buSzPts val="1400"/>
                <a:buFont typeface="Arial"/>
                <a:buNone/>
              </a:pPr>
              <a:r>
                <a:rPr lang="en" sz="1400" b="0" i="0" u="none" strike="noStrike" cap="none" dirty="0">
                  <a:solidFill>
                    <a:srgbClr val="253746"/>
                  </a:solidFill>
                  <a:latin typeface="Inter ExtraBold"/>
                  <a:ea typeface="Inter ExtraBold"/>
                  <a:cs typeface="Inter ExtraBold"/>
                  <a:sym typeface="Inter ExtraBold"/>
                </a:rPr>
                <a:t> </a:t>
              </a:r>
              <a:endParaRPr sz="1400" b="0" i="0" u="none" strike="noStrike" cap="none" dirty="0">
                <a:solidFill>
                  <a:srgbClr val="000000"/>
                </a:solidFill>
                <a:latin typeface="Arial"/>
                <a:ea typeface="Arial"/>
                <a:cs typeface="Arial"/>
                <a:sym typeface="Arial"/>
              </a:endParaRPr>
            </a:p>
            <a:p>
              <a:pPr marL="0" marR="0" lvl="0" indent="0" algn="ctr" rtl="0">
                <a:lnSpc>
                  <a:spcPct val="100000"/>
                </a:lnSpc>
                <a:spcBef>
                  <a:spcPts val="0"/>
                </a:spcBef>
                <a:spcAft>
                  <a:spcPts val="0"/>
                </a:spcAft>
                <a:buClr>
                  <a:srgbClr val="000000"/>
                </a:buClr>
                <a:buSzPts val="1200"/>
                <a:buFont typeface="Arial"/>
                <a:buNone/>
              </a:pPr>
              <a:r>
                <a:rPr lang="en" sz="1200" b="0" i="0" u="none" strike="noStrike" cap="none" dirty="0">
                  <a:solidFill>
                    <a:srgbClr val="253746"/>
                  </a:solidFill>
                  <a:latin typeface="Inter"/>
                  <a:ea typeface="Inter"/>
                  <a:cs typeface="Inter"/>
                  <a:sym typeface="Inter"/>
                </a:rPr>
                <a:t>Direct deposit – FREE</a:t>
              </a:r>
              <a:endParaRPr sz="1400" b="0" i="0" u="none" strike="noStrike" cap="none" dirty="0">
                <a:solidFill>
                  <a:srgbClr val="000000"/>
                </a:solidFill>
                <a:latin typeface="Arial"/>
                <a:ea typeface="Arial"/>
                <a:cs typeface="Arial"/>
                <a:sym typeface="Arial"/>
              </a:endParaRPr>
            </a:p>
            <a:p>
              <a:pPr marL="0" marR="0" lvl="0" indent="0" algn="ctr" rtl="0">
                <a:lnSpc>
                  <a:spcPct val="100000"/>
                </a:lnSpc>
                <a:spcBef>
                  <a:spcPts val="0"/>
                </a:spcBef>
                <a:spcAft>
                  <a:spcPts val="0"/>
                </a:spcAft>
                <a:buClr>
                  <a:srgbClr val="000000"/>
                </a:buClr>
                <a:buSzPts val="1200"/>
                <a:buFont typeface="Arial"/>
                <a:buNone/>
              </a:pPr>
              <a:r>
                <a:rPr lang="en" sz="1200" b="0" i="0" u="none" strike="noStrike" cap="none" dirty="0">
                  <a:solidFill>
                    <a:srgbClr val="253746"/>
                  </a:solidFill>
                  <a:latin typeface="Inter"/>
                  <a:ea typeface="Inter"/>
                  <a:cs typeface="Inter"/>
                  <a:sym typeface="Inter"/>
                </a:rPr>
                <a:t> $25 minimum reimbursement </a:t>
              </a:r>
              <a:endParaRPr sz="1400" b="0" i="0" u="none" strike="noStrike" cap="none" dirty="0">
                <a:solidFill>
                  <a:srgbClr val="000000"/>
                </a:solidFill>
                <a:latin typeface="Arial"/>
                <a:ea typeface="Arial"/>
                <a:cs typeface="Arial"/>
                <a:sym typeface="Arial"/>
              </a:endParaRPr>
            </a:p>
            <a:p>
              <a:pPr marL="0" marR="0" lvl="0" indent="0" algn="ctr" rtl="0">
                <a:lnSpc>
                  <a:spcPct val="100000"/>
                </a:lnSpc>
                <a:spcBef>
                  <a:spcPts val="0"/>
                </a:spcBef>
                <a:spcAft>
                  <a:spcPts val="0"/>
                </a:spcAft>
                <a:buClr>
                  <a:srgbClr val="000000"/>
                </a:buClr>
                <a:buSzPts val="1200"/>
                <a:buFont typeface="Arial"/>
                <a:buNone/>
              </a:pPr>
              <a:r>
                <a:rPr lang="en" sz="1200" b="0" i="0" u="none" strike="noStrike" cap="none" dirty="0">
                  <a:solidFill>
                    <a:srgbClr val="253746"/>
                  </a:solidFill>
                  <a:latin typeface="Inter"/>
                  <a:ea typeface="Inter"/>
                  <a:cs typeface="Inter"/>
                  <a:sym typeface="Inter"/>
                </a:rPr>
                <a:t>for paper checks</a:t>
              </a:r>
              <a:endParaRPr sz="1200" b="0" i="0" u="none" strike="noStrike" cap="none" dirty="0">
                <a:solidFill>
                  <a:srgbClr val="253746"/>
                </a:solidFill>
                <a:latin typeface="Inter"/>
                <a:ea typeface="Inter"/>
                <a:cs typeface="Inter"/>
                <a:sym typeface="Inter"/>
              </a:endParaRPr>
            </a:p>
          </p:txBody>
        </p:sp>
        <p:sp>
          <p:nvSpPr>
            <p:cNvPr id="10706" name="Google Shape;10706;p185"/>
            <p:cNvSpPr/>
            <p:nvPr/>
          </p:nvSpPr>
          <p:spPr>
            <a:xfrm>
              <a:off x="6360345" y="1213631"/>
              <a:ext cx="420600" cy="420600"/>
            </a:xfrm>
            <a:prstGeom prst="ellipse">
              <a:avLst/>
            </a:pr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07" name="Google Shape;10707;p185"/>
            <p:cNvSpPr/>
            <p:nvPr/>
          </p:nvSpPr>
          <p:spPr>
            <a:xfrm>
              <a:off x="6396919" y="1240564"/>
              <a:ext cx="347460" cy="347460"/>
            </a:xfrm>
            <a:prstGeom prst="rect">
              <a:avLst/>
            </a:pr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708" name="Google Shape;10708;p185"/>
          <p:cNvGrpSpPr/>
          <p:nvPr/>
        </p:nvGrpSpPr>
        <p:grpSpPr>
          <a:xfrm>
            <a:off x="6439698" y="1305159"/>
            <a:ext cx="261893" cy="203979"/>
            <a:chOff x="1586550" y="2587575"/>
            <a:chExt cx="102200" cy="79600"/>
          </a:xfrm>
        </p:grpSpPr>
        <p:sp>
          <p:nvSpPr>
            <p:cNvPr id="10709" name="Google Shape;10709;p185"/>
            <p:cNvSpPr/>
            <p:nvPr/>
          </p:nvSpPr>
          <p:spPr>
            <a:xfrm>
              <a:off x="1586550" y="2600550"/>
              <a:ext cx="97600" cy="66625"/>
            </a:xfrm>
            <a:custGeom>
              <a:avLst/>
              <a:gdLst/>
              <a:ahLst/>
              <a:cxnLst/>
              <a:rect l="l" t="t" r="r" b="b"/>
              <a:pathLst>
                <a:path w="3904" h="2665" extrusionOk="0">
                  <a:moveTo>
                    <a:pt x="67" y="1"/>
                  </a:moveTo>
                  <a:lnTo>
                    <a:pt x="34" y="34"/>
                  </a:lnTo>
                  <a:lnTo>
                    <a:pt x="0" y="51"/>
                  </a:lnTo>
                  <a:lnTo>
                    <a:pt x="0" y="101"/>
                  </a:lnTo>
                  <a:lnTo>
                    <a:pt x="0" y="2564"/>
                  </a:lnTo>
                  <a:lnTo>
                    <a:pt x="0" y="2597"/>
                  </a:lnTo>
                  <a:lnTo>
                    <a:pt x="34" y="2631"/>
                  </a:lnTo>
                  <a:lnTo>
                    <a:pt x="67" y="2664"/>
                  </a:lnTo>
                  <a:lnTo>
                    <a:pt x="3836" y="2664"/>
                  </a:lnTo>
                  <a:lnTo>
                    <a:pt x="3870" y="2631"/>
                  </a:lnTo>
                  <a:lnTo>
                    <a:pt x="3903" y="2597"/>
                  </a:lnTo>
                  <a:lnTo>
                    <a:pt x="3903" y="2564"/>
                  </a:lnTo>
                  <a:lnTo>
                    <a:pt x="3903" y="1241"/>
                  </a:lnTo>
                  <a:lnTo>
                    <a:pt x="3903" y="1207"/>
                  </a:lnTo>
                  <a:lnTo>
                    <a:pt x="3870" y="1174"/>
                  </a:lnTo>
                  <a:lnTo>
                    <a:pt x="3836" y="1140"/>
                  </a:lnTo>
                  <a:lnTo>
                    <a:pt x="3769" y="1140"/>
                  </a:lnTo>
                  <a:lnTo>
                    <a:pt x="3736" y="1174"/>
                  </a:lnTo>
                  <a:lnTo>
                    <a:pt x="3719" y="1207"/>
                  </a:lnTo>
                  <a:lnTo>
                    <a:pt x="3702" y="1241"/>
                  </a:lnTo>
                  <a:lnTo>
                    <a:pt x="3702" y="2463"/>
                  </a:lnTo>
                  <a:lnTo>
                    <a:pt x="201" y="2463"/>
                  </a:lnTo>
                  <a:lnTo>
                    <a:pt x="201" y="202"/>
                  </a:lnTo>
                  <a:lnTo>
                    <a:pt x="2178" y="202"/>
                  </a:lnTo>
                  <a:lnTo>
                    <a:pt x="2211" y="185"/>
                  </a:lnTo>
                  <a:lnTo>
                    <a:pt x="2245" y="168"/>
                  </a:lnTo>
                  <a:lnTo>
                    <a:pt x="2262" y="135"/>
                  </a:lnTo>
                  <a:lnTo>
                    <a:pt x="2278" y="101"/>
                  </a:lnTo>
                  <a:lnTo>
                    <a:pt x="2262" y="51"/>
                  </a:lnTo>
                  <a:lnTo>
                    <a:pt x="2245" y="34"/>
                  </a:lnTo>
                  <a:lnTo>
                    <a:pt x="2211"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10" name="Google Shape;10710;p185"/>
            <p:cNvSpPr/>
            <p:nvPr/>
          </p:nvSpPr>
          <p:spPr>
            <a:xfrm>
              <a:off x="1634700" y="2644525"/>
              <a:ext cx="30600" cy="5050"/>
            </a:xfrm>
            <a:custGeom>
              <a:avLst/>
              <a:gdLst/>
              <a:ahLst/>
              <a:cxnLst/>
              <a:rect l="l" t="t" r="r" b="b"/>
              <a:pathLst>
                <a:path w="1224" h="202" extrusionOk="0">
                  <a:moveTo>
                    <a:pt x="101" y="1"/>
                  </a:moveTo>
                  <a:lnTo>
                    <a:pt x="51" y="18"/>
                  </a:lnTo>
                  <a:lnTo>
                    <a:pt x="34" y="34"/>
                  </a:lnTo>
                  <a:lnTo>
                    <a:pt x="1" y="68"/>
                  </a:lnTo>
                  <a:lnTo>
                    <a:pt x="1" y="101"/>
                  </a:lnTo>
                  <a:lnTo>
                    <a:pt x="1" y="135"/>
                  </a:lnTo>
                  <a:lnTo>
                    <a:pt x="34" y="168"/>
                  </a:lnTo>
                  <a:lnTo>
                    <a:pt x="51" y="202"/>
                  </a:lnTo>
                  <a:lnTo>
                    <a:pt x="1173" y="202"/>
                  </a:lnTo>
                  <a:lnTo>
                    <a:pt x="1207" y="168"/>
                  </a:lnTo>
                  <a:lnTo>
                    <a:pt x="1223" y="135"/>
                  </a:lnTo>
                  <a:lnTo>
                    <a:pt x="1223" y="101"/>
                  </a:lnTo>
                  <a:lnTo>
                    <a:pt x="1223" y="68"/>
                  </a:lnTo>
                  <a:lnTo>
                    <a:pt x="1207" y="34"/>
                  </a:lnTo>
                  <a:lnTo>
                    <a:pt x="1173" y="18"/>
                  </a:lnTo>
                  <a:lnTo>
                    <a:pt x="1123"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11" name="Google Shape;10711;p185"/>
            <p:cNvSpPr/>
            <p:nvPr/>
          </p:nvSpPr>
          <p:spPr>
            <a:xfrm>
              <a:off x="1634700" y="2633650"/>
              <a:ext cx="30600" cy="5050"/>
            </a:xfrm>
            <a:custGeom>
              <a:avLst/>
              <a:gdLst/>
              <a:ahLst/>
              <a:cxnLst/>
              <a:rect l="l" t="t" r="r" b="b"/>
              <a:pathLst>
                <a:path w="1224" h="202" extrusionOk="0">
                  <a:moveTo>
                    <a:pt x="51" y="0"/>
                  </a:moveTo>
                  <a:lnTo>
                    <a:pt x="34" y="17"/>
                  </a:lnTo>
                  <a:lnTo>
                    <a:pt x="1" y="51"/>
                  </a:lnTo>
                  <a:lnTo>
                    <a:pt x="1" y="101"/>
                  </a:lnTo>
                  <a:lnTo>
                    <a:pt x="1" y="134"/>
                  </a:lnTo>
                  <a:lnTo>
                    <a:pt x="34" y="168"/>
                  </a:lnTo>
                  <a:lnTo>
                    <a:pt x="51" y="185"/>
                  </a:lnTo>
                  <a:lnTo>
                    <a:pt x="101" y="201"/>
                  </a:lnTo>
                  <a:lnTo>
                    <a:pt x="1123" y="201"/>
                  </a:lnTo>
                  <a:lnTo>
                    <a:pt x="1173" y="185"/>
                  </a:lnTo>
                  <a:lnTo>
                    <a:pt x="1207" y="168"/>
                  </a:lnTo>
                  <a:lnTo>
                    <a:pt x="1223" y="134"/>
                  </a:lnTo>
                  <a:lnTo>
                    <a:pt x="1223" y="101"/>
                  </a:lnTo>
                  <a:lnTo>
                    <a:pt x="1223" y="51"/>
                  </a:lnTo>
                  <a:lnTo>
                    <a:pt x="1207" y="17"/>
                  </a:lnTo>
                  <a:lnTo>
                    <a:pt x="1173"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12" name="Google Shape;10712;p185"/>
            <p:cNvSpPr/>
            <p:nvPr/>
          </p:nvSpPr>
          <p:spPr>
            <a:xfrm>
              <a:off x="1649350" y="2587575"/>
              <a:ext cx="39400" cy="39800"/>
            </a:xfrm>
            <a:custGeom>
              <a:avLst/>
              <a:gdLst/>
              <a:ahLst/>
              <a:cxnLst/>
              <a:rect l="l" t="t" r="r" b="b"/>
              <a:pathLst>
                <a:path w="1576" h="1592" extrusionOk="0">
                  <a:moveTo>
                    <a:pt x="788" y="202"/>
                  </a:moveTo>
                  <a:lnTo>
                    <a:pt x="905" y="218"/>
                  </a:lnTo>
                  <a:lnTo>
                    <a:pt x="1023" y="252"/>
                  </a:lnTo>
                  <a:lnTo>
                    <a:pt x="1123" y="302"/>
                  </a:lnTo>
                  <a:lnTo>
                    <a:pt x="1207" y="386"/>
                  </a:lnTo>
                  <a:lnTo>
                    <a:pt x="1274" y="470"/>
                  </a:lnTo>
                  <a:lnTo>
                    <a:pt x="1341" y="570"/>
                  </a:lnTo>
                  <a:lnTo>
                    <a:pt x="1374" y="671"/>
                  </a:lnTo>
                  <a:lnTo>
                    <a:pt x="1374" y="805"/>
                  </a:lnTo>
                  <a:lnTo>
                    <a:pt x="1374" y="922"/>
                  </a:lnTo>
                  <a:lnTo>
                    <a:pt x="1341" y="1022"/>
                  </a:lnTo>
                  <a:lnTo>
                    <a:pt x="1274" y="1123"/>
                  </a:lnTo>
                  <a:lnTo>
                    <a:pt x="1207" y="1223"/>
                  </a:lnTo>
                  <a:lnTo>
                    <a:pt x="1123" y="1290"/>
                  </a:lnTo>
                  <a:lnTo>
                    <a:pt x="1023" y="1341"/>
                  </a:lnTo>
                  <a:lnTo>
                    <a:pt x="905" y="1374"/>
                  </a:lnTo>
                  <a:lnTo>
                    <a:pt x="788" y="1391"/>
                  </a:lnTo>
                  <a:lnTo>
                    <a:pt x="671" y="1374"/>
                  </a:lnTo>
                  <a:lnTo>
                    <a:pt x="554" y="1341"/>
                  </a:lnTo>
                  <a:lnTo>
                    <a:pt x="453" y="1290"/>
                  </a:lnTo>
                  <a:lnTo>
                    <a:pt x="369" y="1223"/>
                  </a:lnTo>
                  <a:lnTo>
                    <a:pt x="302" y="1123"/>
                  </a:lnTo>
                  <a:lnTo>
                    <a:pt x="235" y="1022"/>
                  </a:lnTo>
                  <a:lnTo>
                    <a:pt x="202" y="922"/>
                  </a:lnTo>
                  <a:lnTo>
                    <a:pt x="202" y="805"/>
                  </a:lnTo>
                  <a:lnTo>
                    <a:pt x="202" y="671"/>
                  </a:lnTo>
                  <a:lnTo>
                    <a:pt x="235" y="570"/>
                  </a:lnTo>
                  <a:lnTo>
                    <a:pt x="302" y="470"/>
                  </a:lnTo>
                  <a:lnTo>
                    <a:pt x="369" y="386"/>
                  </a:lnTo>
                  <a:lnTo>
                    <a:pt x="453" y="302"/>
                  </a:lnTo>
                  <a:lnTo>
                    <a:pt x="554" y="252"/>
                  </a:lnTo>
                  <a:lnTo>
                    <a:pt x="671" y="218"/>
                  </a:lnTo>
                  <a:lnTo>
                    <a:pt x="788" y="202"/>
                  </a:lnTo>
                  <a:close/>
                  <a:moveTo>
                    <a:pt x="788" y="1"/>
                  </a:moveTo>
                  <a:lnTo>
                    <a:pt x="621" y="17"/>
                  </a:lnTo>
                  <a:lnTo>
                    <a:pt x="487" y="68"/>
                  </a:lnTo>
                  <a:lnTo>
                    <a:pt x="353" y="135"/>
                  </a:lnTo>
                  <a:lnTo>
                    <a:pt x="235" y="235"/>
                  </a:lnTo>
                  <a:lnTo>
                    <a:pt x="135" y="352"/>
                  </a:lnTo>
                  <a:lnTo>
                    <a:pt x="51" y="486"/>
                  </a:lnTo>
                  <a:lnTo>
                    <a:pt x="18" y="637"/>
                  </a:lnTo>
                  <a:lnTo>
                    <a:pt x="1" y="805"/>
                  </a:lnTo>
                  <a:lnTo>
                    <a:pt x="18" y="955"/>
                  </a:lnTo>
                  <a:lnTo>
                    <a:pt x="51" y="1106"/>
                  </a:lnTo>
                  <a:lnTo>
                    <a:pt x="135" y="1240"/>
                  </a:lnTo>
                  <a:lnTo>
                    <a:pt x="235" y="1357"/>
                  </a:lnTo>
                  <a:lnTo>
                    <a:pt x="353" y="1458"/>
                  </a:lnTo>
                  <a:lnTo>
                    <a:pt x="487" y="1525"/>
                  </a:lnTo>
                  <a:lnTo>
                    <a:pt x="621" y="1575"/>
                  </a:lnTo>
                  <a:lnTo>
                    <a:pt x="788" y="1592"/>
                  </a:lnTo>
                  <a:lnTo>
                    <a:pt x="956" y="1575"/>
                  </a:lnTo>
                  <a:lnTo>
                    <a:pt x="1090" y="1525"/>
                  </a:lnTo>
                  <a:lnTo>
                    <a:pt x="1240" y="1458"/>
                  </a:lnTo>
                  <a:lnTo>
                    <a:pt x="1358" y="1357"/>
                  </a:lnTo>
                  <a:lnTo>
                    <a:pt x="1441" y="1240"/>
                  </a:lnTo>
                  <a:lnTo>
                    <a:pt x="1525" y="1106"/>
                  </a:lnTo>
                  <a:lnTo>
                    <a:pt x="1559" y="955"/>
                  </a:lnTo>
                  <a:lnTo>
                    <a:pt x="1575" y="805"/>
                  </a:lnTo>
                  <a:lnTo>
                    <a:pt x="1559" y="637"/>
                  </a:lnTo>
                  <a:lnTo>
                    <a:pt x="1525" y="486"/>
                  </a:lnTo>
                  <a:lnTo>
                    <a:pt x="1441" y="352"/>
                  </a:lnTo>
                  <a:lnTo>
                    <a:pt x="1358" y="235"/>
                  </a:lnTo>
                  <a:lnTo>
                    <a:pt x="1240" y="135"/>
                  </a:lnTo>
                  <a:lnTo>
                    <a:pt x="1090" y="68"/>
                  </a:lnTo>
                  <a:lnTo>
                    <a:pt x="956" y="17"/>
                  </a:lnTo>
                  <a:lnTo>
                    <a:pt x="788"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13" name="Google Shape;10713;p185"/>
            <p:cNvSpPr/>
            <p:nvPr/>
          </p:nvSpPr>
          <p:spPr>
            <a:xfrm>
              <a:off x="1660250" y="2600150"/>
              <a:ext cx="18450" cy="16775"/>
            </a:xfrm>
            <a:custGeom>
              <a:avLst/>
              <a:gdLst/>
              <a:ahLst/>
              <a:cxnLst/>
              <a:rect l="l" t="t" r="r" b="b"/>
              <a:pathLst>
                <a:path w="738" h="671" extrusionOk="0">
                  <a:moveTo>
                    <a:pt x="620" y="0"/>
                  </a:moveTo>
                  <a:lnTo>
                    <a:pt x="587" y="17"/>
                  </a:lnTo>
                  <a:lnTo>
                    <a:pt x="553" y="50"/>
                  </a:lnTo>
                  <a:lnTo>
                    <a:pt x="285" y="419"/>
                  </a:lnTo>
                  <a:lnTo>
                    <a:pt x="168" y="302"/>
                  </a:lnTo>
                  <a:lnTo>
                    <a:pt x="134" y="285"/>
                  </a:lnTo>
                  <a:lnTo>
                    <a:pt x="101" y="268"/>
                  </a:lnTo>
                  <a:lnTo>
                    <a:pt x="67" y="285"/>
                  </a:lnTo>
                  <a:lnTo>
                    <a:pt x="34" y="302"/>
                  </a:lnTo>
                  <a:lnTo>
                    <a:pt x="0" y="335"/>
                  </a:lnTo>
                  <a:lnTo>
                    <a:pt x="0" y="369"/>
                  </a:lnTo>
                  <a:lnTo>
                    <a:pt x="0" y="419"/>
                  </a:lnTo>
                  <a:lnTo>
                    <a:pt x="34" y="452"/>
                  </a:lnTo>
                  <a:lnTo>
                    <a:pt x="218" y="637"/>
                  </a:lnTo>
                  <a:lnTo>
                    <a:pt x="252" y="653"/>
                  </a:lnTo>
                  <a:lnTo>
                    <a:pt x="285" y="670"/>
                  </a:lnTo>
                  <a:lnTo>
                    <a:pt x="302" y="670"/>
                  </a:lnTo>
                  <a:lnTo>
                    <a:pt x="335" y="653"/>
                  </a:lnTo>
                  <a:lnTo>
                    <a:pt x="369" y="620"/>
                  </a:lnTo>
                  <a:lnTo>
                    <a:pt x="704" y="168"/>
                  </a:lnTo>
                  <a:lnTo>
                    <a:pt x="721" y="134"/>
                  </a:lnTo>
                  <a:lnTo>
                    <a:pt x="737" y="101"/>
                  </a:lnTo>
                  <a:lnTo>
                    <a:pt x="721" y="50"/>
                  </a:lnTo>
                  <a:lnTo>
                    <a:pt x="687" y="34"/>
                  </a:lnTo>
                  <a:lnTo>
                    <a:pt x="654" y="17"/>
                  </a:lnTo>
                  <a:lnTo>
                    <a:pt x="620"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14" name="Google Shape;10714;p185"/>
            <p:cNvSpPr/>
            <p:nvPr/>
          </p:nvSpPr>
          <p:spPr>
            <a:xfrm>
              <a:off x="1612500" y="2619400"/>
              <a:ext cx="9250" cy="7150"/>
            </a:xfrm>
            <a:custGeom>
              <a:avLst/>
              <a:gdLst/>
              <a:ahLst/>
              <a:cxnLst/>
              <a:rect l="l" t="t" r="r" b="b"/>
              <a:pathLst>
                <a:path w="370" h="286" extrusionOk="0">
                  <a:moveTo>
                    <a:pt x="101" y="1"/>
                  </a:moveTo>
                  <a:lnTo>
                    <a:pt x="68" y="17"/>
                  </a:lnTo>
                  <a:lnTo>
                    <a:pt x="34" y="34"/>
                  </a:lnTo>
                  <a:lnTo>
                    <a:pt x="1" y="68"/>
                  </a:lnTo>
                  <a:lnTo>
                    <a:pt x="1" y="101"/>
                  </a:lnTo>
                  <a:lnTo>
                    <a:pt x="1" y="135"/>
                  </a:lnTo>
                  <a:lnTo>
                    <a:pt x="34" y="168"/>
                  </a:lnTo>
                  <a:lnTo>
                    <a:pt x="68" y="202"/>
                  </a:lnTo>
                  <a:lnTo>
                    <a:pt x="101" y="202"/>
                  </a:lnTo>
                  <a:lnTo>
                    <a:pt x="152" y="219"/>
                  </a:lnTo>
                  <a:lnTo>
                    <a:pt x="202" y="252"/>
                  </a:lnTo>
                  <a:lnTo>
                    <a:pt x="235" y="269"/>
                  </a:lnTo>
                  <a:lnTo>
                    <a:pt x="269" y="286"/>
                  </a:lnTo>
                  <a:lnTo>
                    <a:pt x="302" y="269"/>
                  </a:lnTo>
                  <a:lnTo>
                    <a:pt x="336" y="252"/>
                  </a:lnTo>
                  <a:lnTo>
                    <a:pt x="369" y="219"/>
                  </a:lnTo>
                  <a:lnTo>
                    <a:pt x="369" y="185"/>
                  </a:lnTo>
                  <a:lnTo>
                    <a:pt x="369" y="151"/>
                  </a:lnTo>
                  <a:lnTo>
                    <a:pt x="353" y="118"/>
                  </a:lnTo>
                  <a:lnTo>
                    <a:pt x="302" y="68"/>
                  </a:lnTo>
                  <a:lnTo>
                    <a:pt x="235" y="34"/>
                  </a:lnTo>
                  <a:lnTo>
                    <a:pt x="168"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15" name="Google Shape;10715;p185"/>
            <p:cNvSpPr/>
            <p:nvPr/>
          </p:nvSpPr>
          <p:spPr>
            <a:xfrm>
              <a:off x="1607475" y="2641175"/>
              <a:ext cx="9675" cy="7150"/>
            </a:xfrm>
            <a:custGeom>
              <a:avLst/>
              <a:gdLst/>
              <a:ahLst/>
              <a:cxnLst/>
              <a:rect l="l" t="t" r="r" b="b"/>
              <a:pathLst>
                <a:path w="387" h="286" extrusionOk="0">
                  <a:moveTo>
                    <a:pt x="118" y="1"/>
                  </a:moveTo>
                  <a:lnTo>
                    <a:pt x="68" y="18"/>
                  </a:lnTo>
                  <a:lnTo>
                    <a:pt x="34" y="34"/>
                  </a:lnTo>
                  <a:lnTo>
                    <a:pt x="18" y="68"/>
                  </a:lnTo>
                  <a:lnTo>
                    <a:pt x="1" y="101"/>
                  </a:lnTo>
                  <a:lnTo>
                    <a:pt x="18" y="135"/>
                  </a:lnTo>
                  <a:lnTo>
                    <a:pt x="34" y="168"/>
                  </a:lnTo>
                  <a:lnTo>
                    <a:pt x="85" y="219"/>
                  </a:lnTo>
                  <a:lnTo>
                    <a:pt x="152" y="252"/>
                  </a:lnTo>
                  <a:lnTo>
                    <a:pt x="219" y="269"/>
                  </a:lnTo>
                  <a:lnTo>
                    <a:pt x="286" y="286"/>
                  </a:lnTo>
                  <a:lnTo>
                    <a:pt x="319" y="269"/>
                  </a:lnTo>
                  <a:lnTo>
                    <a:pt x="353" y="252"/>
                  </a:lnTo>
                  <a:lnTo>
                    <a:pt x="369" y="219"/>
                  </a:lnTo>
                  <a:lnTo>
                    <a:pt x="386" y="185"/>
                  </a:lnTo>
                  <a:lnTo>
                    <a:pt x="369" y="152"/>
                  </a:lnTo>
                  <a:lnTo>
                    <a:pt x="353" y="118"/>
                  </a:lnTo>
                  <a:lnTo>
                    <a:pt x="319" y="85"/>
                  </a:lnTo>
                  <a:lnTo>
                    <a:pt x="286" y="85"/>
                  </a:lnTo>
                  <a:lnTo>
                    <a:pt x="235" y="68"/>
                  </a:lnTo>
                  <a:lnTo>
                    <a:pt x="185" y="34"/>
                  </a:lnTo>
                  <a:lnTo>
                    <a:pt x="152" y="18"/>
                  </a:lnTo>
                  <a:lnTo>
                    <a:pt x="118"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16" name="Google Shape;10716;p185"/>
            <p:cNvSpPr/>
            <p:nvPr/>
          </p:nvSpPr>
          <p:spPr>
            <a:xfrm>
              <a:off x="1606650" y="2619400"/>
              <a:ext cx="10900" cy="16775"/>
            </a:xfrm>
            <a:custGeom>
              <a:avLst/>
              <a:gdLst/>
              <a:ahLst/>
              <a:cxnLst/>
              <a:rect l="l" t="t" r="r" b="b"/>
              <a:pathLst>
                <a:path w="436" h="671" extrusionOk="0">
                  <a:moveTo>
                    <a:pt x="268" y="1"/>
                  </a:moveTo>
                  <a:lnTo>
                    <a:pt x="201" y="34"/>
                  </a:lnTo>
                  <a:lnTo>
                    <a:pt x="151" y="51"/>
                  </a:lnTo>
                  <a:lnTo>
                    <a:pt x="101" y="101"/>
                  </a:lnTo>
                  <a:lnTo>
                    <a:pt x="51" y="151"/>
                  </a:lnTo>
                  <a:lnTo>
                    <a:pt x="17" y="202"/>
                  </a:lnTo>
                  <a:lnTo>
                    <a:pt x="0" y="269"/>
                  </a:lnTo>
                  <a:lnTo>
                    <a:pt x="0" y="336"/>
                  </a:lnTo>
                  <a:lnTo>
                    <a:pt x="0" y="403"/>
                  </a:lnTo>
                  <a:lnTo>
                    <a:pt x="17" y="470"/>
                  </a:lnTo>
                  <a:lnTo>
                    <a:pt x="51" y="537"/>
                  </a:lnTo>
                  <a:lnTo>
                    <a:pt x="101" y="587"/>
                  </a:lnTo>
                  <a:lnTo>
                    <a:pt x="151" y="621"/>
                  </a:lnTo>
                  <a:lnTo>
                    <a:pt x="201" y="654"/>
                  </a:lnTo>
                  <a:lnTo>
                    <a:pt x="268" y="671"/>
                  </a:lnTo>
                  <a:lnTo>
                    <a:pt x="369" y="671"/>
                  </a:lnTo>
                  <a:lnTo>
                    <a:pt x="402" y="654"/>
                  </a:lnTo>
                  <a:lnTo>
                    <a:pt x="419" y="621"/>
                  </a:lnTo>
                  <a:lnTo>
                    <a:pt x="436" y="570"/>
                  </a:lnTo>
                  <a:lnTo>
                    <a:pt x="419" y="537"/>
                  </a:lnTo>
                  <a:lnTo>
                    <a:pt x="402" y="503"/>
                  </a:lnTo>
                  <a:lnTo>
                    <a:pt x="369" y="487"/>
                  </a:lnTo>
                  <a:lnTo>
                    <a:pt x="335" y="470"/>
                  </a:lnTo>
                  <a:lnTo>
                    <a:pt x="285" y="470"/>
                  </a:lnTo>
                  <a:lnTo>
                    <a:pt x="235" y="436"/>
                  </a:lnTo>
                  <a:lnTo>
                    <a:pt x="201" y="386"/>
                  </a:lnTo>
                  <a:lnTo>
                    <a:pt x="201" y="336"/>
                  </a:lnTo>
                  <a:lnTo>
                    <a:pt x="201" y="286"/>
                  </a:lnTo>
                  <a:lnTo>
                    <a:pt x="235" y="235"/>
                  </a:lnTo>
                  <a:lnTo>
                    <a:pt x="285" y="219"/>
                  </a:lnTo>
                  <a:lnTo>
                    <a:pt x="335" y="202"/>
                  </a:lnTo>
                  <a:lnTo>
                    <a:pt x="369" y="202"/>
                  </a:lnTo>
                  <a:lnTo>
                    <a:pt x="402" y="168"/>
                  </a:lnTo>
                  <a:lnTo>
                    <a:pt x="419" y="135"/>
                  </a:lnTo>
                  <a:lnTo>
                    <a:pt x="436" y="101"/>
                  </a:lnTo>
                  <a:lnTo>
                    <a:pt x="419" y="68"/>
                  </a:lnTo>
                  <a:lnTo>
                    <a:pt x="402" y="34"/>
                  </a:lnTo>
                  <a:lnTo>
                    <a:pt x="369" y="17"/>
                  </a:lnTo>
                  <a:lnTo>
                    <a:pt x="335"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17" name="Google Shape;10717;p185"/>
            <p:cNvSpPr/>
            <p:nvPr/>
          </p:nvSpPr>
          <p:spPr>
            <a:xfrm>
              <a:off x="1612500" y="2631125"/>
              <a:ext cx="10925" cy="17200"/>
            </a:xfrm>
            <a:custGeom>
              <a:avLst/>
              <a:gdLst/>
              <a:ahLst/>
              <a:cxnLst/>
              <a:rect l="l" t="t" r="r" b="b"/>
              <a:pathLst>
                <a:path w="437" h="688" extrusionOk="0">
                  <a:moveTo>
                    <a:pt x="101" y="1"/>
                  </a:moveTo>
                  <a:lnTo>
                    <a:pt x="68" y="18"/>
                  </a:lnTo>
                  <a:lnTo>
                    <a:pt x="34" y="34"/>
                  </a:lnTo>
                  <a:lnTo>
                    <a:pt x="1" y="68"/>
                  </a:lnTo>
                  <a:lnTo>
                    <a:pt x="1" y="101"/>
                  </a:lnTo>
                  <a:lnTo>
                    <a:pt x="1" y="152"/>
                  </a:lnTo>
                  <a:lnTo>
                    <a:pt x="34" y="185"/>
                  </a:lnTo>
                  <a:lnTo>
                    <a:pt x="68" y="202"/>
                  </a:lnTo>
                  <a:lnTo>
                    <a:pt x="101" y="202"/>
                  </a:lnTo>
                  <a:lnTo>
                    <a:pt x="152" y="219"/>
                  </a:lnTo>
                  <a:lnTo>
                    <a:pt x="202" y="252"/>
                  </a:lnTo>
                  <a:lnTo>
                    <a:pt x="219" y="286"/>
                  </a:lnTo>
                  <a:lnTo>
                    <a:pt x="235" y="353"/>
                  </a:lnTo>
                  <a:lnTo>
                    <a:pt x="219" y="403"/>
                  </a:lnTo>
                  <a:lnTo>
                    <a:pt x="202" y="436"/>
                  </a:lnTo>
                  <a:lnTo>
                    <a:pt x="152" y="470"/>
                  </a:lnTo>
                  <a:lnTo>
                    <a:pt x="101" y="487"/>
                  </a:lnTo>
                  <a:lnTo>
                    <a:pt x="68" y="487"/>
                  </a:lnTo>
                  <a:lnTo>
                    <a:pt x="34" y="520"/>
                  </a:lnTo>
                  <a:lnTo>
                    <a:pt x="1" y="554"/>
                  </a:lnTo>
                  <a:lnTo>
                    <a:pt x="1" y="587"/>
                  </a:lnTo>
                  <a:lnTo>
                    <a:pt x="1" y="621"/>
                  </a:lnTo>
                  <a:lnTo>
                    <a:pt x="34" y="654"/>
                  </a:lnTo>
                  <a:lnTo>
                    <a:pt x="68" y="671"/>
                  </a:lnTo>
                  <a:lnTo>
                    <a:pt x="101" y="688"/>
                  </a:lnTo>
                  <a:lnTo>
                    <a:pt x="168" y="671"/>
                  </a:lnTo>
                  <a:lnTo>
                    <a:pt x="235" y="654"/>
                  </a:lnTo>
                  <a:lnTo>
                    <a:pt x="286" y="621"/>
                  </a:lnTo>
                  <a:lnTo>
                    <a:pt x="336" y="587"/>
                  </a:lnTo>
                  <a:lnTo>
                    <a:pt x="386" y="537"/>
                  </a:lnTo>
                  <a:lnTo>
                    <a:pt x="403" y="487"/>
                  </a:lnTo>
                  <a:lnTo>
                    <a:pt x="436" y="420"/>
                  </a:lnTo>
                  <a:lnTo>
                    <a:pt x="436" y="353"/>
                  </a:lnTo>
                  <a:lnTo>
                    <a:pt x="436" y="286"/>
                  </a:lnTo>
                  <a:lnTo>
                    <a:pt x="403" y="219"/>
                  </a:lnTo>
                  <a:lnTo>
                    <a:pt x="386" y="152"/>
                  </a:lnTo>
                  <a:lnTo>
                    <a:pt x="336" y="101"/>
                  </a:lnTo>
                  <a:lnTo>
                    <a:pt x="286" y="68"/>
                  </a:lnTo>
                  <a:lnTo>
                    <a:pt x="235" y="34"/>
                  </a:lnTo>
                  <a:lnTo>
                    <a:pt x="168" y="18"/>
                  </a:lnTo>
                  <a:lnTo>
                    <a:pt x="101"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18" name="Google Shape;10718;p185"/>
            <p:cNvSpPr/>
            <p:nvPr/>
          </p:nvSpPr>
          <p:spPr>
            <a:xfrm>
              <a:off x="1612100" y="2643275"/>
              <a:ext cx="5050" cy="7975"/>
            </a:xfrm>
            <a:custGeom>
              <a:avLst/>
              <a:gdLst/>
              <a:ahLst/>
              <a:cxnLst/>
              <a:rect l="l" t="t" r="r" b="b"/>
              <a:pathLst>
                <a:path w="202" h="319" extrusionOk="0">
                  <a:moveTo>
                    <a:pt x="50" y="1"/>
                  </a:moveTo>
                  <a:lnTo>
                    <a:pt x="34" y="34"/>
                  </a:lnTo>
                  <a:lnTo>
                    <a:pt x="0" y="68"/>
                  </a:lnTo>
                  <a:lnTo>
                    <a:pt x="0" y="101"/>
                  </a:lnTo>
                  <a:lnTo>
                    <a:pt x="0" y="218"/>
                  </a:lnTo>
                  <a:lnTo>
                    <a:pt x="0" y="252"/>
                  </a:lnTo>
                  <a:lnTo>
                    <a:pt x="34" y="285"/>
                  </a:lnTo>
                  <a:lnTo>
                    <a:pt x="50" y="319"/>
                  </a:lnTo>
                  <a:lnTo>
                    <a:pt x="134" y="319"/>
                  </a:lnTo>
                  <a:lnTo>
                    <a:pt x="168" y="285"/>
                  </a:lnTo>
                  <a:lnTo>
                    <a:pt x="184" y="252"/>
                  </a:lnTo>
                  <a:lnTo>
                    <a:pt x="201" y="218"/>
                  </a:lnTo>
                  <a:lnTo>
                    <a:pt x="201" y="101"/>
                  </a:lnTo>
                  <a:lnTo>
                    <a:pt x="184" y="68"/>
                  </a:lnTo>
                  <a:lnTo>
                    <a:pt x="168" y="34"/>
                  </a:lnTo>
                  <a:lnTo>
                    <a:pt x="134"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19" name="Google Shape;10719;p185"/>
            <p:cNvSpPr/>
            <p:nvPr/>
          </p:nvSpPr>
          <p:spPr>
            <a:xfrm>
              <a:off x="1612100" y="2616475"/>
              <a:ext cx="5050" cy="7975"/>
            </a:xfrm>
            <a:custGeom>
              <a:avLst/>
              <a:gdLst/>
              <a:ahLst/>
              <a:cxnLst/>
              <a:rect l="l" t="t" r="r" b="b"/>
              <a:pathLst>
                <a:path w="202" h="319" extrusionOk="0">
                  <a:moveTo>
                    <a:pt x="50" y="0"/>
                  </a:moveTo>
                  <a:lnTo>
                    <a:pt x="34" y="34"/>
                  </a:lnTo>
                  <a:lnTo>
                    <a:pt x="0" y="51"/>
                  </a:lnTo>
                  <a:lnTo>
                    <a:pt x="0" y="101"/>
                  </a:lnTo>
                  <a:lnTo>
                    <a:pt x="0" y="218"/>
                  </a:lnTo>
                  <a:lnTo>
                    <a:pt x="0" y="252"/>
                  </a:lnTo>
                  <a:lnTo>
                    <a:pt x="34" y="285"/>
                  </a:lnTo>
                  <a:lnTo>
                    <a:pt x="50" y="319"/>
                  </a:lnTo>
                  <a:lnTo>
                    <a:pt x="134" y="319"/>
                  </a:lnTo>
                  <a:lnTo>
                    <a:pt x="168" y="285"/>
                  </a:lnTo>
                  <a:lnTo>
                    <a:pt x="184" y="252"/>
                  </a:lnTo>
                  <a:lnTo>
                    <a:pt x="201" y="218"/>
                  </a:lnTo>
                  <a:lnTo>
                    <a:pt x="201" y="101"/>
                  </a:lnTo>
                  <a:lnTo>
                    <a:pt x="184" y="51"/>
                  </a:lnTo>
                  <a:lnTo>
                    <a:pt x="168" y="34"/>
                  </a:lnTo>
                  <a:lnTo>
                    <a:pt x="134"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Tree>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10359"/>
        <p:cNvGrpSpPr/>
        <p:nvPr/>
      </p:nvGrpSpPr>
      <p:grpSpPr>
        <a:xfrm>
          <a:off x="0" y="0"/>
          <a:ext cx="0" cy="0"/>
          <a:chOff x="0" y="0"/>
          <a:chExt cx="0" cy="0"/>
        </a:xfrm>
      </p:grpSpPr>
      <p:sp>
        <p:nvSpPr>
          <p:cNvPr id="10360" name="Google Shape;10360;p2"/>
          <p:cNvSpPr txBox="1">
            <a:spLocks noGrp="1"/>
          </p:cNvSpPr>
          <p:nvPr>
            <p:ph type="title"/>
          </p:nvPr>
        </p:nvSpPr>
        <p:spPr>
          <a:xfrm>
            <a:off x="311700" y="1980344"/>
            <a:ext cx="8520600" cy="841800"/>
          </a:xfrm>
          <a:prstGeom prst="rect">
            <a:avLst/>
          </a:prstGeom>
          <a:noFill/>
          <a:ln>
            <a:noFill/>
          </a:ln>
        </p:spPr>
        <p:txBody>
          <a:bodyPr spcFirstLastPara="1" wrap="square" lIns="91425" tIns="91425" rIns="91425" bIns="91425" anchor="ctr" anchorCtr="0">
            <a:normAutofit/>
          </a:bodyPr>
          <a:lstStyle/>
          <a:p>
            <a:pPr marL="0" lvl="0" indent="0" algn="ctr" rtl="0">
              <a:lnSpc>
                <a:spcPct val="100000"/>
              </a:lnSpc>
              <a:spcBef>
                <a:spcPts val="0"/>
              </a:spcBef>
              <a:spcAft>
                <a:spcPts val="0"/>
              </a:spcAft>
              <a:buSzPts val="3600"/>
              <a:buNone/>
            </a:pPr>
            <a:r>
              <a:rPr lang="en"/>
              <a:t>Medical flexible spending account </a:t>
            </a:r>
            <a:endParaRPr/>
          </a:p>
        </p:txBody>
      </p:sp>
      <p:sp>
        <p:nvSpPr>
          <p:cNvPr id="10361" name="Google Shape;10361;p2"/>
          <p:cNvSpPr/>
          <p:nvPr/>
        </p:nvSpPr>
        <p:spPr>
          <a:xfrm>
            <a:off x="532899" y="2668255"/>
            <a:ext cx="3108797" cy="461665"/>
          </a:xfrm>
          <a:prstGeom prst="rect">
            <a:avLst/>
          </a:prstGeom>
          <a:noFill/>
          <a:ln>
            <a:noFill/>
          </a:ln>
        </p:spPr>
        <p:txBody>
          <a:bodyPr spcFirstLastPara="1" wrap="square" lIns="91425" tIns="45700" rIns="91425" bIns="45700" anchor="t" anchorCtr="0">
            <a:spAutoFit/>
          </a:bodyPr>
          <a:lstStyle/>
          <a:p>
            <a:pPr marL="0" marR="0" lvl="0" indent="0" algn="l" rtl="0">
              <a:lnSpc>
                <a:spcPct val="100000"/>
              </a:lnSpc>
              <a:spcBef>
                <a:spcPts val="0"/>
              </a:spcBef>
              <a:spcAft>
                <a:spcPts val="0"/>
              </a:spcAft>
              <a:buClr>
                <a:srgbClr val="000000"/>
              </a:buClr>
              <a:buSzPts val="2400"/>
              <a:buFont typeface="Arial"/>
              <a:buNone/>
            </a:pPr>
            <a:r>
              <a:rPr lang="en" sz="2400" b="0" i="0" u="none" strike="noStrike" cap="none">
                <a:solidFill>
                  <a:schemeClr val="dk2"/>
                </a:solidFill>
                <a:latin typeface="Roboto Condensed"/>
                <a:ea typeface="Roboto Condensed"/>
                <a:cs typeface="Roboto Condensed"/>
                <a:sym typeface="Roboto Condensed"/>
              </a:rPr>
              <a:t>(Medical FSA)</a:t>
            </a:r>
            <a:endParaRPr sz="1400" b="0" i="0" u="none" strike="noStrike" cap="none">
              <a:solidFill>
                <a:srgbClr val="000000"/>
              </a:solidFill>
              <a:latin typeface="Arial"/>
              <a:ea typeface="Arial"/>
              <a:cs typeface="Arial"/>
              <a:sym typeface="Arial"/>
            </a:endParaRPr>
          </a:p>
        </p:txBody>
      </p:sp>
    </p:spTree>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bg>
      <p:bgPr>
        <a:solidFill>
          <a:schemeClr val="dk1"/>
        </a:solidFill>
        <a:effectLst/>
      </p:bgPr>
    </p:bg>
    <p:spTree>
      <p:nvGrpSpPr>
        <p:cNvPr id="1" name="Shape 10723"/>
        <p:cNvGrpSpPr/>
        <p:nvPr/>
      </p:nvGrpSpPr>
      <p:grpSpPr>
        <a:xfrm>
          <a:off x="0" y="0"/>
          <a:ext cx="0" cy="0"/>
          <a:chOff x="0" y="0"/>
          <a:chExt cx="0" cy="0"/>
        </a:xfrm>
      </p:grpSpPr>
      <p:sp>
        <p:nvSpPr>
          <p:cNvPr id="10724" name="Google Shape;10724;p186"/>
          <p:cNvSpPr txBox="1">
            <a:spLocks noGrp="1"/>
          </p:cNvSpPr>
          <p:nvPr>
            <p:ph type="title"/>
          </p:nvPr>
        </p:nvSpPr>
        <p:spPr>
          <a:xfrm>
            <a:off x="244353" y="200600"/>
            <a:ext cx="8661600" cy="572700"/>
          </a:xfrm>
          <a:prstGeom prst="rect">
            <a:avLst/>
          </a:prstGeom>
          <a:noFill/>
          <a:ln>
            <a:noFill/>
          </a:ln>
        </p:spPr>
        <p:txBody>
          <a:bodyPr spcFirstLastPara="1" wrap="square" lIns="91425" tIns="91425" rIns="91425" bIns="91425" anchor="t" anchorCtr="0">
            <a:normAutofit/>
          </a:bodyPr>
          <a:lstStyle/>
          <a:p>
            <a:pPr marL="0" lvl="0" indent="0" algn="ctr" rtl="0">
              <a:lnSpc>
                <a:spcPct val="100000"/>
              </a:lnSpc>
              <a:spcBef>
                <a:spcPts val="0"/>
              </a:spcBef>
              <a:spcAft>
                <a:spcPts val="0"/>
              </a:spcAft>
              <a:buSzPts val="2400"/>
              <a:buNone/>
            </a:pPr>
            <a:r>
              <a:rPr lang="en" sz="2000">
                <a:solidFill>
                  <a:schemeClr val="lt1"/>
                </a:solidFill>
              </a:rPr>
              <a:t>Account Access</a:t>
            </a:r>
            <a:endParaRPr sz="2000">
              <a:solidFill>
                <a:schemeClr val="lt1"/>
              </a:solidFill>
            </a:endParaRPr>
          </a:p>
        </p:txBody>
      </p:sp>
      <p:grpSp>
        <p:nvGrpSpPr>
          <p:cNvPr id="10725" name="Google Shape;10725;p186"/>
          <p:cNvGrpSpPr/>
          <p:nvPr/>
        </p:nvGrpSpPr>
        <p:grpSpPr>
          <a:xfrm>
            <a:off x="829750" y="1021000"/>
            <a:ext cx="3487200" cy="3467700"/>
            <a:chOff x="829750" y="1021000"/>
            <a:chExt cx="3487200" cy="3467700"/>
          </a:xfrm>
        </p:grpSpPr>
        <p:sp>
          <p:nvSpPr>
            <p:cNvPr id="10726" name="Google Shape;10726;p186"/>
            <p:cNvSpPr/>
            <p:nvPr/>
          </p:nvSpPr>
          <p:spPr>
            <a:xfrm>
              <a:off x="829750" y="1021000"/>
              <a:ext cx="3487200" cy="3467700"/>
            </a:xfrm>
            <a:prstGeom prst="roundRect">
              <a:avLst>
                <a:gd name="adj" fmla="val 5336"/>
              </a:avLst>
            </a:prstGeom>
            <a:solidFill>
              <a:schemeClr val="lt1"/>
            </a:solidFill>
            <a:ln>
              <a:noFill/>
            </a:ln>
            <a:effectLst>
              <a:outerShdw blurRad="514350" dist="114300" dir="5400000" algn="bl" rotWithShape="0">
                <a:schemeClr val="lt2">
                  <a:alpha val="25490"/>
                </a:schemeClr>
              </a:outerShdw>
            </a:effectLst>
          </p:spPr>
          <p:txBody>
            <a:bodyPr spcFirstLastPara="1" wrap="square" lIns="219450" tIns="1828800" rIns="219450" bIns="91425" anchor="t" anchorCtr="0">
              <a:noAutofit/>
            </a:bodyPr>
            <a:lstStyle/>
            <a:p>
              <a:pPr marL="0" marR="0" lvl="0" indent="0" algn="l" rtl="0">
                <a:lnSpc>
                  <a:spcPct val="100000"/>
                </a:lnSpc>
                <a:spcBef>
                  <a:spcPts val="0"/>
                </a:spcBef>
                <a:spcAft>
                  <a:spcPts val="0"/>
                </a:spcAft>
                <a:buClr>
                  <a:srgbClr val="000000"/>
                </a:buClr>
                <a:buSzPts val="1400"/>
                <a:buFont typeface="Arial"/>
                <a:buNone/>
              </a:pPr>
              <a:r>
                <a:rPr lang="en" sz="1400" b="0" i="0" u="none" strike="noStrike" cap="none">
                  <a:solidFill>
                    <a:schemeClr val="dk1"/>
                  </a:solidFill>
                  <a:latin typeface="Inter ExtraBold"/>
                  <a:ea typeface="Inter ExtraBold"/>
                  <a:cs typeface="Inter ExtraBold"/>
                  <a:sym typeface="Inter ExtraBold"/>
                </a:rPr>
                <a:t>Online account</a:t>
              </a:r>
              <a:endParaRPr sz="1400" b="0" i="0" u="none" strike="noStrike" cap="none">
                <a:solidFill>
                  <a:srgbClr val="000000"/>
                </a:solidFill>
                <a:latin typeface="Arial"/>
                <a:ea typeface="Arial"/>
                <a:cs typeface="Arial"/>
                <a:sym typeface="Arial"/>
              </a:endParaRPr>
            </a:p>
          </p:txBody>
        </p:sp>
        <p:pic>
          <p:nvPicPr>
            <p:cNvPr id="10727" name="Google Shape;10727;p186"/>
            <p:cNvPicPr preferRelativeResize="0"/>
            <p:nvPr/>
          </p:nvPicPr>
          <p:blipFill rotWithShape="1">
            <a:blip r:embed="rId3">
              <a:alphaModFix/>
            </a:blip>
            <a:srcRect b="16920"/>
            <a:stretch/>
          </p:blipFill>
          <p:spPr>
            <a:xfrm>
              <a:off x="829750" y="1021001"/>
              <a:ext cx="3487200" cy="1665600"/>
            </a:xfrm>
            <a:prstGeom prst="round2SameRect">
              <a:avLst>
                <a:gd name="adj1" fmla="val 9948"/>
                <a:gd name="adj2" fmla="val 0"/>
              </a:avLst>
            </a:prstGeom>
            <a:noFill/>
            <a:ln>
              <a:noFill/>
            </a:ln>
          </p:spPr>
        </p:pic>
      </p:grpSp>
      <p:grpSp>
        <p:nvGrpSpPr>
          <p:cNvPr id="10728" name="Google Shape;10728;p186"/>
          <p:cNvGrpSpPr/>
          <p:nvPr/>
        </p:nvGrpSpPr>
        <p:grpSpPr>
          <a:xfrm>
            <a:off x="4827050" y="1021000"/>
            <a:ext cx="3487200" cy="3467700"/>
            <a:chOff x="4827050" y="1021000"/>
            <a:chExt cx="3487200" cy="3467700"/>
          </a:xfrm>
        </p:grpSpPr>
        <p:sp>
          <p:nvSpPr>
            <p:cNvPr id="10729" name="Google Shape;10729;p186"/>
            <p:cNvSpPr/>
            <p:nvPr/>
          </p:nvSpPr>
          <p:spPr>
            <a:xfrm>
              <a:off x="4827050" y="1021000"/>
              <a:ext cx="3487200" cy="3467700"/>
            </a:xfrm>
            <a:prstGeom prst="roundRect">
              <a:avLst>
                <a:gd name="adj" fmla="val 5336"/>
              </a:avLst>
            </a:prstGeom>
            <a:solidFill>
              <a:schemeClr val="lt1"/>
            </a:solidFill>
            <a:ln>
              <a:noFill/>
            </a:ln>
            <a:effectLst>
              <a:outerShdw blurRad="514350" dist="114300" dir="5400000" algn="bl" rotWithShape="0">
                <a:schemeClr val="lt2">
                  <a:alpha val="25490"/>
                </a:schemeClr>
              </a:outerShdw>
            </a:effectLst>
          </p:spPr>
          <p:txBody>
            <a:bodyPr spcFirstLastPara="1" wrap="square" lIns="219450" tIns="1828800" rIns="219450" bIns="91425" anchor="t" anchorCtr="0">
              <a:noAutofit/>
            </a:bodyPr>
            <a:lstStyle/>
            <a:p>
              <a:pPr marL="0" marR="0" lvl="0" indent="0" algn="l" rtl="0">
                <a:lnSpc>
                  <a:spcPct val="100000"/>
                </a:lnSpc>
                <a:spcBef>
                  <a:spcPts val="0"/>
                </a:spcBef>
                <a:spcAft>
                  <a:spcPts val="0"/>
                </a:spcAft>
                <a:buClr>
                  <a:srgbClr val="000000"/>
                </a:buClr>
                <a:buSzPts val="1400"/>
                <a:buFont typeface="Arial"/>
                <a:buNone/>
              </a:pPr>
              <a:r>
                <a:rPr lang="en" sz="1400" b="0" i="0" u="none" strike="noStrike" cap="none">
                  <a:solidFill>
                    <a:schemeClr val="dk1"/>
                  </a:solidFill>
                  <a:latin typeface="Inter ExtraBold"/>
                  <a:ea typeface="Inter ExtraBold"/>
                  <a:cs typeface="Inter ExtraBold"/>
                  <a:sym typeface="Inter ExtraBold"/>
                </a:rPr>
                <a:t>Mobile app</a:t>
              </a:r>
              <a:endParaRPr sz="1400" b="0" i="0" u="none" strike="noStrike" cap="none">
                <a:solidFill>
                  <a:schemeClr val="dk1"/>
                </a:solidFill>
                <a:latin typeface="Inter ExtraBold"/>
                <a:ea typeface="Inter ExtraBold"/>
                <a:cs typeface="Inter ExtraBold"/>
                <a:sym typeface="Inter ExtraBold"/>
              </a:endParaRPr>
            </a:p>
          </p:txBody>
        </p:sp>
        <p:pic>
          <p:nvPicPr>
            <p:cNvPr id="10730" name="Google Shape;10730;p186"/>
            <p:cNvPicPr preferRelativeResize="0"/>
            <p:nvPr/>
          </p:nvPicPr>
          <p:blipFill rotWithShape="1">
            <a:blip r:embed="rId4">
              <a:alphaModFix/>
            </a:blip>
            <a:srcRect l="1980" t="13886" b="15874"/>
            <a:stretch/>
          </p:blipFill>
          <p:spPr>
            <a:xfrm>
              <a:off x="4827050" y="1021000"/>
              <a:ext cx="3487200" cy="1665600"/>
            </a:xfrm>
            <a:prstGeom prst="round2SameRect">
              <a:avLst>
                <a:gd name="adj1" fmla="val 9948"/>
                <a:gd name="adj2" fmla="val 0"/>
              </a:avLst>
            </a:prstGeom>
            <a:noFill/>
            <a:ln>
              <a:noFill/>
            </a:ln>
          </p:spPr>
        </p:pic>
      </p:grpSp>
      <p:grpSp>
        <p:nvGrpSpPr>
          <p:cNvPr id="10731" name="Google Shape;10731;p186"/>
          <p:cNvGrpSpPr/>
          <p:nvPr/>
        </p:nvGrpSpPr>
        <p:grpSpPr>
          <a:xfrm>
            <a:off x="1086459" y="3253122"/>
            <a:ext cx="472027" cy="384166"/>
            <a:chOff x="1198350" y="1044000"/>
            <a:chExt cx="116850" cy="95100"/>
          </a:xfrm>
        </p:grpSpPr>
        <p:sp>
          <p:nvSpPr>
            <p:cNvPr id="10732" name="Google Shape;10732;p186"/>
            <p:cNvSpPr/>
            <p:nvPr/>
          </p:nvSpPr>
          <p:spPr>
            <a:xfrm>
              <a:off x="1248600" y="1095100"/>
              <a:ext cx="16350" cy="18450"/>
            </a:xfrm>
            <a:custGeom>
              <a:avLst/>
              <a:gdLst/>
              <a:ahLst/>
              <a:cxnLst/>
              <a:rect l="l" t="t" r="r" b="b"/>
              <a:pathLst>
                <a:path w="654" h="738" extrusionOk="0">
                  <a:moveTo>
                    <a:pt x="84" y="0"/>
                  </a:moveTo>
                  <a:lnTo>
                    <a:pt x="51" y="17"/>
                  </a:lnTo>
                  <a:lnTo>
                    <a:pt x="17" y="51"/>
                  </a:lnTo>
                  <a:lnTo>
                    <a:pt x="0" y="84"/>
                  </a:lnTo>
                  <a:lnTo>
                    <a:pt x="0" y="118"/>
                  </a:lnTo>
                  <a:lnTo>
                    <a:pt x="0" y="151"/>
                  </a:lnTo>
                  <a:lnTo>
                    <a:pt x="34" y="185"/>
                  </a:lnTo>
                  <a:lnTo>
                    <a:pt x="67" y="201"/>
                  </a:lnTo>
                  <a:lnTo>
                    <a:pt x="151" y="235"/>
                  </a:lnTo>
                  <a:lnTo>
                    <a:pt x="218" y="268"/>
                  </a:lnTo>
                  <a:lnTo>
                    <a:pt x="285" y="319"/>
                  </a:lnTo>
                  <a:lnTo>
                    <a:pt x="335" y="369"/>
                  </a:lnTo>
                  <a:lnTo>
                    <a:pt x="386" y="436"/>
                  </a:lnTo>
                  <a:lnTo>
                    <a:pt x="419" y="503"/>
                  </a:lnTo>
                  <a:lnTo>
                    <a:pt x="436" y="570"/>
                  </a:lnTo>
                  <a:lnTo>
                    <a:pt x="453" y="637"/>
                  </a:lnTo>
                  <a:lnTo>
                    <a:pt x="453" y="670"/>
                  </a:lnTo>
                  <a:lnTo>
                    <a:pt x="469" y="704"/>
                  </a:lnTo>
                  <a:lnTo>
                    <a:pt x="503" y="721"/>
                  </a:lnTo>
                  <a:lnTo>
                    <a:pt x="553" y="737"/>
                  </a:lnTo>
                  <a:lnTo>
                    <a:pt x="587" y="721"/>
                  </a:lnTo>
                  <a:lnTo>
                    <a:pt x="620" y="704"/>
                  </a:lnTo>
                  <a:lnTo>
                    <a:pt x="637" y="670"/>
                  </a:lnTo>
                  <a:lnTo>
                    <a:pt x="654" y="637"/>
                  </a:lnTo>
                  <a:lnTo>
                    <a:pt x="637" y="536"/>
                  </a:lnTo>
                  <a:lnTo>
                    <a:pt x="603" y="436"/>
                  </a:lnTo>
                  <a:lnTo>
                    <a:pt x="570" y="335"/>
                  </a:lnTo>
                  <a:lnTo>
                    <a:pt x="503" y="252"/>
                  </a:lnTo>
                  <a:lnTo>
                    <a:pt x="436" y="185"/>
                  </a:lnTo>
                  <a:lnTo>
                    <a:pt x="335" y="118"/>
                  </a:lnTo>
                  <a:lnTo>
                    <a:pt x="235" y="51"/>
                  </a:lnTo>
                  <a:lnTo>
                    <a:pt x="134" y="17"/>
                  </a:lnTo>
                  <a:lnTo>
                    <a:pt x="84" y="0"/>
                  </a:lnTo>
                  <a:close/>
                </a:path>
              </a:pathLst>
            </a:custGeom>
            <a:solidFill>
              <a:srgbClr val="25374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33" name="Google Shape;10733;p186"/>
            <p:cNvSpPr/>
            <p:nvPr/>
          </p:nvSpPr>
          <p:spPr>
            <a:xfrm>
              <a:off x="1224300" y="1095525"/>
              <a:ext cx="16375" cy="18025"/>
            </a:xfrm>
            <a:custGeom>
              <a:avLst/>
              <a:gdLst/>
              <a:ahLst/>
              <a:cxnLst/>
              <a:rect l="l" t="t" r="r" b="b"/>
              <a:pathLst>
                <a:path w="655" h="721" extrusionOk="0">
                  <a:moveTo>
                    <a:pt x="520" y="0"/>
                  </a:moveTo>
                  <a:lnTo>
                    <a:pt x="403" y="34"/>
                  </a:lnTo>
                  <a:lnTo>
                    <a:pt x="302" y="101"/>
                  </a:lnTo>
                  <a:lnTo>
                    <a:pt x="219" y="168"/>
                  </a:lnTo>
                  <a:lnTo>
                    <a:pt x="135" y="235"/>
                  </a:lnTo>
                  <a:lnTo>
                    <a:pt x="85" y="318"/>
                  </a:lnTo>
                  <a:lnTo>
                    <a:pt x="34" y="419"/>
                  </a:lnTo>
                  <a:lnTo>
                    <a:pt x="18" y="519"/>
                  </a:lnTo>
                  <a:lnTo>
                    <a:pt x="1" y="620"/>
                  </a:lnTo>
                  <a:lnTo>
                    <a:pt x="18" y="653"/>
                  </a:lnTo>
                  <a:lnTo>
                    <a:pt x="34" y="687"/>
                  </a:lnTo>
                  <a:lnTo>
                    <a:pt x="68" y="704"/>
                  </a:lnTo>
                  <a:lnTo>
                    <a:pt x="101" y="720"/>
                  </a:lnTo>
                  <a:lnTo>
                    <a:pt x="135" y="704"/>
                  </a:lnTo>
                  <a:lnTo>
                    <a:pt x="168" y="687"/>
                  </a:lnTo>
                  <a:lnTo>
                    <a:pt x="202" y="653"/>
                  </a:lnTo>
                  <a:lnTo>
                    <a:pt x="202" y="620"/>
                  </a:lnTo>
                  <a:lnTo>
                    <a:pt x="219" y="553"/>
                  </a:lnTo>
                  <a:lnTo>
                    <a:pt x="235" y="486"/>
                  </a:lnTo>
                  <a:lnTo>
                    <a:pt x="269" y="419"/>
                  </a:lnTo>
                  <a:lnTo>
                    <a:pt x="302" y="352"/>
                  </a:lnTo>
                  <a:lnTo>
                    <a:pt x="353" y="302"/>
                  </a:lnTo>
                  <a:lnTo>
                    <a:pt x="420" y="268"/>
                  </a:lnTo>
                  <a:lnTo>
                    <a:pt x="503" y="218"/>
                  </a:lnTo>
                  <a:lnTo>
                    <a:pt x="570" y="184"/>
                  </a:lnTo>
                  <a:lnTo>
                    <a:pt x="621" y="168"/>
                  </a:lnTo>
                  <a:lnTo>
                    <a:pt x="637" y="134"/>
                  </a:lnTo>
                  <a:lnTo>
                    <a:pt x="654" y="101"/>
                  </a:lnTo>
                  <a:lnTo>
                    <a:pt x="637" y="67"/>
                  </a:lnTo>
                  <a:lnTo>
                    <a:pt x="621" y="34"/>
                  </a:lnTo>
                  <a:lnTo>
                    <a:pt x="587" y="0"/>
                  </a:lnTo>
                  <a:close/>
                </a:path>
              </a:pathLst>
            </a:custGeom>
            <a:solidFill>
              <a:srgbClr val="25374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34" name="Google Shape;10734;p186"/>
            <p:cNvSpPr/>
            <p:nvPr/>
          </p:nvSpPr>
          <p:spPr>
            <a:xfrm>
              <a:off x="1229750" y="1072900"/>
              <a:ext cx="29350" cy="29350"/>
            </a:xfrm>
            <a:custGeom>
              <a:avLst/>
              <a:gdLst/>
              <a:ahLst/>
              <a:cxnLst/>
              <a:rect l="l" t="t" r="r" b="b"/>
              <a:pathLst>
                <a:path w="1174" h="1174" extrusionOk="0">
                  <a:moveTo>
                    <a:pt x="671" y="201"/>
                  </a:moveTo>
                  <a:lnTo>
                    <a:pt x="738" y="218"/>
                  </a:lnTo>
                  <a:lnTo>
                    <a:pt x="805" y="268"/>
                  </a:lnTo>
                  <a:lnTo>
                    <a:pt x="855" y="302"/>
                  </a:lnTo>
                  <a:lnTo>
                    <a:pt x="905" y="369"/>
                  </a:lnTo>
                  <a:lnTo>
                    <a:pt x="939" y="436"/>
                  </a:lnTo>
                  <a:lnTo>
                    <a:pt x="972" y="503"/>
                  </a:lnTo>
                  <a:lnTo>
                    <a:pt x="972" y="587"/>
                  </a:lnTo>
                  <a:lnTo>
                    <a:pt x="972" y="671"/>
                  </a:lnTo>
                  <a:lnTo>
                    <a:pt x="939" y="738"/>
                  </a:lnTo>
                  <a:lnTo>
                    <a:pt x="905" y="805"/>
                  </a:lnTo>
                  <a:lnTo>
                    <a:pt x="855" y="855"/>
                  </a:lnTo>
                  <a:lnTo>
                    <a:pt x="805" y="905"/>
                  </a:lnTo>
                  <a:lnTo>
                    <a:pt x="738" y="939"/>
                  </a:lnTo>
                  <a:lnTo>
                    <a:pt x="671" y="972"/>
                  </a:lnTo>
                  <a:lnTo>
                    <a:pt x="503" y="972"/>
                  </a:lnTo>
                  <a:lnTo>
                    <a:pt x="436" y="939"/>
                  </a:lnTo>
                  <a:lnTo>
                    <a:pt x="369" y="905"/>
                  </a:lnTo>
                  <a:lnTo>
                    <a:pt x="319" y="855"/>
                  </a:lnTo>
                  <a:lnTo>
                    <a:pt x="269" y="805"/>
                  </a:lnTo>
                  <a:lnTo>
                    <a:pt x="235" y="738"/>
                  </a:lnTo>
                  <a:lnTo>
                    <a:pt x="202" y="671"/>
                  </a:lnTo>
                  <a:lnTo>
                    <a:pt x="202" y="587"/>
                  </a:lnTo>
                  <a:lnTo>
                    <a:pt x="202" y="503"/>
                  </a:lnTo>
                  <a:lnTo>
                    <a:pt x="235" y="436"/>
                  </a:lnTo>
                  <a:lnTo>
                    <a:pt x="269" y="369"/>
                  </a:lnTo>
                  <a:lnTo>
                    <a:pt x="319" y="302"/>
                  </a:lnTo>
                  <a:lnTo>
                    <a:pt x="369" y="268"/>
                  </a:lnTo>
                  <a:lnTo>
                    <a:pt x="436" y="218"/>
                  </a:lnTo>
                  <a:lnTo>
                    <a:pt x="503" y="201"/>
                  </a:lnTo>
                  <a:close/>
                  <a:moveTo>
                    <a:pt x="470" y="0"/>
                  </a:moveTo>
                  <a:lnTo>
                    <a:pt x="352" y="34"/>
                  </a:lnTo>
                  <a:lnTo>
                    <a:pt x="252" y="101"/>
                  </a:lnTo>
                  <a:lnTo>
                    <a:pt x="168" y="168"/>
                  </a:lnTo>
                  <a:lnTo>
                    <a:pt x="101" y="252"/>
                  </a:lnTo>
                  <a:lnTo>
                    <a:pt x="51" y="352"/>
                  </a:lnTo>
                  <a:lnTo>
                    <a:pt x="17" y="470"/>
                  </a:lnTo>
                  <a:lnTo>
                    <a:pt x="1" y="587"/>
                  </a:lnTo>
                  <a:lnTo>
                    <a:pt x="17" y="704"/>
                  </a:lnTo>
                  <a:lnTo>
                    <a:pt x="51" y="821"/>
                  </a:lnTo>
                  <a:lnTo>
                    <a:pt x="101" y="905"/>
                  </a:lnTo>
                  <a:lnTo>
                    <a:pt x="168" y="1006"/>
                  </a:lnTo>
                  <a:lnTo>
                    <a:pt x="252" y="1073"/>
                  </a:lnTo>
                  <a:lnTo>
                    <a:pt x="352" y="1123"/>
                  </a:lnTo>
                  <a:lnTo>
                    <a:pt x="470" y="1156"/>
                  </a:lnTo>
                  <a:lnTo>
                    <a:pt x="587" y="1173"/>
                  </a:lnTo>
                  <a:lnTo>
                    <a:pt x="704" y="1156"/>
                  </a:lnTo>
                  <a:lnTo>
                    <a:pt x="821" y="1123"/>
                  </a:lnTo>
                  <a:lnTo>
                    <a:pt x="922" y="1073"/>
                  </a:lnTo>
                  <a:lnTo>
                    <a:pt x="1006" y="1006"/>
                  </a:lnTo>
                  <a:lnTo>
                    <a:pt x="1073" y="905"/>
                  </a:lnTo>
                  <a:lnTo>
                    <a:pt x="1123" y="821"/>
                  </a:lnTo>
                  <a:lnTo>
                    <a:pt x="1173" y="704"/>
                  </a:lnTo>
                  <a:lnTo>
                    <a:pt x="1173" y="587"/>
                  </a:lnTo>
                  <a:lnTo>
                    <a:pt x="1173" y="470"/>
                  </a:lnTo>
                  <a:lnTo>
                    <a:pt x="1123" y="352"/>
                  </a:lnTo>
                  <a:lnTo>
                    <a:pt x="1073" y="252"/>
                  </a:lnTo>
                  <a:lnTo>
                    <a:pt x="1006" y="168"/>
                  </a:lnTo>
                  <a:lnTo>
                    <a:pt x="922" y="101"/>
                  </a:lnTo>
                  <a:lnTo>
                    <a:pt x="821" y="34"/>
                  </a:lnTo>
                  <a:lnTo>
                    <a:pt x="704" y="0"/>
                  </a:lnTo>
                  <a:close/>
                </a:path>
              </a:pathLst>
            </a:custGeom>
            <a:solidFill>
              <a:srgbClr val="25374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35" name="Google Shape;10735;p186"/>
            <p:cNvSpPr/>
            <p:nvPr/>
          </p:nvSpPr>
          <p:spPr>
            <a:xfrm>
              <a:off x="1198350" y="1121900"/>
              <a:ext cx="116850" cy="17200"/>
            </a:xfrm>
            <a:custGeom>
              <a:avLst/>
              <a:gdLst/>
              <a:ahLst/>
              <a:cxnLst/>
              <a:rect l="l" t="t" r="r" b="b"/>
              <a:pathLst>
                <a:path w="4674" h="688" extrusionOk="0">
                  <a:moveTo>
                    <a:pt x="4473" y="201"/>
                  </a:moveTo>
                  <a:lnTo>
                    <a:pt x="4473" y="486"/>
                  </a:lnTo>
                  <a:lnTo>
                    <a:pt x="201" y="486"/>
                  </a:lnTo>
                  <a:lnTo>
                    <a:pt x="201" y="201"/>
                  </a:lnTo>
                  <a:close/>
                  <a:moveTo>
                    <a:pt x="101" y="0"/>
                  </a:moveTo>
                  <a:lnTo>
                    <a:pt x="67" y="17"/>
                  </a:lnTo>
                  <a:lnTo>
                    <a:pt x="34" y="34"/>
                  </a:lnTo>
                  <a:lnTo>
                    <a:pt x="17" y="67"/>
                  </a:lnTo>
                  <a:lnTo>
                    <a:pt x="0" y="101"/>
                  </a:lnTo>
                  <a:lnTo>
                    <a:pt x="0" y="587"/>
                  </a:lnTo>
                  <a:lnTo>
                    <a:pt x="17" y="620"/>
                  </a:lnTo>
                  <a:lnTo>
                    <a:pt x="34" y="654"/>
                  </a:lnTo>
                  <a:lnTo>
                    <a:pt x="67" y="670"/>
                  </a:lnTo>
                  <a:lnTo>
                    <a:pt x="101" y="687"/>
                  </a:lnTo>
                  <a:lnTo>
                    <a:pt x="4573" y="687"/>
                  </a:lnTo>
                  <a:lnTo>
                    <a:pt x="4607" y="670"/>
                  </a:lnTo>
                  <a:lnTo>
                    <a:pt x="4640" y="654"/>
                  </a:lnTo>
                  <a:lnTo>
                    <a:pt x="4657" y="620"/>
                  </a:lnTo>
                  <a:lnTo>
                    <a:pt x="4674" y="587"/>
                  </a:lnTo>
                  <a:lnTo>
                    <a:pt x="4674" y="101"/>
                  </a:lnTo>
                  <a:lnTo>
                    <a:pt x="4657" y="67"/>
                  </a:lnTo>
                  <a:lnTo>
                    <a:pt x="4640" y="34"/>
                  </a:lnTo>
                  <a:lnTo>
                    <a:pt x="4607" y="17"/>
                  </a:lnTo>
                  <a:lnTo>
                    <a:pt x="4573" y="0"/>
                  </a:lnTo>
                  <a:close/>
                </a:path>
              </a:pathLst>
            </a:custGeom>
            <a:solidFill>
              <a:srgbClr val="25374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36" name="Google Shape;10736;p186"/>
            <p:cNvSpPr/>
            <p:nvPr/>
          </p:nvSpPr>
          <p:spPr>
            <a:xfrm>
              <a:off x="1206300" y="1056975"/>
              <a:ext cx="101800" cy="69975"/>
            </a:xfrm>
            <a:custGeom>
              <a:avLst/>
              <a:gdLst/>
              <a:ahLst/>
              <a:cxnLst/>
              <a:rect l="l" t="t" r="r" b="b"/>
              <a:pathLst>
                <a:path w="4072" h="2799" extrusionOk="0">
                  <a:moveTo>
                    <a:pt x="101" y="1"/>
                  </a:moveTo>
                  <a:lnTo>
                    <a:pt x="68" y="18"/>
                  </a:lnTo>
                  <a:lnTo>
                    <a:pt x="34" y="34"/>
                  </a:lnTo>
                  <a:lnTo>
                    <a:pt x="17" y="68"/>
                  </a:lnTo>
                  <a:lnTo>
                    <a:pt x="1" y="101"/>
                  </a:lnTo>
                  <a:lnTo>
                    <a:pt x="1" y="2698"/>
                  </a:lnTo>
                  <a:lnTo>
                    <a:pt x="17" y="2748"/>
                  </a:lnTo>
                  <a:lnTo>
                    <a:pt x="34" y="2782"/>
                  </a:lnTo>
                  <a:lnTo>
                    <a:pt x="68" y="2798"/>
                  </a:lnTo>
                  <a:lnTo>
                    <a:pt x="4004" y="2798"/>
                  </a:lnTo>
                  <a:lnTo>
                    <a:pt x="4038" y="2782"/>
                  </a:lnTo>
                  <a:lnTo>
                    <a:pt x="4054" y="2748"/>
                  </a:lnTo>
                  <a:lnTo>
                    <a:pt x="4071" y="2698"/>
                  </a:lnTo>
                  <a:lnTo>
                    <a:pt x="4071" y="1257"/>
                  </a:lnTo>
                  <a:lnTo>
                    <a:pt x="4054" y="1224"/>
                  </a:lnTo>
                  <a:lnTo>
                    <a:pt x="4038" y="1190"/>
                  </a:lnTo>
                  <a:lnTo>
                    <a:pt x="4004" y="1174"/>
                  </a:lnTo>
                  <a:lnTo>
                    <a:pt x="3971" y="1157"/>
                  </a:lnTo>
                  <a:lnTo>
                    <a:pt x="3920" y="1174"/>
                  </a:lnTo>
                  <a:lnTo>
                    <a:pt x="3887" y="1190"/>
                  </a:lnTo>
                  <a:lnTo>
                    <a:pt x="3870" y="1224"/>
                  </a:lnTo>
                  <a:lnTo>
                    <a:pt x="3870" y="1257"/>
                  </a:lnTo>
                  <a:lnTo>
                    <a:pt x="3870" y="2597"/>
                  </a:lnTo>
                  <a:lnTo>
                    <a:pt x="202" y="2597"/>
                  </a:lnTo>
                  <a:lnTo>
                    <a:pt x="202" y="202"/>
                  </a:lnTo>
                  <a:lnTo>
                    <a:pt x="2245" y="202"/>
                  </a:lnTo>
                  <a:lnTo>
                    <a:pt x="2279" y="168"/>
                  </a:lnTo>
                  <a:lnTo>
                    <a:pt x="2295" y="135"/>
                  </a:lnTo>
                  <a:lnTo>
                    <a:pt x="2312" y="101"/>
                  </a:lnTo>
                  <a:lnTo>
                    <a:pt x="2295" y="68"/>
                  </a:lnTo>
                  <a:lnTo>
                    <a:pt x="2279" y="34"/>
                  </a:lnTo>
                  <a:lnTo>
                    <a:pt x="2245" y="18"/>
                  </a:lnTo>
                  <a:lnTo>
                    <a:pt x="2212" y="1"/>
                  </a:lnTo>
                  <a:close/>
                </a:path>
              </a:pathLst>
            </a:custGeom>
            <a:solidFill>
              <a:srgbClr val="25374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37" name="Google Shape;10737;p186"/>
            <p:cNvSpPr/>
            <p:nvPr/>
          </p:nvSpPr>
          <p:spPr>
            <a:xfrm>
              <a:off x="1266175" y="1044000"/>
              <a:ext cx="45675" cy="44425"/>
            </a:xfrm>
            <a:custGeom>
              <a:avLst/>
              <a:gdLst/>
              <a:ahLst/>
              <a:cxnLst/>
              <a:rect l="l" t="t" r="r" b="b"/>
              <a:pathLst>
                <a:path w="1827" h="1777" extrusionOk="0">
                  <a:moveTo>
                    <a:pt x="939" y="202"/>
                  </a:moveTo>
                  <a:lnTo>
                    <a:pt x="1073" y="218"/>
                  </a:lnTo>
                  <a:lnTo>
                    <a:pt x="1207" y="252"/>
                  </a:lnTo>
                  <a:lnTo>
                    <a:pt x="1324" y="319"/>
                  </a:lnTo>
                  <a:lnTo>
                    <a:pt x="1425" y="403"/>
                  </a:lnTo>
                  <a:lnTo>
                    <a:pt x="1509" y="503"/>
                  </a:lnTo>
                  <a:lnTo>
                    <a:pt x="1576" y="620"/>
                  </a:lnTo>
                  <a:lnTo>
                    <a:pt x="1609" y="754"/>
                  </a:lnTo>
                  <a:lnTo>
                    <a:pt x="1626" y="888"/>
                  </a:lnTo>
                  <a:lnTo>
                    <a:pt x="1609" y="1022"/>
                  </a:lnTo>
                  <a:lnTo>
                    <a:pt x="1576" y="1156"/>
                  </a:lnTo>
                  <a:lnTo>
                    <a:pt x="1509" y="1274"/>
                  </a:lnTo>
                  <a:lnTo>
                    <a:pt x="1425" y="1374"/>
                  </a:lnTo>
                  <a:lnTo>
                    <a:pt x="1324" y="1458"/>
                  </a:lnTo>
                  <a:lnTo>
                    <a:pt x="1207" y="1525"/>
                  </a:lnTo>
                  <a:lnTo>
                    <a:pt x="1073" y="1558"/>
                  </a:lnTo>
                  <a:lnTo>
                    <a:pt x="939" y="1575"/>
                  </a:lnTo>
                  <a:lnTo>
                    <a:pt x="386" y="1575"/>
                  </a:lnTo>
                  <a:lnTo>
                    <a:pt x="436" y="1525"/>
                  </a:lnTo>
                  <a:lnTo>
                    <a:pt x="470" y="1458"/>
                  </a:lnTo>
                  <a:lnTo>
                    <a:pt x="470" y="1408"/>
                  </a:lnTo>
                  <a:lnTo>
                    <a:pt x="436" y="1357"/>
                  </a:lnTo>
                  <a:lnTo>
                    <a:pt x="353" y="1257"/>
                  </a:lnTo>
                  <a:lnTo>
                    <a:pt x="302" y="1140"/>
                  </a:lnTo>
                  <a:lnTo>
                    <a:pt x="269" y="1006"/>
                  </a:lnTo>
                  <a:lnTo>
                    <a:pt x="252" y="888"/>
                  </a:lnTo>
                  <a:lnTo>
                    <a:pt x="269" y="754"/>
                  </a:lnTo>
                  <a:lnTo>
                    <a:pt x="302" y="620"/>
                  </a:lnTo>
                  <a:lnTo>
                    <a:pt x="369" y="503"/>
                  </a:lnTo>
                  <a:lnTo>
                    <a:pt x="453" y="403"/>
                  </a:lnTo>
                  <a:lnTo>
                    <a:pt x="554" y="319"/>
                  </a:lnTo>
                  <a:lnTo>
                    <a:pt x="671" y="252"/>
                  </a:lnTo>
                  <a:lnTo>
                    <a:pt x="805" y="218"/>
                  </a:lnTo>
                  <a:lnTo>
                    <a:pt x="939" y="202"/>
                  </a:lnTo>
                  <a:close/>
                  <a:moveTo>
                    <a:pt x="939" y="1"/>
                  </a:moveTo>
                  <a:lnTo>
                    <a:pt x="755" y="17"/>
                  </a:lnTo>
                  <a:lnTo>
                    <a:pt x="587" y="68"/>
                  </a:lnTo>
                  <a:lnTo>
                    <a:pt x="436" y="151"/>
                  </a:lnTo>
                  <a:lnTo>
                    <a:pt x="319" y="252"/>
                  </a:lnTo>
                  <a:lnTo>
                    <a:pt x="202" y="386"/>
                  </a:lnTo>
                  <a:lnTo>
                    <a:pt x="118" y="537"/>
                  </a:lnTo>
                  <a:lnTo>
                    <a:pt x="68" y="704"/>
                  </a:lnTo>
                  <a:lnTo>
                    <a:pt x="51" y="888"/>
                  </a:lnTo>
                  <a:lnTo>
                    <a:pt x="68" y="1039"/>
                  </a:lnTo>
                  <a:lnTo>
                    <a:pt x="101" y="1173"/>
                  </a:lnTo>
                  <a:lnTo>
                    <a:pt x="152" y="1307"/>
                  </a:lnTo>
                  <a:lnTo>
                    <a:pt x="235" y="1441"/>
                  </a:lnTo>
                  <a:lnTo>
                    <a:pt x="168" y="1475"/>
                  </a:lnTo>
                  <a:lnTo>
                    <a:pt x="51" y="1558"/>
                  </a:lnTo>
                  <a:lnTo>
                    <a:pt x="18" y="1609"/>
                  </a:lnTo>
                  <a:lnTo>
                    <a:pt x="1" y="1659"/>
                  </a:lnTo>
                  <a:lnTo>
                    <a:pt x="34" y="1726"/>
                  </a:lnTo>
                  <a:lnTo>
                    <a:pt x="85" y="1760"/>
                  </a:lnTo>
                  <a:lnTo>
                    <a:pt x="118" y="1776"/>
                  </a:lnTo>
                  <a:lnTo>
                    <a:pt x="939" y="1776"/>
                  </a:lnTo>
                  <a:lnTo>
                    <a:pt x="1123" y="1760"/>
                  </a:lnTo>
                  <a:lnTo>
                    <a:pt x="1291" y="1709"/>
                  </a:lnTo>
                  <a:lnTo>
                    <a:pt x="1442" y="1626"/>
                  </a:lnTo>
                  <a:lnTo>
                    <a:pt x="1576" y="1508"/>
                  </a:lnTo>
                  <a:lnTo>
                    <a:pt x="1676" y="1374"/>
                  </a:lnTo>
                  <a:lnTo>
                    <a:pt x="1760" y="1223"/>
                  </a:lnTo>
                  <a:lnTo>
                    <a:pt x="1810" y="1073"/>
                  </a:lnTo>
                  <a:lnTo>
                    <a:pt x="1827" y="888"/>
                  </a:lnTo>
                  <a:lnTo>
                    <a:pt x="1810" y="704"/>
                  </a:lnTo>
                  <a:lnTo>
                    <a:pt x="1760" y="537"/>
                  </a:lnTo>
                  <a:lnTo>
                    <a:pt x="1676" y="386"/>
                  </a:lnTo>
                  <a:lnTo>
                    <a:pt x="1576" y="252"/>
                  </a:lnTo>
                  <a:lnTo>
                    <a:pt x="1442" y="151"/>
                  </a:lnTo>
                  <a:lnTo>
                    <a:pt x="1291" y="68"/>
                  </a:lnTo>
                  <a:lnTo>
                    <a:pt x="1123" y="17"/>
                  </a:lnTo>
                  <a:lnTo>
                    <a:pt x="939" y="1"/>
                  </a:lnTo>
                  <a:close/>
                </a:path>
              </a:pathLst>
            </a:custGeom>
            <a:solidFill>
              <a:srgbClr val="25374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38" name="Google Shape;10738;p186"/>
            <p:cNvSpPr/>
            <p:nvPr/>
          </p:nvSpPr>
          <p:spPr>
            <a:xfrm>
              <a:off x="1279175" y="1064525"/>
              <a:ext cx="5050" cy="4625"/>
            </a:xfrm>
            <a:custGeom>
              <a:avLst/>
              <a:gdLst/>
              <a:ahLst/>
              <a:cxnLst/>
              <a:rect l="l" t="t" r="r" b="b"/>
              <a:pathLst>
                <a:path w="202" h="185" extrusionOk="0">
                  <a:moveTo>
                    <a:pt x="50" y="0"/>
                  </a:moveTo>
                  <a:lnTo>
                    <a:pt x="34" y="17"/>
                  </a:lnTo>
                  <a:lnTo>
                    <a:pt x="17" y="34"/>
                  </a:lnTo>
                  <a:lnTo>
                    <a:pt x="17" y="51"/>
                  </a:lnTo>
                  <a:lnTo>
                    <a:pt x="0" y="67"/>
                  </a:lnTo>
                  <a:lnTo>
                    <a:pt x="0" y="84"/>
                  </a:lnTo>
                  <a:lnTo>
                    <a:pt x="17" y="134"/>
                  </a:lnTo>
                  <a:lnTo>
                    <a:pt x="34" y="168"/>
                  </a:lnTo>
                  <a:lnTo>
                    <a:pt x="67" y="185"/>
                  </a:lnTo>
                  <a:lnTo>
                    <a:pt x="134" y="185"/>
                  </a:lnTo>
                  <a:lnTo>
                    <a:pt x="151" y="168"/>
                  </a:lnTo>
                  <a:lnTo>
                    <a:pt x="168" y="168"/>
                  </a:lnTo>
                  <a:lnTo>
                    <a:pt x="201" y="134"/>
                  </a:lnTo>
                  <a:lnTo>
                    <a:pt x="201" y="84"/>
                  </a:lnTo>
                  <a:lnTo>
                    <a:pt x="201" y="67"/>
                  </a:lnTo>
                  <a:lnTo>
                    <a:pt x="201" y="51"/>
                  </a:lnTo>
                  <a:lnTo>
                    <a:pt x="184" y="34"/>
                  </a:lnTo>
                  <a:lnTo>
                    <a:pt x="168" y="17"/>
                  </a:lnTo>
                  <a:lnTo>
                    <a:pt x="134" y="0"/>
                  </a:lnTo>
                  <a:close/>
                </a:path>
              </a:pathLst>
            </a:custGeom>
            <a:solidFill>
              <a:srgbClr val="25374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39" name="Google Shape;10739;p186"/>
            <p:cNvSpPr/>
            <p:nvPr/>
          </p:nvSpPr>
          <p:spPr>
            <a:xfrm>
              <a:off x="1287550" y="1064525"/>
              <a:ext cx="5050" cy="4625"/>
            </a:xfrm>
            <a:custGeom>
              <a:avLst/>
              <a:gdLst/>
              <a:ahLst/>
              <a:cxnLst/>
              <a:rect l="l" t="t" r="r" b="b"/>
              <a:pathLst>
                <a:path w="202" h="185" extrusionOk="0">
                  <a:moveTo>
                    <a:pt x="34" y="0"/>
                  </a:moveTo>
                  <a:lnTo>
                    <a:pt x="17" y="17"/>
                  </a:lnTo>
                  <a:lnTo>
                    <a:pt x="0" y="51"/>
                  </a:lnTo>
                  <a:lnTo>
                    <a:pt x="0" y="84"/>
                  </a:lnTo>
                  <a:lnTo>
                    <a:pt x="0" y="134"/>
                  </a:lnTo>
                  <a:lnTo>
                    <a:pt x="17" y="168"/>
                  </a:lnTo>
                  <a:lnTo>
                    <a:pt x="34" y="168"/>
                  </a:lnTo>
                  <a:lnTo>
                    <a:pt x="50" y="185"/>
                  </a:lnTo>
                  <a:lnTo>
                    <a:pt x="134" y="185"/>
                  </a:lnTo>
                  <a:lnTo>
                    <a:pt x="151" y="168"/>
                  </a:lnTo>
                  <a:lnTo>
                    <a:pt x="168" y="168"/>
                  </a:lnTo>
                  <a:lnTo>
                    <a:pt x="184" y="134"/>
                  </a:lnTo>
                  <a:lnTo>
                    <a:pt x="201" y="84"/>
                  </a:lnTo>
                  <a:lnTo>
                    <a:pt x="184" y="51"/>
                  </a:lnTo>
                  <a:lnTo>
                    <a:pt x="168" y="17"/>
                  </a:lnTo>
                  <a:lnTo>
                    <a:pt x="151" y="0"/>
                  </a:lnTo>
                  <a:close/>
                </a:path>
              </a:pathLst>
            </a:custGeom>
            <a:solidFill>
              <a:srgbClr val="25374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40" name="Google Shape;10740;p186"/>
            <p:cNvSpPr/>
            <p:nvPr/>
          </p:nvSpPr>
          <p:spPr>
            <a:xfrm>
              <a:off x="1295500" y="1064525"/>
              <a:ext cx="5050" cy="4625"/>
            </a:xfrm>
            <a:custGeom>
              <a:avLst/>
              <a:gdLst/>
              <a:ahLst/>
              <a:cxnLst/>
              <a:rect l="l" t="t" r="r" b="b"/>
              <a:pathLst>
                <a:path w="202" h="185" extrusionOk="0">
                  <a:moveTo>
                    <a:pt x="51" y="0"/>
                  </a:moveTo>
                  <a:lnTo>
                    <a:pt x="34" y="17"/>
                  </a:lnTo>
                  <a:lnTo>
                    <a:pt x="0" y="51"/>
                  </a:lnTo>
                  <a:lnTo>
                    <a:pt x="0" y="84"/>
                  </a:lnTo>
                  <a:lnTo>
                    <a:pt x="0" y="118"/>
                  </a:lnTo>
                  <a:lnTo>
                    <a:pt x="0" y="134"/>
                  </a:lnTo>
                  <a:lnTo>
                    <a:pt x="17" y="151"/>
                  </a:lnTo>
                  <a:lnTo>
                    <a:pt x="34" y="168"/>
                  </a:lnTo>
                  <a:lnTo>
                    <a:pt x="51" y="168"/>
                  </a:lnTo>
                  <a:lnTo>
                    <a:pt x="67" y="185"/>
                  </a:lnTo>
                  <a:lnTo>
                    <a:pt x="134" y="185"/>
                  </a:lnTo>
                  <a:lnTo>
                    <a:pt x="151" y="168"/>
                  </a:lnTo>
                  <a:lnTo>
                    <a:pt x="168" y="168"/>
                  </a:lnTo>
                  <a:lnTo>
                    <a:pt x="185" y="151"/>
                  </a:lnTo>
                  <a:lnTo>
                    <a:pt x="185" y="134"/>
                  </a:lnTo>
                  <a:lnTo>
                    <a:pt x="201" y="118"/>
                  </a:lnTo>
                  <a:lnTo>
                    <a:pt x="201" y="84"/>
                  </a:lnTo>
                  <a:lnTo>
                    <a:pt x="185" y="51"/>
                  </a:lnTo>
                  <a:lnTo>
                    <a:pt x="168" y="17"/>
                  </a:lnTo>
                  <a:lnTo>
                    <a:pt x="151" y="0"/>
                  </a:lnTo>
                  <a:close/>
                </a:path>
              </a:pathLst>
            </a:custGeom>
            <a:solidFill>
              <a:srgbClr val="25374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741" name="Google Shape;10741;p186"/>
          <p:cNvGrpSpPr/>
          <p:nvPr/>
        </p:nvGrpSpPr>
        <p:grpSpPr>
          <a:xfrm>
            <a:off x="5074054" y="3288771"/>
            <a:ext cx="304687" cy="395881"/>
            <a:chOff x="648075" y="1240000"/>
            <a:chExt cx="75425" cy="98000"/>
          </a:xfrm>
        </p:grpSpPr>
        <p:sp>
          <p:nvSpPr>
            <p:cNvPr id="10742" name="Google Shape;10742;p186"/>
            <p:cNvSpPr/>
            <p:nvPr/>
          </p:nvSpPr>
          <p:spPr>
            <a:xfrm>
              <a:off x="657300" y="1240000"/>
              <a:ext cx="55725" cy="98000"/>
            </a:xfrm>
            <a:custGeom>
              <a:avLst/>
              <a:gdLst/>
              <a:ahLst/>
              <a:cxnLst/>
              <a:rect l="l" t="t" r="r" b="b"/>
              <a:pathLst>
                <a:path w="2229" h="3920" extrusionOk="0">
                  <a:moveTo>
                    <a:pt x="1994" y="201"/>
                  </a:moveTo>
                  <a:lnTo>
                    <a:pt x="2027" y="218"/>
                  </a:lnTo>
                  <a:lnTo>
                    <a:pt x="2027" y="235"/>
                  </a:lnTo>
                  <a:lnTo>
                    <a:pt x="2027" y="3685"/>
                  </a:lnTo>
                  <a:lnTo>
                    <a:pt x="2027" y="3702"/>
                  </a:lnTo>
                  <a:lnTo>
                    <a:pt x="1994" y="3719"/>
                  </a:lnTo>
                  <a:lnTo>
                    <a:pt x="235" y="3719"/>
                  </a:lnTo>
                  <a:lnTo>
                    <a:pt x="218" y="3702"/>
                  </a:lnTo>
                  <a:lnTo>
                    <a:pt x="201" y="3685"/>
                  </a:lnTo>
                  <a:lnTo>
                    <a:pt x="201" y="235"/>
                  </a:lnTo>
                  <a:lnTo>
                    <a:pt x="218" y="218"/>
                  </a:lnTo>
                  <a:lnTo>
                    <a:pt x="235" y="201"/>
                  </a:lnTo>
                  <a:close/>
                  <a:moveTo>
                    <a:pt x="235" y="0"/>
                  </a:moveTo>
                  <a:lnTo>
                    <a:pt x="151" y="34"/>
                  </a:lnTo>
                  <a:lnTo>
                    <a:pt x="67" y="84"/>
                  </a:lnTo>
                  <a:lnTo>
                    <a:pt x="17" y="151"/>
                  </a:lnTo>
                  <a:lnTo>
                    <a:pt x="0" y="235"/>
                  </a:lnTo>
                  <a:lnTo>
                    <a:pt x="0" y="3685"/>
                  </a:lnTo>
                  <a:lnTo>
                    <a:pt x="17" y="3769"/>
                  </a:lnTo>
                  <a:lnTo>
                    <a:pt x="67" y="3853"/>
                  </a:lnTo>
                  <a:lnTo>
                    <a:pt x="151" y="3903"/>
                  </a:lnTo>
                  <a:lnTo>
                    <a:pt x="235" y="3920"/>
                  </a:lnTo>
                  <a:lnTo>
                    <a:pt x="1994" y="3920"/>
                  </a:lnTo>
                  <a:lnTo>
                    <a:pt x="2094" y="3903"/>
                  </a:lnTo>
                  <a:lnTo>
                    <a:pt x="2161" y="3853"/>
                  </a:lnTo>
                  <a:lnTo>
                    <a:pt x="2212" y="3769"/>
                  </a:lnTo>
                  <a:lnTo>
                    <a:pt x="2228" y="3685"/>
                  </a:lnTo>
                  <a:lnTo>
                    <a:pt x="2228" y="235"/>
                  </a:lnTo>
                  <a:lnTo>
                    <a:pt x="2212" y="151"/>
                  </a:lnTo>
                  <a:lnTo>
                    <a:pt x="2161" y="84"/>
                  </a:lnTo>
                  <a:lnTo>
                    <a:pt x="2094" y="34"/>
                  </a:lnTo>
                  <a:lnTo>
                    <a:pt x="1994" y="0"/>
                  </a:lnTo>
                  <a:close/>
                </a:path>
              </a:pathLst>
            </a:custGeom>
            <a:solidFill>
              <a:srgbClr val="25374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43" name="Google Shape;10743;p186"/>
            <p:cNvSpPr/>
            <p:nvPr/>
          </p:nvSpPr>
          <p:spPr>
            <a:xfrm>
              <a:off x="675725" y="1323750"/>
              <a:ext cx="19700" cy="5050"/>
            </a:xfrm>
            <a:custGeom>
              <a:avLst/>
              <a:gdLst/>
              <a:ahLst/>
              <a:cxnLst/>
              <a:rect l="l" t="t" r="r" b="b"/>
              <a:pathLst>
                <a:path w="788" h="202" extrusionOk="0">
                  <a:moveTo>
                    <a:pt x="101" y="0"/>
                  </a:moveTo>
                  <a:lnTo>
                    <a:pt x="67" y="17"/>
                  </a:lnTo>
                  <a:lnTo>
                    <a:pt x="34" y="34"/>
                  </a:lnTo>
                  <a:lnTo>
                    <a:pt x="17" y="67"/>
                  </a:lnTo>
                  <a:lnTo>
                    <a:pt x="0" y="101"/>
                  </a:lnTo>
                  <a:lnTo>
                    <a:pt x="17" y="134"/>
                  </a:lnTo>
                  <a:lnTo>
                    <a:pt x="34" y="168"/>
                  </a:lnTo>
                  <a:lnTo>
                    <a:pt x="67" y="201"/>
                  </a:lnTo>
                  <a:lnTo>
                    <a:pt x="721" y="201"/>
                  </a:lnTo>
                  <a:lnTo>
                    <a:pt x="754" y="168"/>
                  </a:lnTo>
                  <a:lnTo>
                    <a:pt x="771" y="134"/>
                  </a:lnTo>
                  <a:lnTo>
                    <a:pt x="788" y="101"/>
                  </a:lnTo>
                  <a:lnTo>
                    <a:pt x="771" y="67"/>
                  </a:lnTo>
                  <a:lnTo>
                    <a:pt x="754" y="34"/>
                  </a:lnTo>
                  <a:lnTo>
                    <a:pt x="721" y="17"/>
                  </a:lnTo>
                  <a:lnTo>
                    <a:pt x="687" y="0"/>
                  </a:lnTo>
                  <a:close/>
                </a:path>
              </a:pathLst>
            </a:custGeom>
            <a:solidFill>
              <a:srgbClr val="25374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44" name="Google Shape;10744;p186"/>
            <p:cNvSpPr/>
            <p:nvPr/>
          </p:nvSpPr>
          <p:spPr>
            <a:xfrm>
              <a:off x="669025" y="1240000"/>
              <a:ext cx="32700" cy="13425"/>
            </a:xfrm>
            <a:custGeom>
              <a:avLst/>
              <a:gdLst/>
              <a:ahLst/>
              <a:cxnLst/>
              <a:rect l="l" t="t" r="r" b="b"/>
              <a:pathLst>
                <a:path w="1308" h="537" extrusionOk="0">
                  <a:moveTo>
                    <a:pt x="1073" y="201"/>
                  </a:moveTo>
                  <a:lnTo>
                    <a:pt x="1089" y="218"/>
                  </a:lnTo>
                  <a:lnTo>
                    <a:pt x="1106" y="235"/>
                  </a:lnTo>
                  <a:lnTo>
                    <a:pt x="1106" y="302"/>
                  </a:lnTo>
                  <a:lnTo>
                    <a:pt x="1089" y="318"/>
                  </a:lnTo>
                  <a:lnTo>
                    <a:pt x="1073" y="335"/>
                  </a:lnTo>
                  <a:lnTo>
                    <a:pt x="235" y="335"/>
                  </a:lnTo>
                  <a:lnTo>
                    <a:pt x="201" y="318"/>
                  </a:lnTo>
                  <a:lnTo>
                    <a:pt x="201" y="302"/>
                  </a:lnTo>
                  <a:lnTo>
                    <a:pt x="201" y="235"/>
                  </a:lnTo>
                  <a:lnTo>
                    <a:pt x="201" y="218"/>
                  </a:lnTo>
                  <a:lnTo>
                    <a:pt x="235" y="201"/>
                  </a:lnTo>
                  <a:close/>
                  <a:moveTo>
                    <a:pt x="235" y="0"/>
                  </a:moveTo>
                  <a:lnTo>
                    <a:pt x="134" y="34"/>
                  </a:lnTo>
                  <a:lnTo>
                    <a:pt x="67" y="84"/>
                  </a:lnTo>
                  <a:lnTo>
                    <a:pt x="17" y="151"/>
                  </a:lnTo>
                  <a:lnTo>
                    <a:pt x="0" y="235"/>
                  </a:lnTo>
                  <a:lnTo>
                    <a:pt x="0" y="302"/>
                  </a:lnTo>
                  <a:lnTo>
                    <a:pt x="17" y="385"/>
                  </a:lnTo>
                  <a:lnTo>
                    <a:pt x="67" y="469"/>
                  </a:lnTo>
                  <a:lnTo>
                    <a:pt x="134" y="519"/>
                  </a:lnTo>
                  <a:lnTo>
                    <a:pt x="235" y="536"/>
                  </a:lnTo>
                  <a:lnTo>
                    <a:pt x="1073" y="536"/>
                  </a:lnTo>
                  <a:lnTo>
                    <a:pt x="1156" y="519"/>
                  </a:lnTo>
                  <a:lnTo>
                    <a:pt x="1223" y="469"/>
                  </a:lnTo>
                  <a:lnTo>
                    <a:pt x="1274" y="385"/>
                  </a:lnTo>
                  <a:lnTo>
                    <a:pt x="1307" y="302"/>
                  </a:lnTo>
                  <a:lnTo>
                    <a:pt x="1307" y="235"/>
                  </a:lnTo>
                  <a:lnTo>
                    <a:pt x="1274" y="151"/>
                  </a:lnTo>
                  <a:lnTo>
                    <a:pt x="1223" y="84"/>
                  </a:lnTo>
                  <a:lnTo>
                    <a:pt x="1156" y="34"/>
                  </a:lnTo>
                  <a:lnTo>
                    <a:pt x="1073" y="0"/>
                  </a:lnTo>
                  <a:close/>
                </a:path>
              </a:pathLst>
            </a:custGeom>
            <a:solidFill>
              <a:srgbClr val="25374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45" name="Google Shape;10745;p186"/>
            <p:cNvSpPr/>
            <p:nvPr/>
          </p:nvSpPr>
          <p:spPr>
            <a:xfrm>
              <a:off x="669025" y="1275175"/>
              <a:ext cx="5050" cy="23475"/>
            </a:xfrm>
            <a:custGeom>
              <a:avLst/>
              <a:gdLst/>
              <a:ahLst/>
              <a:cxnLst/>
              <a:rect l="l" t="t" r="r" b="b"/>
              <a:pathLst>
                <a:path w="202" h="939" extrusionOk="0">
                  <a:moveTo>
                    <a:pt x="101" y="0"/>
                  </a:moveTo>
                  <a:lnTo>
                    <a:pt x="51" y="17"/>
                  </a:lnTo>
                  <a:lnTo>
                    <a:pt x="17" y="34"/>
                  </a:lnTo>
                  <a:lnTo>
                    <a:pt x="0" y="67"/>
                  </a:lnTo>
                  <a:lnTo>
                    <a:pt x="0" y="101"/>
                  </a:lnTo>
                  <a:lnTo>
                    <a:pt x="0" y="838"/>
                  </a:lnTo>
                  <a:lnTo>
                    <a:pt x="0" y="888"/>
                  </a:lnTo>
                  <a:lnTo>
                    <a:pt x="17" y="921"/>
                  </a:lnTo>
                  <a:lnTo>
                    <a:pt x="51" y="938"/>
                  </a:lnTo>
                  <a:lnTo>
                    <a:pt x="134" y="938"/>
                  </a:lnTo>
                  <a:lnTo>
                    <a:pt x="168" y="921"/>
                  </a:lnTo>
                  <a:lnTo>
                    <a:pt x="185" y="888"/>
                  </a:lnTo>
                  <a:lnTo>
                    <a:pt x="201" y="838"/>
                  </a:lnTo>
                  <a:lnTo>
                    <a:pt x="201" y="101"/>
                  </a:lnTo>
                  <a:lnTo>
                    <a:pt x="185" y="67"/>
                  </a:lnTo>
                  <a:lnTo>
                    <a:pt x="168" y="34"/>
                  </a:lnTo>
                  <a:lnTo>
                    <a:pt x="134" y="17"/>
                  </a:lnTo>
                  <a:lnTo>
                    <a:pt x="101" y="0"/>
                  </a:lnTo>
                  <a:close/>
                </a:path>
              </a:pathLst>
            </a:custGeom>
            <a:solidFill>
              <a:srgbClr val="25374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46" name="Google Shape;10746;p186"/>
            <p:cNvSpPr/>
            <p:nvPr/>
          </p:nvSpPr>
          <p:spPr>
            <a:xfrm>
              <a:off x="678225" y="1275175"/>
              <a:ext cx="5050" cy="23475"/>
            </a:xfrm>
            <a:custGeom>
              <a:avLst/>
              <a:gdLst/>
              <a:ahLst/>
              <a:cxnLst/>
              <a:rect l="l" t="t" r="r" b="b"/>
              <a:pathLst>
                <a:path w="202" h="939" extrusionOk="0">
                  <a:moveTo>
                    <a:pt x="101" y="0"/>
                  </a:moveTo>
                  <a:lnTo>
                    <a:pt x="68" y="17"/>
                  </a:lnTo>
                  <a:lnTo>
                    <a:pt x="34" y="34"/>
                  </a:lnTo>
                  <a:lnTo>
                    <a:pt x="18" y="67"/>
                  </a:lnTo>
                  <a:lnTo>
                    <a:pt x="1" y="101"/>
                  </a:lnTo>
                  <a:lnTo>
                    <a:pt x="1" y="838"/>
                  </a:lnTo>
                  <a:lnTo>
                    <a:pt x="18" y="888"/>
                  </a:lnTo>
                  <a:lnTo>
                    <a:pt x="34" y="921"/>
                  </a:lnTo>
                  <a:lnTo>
                    <a:pt x="68" y="938"/>
                  </a:lnTo>
                  <a:lnTo>
                    <a:pt x="152" y="938"/>
                  </a:lnTo>
                  <a:lnTo>
                    <a:pt x="185" y="921"/>
                  </a:lnTo>
                  <a:lnTo>
                    <a:pt x="202" y="888"/>
                  </a:lnTo>
                  <a:lnTo>
                    <a:pt x="202" y="838"/>
                  </a:lnTo>
                  <a:lnTo>
                    <a:pt x="202" y="101"/>
                  </a:lnTo>
                  <a:lnTo>
                    <a:pt x="202" y="67"/>
                  </a:lnTo>
                  <a:lnTo>
                    <a:pt x="185" y="34"/>
                  </a:lnTo>
                  <a:lnTo>
                    <a:pt x="152" y="17"/>
                  </a:lnTo>
                  <a:lnTo>
                    <a:pt x="101" y="0"/>
                  </a:lnTo>
                  <a:close/>
                </a:path>
              </a:pathLst>
            </a:custGeom>
            <a:solidFill>
              <a:srgbClr val="25374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47" name="Google Shape;10747;p186"/>
            <p:cNvSpPr/>
            <p:nvPr/>
          </p:nvSpPr>
          <p:spPr>
            <a:xfrm>
              <a:off x="697500" y="1275175"/>
              <a:ext cx="5050" cy="23475"/>
            </a:xfrm>
            <a:custGeom>
              <a:avLst/>
              <a:gdLst/>
              <a:ahLst/>
              <a:cxnLst/>
              <a:rect l="l" t="t" r="r" b="b"/>
              <a:pathLst>
                <a:path w="202" h="939" extrusionOk="0">
                  <a:moveTo>
                    <a:pt x="101" y="0"/>
                  </a:moveTo>
                  <a:lnTo>
                    <a:pt x="68" y="17"/>
                  </a:lnTo>
                  <a:lnTo>
                    <a:pt x="34" y="34"/>
                  </a:lnTo>
                  <a:lnTo>
                    <a:pt x="17" y="67"/>
                  </a:lnTo>
                  <a:lnTo>
                    <a:pt x="1" y="101"/>
                  </a:lnTo>
                  <a:lnTo>
                    <a:pt x="1" y="838"/>
                  </a:lnTo>
                  <a:lnTo>
                    <a:pt x="17" y="888"/>
                  </a:lnTo>
                  <a:lnTo>
                    <a:pt x="34" y="921"/>
                  </a:lnTo>
                  <a:lnTo>
                    <a:pt x="68" y="938"/>
                  </a:lnTo>
                  <a:lnTo>
                    <a:pt x="151" y="938"/>
                  </a:lnTo>
                  <a:lnTo>
                    <a:pt x="168" y="921"/>
                  </a:lnTo>
                  <a:lnTo>
                    <a:pt x="202" y="888"/>
                  </a:lnTo>
                  <a:lnTo>
                    <a:pt x="202" y="838"/>
                  </a:lnTo>
                  <a:lnTo>
                    <a:pt x="202" y="101"/>
                  </a:lnTo>
                  <a:lnTo>
                    <a:pt x="202" y="67"/>
                  </a:lnTo>
                  <a:lnTo>
                    <a:pt x="168" y="34"/>
                  </a:lnTo>
                  <a:lnTo>
                    <a:pt x="151" y="17"/>
                  </a:lnTo>
                  <a:lnTo>
                    <a:pt x="101" y="0"/>
                  </a:lnTo>
                  <a:close/>
                </a:path>
              </a:pathLst>
            </a:custGeom>
            <a:solidFill>
              <a:srgbClr val="25374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48" name="Google Shape;10748;p186"/>
            <p:cNvSpPr/>
            <p:nvPr/>
          </p:nvSpPr>
          <p:spPr>
            <a:xfrm>
              <a:off x="687875" y="1275175"/>
              <a:ext cx="5050" cy="23475"/>
            </a:xfrm>
            <a:custGeom>
              <a:avLst/>
              <a:gdLst/>
              <a:ahLst/>
              <a:cxnLst/>
              <a:rect l="l" t="t" r="r" b="b"/>
              <a:pathLst>
                <a:path w="202" h="939" extrusionOk="0">
                  <a:moveTo>
                    <a:pt x="101" y="0"/>
                  </a:moveTo>
                  <a:lnTo>
                    <a:pt x="67" y="17"/>
                  </a:lnTo>
                  <a:lnTo>
                    <a:pt x="34" y="34"/>
                  </a:lnTo>
                  <a:lnTo>
                    <a:pt x="17" y="67"/>
                  </a:lnTo>
                  <a:lnTo>
                    <a:pt x="0" y="101"/>
                  </a:lnTo>
                  <a:lnTo>
                    <a:pt x="0" y="838"/>
                  </a:lnTo>
                  <a:lnTo>
                    <a:pt x="17" y="888"/>
                  </a:lnTo>
                  <a:lnTo>
                    <a:pt x="34" y="921"/>
                  </a:lnTo>
                  <a:lnTo>
                    <a:pt x="67" y="938"/>
                  </a:lnTo>
                  <a:lnTo>
                    <a:pt x="151" y="938"/>
                  </a:lnTo>
                  <a:lnTo>
                    <a:pt x="184" y="921"/>
                  </a:lnTo>
                  <a:lnTo>
                    <a:pt x="201" y="888"/>
                  </a:lnTo>
                  <a:lnTo>
                    <a:pt x="201" y="838"/>
                  </a:lnTo>
                  <a:lnTo>
                    <a:pt x="201" y="101"/>
                  </a:lnTo>
                  <a:lnTo>
                    <a:pt x="201" y="67"/>
                  </a:lnTo>
                  <a:lnTo>
                    <a:pt x="184" y="34"/>
                  </a:lnTo>
                  <a:lnTo>
                    <a:pt x="151" y="17"/>
                  </a:lnTo>
                  <a:lnTo>
                    <a:pt x="101" y="0"/>
                  </a:lnTo>
                  <a:close/>
                </a:path>
              </a:pathLst>
            </a:custGeom>
            <a:solidFill>
              <a:srgbClr val="25374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49" name="Google Shape;10749;p186"/>
            <p:cNvSpPr/>
            <p:nvPr/>
          </p:nvSpPr>
          <p:spPr>
            <a:xfrm>
              <a:off x="648075" y="1261350"/>
              <a:ext cx="23475" cy="18875"/>
            </a:xfrm>
            <a:custGeom>
              <a:avLst/>
              <a:gdLst/>
              <a:ahLst/>
              <a:cxnLst/>
              <a:rect l="l" t="t" r="r" b="b"/>
              <a:pathLst>
                <a:path w="939" h="755" extrusionOk="0">
                  <a:moveTo>
                    <a:pt x="68" y="0"/>
                  </a:moveTo>
                  <a:lnTo>
                    <a:pt x="34" y="17"/>
                  </a:lnTo>
                  <a:lnTo>
                    <a:pt x="1" y="51"/>
                  </a:lnTo>
                  <a:lnTo>
                    <a:pt x="1" y="101"/>
                  </a:lnTo>
                  <a:lnTo>
                    <a:pt x="1" y="654"/>
                  </a:lnTo>
                  <a:lnTo>
                    <a:pt x="1" y="687"/>
                  </a:lnTo>
                  <a:lnTo>
                    <a:pt x="34" y="721"/>
                  </a:lnTo>
                  <a:lnTo>
                    <a:pt x="68" y="754"/>
                  </a:lnTo>
                  <a:lnTo>
                    <a:pt x="135" y="754"/>
                  </a:lnTo>
                  <a:lnTo>
                    <a:pt x="168" y="721"/>
                  </a:lnTo>
                  <a:lnTo>
                    <a:pt x="185" y="687"/>
                  </a:lnTo>
                  <a:lnTo>
                    <a:pt x="202" y="654"/>
                  </a:lnTo>
                  <a:lnTo>
                    <a:pt x="202" y="201"/>
                  </a:lnTo>
                  <a:lnTo>
                    <a:pt x="838" y="201"/>
                  </a:lnTo>
                  <a:lnTo>
                    <a:pt x="872" y="185"/>
                  </a:lnTo>
                  <a:lnTo>
                    <a:pt x="905" y="168"/>
                  </a:lnTo>
                  <a:lnTo>
                    <a:pt x="922" y="134"/>
                  </a:lnTo>
                  <a:lnTo>
                    <a:pt x="939" y="101"/>
                  </a:lnTo>
                  <a:lnTo>
                    <a:pt x="922" y="51"/>
                  </a:lnTo>
                  <a:lnTo>
                    <a:pt x="905" y="17"/>
                  </a:lnTo>
                  <a:lnTo>
                    <a:pt x="872" y="0"/>
                  </a:lnTo>
                  <a:close/>
                </a:path>
              </a:pathLst>
            </a:custGeom>
            <a:solidFill>
              <a:srgbClr val="25374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50" name="Google Shape;10750;p186"/>
            <p:cNvSpPr/>
            <p:nvPr/>
          </p:nvSpPr>
          <p:spPr>
            <a:xfrm>
              <a:off x="700025" y="1261350"/>
              <a:ext cx="23475" cy="18875"/>
            </a:xfrm>
            <a:custGeom>
              <a:avLst/>
              <a:gdLst/>
              <a:ahLst/>
              <a:cxnLst/>
              <a:rect l="l" t="t" r="r" b="b"/>
              <a:pathLst>
                <a:path w="939" h="755" extrusionOk="0">
                  <a:moveTo>
                    <a:pt x="67" y="0"/>
                  </a:moveTo>
                  <a:lnTo>
                    <a:pt x="34" y="17"/>
                  </a:lnTo>
                  <a:lnTo>
                    <a:pt x="0" y="51"/>
                  </a:lnTo>
                  <a:lnTo>
                    <a:pt x="0" y="101"/>
                  </a:lnTo>
                  <a:lnTo>
                    <a:pt x="0" y="134"/>
                  </a:lnTo>
                  <a:lnTo>
                    <a:pt x="34" y="168"/>
                  </a:lnTo>
                  <a:lnTo>
                    <a:pt x="67" y="185"/>
                  </a:lnTo>
                  <a:lnTo>
                    <a:pt x="101" y="201"/>
                  </a:lnTo>
                  <a:lnTo>
                    <a:pt x="737" y="201"/>
                  </a:lnTo>
                  <a:lnTo>
                    <a:pt x="737" y="654"/>
                  </a:lnTo>
                  <a:lnTo>
                    <a:pt x="754" y="687"/>
                  </a:lnTo>
                  <a:lnTo>
                    <a:pt x="771" y="721"/>
                  </a:lnTo>
                  <a:lnTo>
                    <a:pt x="804" y="754"/>
                  </a:lnTo>
                  <a:lnTo>
                    <a:pt x="871" y="754"/>
                  </a:lnTo>
                  <a:lnTo>
                    <a:pt x="905" y="721"/>
                  </a:lnTo>
                  <a:lnTo>
                    <a:pt x="938" y="687"/>
                  </a:lnTo>
                  <a:lnTo>
                    <a:pt x="938" y="654"/>
                  </a:lnTo>
                  <a:lnTo>
                    <a:pt x="938" y="101"/>
                  </a:lnTo>
                  <a:lnTo>
                    <a:pt x="938" y="51"/>
                  </a:lnTo>
                  <a:lnTo>
                    <a:pt x="905" y="17"/>
                  </a:lnTo>
                  <a:lnTo>
                    <a:pt x="871" y="0"/>
                  </a:lnTo>
                  <a:close/>
                </a:path>
              </a:pathLst>
            </a:custGeom>
            <a:solidFill>
              <a:srgbClr val="25374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51" name="Google Shape;10751;p186"/>
            <p:cNvSpPr/>
            <p:nvPr/>
          </p:nvSpPr>
          <p:spPr>
            <a:xfrm>
              <a:off x="700025" y="1298200"/>
              <a:ext cx="23475" cy="16350"/>
            </a:xfrm>
            <a:custGeom>
              <a:avLst/>
              <a:gdLst/>
              <a:ahLst/>
              <a:cxnLst/>
              <a:rect l="l" t="t" r="r" b="b"/>
              <a:pathLst>
                <a:path w="939" h="654" extrusionOk="0">
                  <a:moveTo>
                    <a:pt x="838" y="0"/>
                  </a:moveTo>
                  <a:lnTo>
                    <a:pt x="804" y="17"/>
                  </a:lnTo>
                  <a:lnTo>
                    <a:pt x="771" y="34"/>
                  </a:lnTo>
                  <a:lnTo>
                    <a:pt x="754" y="67"/>
                  </a:lnTo>
                  <a:lnTo>
                    <a:pt x="737" y="101"/>
                  </a:lnTo>
                  <a:lnTo>
                    <a:pt x="737" y="453"/>
                  </a:lnTo>
                  <a:lnTo>
                    <a:pt x="101" y="453"/>
                  </a:lnTo>
                  <a:lnTo>
                    <a:pt x="67" y="469"/>
                  </a:lnTo>
                  <a:lnTo>
                    <a:pt x="34" y="486"/>
                  </a:lnTo>
                  <a:lnTo>
                    <a:pt x="0" y="520"/>
                  </a:lnTo>
                  <a:lnTo>
                    <a:pt x="0" y="553"/>
                  </a:lnTo>
                  <a:lnTo>
                    <a:pt x="0" y="603"/>
                  </a:lnTo>
                  <a:lnTo>
                    <a:pt x="34" y="637"/>
                  </a:lnTo>
                  <a:lnTo>
                    <a:pt x="67" y="654"/>
                  </a:lnTo>
                  <a:lnTo>
                    <a:pt x="871" y="654"/>
                  </a:lnTo>
                  <a:lnTo>
                    <a:pt x="905" y="637"/>
                  </a:lnTo>
                  <a:lnTo>
                    <a:pt x="938" y="603"/>
                  </a:lnTo>
                  <a:lnTo>
                    <a:pt x="938" y="553"/>
                  </a:lnTo>
                  <a:lnTo>
                    <a:pt x="938" y="101"/>
                  </a:lnTo>
                  <a:lnTo>
                    <a:pt x="938" y="67"/>
                  </a:lnTo>
                  <a:lnTo>
                    <a:pt x="905" y="34"/>
                  </a:lnTo>
                  <a:lnTo>
                    <a:pt x="871" y="17"/>
                  </a:lnTo>
                  <a:lnTo>
                    <a:pt x="838" y="0"/>
                  </a:lnTo>
                  <a:close/>
                </a:path>
              </a:pathLst>
            </a:custGeom>
            <a:solidFill>
              <a:srgbClr val="25374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52" name="Google Shape;10752;p186"/>
            <p:cNvSpPr/>
            <p:nvPr/>
          </p:nvSpPr>
          <p:spPr>
            <a:xfrm>
              <a:off x="648075" y="1298200"/>
              <a:ext cx="23475" cy="16350"/>
            </a:xfrm>
            <a:custGeom>
              <a:avLst/>
              <a:gdLst/>
              <a:ahLst/>
              <a:cxnLst/>
              <a:rect l="l" t="t" r="r" b="b"/>
              <a:pathLst>
                <a:path w="939" h="654" extrusionOk="0">
                  <a:moveTo>
                    <a:pt x="101" y="0"/>
                  </a:moveTo>
                  <a:lnTo>
                    <a:pt x="68" y="17"/>
                  </a:lnTo>
                  <a:lnTo>
                    <a:pt x="34" y="34"/>
                  </a:lnTo>
                  <a:lnTo>
                    <a:pt x="1" y="67"/>
                  </a:lnTo>
                  <a:lnTo>
                    <a:pt x="1" y="101"/>
                  </a:lnTo>
                  <a:lnTo>
                    <a:pt x="1" y="553"/>
                  </a:lnTo>
                  <a:lnTo>
                    <a:pt x="1" y="603"/>
                  </a:lnTo>
                  <a:lnTo>
                    <a:pt x="34" y="637"/>
                  </a:lnTo>
                  <a:lnTo>
                    <a:pt x="68" y="654"/>
                  </a:lnTo>
                  <a:lnTo>
                    <a:pt x="872" y="654"/>
                  </a:lnTo>
                  <a:lnTo>
                    <a:pt x="905" y="637"/>
                  </a:lnTo>
                  <a:lnTo>
                    <a:pt x="922" y="603"/>
                  </a:lnTo>
                  <a:lnTo>
                    <a:pt x="939" y="553"/>
                  </a:lnTo>
                  <a:lnTo>
                    <a:pt x="922" y="520"/>
                  </a:lnTo>
                  <a:lnTo>
                    <a:pt x="905" y="486"/>
                  </a:lnTo>
                  <a:lnTo>
                    <a:pt x="872" y="469"/>
                  </a:lnTo>
                  <a:lnTo>
                    <a:pt x="838" y="453"/>
                  </a:lnTo>
                  <a:lnTo>
                    <a:pt x="202" y="453"/>
                  </a:lnTo>
                  <a:lnTo>
                    <a:pt x="202" y="101"/>
                  </a:lnTo>
                  <a:lnTo>
                    <a:pt x="185" y="67"/>
                  </a:lnTo>
                  <a:lnTo>
                    <a:pt x="168" y="34"/>
                  </a:lnTo>
                  <a:lnTo>
                    <a:pt x="135" y="17"/>
                  </a:lnTo>
                  <a:lnTo>
                    <a:pt x="101" y="0"/>
                  </a:lnTo>
                  <a:close/>
                </a:path>
              </a:pathLst>
            </a:custGeom>
            <a:solidFill>
              <a:srgbClr val="25374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Tree>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10757"/>
        <p:cNvGrpSpPr/>
        <p:nvPr/>
      </p:nvGrpSpPr>
      <p:grpSpPr>
        <a:xfrm>
          <a:off x="0" y="0"/>
          <a:ext cx="0" cy="0"/>
          <a:chOff x="0" y="0"/>
          <a:chExt cx="0" cy="0"/>
        </a:xfrm>
      </p:grpSpPr>
      <p:sp>
        <p:nvSpPr>
          <p:cNvPr id="10758" name="Google Shape;10758;p187"/>
          <p:cNvSpPr/>
          <p:nvPr/>
        </p:nvSpPr>
        <p:spPr>
          <a:xfrm>
            <a:off x="161762" y="141978"/>
            <a:ext cx="2106273" cy="5068186"/>
          </a:xfrm>
          <a:prstGeom prst="rect">
            <a:avLst/>
          </a:pr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0759" name="Google Shape;10759;p187"/>
          <p:cNvSpPr/>
          <p:nvPr/>
        </p:nvSpPr>
        <p:spPr>
          <a:xfrm>
            <a:off x="4068726" y="0"/>
            <a:ext cx="2106273" cy="5068186"/>
          </a:xfrm>
          <a:prstGeom prst="rect">
            <a:avLst/>
          </a:pr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pic>
        <p:nvPicPr>
          <p:cNvPr id="10760" name="Google Shape;10760;p187"/>
          <p:cNvPicPr preferRelativeResize="0"/>
          <p:nvPr/>
        </p:nvPicPr>
        <p:blipFill rotWithShape="1">
          <a:blip r:embed="rId4">
            <a:alphaModFix/>
          </a:blip>
          <a:srcRect b="24742"/>
          <a:stretch/>
        </p:blipFill>
        <p:spPr>
          <a:xfrm>
            <a:off x="2378878" y="1575907"/>
            <a:ext cx="1583522" cy="2622021"/>
          </a:xfrm>
          <a:prstGeom prst="rect">
            <a:avLst/>
          </a:prstGeom>
          <a:noFill/>
          <a:ln>
            <a:noFill/>
          </a:ln>
        </p:spPr>
      </p:pic>
      <p:sp>
        <p:nvSpPr>
          <p:cNvPr id="10761" name="Google Shape;10761;p187"/>
          <p:cNvSpPr/>
          <p:nvPr/>
        </p:nvSpPr>
        <p:spPr>
          <a:xfrm>
            <a:off x="396281" y="313725"/>
            <a:ext cx="5647050" cy="602775"/>
          </a:xfrm>
          <a:prstGeom prst="rect">
            <a:avLst/>
          </a:prstGeom>
          <a:solidFill>
            <a:srgbClr val="FFFFFF"/>
          </a:solidFill>
          <a:ln>
            <a:noFill/>
          </a:ln>
        </p:spPr>
        <p:txBody>
          <a:bodyPr spcFirstLastPara="1" wrap="square" lIns="68550" tIns="68550" rIns="68550" bIns="68550" anchor="ctr" anchorCtr="0">
            <a:noAutofit/>
          </a:bodyPr>
          <a:lstStyle/>
          <a:p>
            <a:pPr marL="0" marR="0" lvl="0" indent="0" algn="l" rtl="0">
              <a:lnSpc>
                <a:spcPct val="100000"/>
              </a:lnSpc>
              <a:spcBef>
                <a:spcPts val="0"/>
              </a:spcBef>
              <a:spcAft>
                <a:spcPts val="0"/>
              </a:spcAft>
              <a:buClr>
                <a:srgbClr val="000000"/>
              </a:buClr>
              <a:buSzPts val="1050"/>
              <a:buFont typeface="Arial"/>
              <a:buNone/>
            </a:pPr>
            <a:endParaRPr sz="1050" b="0" i="0" u="none" strike="noStrike" cap="none">
              <a:solidFill>
                <a:srgbClr val="000000"/>
              </a:solidFill>
              <a:latin typeface="Arial"/>
              <a:ea typeface="Arial"/>
              <a:cs typeface="Arial"/>
              <a:sym typeface="Arial"/>
            </a:endParaRPr>
          </a:p>
        </p:txBody>
      </p:sp>
      <p:sp>
        <p:nvSpPr>
          <p:cNvPr id="10762" name="Google Shape;10762;p187"/>
          <p:cNvSpPr txBox="1"/>
          <p:nvPr/>
        </p:nvSpPr>
        <p:spPr>
          <a:xfrm>
            <a:off x="569378" y="264212"/>
            <a:ext cx="7394400" cy="569025"/>
          </a:xfrm>
          <a:prstGeom prst="rect">
            <a:avLst/>
          </a:prstGeom>
          <a:noFill/>
          <a:ln>
            <a:noFill/>
          </a:ln>
        </p:spPr>
        <p:txBody>
          <a:bodyPr spcFirstLastPara="1" wrap="square" lIns="68550" tIns="34275" rIns="68550" bIns="34275" anchor="b" anchorCtr="0">
            <a:normAutofit/>
          </a:bodyPr>
          <a:lstStyle/>
          <a:p>
            <a:pPr marL="0" marR="0" lvl="0" indent="0" algn="l" rtl="0">
              <a:lnSpc>
                <a:spcPct val="90000"/>
              </a:lnSpc>
              <a:spcBef>
                <a:spcPts val="0"/>
              </a:spcBef>
              <a:spcAft>
                <a:spcPts val="0"/>
              </a:spcAft>
              <a:buClr>
                <a:srgbClr val="000000"/>
              </a:buClr>
              <a:buSzPts val="3150"/>
              <a:buFont typeface="Arial"/>
              <a:buNone/>
            </a:pPr>
            <a:r>
              <a:rPr lang="en" sz="3150" b="0" i="0" u="none" strike="noStrike" cap="none">
                <a:solidFill>
                  <a:srgbClr val="253746"/>
                </a:solidFill>
                <a:latin typeface="Inter Black"/>
                <a:ea typeface="Inter Black"/>
                <a:cs typeface="Inter Black"/>
                <a:sym typeface="Inter Black"/>
              </a:rPr>
              <a:t>With our mobile app you can: </a:t>
            </a:r>
            <a:endParaRPr sz="3150" b="0" i="0" u="none" strike="noStrike" cap="none">
              <a:solidFill>
                <a:srgbClr val="253746"/>
              </a:solidFill>
              <a:latin typeface="Inter Black"/>
              <a:ea typeface="Inter Black"/>
              <a:cs typeface="Inter Black"/>
              <a:sym typeface="Inter Black"/>
            </a:endParaRPr>
          </a:p>
        </p:txBody>
      </p:sp>
      <p:pic>
        <p:nvPicPr>
          <p:cNvPr id="10763" name="Google Shape;10763;p187"/>
          <p:cNvPicPr preferRelativeResize="0"/>
          <p:nvPr/>
        </p:nvPicPr>
        <p:blipFill rotWithShape="1">
          <a:blip r:embed="rId5">
            <a:alphaModFix/>
          </a:blip>
          <a:srcRect/>
          <a:stretch/>
        </p:blipFill>
        <p:spPr>
          <a:xfrm>
            <a:off x="2815117" y="1270219"/>
            <a:ext cx="710588" cy="274481"/>
          </a:xfrm>
          <a:prstGeom prst="rect">
            <a:avLst/>
          </a:prstGeom>
          <a:noFill/>
          <a:ln>
            <a:noFill/>
          </a:ln>
        </p:spPr>
      </p:pic>
      <p:sp>
        <p:nvSpPr>
          <p:cNvPr id="10764" name="Google Shape;10764;p187"/>
          <p:cNvSpPr/>
          <p:nvPr/>
        </p:nvSpPr>
        <p:spPr>
          <a:xfrm>
            <a:off x="6618394" y="1754831"/>
            <a:ext cx="1384200" cy="1369125"/>
          </a:xfrm>
          <a:prstGeom prst="rect">
            <a:avLst/>
          </a:prstGeom>
          <a:solidFill>
            <a:srgbClr val="EDEDEB"/>
          </a:solidFill>
          <a:ln>
            <a:noFill/>
          </a:ln>
        </p:spPr>
        <p:txBody>
          <a:bodyPr spcFirstLastPara="1" wrap="square" lIns="68550" tIns="68550" rIns="68550" bIns="68550" anchor="ctr" anchorCtr="0">
            <a:noAutofit/>
          </a:bodyPr>
          <a:lstStyle/>
          <a:p>
            <a:pPr marL="0" marR="0" lvl="0" indent="0" algn="l" rtl="0">
              <a:lnSpc>
                <a:spcPct val="100000"/>
              </a:lnSpc>
              <a:spcBef>
                <a:spcPts val="0"/>
              </a:spcBef>
              <a:spcAft>
                <a:spcPts val="0"/>
              </a:spcAft>
              <a:buClr>
                <a:srgbClr val="000000"/>
              </a:buClr>
              <a:buSzPts val="900"/>
              <a:buFont typeface="Arial"/>
              <a:buNone/>
            </a:pPr>
            <a:r>
              <a:rPr lang="en" sz="900" b="1" i="0" u="none" strike="noStrike" cap="none">
                <a:solidFill>
                  <a:srgbClr val="000000"/>
                </a:solidFill>
                <a:latin typeface="Roboto Condensed"/>
                <a:ea typeface="Roboto Condensed"/>
                <a:cs typeface="Roboto Condensed"/>
                <a:sym typeface="Roboto Condensed"/>
              </a:rPr>
              <a:t>Security on the go</a:t>
            </a:r>
            <a:br>
              <a:rPr lang="en" sz="900" b="1" i="0" u="none" strike="noStrike" cap="none">
                <a:solidFill>
                  <a:srgbClr val="000000"/>
                </a:solidFill>
                <a:latin typeface="Roboto Condensed"/>
                <a:ea typeface="Roboto Condensed"/>
                <a:cs typeface="Roboto Condensed"/>
                <a:sym typeface="Roboto Condensed"/>
              </a:rPr>
            </a:br>
            <a:endParaRPr sz="300" b="1" i="0" u="none" strike="noStrike" cap="none">
              <a:solidFill>
                <a:srgbClr val="000000"/>
              </a:solidFill>
              <a:latin typeface="Roboto Condensed"/>
              <a:ea typeface="Roboto Condensed"/>
              <a:cs typeface="Roboto Condensed"/>
              <a:sym typeface="Roboto Condensed"/>
            </a:endParaRPr>
          </a:p>
          <a:p>
            <a:pPr marL="0" marR="0" lvl="0" indent="0" algn="l" rtl="0">
              <a:lnSpc>
                <a:spcPct val="100000"/>
              </a:lnSpc>
              <a:spcBef>
                <a:spcPts val="0"/>
              </a:spcBef>
              <a:spcAft>
                <a:spcPts val="0"/>
              </a:spcAft>
              <a:buClr>
                <a:srgbClr val="000000"/>
              </a:buClr>
              <a:buSzPts val="675"/>
              <a:buFont typeface="Arial"/>
              <a:buNone/>
            </a:pPr>
            <a:r>
              <a:rPr lang="en" sz="675" b="0" i="0" u="none" strike="noStrike" cap="none">
                <a:solidFill>
                  <a:srgbClr val="000000"/>
                </a:solidFill>
                <a:latin typeface="Inter"/>
                <a:ea typeface="Inter"/>
                <a:cs typeface="Inter"/>
                <a:sym typeface="Inter"/>
              </a:rPr>
              <a:t>Our mobile app uses secure encryption and won’t store pictures on your phone, keeping your documentation safe and secure. Login is protected by a four-digit passcode of your choosing. You can also log in with your thumbprint on Apple devices.</a:t>
            </a:r>
            <a:endParaRPr sz="675" b="0" i="0" u="none" strike="noStrike" cap="none">
              <a:solidFill>
                <a:srgbClr val="000000"/>
              </a:solidFill>
              <a:latin typeface="Inter"/>
              <a:ea typeface="Inter"/>
              <a:cs typeface="Inter"/>
              <a:sym typeface="Inter"/>
            </a:endParaRPr>
          </a:p>
        </p:txBody>
      </p:sp>
      <p:grpSp>
        <p:nvGrpSpPr>
          <p:cNvPr id="10765" name="Google Shape;10765;p187"/>
          <p:cNvGrpSpPr/>
          <p:nvPr/>
        </p:nvGrpSpPr>
        <p:grpSpPr>
          <a:xfrm>
            <a:off x="2378878" y="4197928"/>
            <a:ext cx="1583522" cy="341066"/>
            <a:chOff x="2378878" y="4197928"/>
            <a:chExt cx="1583522" cy="341066"/>
          </a:xfrm>
        </p:grpSpPr>
        <p:pic>
          <p:nvPicPr>
            <p:cNvPr id="10766" name="Google Shape;10766;p187"/>
            <p:cNvPicPr preferRelativeResize="0"/>
            <p:nvPr/>
          </p:nvPicPr>
          <p:blipFill rotWithShape="1">
            <a:blip r:embed="rId6">
              <a:alphaModFix/>
            </a:blip>
            <a:srcRect/>
            <a:stretch/>
          </p:blipFill>
          <p:spPr>
            <a:xfrm>
              <a:off x="2378878" y="4197928"/>
              <a:ext cx="1583522" cy="341066"/>
            </a:xfrm>
            <a:prstGeom prst="roundRect">
              <a:avLst>
                <a:gd name="adj" fmla="val 45102"/>
              </a:avLst>
            </a:prstGeom>
            <a:noFill/>
            <a:ln>
              <a:noFill/>
            </a:ln>
          </p:spPr>
        </p:pic>
        <p:pic>
          <p:nvPicPr>
            <p:cNvPr id="10767" name="Google Shape;10767;p187"/>
            <p:cNvPicPr preferRelativeResize="0"/>
            <p:nvPr/>
          </p:nvPicPr>
          <p:blipFill rotWithShape="1">
            <a:blip r:embed="rId6">
              <a:alphaModFix/>
            </a:blip>
            <a:srcRect b="63441"/>
            <a:stretch/>
          </p:blipFill>
          <p:spPr>
            <a:xfrm>
              <a:off x="2378878" y="4197928"/>
              <a:ext cx="1583522" cy="124690"/>
            </a:xfrm>
            <a:prstGeom prst="rect">
              <a:avLst/>
            </a:prstGeom>
            <a:noFill/>
            <a:ln>
              <a:noFill/>
            </a:ln>
          </p:spPr>
        </p:pic>
      </p:grpSp>
      <p:grpSp>
        <p:nvGrpSpPr>
          <p:cNvPr id="10768" name="Google Shape;10768;p187"/>
          <p:cNvGrpSpPr/>
          <p:nvPr/>
        </p:nvGrpSpPr>
        <p:grpSpPr>
          <a:xfrm>
            <a:off x="6482685" y="1270219"/>
            <a:ext cx="1655618" cy="2013308"/>
            <a:chOff x="4387713" y="1407459"/>
            <a:chExt cx="1655618" cy="2013308"/>
          </a:xfrm>
        </p:grpSpPr>
        <p:sp>
          <p:nvSpPr>
            <p:cNvPr id="10769" name="Google Shape;10769;p187"/>
            <p:cNvSpPr/>
            <p:nvPr/>
          </p:nvSpPr>
          <p:spPr>
            <a:xfrm>
              <a:off x="4387713" y="1407459"/>
              <a:ext cx="1655618" cy="2013308"/>
            </a:xfrm>
            <a:prstGeom prst="rect">
              <a:avLst/>
            </a:prstGeom>
            <a:solidFill>
              <a:srgbClr val="C8102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0770" name="Google Shape;10770;p187"/>
            <p:cNvSpPr txBox="1"/>
            <p:nvPr/>
          </p:nvSpPr>
          <p:spPr>
            <a:xfrm>
              <a:off x="4519381" y="2071996"/>
              <a:ext cx="1392282" cy="1169551"/>
            </a:xfrm>
            <a:prstGeom prst="rect">
              <a:avLst/>
            </a:prstGeom>
            <a:noFill/>
            <a:ln>
              <a:noFill/>
            </a:ln>
          </p:spPr>
          <p:txBody>
            <a:bodyPr spcFirstLastPara="1" wrap="square" lIns="91425" tIns="45700" rIns="91425" bIns="45700"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lt1"/>
                  </a:solidFill>
                  <a:latin typeface="Inter"/>
                  <a:ea typeface="Inter"/>
                  <a:cs typeface="Inter"/>
                  <a:sym typeface="Inter"/>
                </a:rPr>
                <a:t>Our mobile app uses secure encryption and won’t store pictures on your phone, keeping your documentation safe and secure. Login is protected by a four digit passcode of your choosing. You can also log in with your thumbprint on Apple devices.</a:t>
              </a:r>
              <a:endParaRPr sz="1400" b="0" i="0" u="none" strike="noStrike" cap="none">
                <a:solidFill>
                  <a:srgbClr val="000000"/>
                </a:solidFill>
                <a:latin typeface="Arial"/>
                <a:ea typeface="Arial"/>
                <a:cs typeface="Arial"/>
                <a:sym typeface="Arial"/>
              </a:endParaRPr>
            </a:p>
          </p:txBody>
        </p:sp>
        <p:sp>
          <p:nvSpPr>
            <p:cNvPr id="10771" name="Google Shape;10771;p187"/>
            <p:cNvSpPr txBox="1"/>
            <p:nvPr/>
          </p:nvSpPr>
          <p:spPr>
            <a:xfrm>
              <a:off x="4519381" y="1551545"/>
              <a:ext cx="1392282" cy="230832"/>
            </a:xfrm>
            <a:prstGeom prst="rect">
              <a:avLst/>
            </a:prstGeom>
            <a:noFill/>
            <a:ln>
              <a:noFill/>
            </a:ln>
          </p:spPr>
          <p:txBody>
            <a:bodyPr spcFirstLastPara="1" wrap="square" lIns="91425" tIns="45700" rIns="91425" bIns="45700" anchor="t" anchorCtr="0">
              <a:spAutoFit/>
            </a:bodyPr>
            <a:lstStyle/>
            <a:p>
              <a:pPr marL="0" marR="0" lvl="0" indent="0" algn="l" rtl="0">
                <a:lnSpc>
                  <a:spcPct val="100000"/>
                </a:lnSpc>
                <a:spcBef>
                  <a:spcPts val="0"/>
                </a:spcBef>
                <a:spcAft>
                  <a:spcPts val="0"/>
                </a:spcAft>
                <a:buClr>
                  <a:srgbClr val="000000"/>
                </a:buClr>
                <a:buSzPts val="900"/>
                <a:buFont typeface="Arial"/>
                <a:buNone/>
              </a:pPr>
              <a:r>
                <a:rPr lang="en" sz="900" b="1" i="0" u="none" strike="noStrike" cap="none">
                  <a:solidFill>
                    <a:schemeClr val="lt1"/>
                  </a:solidFill>
                  <a:latin typeface="Inter"/>
                  <a:ea typeface="Inter"/>
                  <a:cs typeface="Inter"/>
                  <a:sym typeface="Inter"/>
                </a:rPr>
                <a:t>Security on the go</a:t>
              </a:r>
              <a:endParaRPr sz="1400" b="0" i="0" u="none" strike="noStrike" cap="none">
                <a:solidFill>
                  <a:srgbClr val="000000"/>
                </a:solidFill>
                <a:latin typeface="Arial"/>
                <a:ea typeface="Arial"/>
                <a:cs typeface="Arial"/>
                <a:sym typeface="Arial"/>
              </a:endParaRPr>
            </a:p>
          </p:txBody>
        </p:sp>
        <p:grpSp>
          <p:nvGrpSpPr>
            <p:cNvPr id="10772" name="Google Shape;10772;p187"/>
            <p:cNvGrpSpPr/>
            <p:nvPr/>
          </p:nvGrpSpPr>
          <p:grpSpPr>
            <a:xfrm>
              <a:off x="4629588" y="1797136"/>
              <a:ext cx="149355" cy="230832"/>
              <a:chOff x="3159850" y="1430950"/>
              <a:chExt cx="59075" cy="91300"/>
            </a:xfrm>
          </p:grpSpPr>
          <p:sp>
            <p:nvSpPr>
              <p:cNvPr id="10773" name="Google Shape;10773;p187"/>
              <p:cNvSpPr/>
              <p:nvPr/>
            </p:nvSpPr>
            <p:spPr>
              <a:xfrm>
                <a:off x="3159850" y="1463200"/>
                <a:ext cx="59075" cy="59050"/>
              </a:xfrm>
              <a:custGeom>
                <a:avLst/>
                <a:gdLst/>
                <a:ahLst/>
                <a:cxnLst/>
                <a:rect l="l" t="t" r="r" b="b"/>
                <a:pathLst>
                  <a:path w="2363" h="2362" extrusionOk="0">
                    <a:moveTo>
                      <a:pt x="2161" y="201"/>
                    </a:moveTo>
                    <a:lnTo>
                      <a:pt x="2161" y="2161"/>
                    </a:lnTo>
                    <a:lnTo>
                      <a:pt x="202" y="2161"/>
                    </a:lnTo>
                    <a:lnTo>
                      <a:pt x="202" y="201"/>
                    </a:lnTo>
                    <a:close/>
                    <a:moveTo>
                      <a:pt x="51" y="0"/>
                    </a:moveTo>
                    <a:lnTo>
                      <a:pt x="17" y="17"/>
                    </a:lnTo>
                    <a:lnTo>
                      <a:pt x="1" y="50"/>
                    </a:lnTo>
                    <a:lnTo>
                      <a:pt x="1" y="101"/>
                    </a:lnTo>
                    <a:lnTo>
                      <a:pt x="1" y="2261"/>
                    </a:lnTo>
                    <a:lnTo>
                      <a:pt x="1" y="2295"/>
                    </a:lnTo>
                    <a:lnTo>
                      <a:pt x="17" y="2328"/>
                    </a:lnTo>
                    <a:lnTo>
                      <a:pt x="51" y="2362"/>
                    </a:lnTo>
                    <a:lnTo>
                      <a:pt x="2312" y="2362"/>
                    </a:lnTo>
                    <a:lnTo>
                      <a:pt x="2329" y="2328"/>
                    </a:lnTo>
                    <a:lnTo>
                      <a:pt x="2362" y="2295"/>
                    </a:lnTo>
                    <a:lnTo>
                      <a:pt x="2362" y="2261"/>
                    </a:lnTo>
                    <a:lnTo>
                      <a:pt x="2362" y="101"/>
                    </a:lnTo>
                    <a:lnTo>
                      <a:pt x="2362" y="50"/>
                    </a:lnTo>
                    <a:lnTo>
                      <a:pt x="2329" y="17"/>
                    </a:lnTo>
                    <a:lnTo>
                      <a:pt x="2312"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74" name="Google Shape;10774;p187"/>
              <p:cNvSpPr/>
              <p:nvPr/>
            </p:nvSpPr>
            <p:spPr>
              <a:xfrm>
                <a:off x="3166975" y="1430950"/>
                <a:ext cx="44825" cy="37300"/>
              </a:xfrm>
              <a:custGeom>
                <a:avLst/>
                <a:gdLst/>
                <a:ahLst/>
                <a:cxnLst/>
                <a:rect l="l" t="t" r="r" b="b"/>
                <a:pathLst>
                  <a:path w="1793" h="1492" extrusionOk="0">
                    <a:moveTo>
                      <a:pt x="888" y="0"/>
                    </a:moveTo>
                    <a:lnTo>
                      <a:pt x="721" y="17"/>
                    </a:lnTo>
                    <a:lnTo>
                      <a:pt x="553" y="67"/>
                    </a:lnTo>
                    <a:lnTo>
                      <a:pt x="402" y="151"/>
                    </a:lnTo>
                    <a:lnTo>
                      <a:pt x="268" y="252"/>
                    </a:lnTo>
                    <a:lnTo>
                      <a:pt x="151" y="386"/>
                    </a:lnTo>
                    <a:lnTo>
                      <a:pt x="67" y="536"/>
                    </a:lnTo>
                    <a:lnTo>
                      <a:pt x="17" y="704"/>
                    </a:lnTo>
                    <a:lnTo>
                      <a:pt x="0" y="888"/>
                    </a:lnTo>
                    <a:lnTo>
                      <a:pt x="0" y="1391"/>
                    </a:lnTo>
                    <a:lnTo>
                      <a:pt x="17" y="1424"/>
                    </a:lnTo>
                    <a:lnTo>
                      <a:pt x="34" y="1458"/>
                    </a:lnTo>
                    <a:lnTo>
                      <a:pt x="67" y="1474"/>
                    </a:lnTo>
                    <a:lnTo>
                      <a:pt x="101" y="1491"/>
                    </a:lnTo>
                    <a:lnTo>
                      <a:pt x="134" y="1474"/>
                    </a:lnTo>
                    <a:lnTo>
                      <a:pt x="168" y="1458"/>
                    </a:lnTo>
                    <a:lnTo>
                      <a:pt x="201" y="1424"/>
                    </a:lnTo>
                    <a:lnTo>
                      <a:pt x="201" y="1391"/>
                    </a:lnTo>
                    <a:lnTo>
                      <a:pt x="201" y="888"/>
                    </a:lnTo>
                    <a:lnTo>
                      <a:pt x="218" y="754"/>
                    </a:lnTo>
                    <a:lnTo>
                      <a:pt x="252" y="620"/>
                    </a:lnTo>
                    <a:lnTo>
                      <a:pt x="319" y="503"/>
                    </a:lnTo>
                    <a:lnTo>
                      <a:pt x="402" y="402"/>
                    </a:lnTo>
                    <a:lnTo>
                      <a:pt x="503" y="319"/>
                    </a:lnTo>
                    <a:lnTo>
                      <a:pt x="620" y="252"/>
                    </a:lnTo>
                    <a:lnTo>
                      <a:pt x="754" y="201"/>
                    </a:lnTo>
                    <a:lnTo>
                      <a:pt x="1039" y="201"/>
                    </a:lnTo>
                    <a:lnTo>
                      <a:pt x="1173" y="252"/>
                    </a:lnTo>
                    <a:lnTo>
                      <a:pt x="1290" y="319"/>
                    </a:lnTo>
                    <a:lnTo>
                      <a:pt x="1391" y="402"/>
                    </a:lnTo>
                    <a:lnTo>
                      <a:pt x="1474" y="503"/>
                    </a:lnTo>
                    <a:lnTo>
                      <a:pt x="1541" y="620"/>
                    </a:lnTo>
                    <a:lnTo>
                      <a:pt x="1575" y="754"/>
                    </a:lnTo>
                    <a:lnTo>
                      <a:pt x="1592" y="888"/>
                    </a:lnTo>
                    <a:lnTo>
                      <a:pt x="1592" y="1391"/>
                    </a:lnTo>
                    <a:lnTo>
                      <a:pt x="1592" y="1424"/>
                    </a:lnTo>
                    <a:lnTo>
                      <a:pt x="1625" y="1458"/>
                    </a:lnTo>
                    <a:lnTo>
                      <a:pt x="1659" y="1474"/>
                    </a:lnTo>
                    <a:lnTo>
                      <a:pt x="1692" y="1491"/>
                    </a:lnTo>
                    <a:lnTo>
                      <a:pt x="1726" y="1474"/>
                    </a:lnTo>
                    <a:lnTo>
                      <a:pt x="1759" y="1458"/>
                    </a:lnTo>
                    <a:lnTo>
                      <a:pt x="1776" y="1424"/>
                    </a:lnTo>
                    <a:lnTo>
                      <a:pt x="1793" y="1391"/>
                    </a:lnTo>
                    <a:lnTo>
                      <a:pt x="1793" y="888"/>
                    </a:lnTo>
                    <a:lnTo>
                      <a:pt x="1776" y="704"/>
                    </a:lnTo>
                    <a:lnTo>
                      <a:pt x="1726" y="536"/>
                    </a:lnTo>
                    <a:lnTo>
                      <a:pt x="1642" y="386"/>
                    </a:lnTo>
                    <a:lnTo>
                      <a:pt x="1525" y="252"/>
                    </a:lnTo>
                    <a:lnTo>
                      <a:pt x="1391" y="151"/>
                    </a:lnTo>
                    <a:lnTo>
                      <a:pt x="1240" y="67"/>
                    </a:lnTo>
                    <a:lnTo>
                      <a:pt x="1072" y="17"/>
                    </a:lnTo>
                    <a:lnTo>
                      <a:pt x="888"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75" name="Google Shape;10775;p187"/>
              <p:cNvSpPr/>
              <p:nvPr/>
            </p:nvSpPr>
            <p:spPr>
              <a:xfrm>
                <a:off x="3174500" y="1479950"/>
                <a:ext cx="29775" cy="26400"/>
              </a:xfrm>
              <a:custGeom>
                <a:avLst/>
                <a:gdLst/>
                <a:ahLst/>
                <a:cxnLst/>
                <a:rect l="l" t="t" r="r" b="b"/>
                <a:pathLst>
                  <a:path w="1191" h="1056" extrusionOk="0">
                    <a:moveTo>
                      <a:pt x="1090" y="0"/>
                    </a:moveTo>
                    <a:lnTo>
                      <a:pt x="1039" y="17"/>
                    </a:lnTo>
                    <a:lnTo>
                      <a:pt x="1023" y="34"/>
                    </a:lnTo>
                    <a:lnTo>
                      <a:pt x="436" y="804"/>
                    </a:lnTo>
                    <a:lnTo>
                      <a:pt x="168" y="536"/>
                    </a:lnTo>
                    <a:lnTo>
                      <a:pt x="135" y="519"/>
                    </a:lnTo>
                    <a:lnTo>
                      <a:pt x="101" y="503"/>
                    </a:lnTo>
                    <a:lnTo>
                      <a:pt x="68" y="519"/>
                    </a:lnTo>
                    <a:lnTo>
                      <a:pt x="34" y="536"/>
                    </a:lnTo>
                    <a:lnTo>
                      <a:pt x="1" y="570"/>
                    </a:lnTo>
                    <a:lnTo>
                      <a:pt x="1" y="603"/>
                    </a:lnTo>
                    <a:lnTo>
                      <a:pt x="1" y="653"/>
                    </a:lnTo>
                    <a:lnTo>
                      <a:pt x="34" y="670"/>
                    </a:lnTo>
                    <a:lnTo>
                      <a:pt x="386" y="1039"/>
                    </a:lnTo>
                    <a:lnTo>
                      <a:pt x="420" y="1055"/>
                    </a:lnTo>
                    <a:lnTo>
                      <a:pt x="503" y="1055"/>
                    </a:lnTo>
                    <a:lnTo>
                      <a:pt x="537" y="1022"/>
                    </a:lnTo>
                    <a:lnTo>
                      <a:pt x="1173" y="168"/>
                    </a:lnTo>
                    <a:lnTo>
                      <a:pt x="1190" y="117"/>
                    </a:lnTo>
                    <a:lnTo>
                      <a:pt x="1190" y="84"/>
                    </a:lnTo>
                    <a:lnTo>
                      <a:pt x="1190" y="50"/>
                    </a:lnTo>
                    <a:lnTo>
                      <a:pt x="1157" y="17"/>
                    </a:lnTo>
                    <a:lnTo>
                      <a:pt x="1123"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cxnSp>
        <p:nvCxnSpPr>
          <p:cNvPr id="10776" name="Google Shape;10776;p187"/>
          <p:cNvCxnSpPr/>
          <p:nvPr/>
        </p:nvCxnSpPr>
        <p:spPr>
          <a:xfrm>
            <a:off x="1931903" y="1651154"/>
            <a:ext cx="527700" cy="454200"/>
          </a:xfrm>
          <a:prstGeom prst="bentConnector3">
            <a:avLst>
              <a:gd name="adj1" fmla="val 50000"/>
            </a:avLst>
          </a:prstGeom>
          <a:noFill/>
          <a:ln w="19050" cap="flat" cmpd="sng">
            <a:solidFill>
              <a:srgbClr val="253746"/>
            </a:solidFill>
            <a:prstDash val="dot"/>
            <a:round/>
            <a:headEnd type="none" w="sm" len="sm"/>
            <a:tailEnd type="triangle" w="med" len="med"/>
          </a:ln>
        </p:spPr>
      </p:cxnSp>
      <p:sp>
        <p:nvSpPr>
          <p:cNvPr id="10777" name="Google Shape;10777;p187"/>
          <p:cNvSpPr/>
          <p:nvPr/>
        </p:nvSpPr>
        <p:spPr>
          <a:xfrm>
            <a:off x="168410" y="1352327"/>
            <a:ext cx="1987078" cy="585619"/>
          </a:xfrm>
          <a:prstGeom prst="roundRect">
            <a:avLst>
              <a:gd name="adj" fmla="val 16667"/>
            </a:avLst>
          </a:prstGeom>
          <a:solidFill>
            <a:srgbClr val="F2F8FC"/>
          </a:solidFill>
          <a:ln>
            <a:noFill/>
          </a:ln>
          <a:effectLst>
            <a:outerShdw blurRad="114300" dist="12700" sx="90000" sy="90000" algn="bl" rotWithShape="0">
              <a:srgbClr val="323F4F">
                <a:alpha val="48627"/>
              </a:srgbClr>
            </a:outerShdw>
          </a:effectLst>
        </p:spPr>
        <p:txBody>
          <a:bodyPr spcFirstLastPara="1" wrap="square" lIns="91425" tIns="91425" rIns="91425" bIns="91425" anchor="ctr" anchorCtr="0">
            <a:noAutofit/>
          </a:bodyPr>
          <a:lstStyle/>
          <a:p>
            <a:pPr marL="284163" marR="182880" lvl="0" indent="0" algn="l" rtl="0">
              <a:lnSpc>
                <a:spcPct val="115000"/>
              </a:lnSpc>
              <a:spcBef>
                <a:spcPts val="0"/>
              </a:spcBef>
              <a:spcAft>
                <a:spcPts val="0"/>
              </a:spcAft>
              <a:buClr>
                <a:srgbClr val="000000"/>
              </a:buClr>
              <a:buSzPts val="800"/>
              <a:buFont typeface="Arial"/>
              <a:buNone/>
            </a:pPr>
            <a:r>
              <a:rPr lang="en" sz="800" b="0" i="0" u="none" strike="noStrike" cap="none">
                <a:solidFill>
                  <a:srgbClr val="C8102E"/>
                </a:solidFill>
                <a:latin typeface="Inter ExtraBold"/>
                <a:ea typeface="Inter ExtraBold"/>
                <a:cs typeface="Inter ExtraBold"/>
                <a:sym typeface="Inter ExtraBold"/>
              </a:rPr>
              <a:t>Get instant notifications </a:t>
            </a:r>
            <a:r>
              <a:rPr lang="en" sz="800" b="0" i="0" u="none" strike="noStrike" cap="none">
                <a:solidFill>
                  <a:srgbClr val="7C868F"/>
                </a:solidFill>
                <a:latin typeface="Inter Medium"/>
                <a:ea typeface="Inter Medium"/>
                <a:cs typeface="Inter Medium"/>
                <a:sym typeface="Inter Medium"/>
              </a:rPr>
              <a:t>on the status of your claims.</a:t>
            </a:r>
            <a:endParaRPr sz="800" b="0" i="0" u="none" strike="noStrike" cap="none">
              <a:solidFill>
                <a:srgbClr val="7C868F"/>
              </a:solidFill>
              <a:latin typeface="Inter Medium"/>
              <a:ea typeface="Inter Medium"/>
              <a:cs typeface="Inter Medium"/>
              <a:sym typeface="Inter Medium"/>
            </a:endParaRPr>
          </a:p>
        </p:txBody>
      </p:sp>
      <p:cxnSp>
        <p:nvCxnSpPr>
          <p:cNvPr id="10778" name="Google Shape;10778;p187"/>
          <p:cNvCxnSpPr/>
          <p:nvPr/>
        </p:nvCxnSpPr>
        <p:spPr>
          <a:xfrm>
            <a:off x="1847358" y="2543810"/>
            <a:ext cx="726900" cy="616500"/>
          </a:xfrm>
          <a:prstGeom prst="bentConnector3">
            <a:avLst>
              <a:gd name="adj1" fmla="val 50005"/>
            </a:avLst>
          </a:prstGeom>
          <a:noFill/>
          <a:ln w="19050" cap="flat" cmpd="sng">
            <a:solidFill>
              <a:srgbClr val="253746"/>
            </a:solidFill>
            <a:prstDash val="dot"/>
            <a:round/>
            <a:headEnd type="none" w="sm" len="sm"/>
            <a:tailEnd type="triangle" w="med" len="med"/>
          </a:ln>
        </p:spPr>
      </p:cxnSp>
      <p:sp>
        <p:nvSpPr>
          <p:cNvPr id="10779" name="Google Shape;10779;p187"/>
          <p:cNvSpPr/>
          <p:nvPr/>
        </p:nvSpPr>
        <p:spPr>
          <a:xfrm>
            <a:off x="168410" y="2237100"/>
            <a:ext cx="1996051" cy="746410"/>
          </a:xfrm>
          <a:prstGeom prst="roundRect">
            <a:avLst>
              <a:gd name="adj" fmla="val 16667"/>
            </a:avLst>
          </a:prstGeom>
          <a:solidFill>
            <a:srgbClr val="F2F8FC"/>
          </a:solidFill>
          <a:ln>
            <a:noFill/>
          </a:ln>
          <a:effectLst>
            <a:outerShdw blurRad="114300" dist="12700" sx="90000" sy="90000" algn="bl" rotWithShape="0">
              <a:srgbClr val="323F4F">
                <a:alpha val="48627"/>
              </a:srgbClr>
            </a:outerShdw>
          </a:effectLst>
        </p:spPr>
        <p:txBody>
          <a:bodyPr spcFirstLastPara="1" wrap="square" lIns="91425" tIns="91425" rIns="91425" bIns="91425" anchor="ctr" anchorCtr="0">
            <a:noAutofit/>
          </a:bodyPr>
          <a:lstStyle/>
          <a:p>
            <a:pPr marL="284163" marR="182880" lvl="0" indent="0" algn="l" rtl="0">
              <a:lnSpc>
                <a:spcPct val="115000"/>
              </a:lnSpc>
              <a:spcBef>
                <a:spcPts val="0"/>
              </a:spcBef>
              <a:spcAft>
                <a:spcPts val="0"/>
              </a:spcAft>
              <a:buClr>
                <a:srgbClr val="000000"/>
              </a:buClr>
              <a:buSzPts val="800"/>
              <a:buFont typeface="Arial"/>
              <a:buNone/>
            </a:pPr>
            <a:r>
              <a:rPr lang="en" sz="800" b="0" i="0" u="none" strike="noStrike" cap="none">
                <a:solidFill>
                  <a:srgbClr val="C8102E"/>
                </a:solidFill>
                <a:latin typeface="Inter ExtraBold"/>
                <a:ea typeface="Inter ExtraBold"/>
                <a:cs typeface="Inter ExtraBold"/>
                <a:sym typeface="Inter ExtraBold"/>
              </a:rPr>
              <a:t>File a claim and upload documentation </a:t>
            </a:r>
            <a:r>
              <a:rPr lang="en" sz="800" b="0" i="0" u="none" strike="noStrike" cap="none">
                <a:solidFill>
                  <a:srgbClr val="7C868F"/>
                </a:solidFill>
                <a:latin typeface="Inter Medium"/>
                <a:ea typeface="Inter Medium"/>
                <a:cs typeface="Inter Medium"/>
                <a:sym typeface="Inter Medium"/>
              </a:rPr>
              <a:t>in seconds using your phone’s camera.</a:t>
            </a:r>
            <a:endParaRPr sz="800" b="0" i="0" u="none" strike="noStrike" cap="none">
              <a:solidFill>
                <a:srgbClr val="7C868F"/>
              </a:solidFill>
              <a:latin typeface="Inter Medium"/>
              <a:ea typeface="Inter Medium"/>
              <a:cs typeface="Inter Medium"/>
              <a:sym typeface="Inter Medium"/>
            </a:endParaRPr>
          </a:p>
        </p:txBody>
      </p:sp>
      <p:cxnSp>
        <p:nvCxnSpPr>
          <p:cNvPr id="10780" name="Google Shape;10780;p187"/>
          <p:cNvCxnSpPr/>
          <p:nvPr/>
        </p:nvCxnSpPr>
        <p:spPr>
          <a:xfrm>
            <a:off x="1948916" y="3414985"/>
            <a:ext cx="527700" cy="454200"/>
          </a:xfrm>
          <a:prstGeom prst="bentConnector3">
            <a:avLst>
              <a:gd name="adj1" fmla="val 50000"/>
            </a:avLst>
          </a:prstGeom>
          <a:noFill/>
          <a:ln w="19050" cap="flat" cmpd="sng">
            <a:solidFill>
              <a:srgbClr val="253746"/>
            </a:solidFill>
            <a:prstDash val="dot"/>
            <a:round/>
            <a:headEnd type="none" w="sm" len="sm"/>
            <a:tailEnd type="triangle" w="med" len="med"/>
          </a:ln>
        </p:spPr>
      </p:cxnSp>
      <p:sp>
        <p:nvSpPr>
          <p:cNvPr id="10781" name="Google Shape;10781;p187"/>
          <p:cNvSpPr/>
          <p:nvPr/>
        </p:nvSpPr>
        <p:spPr>
          <a:xfrm>
            <a:off x="161762" y="3226834"/>
            <a:ext cx="1993726" cy="746410"/>
          </a:xfrm>
          <a:prstGeom prst="roundRect">
            <a:avLst>
              <a:gd name="adj" fmla="val 16667"/>
            </a:avLst>
          </a:prstGeom>
          <a:solidFill>
            <a:srgbClr val="F2F8FC"/>
          </a:solidFill>
          <a:ln>
            <a:noFill/>
          </a:ln>
          <a:effectLst>
            <a:outerShdw blurRad="114300" dist="12700" sx="90000" sy="90000" algn="bl" rotWithShape="0">
              <a:srgbClr val="323F4F">
                <a:alpha val="48627"/>
              </a:srgbClr>
            </a:outerShdw>
          </a:effectLst>
        </p:spPr>
        <p:txBody>
          <a:bodyPr spcFirstLastPara="1" wrap="square" lIns="91425" tIns="91425" rIns="91425" bIns="91425" anchor="ctr" anchorCtr="0">
            <a:noAutofit/>
          </a:bodyPr>
          <a:lstStyle/>
          <a:p>
            <a:pPr marL="284163" marR="182880" lvl="0" indent="0" algn="l" rtl="0">
              <a:lnSpc>
                <a:spcPct val="115000"/>
              </a:lnSpc>
              <a:spcBef>
                <a:spcPts val="0"/>
              </a:spcBef>
              <a:spcAft>
                <a:spcPts val="0"/>
              </a:spcAft>
              <a:buClr>
                <a:srgbClr val="000000"/>
              </a:buClr>
              <a:buSzPts val="800"/>
              <a:buFont typeface="Arial"/>
              <a:buNone/>
            </a:pPr>
            <a:r>
              <a:rPr lang="en" sz="800" b="0" i="0" u="none" strike="noStrike" cap="none">
                <a:solidFill>
                  <a:srgbClr val="C8102E"/>
                </a:solidFill>
                <a:latin typeface="Inter ExtraBold"/>
                <a:ea typeface="Inter ExtraBold"/>
                <a:cs typeface="Inter ExtraBold"/>
                <a:sym typeface="Inter ExtraBold"/>
              </a:rPr>
              <a:t>Scan an item’s barcode </a:t>
            </a:r>
            <a:r>
              <a:rPr lang="en" sz="800" b="0" i="0" u="none" strike="noStrike" cap="none">
                <a:solidFill>
                  <a:srgbClr val="7C868F"/>
                </a:solidFill>
                <a:latin typeface="Inter Medium"/>
                <a:ea typeface="Inter Medium"/>
                <a:cs typeface="Inter Medium"/>
                <a:sym typeface="Inter Medium"/>
              </a:rPr>
              <a:t>with your phone’s camera to determine if it is an </a:t>
            </a:r>
            <a:r>
              <a:rPr lang="en" sz="800" b="0" i="0" u="none" strike="noStrike" cap="none">
                <a:solidFill>
                  <a:srgbClr val="C8102E"/>
                </a:solidFill>
                <a:latin typeface="Inter ExtraBold"/>
                <a:ea typeface="Inter ExtraBold"/>
                <a:cs typeface="Inter ExtraBold"/>
                <a:sym typeface="Inter ExtraBold"/>
              </a:rPr>
              <a:t>IRS code 213(D) eligible expense. </a:t>
            </a:r>
            <a:endParaRPr sz="800" b="0" i="0" u="none" strike="noStrike" cap="none">
              <a:solidFill>
                <a:srgbClr val="7C868F"/>
              </a:solidFill>
              <a:latin typeface="Inter Medium"/>
              <a:ea typeface="Inter Medium"/>
              <a:cs typeface="Inter Medium"/>
              <a:sym typeface="Inter Medium"/>
            </a:endParaRPr>
          </a:p>
        </p:txBody>
      </p:sp>
      <p:cxnSp>
        <p:nvCxnSpPr>
          <p:cNvPr id="10782" name="Google Shape;10782;p187"/>
          <p:cNvCxnSpPr/>
          <p:nvPr/>
        </p:nvCxnSpPr>
        <p:spPr>
          <a:xfrm flipH="1">
            <a:off x="3833403" y="1210094"/>
            <a:ext cx="738600" cy="648300"/>
          </a:xfrm>
          <a:prstGeom prst="bentConnector3">
            <a:avLst>
              <a:gd name="adj1" fmla="val 45203"/>
            </a:avLst>
          </a:prstGeom>
          <a:noFill/>
          <a:ln w="19050" cap="flat" cmpd="sng">
            <a:solidFill>
              <a:srgbClr val="253746"/>
            </a:solidFill>
            <a:prstDash val="dot"/>
            <a:round/>
            <a:headEnd type="none" w="sm" len="sm"/>
            <a:tailEnd type="triangle" w="med" len="med"/>
          </a:ln>
        </p:spPr>
      </p:cxnSp>
      <p:sp>
        <p:nvSpPr>
          <p:cNvPr id="10783" name="Google Shape;10783;p187"/>
          <p:cNvSpPr/>
          <p:nvPr/>
        </p:nvSpPr>
        <p:spPr>
          <a:xfrm>
            <a:off x="4379158" y="970994"/>
            <a:ext cx="1894476" cy="478201"/>
          </a:xfrm>
          <a:prstGeom prst="roundRect">
            <a:avLst>
              <a:gd name="adj" fmla="val 16667"/>
            </a:avLst>
          </a:prstGeom>
          <a:solidFill>
            <a:srgbClr val="F2F8FC"/>
          </a:solidFill>
          <a:ln>
            <a:noFill/>
          </a:ln>
          <a:effectLst>
            <a:outerShdw blurRad="114300" dist="12700" sx="90000" sy="90000" algn="bl" rotWithShape="0">
              <a:srgbClr val="323F4F">
                <a:alpha val="48627"/>
              </a:srgbClr>
            </a:outerShdw>
          </a:effectLst>
        </p:spPr>
        <p:txBody>
          <a:bodyPr spcFirstLastPara="1" wrap="square" lIns="91425" tIns="91425" rIns="91425" bIns="91425" anchor="ctr" anchorCtr="0">
            <a:noAutofit/>
          </a:bodyPr>
          <a:lstStyle/>
          <a:p>
            <a:pPr marL="284163" marR="182880" lvl="0" indent="0" algn="l" rtl="0">
              <a:lnSpc>
                <a:spcPct val="115000"/>
              </a:lnSpc>
              <a:spcBef>
                <a:spcPts val="0"/>
              </a:spcBef>
              <a:spcAft>
                <a:spcPts val="0"/>
              </a:spcAft>
              <a:buClr>
                <a:srgbClr val="000000"/>
              </a:buClr>
              <a:buSzPts val="800"/>
              <a:buFont typeface="Arial"/>
              <a:buNone/>
            </a:pPr>
            <a:r>
              <a:rPr lang="en" sz="800" b="0" i="0" u="none" strike="noStrike" cap="none">
                <a:solidFill>
                  <a:srgbClr val="C8102E"/>
                </a:solidFill>
                <a:latin typeface="Inter ExtraBold"/>
                <a:ea typeface="Inter ExtraBold"/>
                <a:cs typeface="Inter ExtraBold"/>
                <a:sym typeface="Inter ExtraBold"/>
              </a:rPr>
              <a:t>Check </a:t>
            </a:r>
            <a:r>
              <a:rPr lang="en" sz="800" b="0" i="0" u="none" strike="noStrike" cap="none">
                <a:solidFill>
                  <a:srgbClr val="7C868F"/>
                </a:solidFill>
                <a:latin typeface="Inter Medium"/>
                <a:ea typeface="Inter Medium"/>
                <a:cs typeface="Inter Medium"/>
                <a:sym typeface="Inter Medium"/>
              </a:rPr>
              <a:t>your balance and </a:t>
            </a:r>
            <a:r>
              <a:rPr lang="en" sz="800" b="0" i="0" u="none" strike="noStrike" cap="none">
                <a:solidFill>
                  <a:srgbClr val="C8102E"/>
                </a:solidFill>
                <a:latin typeface="Inter ExtraBold"/>
                <a:ea typeface="Inter ExtraBold"/>
                <a:cs typeface="Inter ExtraBold"/>
                <a:sym typeface="Inter ExtraBold"/>
              </a:rPr>
              <a:t>view </a:t>
            </a:r>
            <a:r>
              <a:rPr lang="en" sz="800" b="0" i="0" u="none" strike="noStrike" cap="none">
                <a:solidFill>
                  <a:srgbClr val="7C868F"/>
                </a:solidFill>
                <a:latin typeface="Inter Medium"/>
                <a:ea typeface="Inter Medium"/>
                <a:cs typeface="Inter Medium"/>
                <a:sym typeface="Inter Medium"/>
              </a:rPr>
              <a:t>your activity.</a:t>
            </a:r>
            <a:endParaRPr sz="800" b="0" i="0" u="none" strike="noStrike" cap="none">
              <a:solidFill>
                <a:srgbClr val="7C868F"/>
              </a:solidFill>
              <a:latin typeface="Inter Medium"/>
              <a:ea typeface="Inter Medium"/>
              <a:cs typeface="Inter Medium"/>
              <a:sym typeface="Inter Medium"/>
            </a:endParaRPr>
          </a:p>
        </p:txBody>
      </p:sp>
      <p:cxnSp>
        <p:nvCxnSpPr>
          <p:cNvPr id="10784" name="Google Shape;10784;p187"/>
          <p:cNvCxnSpPr/>
          <p:nvPr/>
        </p:nvCxnSpPr>
        <p:spPr>
          <a:xfrm>
            <a:off x="1948916" y="4465674"/>
            <a:ext cx="527762" cy="0"/>
          </a:xfrm>
          <a:prstGeom prst="straightConnector1">
            <a:avLst/>
          </a:prstGeom>
          <a:noFill/>
          <a:ln w="19050" cap="flat" cmpd="sng">
            <a:solidFill>
              <a:srgbClr val="253746"/>
            </a:solidFill>
            <a:prstDash val="dot"/>
            <a:round/>
            <a:headEnd type="none" w="sm" len="sm"/>
            <a:tailEnd type="triangle" w="med" len="med"/>
          </a:ln>
        </p:spPr>
      </p:cxnSp>
      <p:sp>
        <p:nvSpPr>
          <p:cNvPr id="10785" name="Google Shape;10785;p187"/>
          <p:cNvSpPr/>
          <p:nvPr/>
        </p:nvSpPr>
        <p:spPr>
          <a:xfrm>
            <a:off x="168410" y="4235086"/>
            <a:ext cx="1993726" cy="328519"/>
          </a:xfrm>
          <a:prstGeom prst="roundRect">
            <a:avLst>
              <a:gd name="adj" fmla="val 16667"/>
            </a:avLst>
          </a:prstGeom>
          <a:solidFill>
            <a:srgbClr val="F2F8FC"/>
          </a:solidFill>
          <a:ln>
            <a:noFill/>
          </a:ln>
          <a:effectLst>
            <a:outerShdw blurRad="114300" dist="12700" sx="90000" sy="90000" algn="bl" rotWithShape="0">
              <a:srgbClr val="323F4F">
                <a:alpha val="48627"/>
              </a:srgbClr>
            </a:outerShdw>
          </a:effectLst>
        </p:spPr>
        <p:txBody>
          <a:bodyPr spcFirstLastPara="1" wrap="square" lIns="91425" tIns="91425" rIns="91425" bIns="91425" anchor="ctr" anchorCtr="0">
            <a:noAutofit/>
          </a:bodyPr>
          <a:lstStyle/>
          <a:p>
            <a:pPr marL="284163" marR="182880" lvl="0" indent="0" algn="l" rtl="0">
              <a:lnSpc>
                <a:spcPct val="115000"/>
              </a:lnSpc>
              <a:spcBef>
                <a:spcPts val="0"/>
              </a:spcBef>
              <a:spcAft>
                <a:spcPts val="0"/>
              </a:spcAft>
              <a:buClr>
                <a:srgbClr val="000000"/>
              </a:buClr>
              <a:buSzPts val="800"/>
              <a:buFont typeface="Arial"/>
              <a:buNone/>
            </a:pPr>
            <a:r>
              <a:rPr lang="en" sz="800" b="0" i="0" u="none" strike="noStrike" cap="none">
                <a:solidFill>
                  <a:srgbClr val="C8102E"/>
                </a:solidFill>
                <a:latin typeface="Inter ExtraBold"/>
                <a:ea typeface="Inter ExtraBold"/>
                <a:cs typeface="Inter ExtraBold"/>
                <a:sym typeface="Inter ExtraBold"/>
              </a:rPr>
              <a:t>Report a card </a:t>
            </a:r>
            <a:r>
              <a:rPr lang="en" sz="800" b="0" i="0" u="none" strike="noStrike" cap="none">
                <a:solidFill>
                  <a:srgbClr val="7C868F"/>
                </a:solidFill>
                <a:latin typeface="Inter Medium"/>
                <a:ea typeface="Inter Medium"/>
                <a:cs typeface="Inter Medium"/>
                <a:sym typeface="Inter Medium"/>
              </a:rPr>
              <a:t>as lost or stolen.</a:t>
            </a:r>
            <a:endParaRPr sz="800" b="0" i="0" u="none" strike="noStrike" cap="none">
              <a:solidFill>
                <a:srgbClr val="7C868F"/>
              </a:solidFill>
              <a:latin typeface="Inter Medium"/>
              <a:ea typeface="Inter Medium"/>
              <a:cs typeface="Inter Medium"/>
              <a:sym typeface="Inter Medium"/>
            </a:endParaRPr>
          </a:p>
        </p:txBody>
      </p:sp>
      <p:cxnSp>
        <p:nvCxnSpPr>
          <p:cNvPr id="10786" name="Google Shape;10786;p187"/>
          <p:cNvCxnSpPr/>
          <p:nvPr/>
        </p:nvCxnSpPr>
        <p:spPr>
          <a:xfrm flipH="1">
            <a:off x="3853364" y="3832993"/>
            <a:ext cx="647400" cy="316800"/>
          </a:xfrm>
          <a:prstGeom prst="bentConnector3">
            <a:avLst>
              <a:gd name="adj1" fmla="val 41230"/>
            </a:avLst>
          </a:prstGeom>
          <a:noFill/>
          <a:ln w="19050" cap="flat" cmpd="sng">
            <a:solidFill>
              <a:srgbClr val="253746"/>
            </a:solidFill>
            <a:prstDash val="dot"/>
            <a:round/>
            <a:headEnd type="none" w="sm" len="sm"/>
            <a:tailEnd type="triangle" w="med" len="med"/>
          </a:ln>
        </p:spPr>
      </p:cxnSp>
      <p:sp>
        <p:nvSpPr>
          <p:cNvPr id="10787" name="Google Shape;10787;p187"/>
          <p:cNvSpPr/>
          <p:nvPr/>
        </p:nvSpPr>
        <p:spPr>
          <a:xfrm>
            <a:off x="4329841" y="3668735"/>
            <a:ext cx="1894476" cy="328519"/>
          </a:xfrm>
          <a:prstGeom prst="roundRect">
            <a:avLst>
              <a:gd name="adj" fmla="val 16667"/>
            </a:avLst>
          </a:prstGeom>
          <a:solidFill>
            <a:srgbClr val="F2F8FC"/>
          </a:solidFill>
          <a:ln>
            <a:noFill/>
          </a:ln>
          <a:effectLst>
            <a:outerShdw blurRad="114300" dist="12700" sx="90000" sy="90000" algn="bl" rotWithShape="0">
              <a:srgbClr val="323F4F">
                <a:alpha val="48627"/>
              </a:srgbClr>
            </a:outerShdw>
          </a:effectLst>
        </p:spPr>
        <p:txBody>
          <a:bodyPr spcFirstLastPara="1" wrap="square" lIns="91425" tIns="91425" rIns="91425" bIns="91425" anchor="ctr" anchorCtr="0">
            <a:noAutofit/>
          </a:bodyPr>
          <a:lstStyle/>
          <a:p>
            <a:pPr marL="284163" marR="182880" lvl="0" indent="0" algn="l" rtl="0">
              <a:lnSpc>
                <a:spcPct val="115000"/>
              </a:lnSpc>
              <a:spcBef>
                <a:spcPts val="0"/>
              </a:spcBef>
              <a:spcAft>
                <a:spcPts val="0"/>
              </a:spcAft>
              <a:buClr>
                <a:srgbClr val="000000"/>
              </a:buClr>
              <a:buSzPts val="800"/>
              <a:buFont typeface="Arial"/>
              <a:buNone/>
            </a:pPr>
            <a:r>
              <a:rPr lang="en" sz="800" b="0" i="0" u="none" strike="noStrike" cap="none">
                <a:solidFill>
                  <a:srgbClr val="C8102E"/>
                </a:solidFill>
                <a:latin typeface="Inter ExtraBold"/>
                <a:ea typeface="Inter ExtraBold"/>
                <a:cs typeface="Inter ExtraBold"/>
                <a:sym typeface="Inter ExtraBold"/>
              </a:rPr>
              <a:t>Reset login </a:t>
            </a:r>
            <a:r>
              <a:rPr lang="en" sz="800" b="0" i="0" u="none" strike="noStrike" cap="none">
                <a:solidFill>
                  <a:srgbClr val="7C868F"/>
                </a:solidFill>
                <a:latin typeface="Inter Medium"/>
                <a:ea typeface="Inter Medium"/>
                <a:cs typeface="Inter Medium"/>
                <a:sym typeface="Inter Medium"/>
              </a:rPr>
              <a:t>credentials.</a:t>
            </a:r>
            <a:endParaRPr sz="800" b="0" i="0" u="none" strike="noStrike" cap="none">
              <a:solidFill>
                <a:srgbClr val="7C868F"/>
              </a:solidFill>
              <a:latin typeface="Inter Medium"/>
              <a:ea typeface="Inter Medium"/>
              <a:cs typeface="Inter Medium"/>
              <a:sym typeface="Inter Medium"/>
            </a:endParaRPr>
          </a:p>
        </p:txBody>
      </p:sp>
      <p:cxnSp>
        <p:nvCxnSpPr>
          <p:cNvPr id="10788" name="Google Shape;10788;p187"/>
          <p:cNvCxnSpPr/>
          <p:nvPr/>
        </p:nvCxnSpPr>
        <p:spPr>
          <a:xfrm flipH="1">
            <a:off x="3853500" y="3049276"/>
            <a:ext cx="718500" cy="324300"/>
          </a:xfrm>
          <a:prstGeom prst="bentConnector3">
            <a:avLst>
              <a:gd name="adj1" fmla="val 50000"/>
            </a:avLst>
          </a:prstGeom>
          <a:noFill/>
          <a:ln w="19050" cap="flat" cmpd="sng">
            <a:solidFill>
              <a:srgbClr val="253746"/>
            </a:solidFill>
            <a:prstDash val="dot"/>
            <a:round/>
            <a:headEnd type="none" w="sm" len="sm"/>
            <a:tailEnd type="triangle" w="med" len="med"/>
          </a:ln>
        </p:spPr>
      </p:cxnSp>
      <p:sp>
        <p:nvSpPr>
          <p:cNvPr id="10789" name="Google Shape;10789;p187"/>
          <p:cNvSpPr/>
          <p:nvPr/>
        </p:nvSpPr>
        <p:spPr>
          <a:xfrm>
            <a:off x="4329841" y="2676071"/>
            <a:ext cx="1921571" cy="746410"/>
          </a:xfrm>
          <a:prstGeom prst="roundRect">
            <a:avLst>
              <a:gd name="adj" fmla="val 16667"/>
            </a:avLst>
          </a:prstGeom>
          <a:solidFill>
            <a:srgbClr val="F2F8FC"/>
          </a:solidFill>
          <a:ln>
            <a:noFill/>
          </a:ln>
          <a:effectLst>
            <a:outerShdw blurRad="114300" dist="12700" sx="90000" sy="90000" algn="bl" rotWithShape="0">
              <a:srgbClr val="323F4F">
                <a:alpha val="48627"/>
              </a:srgbClr>
            </a:outerShdw>
          </a:effectLst>
        </p:spPr>
        <p:txBody>
          <a:bodyPr spcFirstLastPara="1" wrap="square" lIns="91425" tIns="91425" rIns="91425" bIns="91425" anchor="ctr" anchorCtr="0">
            <a:noAutofit/>
          </a:bodyPr>
          <a:lstStyle/>
          <a:p>
            <a:pPr marL="284163" marR="182880" lvl="0" indent="0" algn="l" rtl="0">
              <a:lnSpc>
                <a:spcPct val="115000"/>
              </a:lnSpc>
              <a:spcBef>
                <a:spcPts val="0"/>
              </a:spcBef>
              <a:spcAft>
                <a:spcPts val="0"/>
              </a:spcAft>
              <a:buClr>
                <a:srgbClr val="000000"/>
              </a:buClr>
              <a:buSzPts val="800"/>
              <a:buFont typeface="Arial"/>
              <a:buNone/>
            </a:pPr>
            <a:r>
              <a:rPr lang="en" sz="800" b="0" i="0" u="none" strike="noStrike" cap="none">
                <a:solidFill>
                  <a:srgbClr val="C8102E"/>
                </a:solidFill>
                <a:latin typeface="Inter ExtraBold"/>
                <a:ea typeface="Inter ExtraBold"/>
                <a:cs typeface="Inter ExtraBold"/>
                <a:sym typeface="Inter ExtraBold"/>
              </a:rPr>
              <a:t>View current </a:t>
            </a:r>
            <a:r>
              <a:rPr lang="en" sz="800" b="0" i="0" u="none" strike="noStrike" cap="none">
                <a:solidFill>
                  <a:srgbClr val="7C868F"/>
                </a:solidFill>
                <a:latin typeface="Inter Medium"/>
                <a:ea typeface="Inter Medium"/>
                <a:cs typeface="Inter Medium"/>
                <a:sym typeface="Inter Medium"/>
              </a:rPr>
              <a:t>HSA investments balance, recent activity, and rate of return.</a:t>
            </a:r>
            <a:endParaRPr sz="800" b="0" i="0" u="none" strike="noStrike" cap="none">
              <a:solidFill>
                <a:srgbClr val="7C868F"/>
              </a:solidFill>
              <a:latin typeface="Inter Medium"/>
              <a:ea typeface="Inter Medium"/>
              <a:cs typeface="Inter Medium"/>
              <a:sym typeface="Inter Medium"/>
            </a:endParaRPr>
          </a:p>
        </p:txBody>
      </p:sp>
      <p:cxnSp>
        <p:nvCxnSpPr>
          <p:cNvPr id="10790" name="Google Shape;10790;p187"/>
          <p:cNvCxnSpPr/>
          <p:nvPr/>
        </p:nvCxnSpPr>
        <p:spPr>
          <a:xfrm rot="10800000">
            <a:off x="3819672" y="2276873"/>
            <a:ext cx="996555" cy="0"/>
          </a:xfrm>
          <a:prstGeom prst="straightConnector1">
            <a:avLst/>
          </a:prstGeom>
          <a:noFill/>
          <a:ln w="19050" cap="flat" cmpd="sng">
            <a:solidFill>
              <a:srgbClr val="253746"/>
            </a:solidFill>
            <a:prstDash val="dot"/>
            <a:round/>
            <a:headEnd type="none" w="sm" len="sm"/>
            <a:tailEnd type="triangle" w="med" len="med"/>
          </a:ln>
        </p:spPr>
      </p:cxnSp>
      <p:sp>
        <p:nvSpPr>
          <p:cNvPr id="10791" name="Google Shape;10791;p187"/>
          <p:cNvSpPr/>
          <p:nvPr/>
        </p:nvSpPr>
        <p:spPr>
          <a:xfrm>
            <a:off x="4317950" y="1797399"/>
            <a:ext cx="1921571" cy="746411"/>
          </a:xfrm>
          <a:prstGeom prst="roundRect">
            <a:avLst>
              <a:gd name="adj" fmla="val 16667"/>
            </a:avLst>
          </a:prstGeom>
          <a:solidFill>
            <a:srgbClr val="F2F8FC"/>
          </a:solidFill>
          <a:ln>
            <a:noFill/>
          </a:ln>
          <a:effectLst>
            <a:outerShdw blurRad="114300" dist="12700" sx="90000" sy="90000" algn="bl" rotWithShape="0">
              <a:srgbClr val="323F4F">
                <a:alpha val="48627"/>
              </a:srgbClr>
            </a:outerShdw>
          </a:effectLst>
        </p:spPr>
        <p:txBody>
          <a:bodyPr spcFirstLastPara="1" wrap="square" lIns="91425" tIns="91425" rIns="91425" bIns="91425" anchor="ctr" anchorCtr="0">
            <a:noAutofit/>
          </a:bodyPr>
          <a:lstStyle/>
          <a:p>
            <a:pPr marL="284163" marR="182880" lvl="0" indent="0" algn="l" rtl="0">
              <a:lnSpc>
                <a:spcPct val="115000"/>
              </a:lnSpc>
              <a:spcBef>
                <a:spcPts val="0"/>
              </a:spcBef>
              <a:spcAft>
                <a:spcPts val="0"/>
              </a:spcAft>
              <a:buClr>
                <a:srgbClr val="000000"/>
              </a:buClr>
              <a:buSzPts val="800"/>
              <a:buFont typeface="Arial"/>
              <a:buNone/>
            </a:pPr>
            <a:r>
              <a:rPr lang="en" sz="800" b="0" i="0" u="none" strike="noStrike" cap="none">
                <a:solidFill>
                  <a:srgbClr val="C8102E"/>
                </a:solidFill>
                <a:latin typeface="Inter ExtraBold"/>
                <a:ea typeface="Inter ExtraBold"/>
                <a:cs typeface="Inter ExtraBold"/>
                <a:sym typeface="Inter ExtraBold"/>
              </a:rPr>
              <a:t>Easily move funds</a:t>
            </a:r>
            <a:r>
              <a:rPr lang="en" sz="800" b="0" i="0" u="none" strike="noStrike" cap="none">
                <a:solidFill>
                  <a:srgbClr val="7C868F"/>
                </a:solidFill>
                <a:latin typeface="Inter Medium"/>
                <a:ea typeface="Inter Medium"/>
                <a:cs typeface="Inter Medium"/>
                <a:sym typeface="Inter Medium"/>
              </a:rPr>
              <a:t> from your HSA into your bank account to cover eligible expenses.</a:t>
            </a:r>
            <a:endParaRPr sz="1400" b="0" i="0" u="none" strike="noStrike" cap="none">
              <a:solidFill>
                <a:srgbClr val="000000"/>
              </a:solidFill>
              <a:latin typeface="Arial"/>
              <a:ea typeface="Arial"/>
              <a:cs typeface="Arial"/>
              <a:sym typeface="Arial"/>
            </a:endParaRPr>
          </a:p>
        </p:txBody>
      </p:sp>
      <p:cxnSp>
        <p:nvCxnSpPr>
          <p:cNvPr id="10792" name="Google Shape;10792;p187"/>
          <p:cNvCxnSpPr/>
          <p:nvPr/>
        </p:nvCxnSpPr>
        <p:spPr>
          <a:xfrm flipH="1">
            <a:off x="3828591" y="4292317"/>
            <a:ext cx="778500" cy="180000"/>
          </a:xfrm>
          <a:prstGeom prst="bentConnector3">
            <a:avLst>
              <a:gd name="adj1" fmla="val 47266"/>
            </a:avLst>
          </a:prstGeom>
          <a:noFill/>
          <a:ln w="19050" cap="flat" cmpd="sng">
            <a:solidFill>
              <a:srgbClr val="253746"/>
            </a:solidFill>
            <a:prstDash val="dot"/>
            <a:round/>
            <a:headEnd type="none" w="sm" len="sm"/>
            <a:tailEnd type="triangle" w="med" len="med"/>
          </a:ln>
        </p:spPr>
      </p:cxnSp>
      <p:sp>
        <p:nvSpPr>
          <p:cNvPr id="10793" name="Google Shape;10793;p187"/>
          <p:cNvSpPr/>
          <p:nvPr/>
        </p:nvSpPr>
        <p:spPr>
          <a:xfrm>
            <a:off x="4329841" y="4131778"/>
            <a:ext cx="1894476" cy="328519"/>
          </a:xfrm>
          <a:prstGeom prst="roundRect">
            <a:avLst>
              <a:gd name="adj" fmla="val 16667"/>
            </a:avLst>
          </a:prstGeom>
          <a:solidFill>
            <a:srgbClr val="F2F8FC"/>
          </a:solidFill>
          <a:ln>
            <a:noFill/>
          </a:ln>
          <a:effectLst>
            <a:outerShdw blurRad="114300" dist="12700" sx="90000" sy="90000" algn="bl" rotWithShape="0">
              <a:srgbClr val="323F4F">
                <a:alpha val="48627"/>
              </a:srgbClr>
            </a:outerShdw>
          </a:effectLst>
        </p:spPr>
        <p:txBody>
          <a:bodyPr spcFirstLastPara="1" wrap="square" lIns="91425" tIns="91425" rIns="91425" bIns="91425" anchor="ctr" anchorCtr="0">
            <a:noAutofit/>
          </a:bodyPr>
          <a:lstStyle/>
          <a:p>
            <a:pPr marL="284163" marR="182880" lvl="0" indent="0" algn="l" rtl="0">
              <a:lnSpc>
                <a:spcPct val="115000"/>
              </a:lnSpc>
              <a:spcBef>
                <a:spcPts val="0"/>
              </a:spcBef>
              <a:spcAft>
                <a:spcPts val="0"/>
              </a:spcAft>
              <a:buClr>
                <a:srgbClr val="000000"/>
              </a:buClr>
              <a:buSzPts val="800"/>
              <a:buFont typeface="Arial"/>
              <a:buNone/>
            </a:pPr>
            <a:r>
              <a:rPr lang="en" sz="800" b="0" i="0" u="none" strike="noStrike" cap="none">
                <a:solidFill>
                  <a:srgbClr val="C8102E"/>
                </a:solidFill>
                <a:latin typeface="Inter ExtraBold"/>
                <a:ea typeface="Inter ExtraBold"/>
                <a:cs typeface="Inter ExtraBold"/>
                <a:sym typeface="Inter ExtraBold"/>
              </a:rPr>
              <a:t>Login </a:t>
            </a:r>
            <a:r>
              <a:rPr lang="en" sz="800" b="0" i="0" u="none" strike="noStrike" cap="none">
                <a:solidFill>
                  <a:srgbClr val="7C868F"/>
                </a:solidFill>
                <a:latin typeface="Inter Medium"/>
                <a:ea typeface="Inter Medium"/>
                <a:cs typeface="Inter Medium"/>
                <a:sym typeface="Inter Medium"/>
              </a:rPr>
              <a:t>with your Face ID.</a:t>
            </a:r>
            <a:endParaRPr sz="800" b="0" i="0" u="none" strike="noStrike" cap="none">
              <a:solidFill>
                <a:srgbClr val="7C868F"/>
              </a:solidFill>
              <a:latin typeface="Inter Medium"/>
              <a:ea typeface="Inter Medium"/>
              <a:cs typeface="Inter Medium"/>
              <a:sym typeface="Inter Medium"/>
            </a:endParaRPr>
          </a:p>
        </p:txBody>
      </p:sp>
    </p:spTree>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Shape 10965"/>
        <p:cNvGrpSpPr/>
        <p:nvPr/>
      </p:nvGrpSpPr>
      <p:grpSpPr>
        <a:xfrm>
          <a:off x="0" y="0"/>
          <a:ext cx="0" cy="0"/>
          <a:chOff x="0" y="0"/>
          <a:chExt cx="0" cy="0"/>
        </a:xfrm>
      </p:grpSpPr>
      <p:pic>
        <p:nvPicPr>
          <p:cNvPr id="10966" name="Google Shape;10966;p156"/>
          <p:cNvPicPr preferRelativeResize="0"/>
          <p:nvPr/>
        </p:nvPicPr>
        <p:blipFill rotWithShape="1">
          <a:blip r:embed="rId3">
            <a:alphaModFix/>
          </a:blip>
          <a:srcRect/>
          <a:stretch/>
        </p:blipFill>
        <p:spPr>
          <a:xfrm rot="10800000">
            <a:off x="7631839" y="424326"/>
            <a:ext cx="2133570" cy="2070275"/>
          </a:xfrm>
          <a:prstGeom prst="rect">
            <a:avLst/>
          </a:prstGeom>
          <a:noFill/>
          <a:ln>
            <a:noFill/>
          </a:ln>
        </p:spPr>
      </p:pic>
      <p:sp>
        <p:nvSpPr>
          <p:cNvPr id="10967" name="Google Shape;10967;p156"/>
          <p:cNvSpPr/>
          <p:nvPr/>
        </p:nvSpPr>
        <p:spPr>
          <a:xfrm>
            <a:off x="-1075538" y="2686154"/>
            <a:ext cx="3232500" cy="3232500"/>
          </a:xfrm>
          <a:prstGeom prst="ellipse">
            <a:avLst/>
          </a:prstGeom>
          <a:noFill/>
          <a:ln w="25400" cap="flat" cmpd="sng">
            <a:solidFill>
              <a:srgbClr val="C9D8E3"/>
            </a:solidFill>
            <a:prstDash val="solid"/>
            <a:round/>
            <a:headEnd type="none" w="sm" len="sm"/>
            <a:tailEnd type="none" w="sm" len="sm"/>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FFFFFF"/>
              </a:solidFill>
              <a:effectLst/>
              <a:uLnTx/>
              <a:uFillTx/>
              <a:latin typeface="Arial"/>
              <a:ea typeface="Arial"/>
              <a:cs typeface="Arial"/>
              <a:sym typeface="Arial"/>
            </a:endParaRPr>
          </a:p>
        </p:txBody>
      </p:sp>
      <p:sp>
        <p:nvSpPr>
          <p:cNvPr id="10968" name="Google Shape;10968;p156"/>
          <p:cNvSpPr txBox="1">
            <a:spLocks noGrp="1"/>
          </p:cNvSpPr>
          <p:nvPr>
            <p:ph type="title" idx="4294967295"/>
          </p:nvPr>
        </p:nvSpPr>
        <p:spPr>
          <a:xfrm>
            <a:off x="700750" y="258400"/>
            <a:ext cx="5375400" cy="1253700"/>
          </a:xfrm>
          <a:prstGeom prst="rect">
            <a:avLst/>
          </a:prstGeom>
          <a:noFill/>
          <a:ln>
            <a:noFill/>
          </a:ln>
        </p:spPr>
        <p:txBody>
          <a:bodyPr spcFirstLastPara="1" wrap="square" lIns="91425" tIns="91425" rIns="91425" bIns="91425" anchor="t" anchorCtr="0">
            <a:noAutofit/>
          </a:bodyPr>
          <a:lstStyle/>
          <a:p>
            <a:pPr marL="0" lvl="0" indent="0" algn="l" rtl="0">
              <a:lnSpc>
                <a:spcPct val="90000"/>
              </a:lnSpc>
              <a:spcBef>
                <a:spcPts val="0"/>
              </a:spcBef>
              <a:spcAft>
                <a:spcPts val="0"/>
              </a:spcAft>
              <a:buSzPts val="1800"/>
              <a:buNone/>
            </a:pPr>
            <a:r>
              <a:rPr lang="en" sz="2800"/>
              <a:t>Contact Participant Services</a:t>
            </a:r>
            <a:endParaRPr sz="2800"/>
          </a:p>
          <a:p>
            <a:pPr marL="88900" lvl="0" indent="0" algn="l" rtl="0">
              <a:lnSpc>
                <a:spcPct val="124000"/>
              </a:lnSpc>
              <a:spcBef>
                <a:spcPts val="1600"/>
              </a:spcBef>
              <a:spcAft>
                <a:spcPts val="0"/>
              </a:spcAft>
              <a:buSzPts val="1800"/>
              <a:buNone/>
            </a:pPr>
            <a:r>
              <a:rPr lang="en" sz="1200">
                <a:solidFill>
                  <a:schemeClr val="dk2"/>
                </a:solidFill>
                <a:latin typeface="Inter"/>
                <a:ea typeface="Inter"/>
                <a:cs typeface="Inter"/>
                <a:sym typeface="Inter"/>
              </a:rPr>
              <a:t>Our Participant Services team is available Monday through Friday, from 6 a.m. to 9 p.m. CT, except holidays.</a:t>
            </a:r>
            <a:endParaRPr/>
          </a:p>
        </p:txBody>
      </p:sp>
      <p:sp>
        <p:nvSpPr>
          <p:cNvPr id="35" name="Google Shape;7227;g3058893a927_0_0">
            <a:extLst>
              <a:ext uri="{FF2B5EF4-FFF2-40B4-BE49-F238E27FC236}">
                <a16:creationId xmlns:a16="http://schemas.microsoft.com/office/drawing/2014/main" id="{9B008970-67B6-4BD0-8C6D-9CD6472A5AF2}"/>
              </a:ext>
            </a:extLst>
          </p:cNvPr>
          <p:cNvSpPr/>
          <p:nvPr/>
        </p:nvSpPr>
        <p:spPr>
          <a:xfrm>
            <a:off x="4785717" y="2686154"/>
            <a:ext cx="2460300" cy="2070300"/>
          </a:xfrm>
          <a:prstGeom prst="roundRect">
            <a:avLst>
              <a:gd name="adj" fmla="val 8026"/>
            </a:avLst>
          </a:prstGeom>
          <a:solidFill>
            <a:srgbClr val="F2F8FC"/>
          </a:solidFill>
          <a:ln>
            <a:noFill/>
          </a:ln>
          <a:effectLst>
            <a:outerShdw blurRad="50800" dist="38100" dir="5400000" algn="t" rotWithShape="0">
              <a:schemeClr val="dk2">
                <a:alpha val="27450"/>
              </a:schemeClr>
            </a:outerShdw>
          </a:effectLst>
        </p:spPr>
        <p:txBody>
          <a:bodyPr spcFirstLastPara="1" wrap="square" lIns="128000" tIns="438900" rIns="128000" bIns="182875" anchor="t" anchorCtr="0">
            <a:noAutofit/>
          </a:bodyPr>
          <a:lstStyle/>
          <a:p>
            <a:pPr marL="0" marR="0" lvl="0" indent="0" algn="l" rtl="0">
              <a:lnSpc>
                <a:spcPct val="100000"/>
              </a:lnSpc>
              <a:spcBef>
                <a:spcPts val="0"/>
              </a:spcBef>
              <a:spcAft>
                <a:spcPts val="0"/>
              </a:spcAft>
              <a:buClr>
                <a:srgbClr val="000000"/>
              </a:buClr>
              <a:buSzPts val="1100"/>
              <a:buFont typeface="Arial"/>
              <a:buNone/>
            </a:pPr>
            <a:r>
              <a:rPr lang="en" sz="1400" b="1" i="0" u="none" strike="noStrike" cap="none" dirty="0">
                <a:solidFill>
                  <a:srgbClr val="253746"/>
                </a:solidFill>
                <a:latin typeface="Inter"/>
                <a:ea typeface="Inter"/>
                <a:cs typeface="Inter"/>
                <a:sym typeface="Inter"/>
              </a:rPr>
              <a:t>Phone</a:t>
            </a:r>
            <a:endParaRPr sz="1400" b="1" i="0" u="none" strike="noStrike" cap="none" dirty="0">
              <a:solidFill>
                <a:srgbClr val="253746"/>
              </a:solidFill>
              <a:latin typeface="Inter"/>
              <a:ea typeface="Inter"/>
              <a:cs typeface="Inter"/>
              <a:sym typeface="Inter"/>
            </a:endParaRPr>
          </a:p>
          <a:p>
            <a:pPr marL="0" marR="0" lvl="0" indent="0" algn="l" rtl="0">
              <a:lnSpc>
                <a:spcPct val="100000"/>
              </a:lnSpc>
              <a:spcBef>
                <a:spcPts val="600"/>
              </a:spcBef>
              <a:spcAft>
                <a:spcPts val="0"/>
              </a:spcAft>
              <a:buClr>
                <a:srgbClr val="000000"/>
              </a:buClr>
              <a:buSzPts val="1000"/>
              <a:buFont typeface="Arial"/>
              <a:buNone/>
            </a:pPr>
            <a:r>
              <a:rPr lang="en" sz="1000" b="1" i="0" u="none" strike="noStrike" cap="none" dirty="0">
                <a:solidFill>
                  <a:srgbClr val="C8102E"/>
                </a:solidFill>
                <a:latin typeface="Inter"/>
                <a:ea typeface="Inter"/>
                <a:cs typeface="Inter"/>
                <a:sym typeface="Inter"/>
              </a:rPr>
              <a:t>––––</a:t>
            </a:r>
            <a:endParaRPr sz="1000" b="1" i="0" u="none" strike="noStrike" cap="none" dirty="0">
              <a:solidFill>
                <a:srgbClr val="C8102E"/>
              </a:solidFill>
              <a:latin typeface="Inter"/>
              <a:ea typeface="Inter"/>
              <a:cs typeface="Inter"/>
              <a:sym typeface="Inter"/>
            </a:endParaRPr>
          </a:p>
          <a:p>
            <a:pPr marL="0" marR="0" lvl="0" indent="0" algn="l" rtl="0">
              <a:lnSpc>
                <a:spcPct val="115000"/>
              </a:lnSpc>
              <a:spcBef>
                <a:spcPts val="600"/>
              </a:spcBef>
              <a:spcAft>
                <a:spcPts val="0"/>
              </a:spcAft>
              <a:buClr>
                <a:srgbClr val="000000"/>
              </a:buClr>
              <a:buSzPts val="1100"/>
              <a:buFont typeface="Arial"/>
              <a:buNone/>
            </a:pPr>
            <a:r>
              <a:rPr lang="en" sz="1100" b="1" i="0" u="none" strike="noStrike" cap="none" dirty="0">
                <a:solidFill>
                  <a:srgbClr val="253746"/>
                </a:solidFill>
                <a:latin typeface="Inter"/>
                <a:ea typeface="Inter"/>
                <a:cs typeface="Inter"/>
                <a:sym typeface="Inter"/>
              </a:rPr>
              <a:t>Current WEX participants: </a:t>
            </a:r>
            <a:endParaRPr sz="1400" b="0" i="0" u="none" strike="noStrike" cap="none" dirty="0">
              <a:solidFill>
                <a:srgbClr val="000000"/>
              </a:solidFill>
              <a:latin typeface="Arial"/>
              <a:ea typeface="Arial"/>
              <a:cs typeface="Arial"/>
              <a:sym typeface="Arial"/>
            </a:endParaRPr>
          </a:p>
          <a:p>
            <a:pPr marL="0" marR="0" lvl="0" indent="0" algn="l" rtl="0">
              <a:lnSpc>
                <a:spcPct val="115000"/>
              </a:lnSpc>
              <a:spcBef>
                <a:spcPts val="600"/>
              </a:spcBef>
              <a:spcAft>
                <a:spcPts val="0"/>
              </a:spcAft>
              <a:buClr>
                <a:srgbClr val="000000"/>
              </a:buClr>
              <a:buSzPts val="1100"/>
              <a:buFont typeface="Arial"/>
              <a:buNone/>
            </a:pPr>
            <a:r>
              <a:rPr lang="en" sz="1100" b="0" i="0" u="none" strike="noStrike" cap="none" dirty="0">
                <a:solidFill>
                  <a:srgbClr val="253746"/>
                </a:solidFill>
                <a:latin typeface="Inter"/>
                <a:ea typeface="Inter"/>
                <a:cs typeface="Inter"/>
                <a:sym typeface="Inter"/>
              </a:rPr>
              <a:t>866-451-3399</a:t>
            </a:r>
            <a:endParaRPr sz="1100" b="0" i="0" u="none" strike="noStrike" cap="none" dirty="0">
              <a:solidFill>
                <a:srgbClr val="253746"/>
              </a:solidFill>
              <a:latin typeface="Inter"/>
              <a:ea typeface="Inter"/>
              <a:cs typeface="Inter"/>
              <a:sym typeface="Inter"/>
            </a:endParaRPr>
          </a:p>
          <a:p>
            <a:pPr marL="0" marR="0" lvl="0" indent="0" algn="l" rtl="0">
              <a:lnSpc>
                <a:spcPct val="115000"/>
              </a:lnSpc>
              <a:spcBef>
                <a:spcPts val="600"/>
              </a:spcBef>
              <a:spcAft>
                <a:spcPts val="0"/>
              </a:spcAft>
              <a:buClr>
                <a:srgbClr val="000000"/>
              </a:buClr>
              <a:buSzPts val="1100"/>
              <a:buFont typeface="Arial"/>
              <a:buNone/>
            </a:pPr>
            <a:r>
              <a:rPr lang="en" sz="1100" b="1" i="0" u="none" strike="noStrike" cap="none" dirty="0">
                <a:solidFill>
                  <a:srgbClr val="253746"/>
                </a:solidFill>
                <a:latin typeface="Inter"/>
                <a:ea typeface="Inter"/>
                <a:cs typeface="Inter"/>
                <a:sym typeface="Inter"/>
              </a:rPr>
              <a:t>New to WEX: </a:t>
            </a:r>
            <a:endParaRPr sz="1400" b="0" i="0" u="none" strike="noStrike" cap="none" dirty="0">
              <a:solidFill>
                <a:srgbClr val="000000"/>
              </a:solidFill>
              <a:latin typeface="Arial"/>
              <a:ea typeface="Arial"/>
              <a:cs typeface="Arial"/>
              <a:sym typeface="Arial"/>
            </a:endParaRPr>
          </a:p>
          <a:p>
            <a:pPr marL="0" marR="0" lvl="0" indent="0" algn="l" rtl="0">
              <a:lnSpc>
                <a:spcPct val="115000"/>
              </a:lnSpc>
              <a:spcBef>
                <a:spcPts val="600"/>
              </a:spcBef>
              <a:spcAft>
                <a:spcPts val="0"/>
              </a:spcAft>
              <a:buClr>
                <a:srgbClr val="000000"/>
              </a:buClr>
              <a:buSzPts val="1100"/>
              <a:buFont typeface="Arial"/>
              <a:buNone/>
            </a:pPr>
            <a:r>
              <a:rPr lang="en" sz="1100" b="0" i="0" u="none" strike="noStrike" cap="none" dirty="0">
                <a:solidFill>
                  <a:srgbClr val="253746"/>
                </a:solidFill>
                <a:latin typeface="Inter"/>
                <a:ea typeface="Inter"/>
                <a:cs typeface="Inter"/>
                <a:sym typeface="Inter"/>
              </a:rPr>
              <a:t>844-561-1337</a:t>
            </a:r>
            <a:endParaRPr sz="900" b="0" i="0" u="none" strike="noStrike" cap="none" dirty="0">
              <a:solidFill>
                <a:srgbClr val="253746"/>
              </a:solidFill>
              <a:latin typeface="Inter"/>
              <a:ea typeface="Inter"/>
              <a:cs typeface="Inter"/>
              <a:sym typeface="Inter"/>
            </a:endParaRPr>
          </a:p>
        </p:txBody>
      </p:sp>
      <p:sp>
        <p:nvSpPr>
          <p:cNvPr id="36" name="Google Shape;7228;g3058893a927_0_0">
            <a:extLst>
              <a:ext uri="{FF2B5EF4-FFF2-40B4-BE49-F238E27FC236}">
                <a16:creationId xmlns:a16="http://schemas.microsoft.com/office/drawing/2014/main" id="{D98DD587-3FFF-47B4-A45E-57531DB802B5}"/>
              </a:ext>
            </a:extLst>
          </p:cNvPr>
          <p:cNvSpPr/>
          <p:nvPr/>
        </p:nvSpPr>
        <p:spPr>
          <a:xfrm>
            <a:off x="1721204" y="2686154"/>
            <a:ext cx="2460300" cy="2070300"/>
          </a:xfrm>
          <a:prstGeom prst="roundRect">
            <a:avLst>
              <a:gd name="adj" fmla="val 8026"/>
            </a:avLst>
          </a:prstGeom>
          <a:solidFill>
            <a:srgbClr val="F2F8FC"/>
          </a:solidFill>
          <a:ln>
            <a:noFill/>
          </a:ln>
          <a:effectLst>
            <a:outerShdw blurRad="50800" dist="38100" dir="5400000" algn="t" rotWithShape="0">
              <a:schemeClr val="dk2">
                <a:alpha val="27450"/>
              </a:schemeClr>
            </a:outerShdw>
          </a:effectLst>
        </p:spPr>
        <p:txBody>
          <a:bodyPr spcFirstLastPara="1" wrap="square" lIns="128000" tIns="438900" rIns="128000" bIns="182875" anchor="t" anchorCtr="0">
            <a:noAutofit/>
          </a:bodyPr>
          <a:lstStyle/>
          <a:p>
            <a:pPr marL="0" marR="0" lvl="0" indent="0" algn="l" rtl="0">
              <a:lnSpc>
                <a:spcPct val="100000"/>
              </a:lnSpc>
              <a:spcBef>
                <a:spcPts val="0"/>
              </a:spcBef>
              <a:spcAft>
                <a:spcPts val="0"/>
              </a:spcAft>
              <a:buClr>
                <a:srgbClr val="000000"/>
              </a:buClr>
              <a:buSzPts val="1100"/>
              <a:buFont typeface="Arial"/>
              <a:buNone/>
            </a:pPr>
            <a:r>
              <a:rPr lang="en" sz="1400" b="1" i="0" u="none" strike="noStrike" cap="none" dirty="0">
                <a:solidFill>
                  <a:srgbClr val="253746"/>
                </a:solidFill>
                <a:latin typeface="Inter"/>
                <a:ea typeface="Inter"/>
                <a:cs typeface="Inter"/>
                <a:sym typeface="Inter"/>
              </a:rPr>
              <a:t>Website</a:t>
            </a:r>
            <a:endParaRPr sz="1400" b="1" i="0" u="none" strike="noStrike" cap="none" dirty="0">
              <a:solidFill>
                <a:srgbClr val="253746"/>
              </a:solidFill>
              <a:latin typeface="Inter"/>
              <a:ea typeface="Inter"/>
              <a:cs typeface="Inter"/>
              <a:sym typeface="Inter"/>
            </a:endParaRPr>
          </a:p>
          <a:p>
            <a:pPr marL="0" marR="0" lvl="0" indent="0" algn="l" rtl="0">
              <a:lnSpc>
                <a:spcPct val="100000"/>
              </a:lnSpc>
              <a:spcBef>
                <a:spcPts val="600"/>
              </a:spcBef>
              <a:spcAft>
                <a:spcPts val="0"/>
              </a:spcAft>
              <a:buClr>
                <a:srgbClr val="000000"/>
              </a:buClr>
              <a:buSzPts val="900"/>
              <a:buFont typeface="Arial"/>
              <a:buNone/>
            </a:pPr>
            <a:r>
              <a:rPr lang="en" sz="900" b="1" i="0" u="none" strike="noStrike" cap="none" dirty="0">
                <a:solidFill>
                  <a:srgbClr val="C8102E"/>
                </a:solidFill>
                <a:latin typeface="Inter"/>
                <a:ea typeface="Inter"/>
                <a:cs typeface="Inter"/>
                <a:sym typeface="Inter"/>
              </a:rPr>
              <a:t>––––</a:t>
            </a:r>
            <a:endParaRPr sz="900" b="1" i="0" u="none" strike="noStrike" cap="none" dirty="0">
              <a:solidFill>
                <a:srgbClr val="C8102E"/>
              </a:solidFill>
              <a:latin typeface="Inter"/>
              <a:ea typeface="Inter"/>
              <a:cs typeface="Inter"/>
              <a:sym typeface="Inter"/>
            </a:endParaRPr>
          </a:p>
          <a:p>
            <a:pPr marL="0" marR="0" lvl="0" indent="0" algn="l" rtl="0">
              <a:lnSpc>
                <a:spcPct val="115000"/>
              </a:lnSpc>
              <a:spcBef>
                <a:spcPts val="600"/>
              </a:spcBef>
              <a:spcAft>
                <a:spcPts val="0"/>
              </a:spcAft>
              <a:buClr>
                <a:srgbClr val="000000"/>
              </a:buClr>
              <a:buSzPts val="1000"/>
              <a:buFont typeface="Arial"/>
              <a:buNone/>
            </a:pPr>
            <a:r>
              <a:rPr lang="en" sz="1000" b="0" i="0" u="none" strike="noStrike" cap="none" dirty="0">
                <a:solidFill>
                  <a:srgbClr val="253746"/>
                </a:solidFill>
                <a:latin typeface="Inter"/>
                <a:ea typeface="Inter"/>
                <a:cs typeface="Inter"/>
                <a:sym typeface="Inter"/>
              </a:rPr>
              <a:t>www.wexinc.com</a:t>
            </a:r>
            <a:endParaRPr sz="1400" b="0" i="0" u="none" strike="noStrike" cap="none" dirty="0">
              <a:solidFill>
                <a:srgbClr val="000000"/>
              </a:solidFill>
              <a:latin typeface="Arial"/>
              <a:ea typeface="Arial"/>
              <a:cs typeface="Arial"/>
              <a:sym typeface="Arial"/>
            </a:endParaRPr>
          </a:p>
        </p:txBody>
      </p:sp>
      <p:sp>
        <p:nvSpPr>
          <p:cNvPr id="37" name="Google Shape;7240;g3058893a927_0_0">
            <a:extLst>
              <a:ext uri="{FF2B5EF4-FFF2-40B4-BE49-F238E27FC236}">
                <a16:creationId xmlns:a16="http://schemas.microsoft.com/office/drawing/2014/main" id="{4F556F4B-A5DF-474C-AA92-2DA1863550E1}"/>
              </a:ext>
            </a:extLst>
          </p:cNvPr>
          <p:cNvSpPr/>
          <p:nvPr/>
        </p:nvSpPr>
        <p:spPr>
          <a:xfrm>
            <a:off x="2297654" y="1727480"/>
            <a:ext cx="1307400" cy="1307400"/>
          </a:xfrm>
          <a:prstGeom prst="ellipse">
            <a:avLst/>
          </a:prstGeom>
          <a:solidFill>
            <a:srgbClr val="00C7B1"/>
          </a:solidFill>
          <a:ln>
            <a:noFill/>
          </a:ln>
        </p:spPr>
        <p:txBody>
          <a:bodyPr spcFirstLastPara="1" wrap="square" lIns="68550" tIns="34275" rIns="68550" bIns="34275" anchor="ctr" anchorCtr="0">
            <a:noAutofit/>
          </a:bodyPr>
          <a:lstStyle/>
          <a:p>
            <a:pPr marL="0" marR="0" lvl="0" indent="0" algn="ctr" rtl="0">
              <a:lnSpc>
                <a:spcPct val="100000"/>
              </a:lnSpc>
              <a:spcBef>
                <a:spcPts val="0"/>
              </a:spcBef>
              <a:spcAft>
                <a:spcPts val="0"/>
              </a:spcAft>
              <a:buClr>
                <a:srgbClr val="000000"/>
              </a:buClr>
              <a:buSzPts val="1100"/>
              <a:buFont typeface="Arial"/>
              <a:buNone/>
            </a:pPr>
            <a:endParaRPr sz="1100" b="0" i="0" u="none" strike="noStrike" cap="none">
              <a:solidFill>
                <a:srgbClr val="FFFFFF"/>
              </a:solidFill>
              <a:latin typeface="Arial"/>
              <a:ea typeface="Arial"/>
              <a:cs typeface="Arial"/>
              <a:sym typeface="Arial"/>
            </a:endParaRPr>
          </a:p>
        </p:txBody>
      </p:sp>
      <p:sp>
        <p:nvSpPr>
          <p:cNvPr id="38" name="Google Shape;7241;g3058893a927_0_0">
            <a:extLst>
              <a:ext uri="{FF2B5EF4-FFF2-40B4-BE49-F238E27FC236}">
                <a16:creationId xmlns:a16="http://schemas.microsoft.com/office/drawing/2014/main" id="{8024B133-E3F6-4597-8FFE-C888B58087DD}"/>
              </a:ext>
            </a:extLst>
          </p:cNvPr>
          <p:cNvSpPr/>
          <p:nvPr/>
        </p:nvSpPr>
        <p:spPr>
          <a:xfrm>
            <a:off x="5362171" y="1685405"/>
            <a:ext cx="1307400" cy="1307400"/>
          </a:xfrm>
          <a:prstGeom prst="ellipse">
            <a:avLst/>
          </a:prstGeom>
          <a:solidFill>
            <a:srgbClr val="FFBF3F"/>
          </a:solidFill>
          <a:ln>
            <a:noFill/>
          </a:ln>
        </p:spPr>
        <p:txBody>
          <a:bodyPr spcFirstLastPara="1" wrap="square" lIns="68550" tIns="34275" rIns="68550" bIns="34275" anchor="ctr" anchorCtr="0">
            <a:noAutofit/>
          </a:bodyPr>
          <a:lstStyle/>
          <a:p>
            <a:pPr marL="0" marR="0" lvl="0" indent="0" algn="ctr" rtl="0">
              <a:lnSpc>
                <a:spcPct val="100000"/>
              </a:lnSpc>
              <a:spcBef>
                <a:spcPts val="0"/>
              </a:spcBef>
              <a:spcAft>
                <a:spcPts val="0"/>
              </a:spcAft>
              <a:buClr>
                <a:srgbClr val="000000"/>
              </a:buClr>
              <a:buSzPts val="1100"/>
              <a:buFont typeface="Arial"/>
              <a:buNone/>
            </a:pPr>
            <a:endParaRPr sz="1100" b="0" i="0" u="none" strike="noStrike" cap="none">
              <a:solidFill>
                <a:srgbClr val="FFFFFF"/>
              </a:solidFill>
              <a:latin typeface="Arial"/>
              <a:ea typeface="Arial"/>
              <a:cs typeface="Arial"/>
              <a:sym typeface="Arial"/>
            </a:endParaRPr>
          </a:p>
        </p:txBody>
      </p:sp>
      <p:grpSp>
        <p:nvGrpSpPr>
          <p:cNvPr id="39" name="Google Shape;7242;g3058893a927_0_0">
            <a:extLst>
              <a:ext uri="{FF2B5EF4-FFF2-40B4-BE49-F238E27FC236}">
                <a16:creationId xmlns:a16="http://schemas.microsoft.com/office/drawing/2014/main" id="{74DACA60-BDF8-4FA0-AC2D-DFF9A32D8F4D}"/>
              </a:ext>
            </a:extLst>
          </p:cNvPr>
          <p:cNvGrpSpPr/>
          <p:nvPr/>
        </p:nvGrpSpPr>
        <p:grpSpPr>
          <a:xfrm>
            <a:off x="5699342" y="1998384"/>
            <a:ext cx="632930" cy="681331"/>
            <a:chOff x="259050" y="664600"/>
            <a:chExt cx="91725" cy="101375"/>
          </a:xfrm>
        </p:grpSpPr>
        <p:sp>
          <p:nvSpPr>
            <p:cNvPr id="40" name="Google Shape;7243;g3058893a927_0_0">
              <a:extLst>
                <a:ext uri="{FF2B5EF4-FFF2-40B4-BE49-F238E27FC236}">
                  <a16:creationId xmlns:a16="http://schemas.microsoft.com/office/drawing/2014/main" id="{F0FEEF52-02D9-42CD-B11D-078830E1665E}"/>
                </a:ext>
              </a:extLst>
            </p:cNvPr>
            <p:cNvSpPr/>
            <p:nvPr/>
          </p:nvSpPr>
          <p:spPr>
            <a:xfrm>
              <a:off x="318100" y="730350"/>
              <a:ext cx="31425" cy="35625"/>
            </a:xfrm>
            <a:custGeom>
              <a:avLst/>
              <a:gdLst/>
              <a:ahLst/>
              <a:cxnLst/>
              <a:rect l="l" t="t" r="r" b="b"/>
              <a:pathLst>
                <a:path w="1257" h="1425" extrusionOk="0">
                  <a:moveTo>
                    <a:pt x="51" y="0"/>
                  </a:moveTo>
                  <a:lnTo>
                    <a:pt x="17" y="34"/>
                  </a:lnTo>
                  <a:lnTo>
                    <a:pt x="0" y="67"/>
                  </a:lnTo>
                  <a:lnTo>
                    <a:pt x="0" y="101"/>
                  </a:lnTo>
                  <a:lnTo>
                    <a:pt x="17" y="134"/>
                  </a:lnTo>
                  <a:lnTo>
                    <a:pt x="34" y="168"/>
                  </a:lnTo>
                  <a:lnTo>
                    <a:pt x="67" y="185"/>
                  </a:lnTo>
                  <a:lnTo>
                    <a:pt x="285" y="268"/>
                  </a:lnTo>
                  <a:lnTo>
                    <a:pt x="486" y="369"/>
                  </a:lnTo>
                  <a:lnTo>
                    <a:pt x="654" y="503"/>
                  </a:lnTo>
                  <a:lnTo>
                    <a:pt x="788" y="637"/>
                  </a:lnTo>
                  <a:lnTo>
                    <a:pt x="905" y="804"/>
                  </a:lnTo>
                  <a:lnTo>
                    <a:pt x="989" y="972"/>
                  </a:lnTo>
                  <a:lnTo>
                    <a:pt x="1039" y="1139"/>
                  </a:lnTo>
                  <a:lnTo>
                    <a:pt x="1056" y="1324"/>
                  </a:lnTo>
                  <a:lnTo>
                    <a:pt x="1072" y="1374"/>
                  </a:lnTo>
                  <a:lnTo>
                    <a:pt x="1089" y="1407"/>
                  </a:lnTo>
                  <a:lnTo>
                    <a:pt x="1123" y="1424"/>
                  </a:lnTo>
                  <a:lnTo>
                    <a:pt x="1206" y="1424"/>
                  </a:lnTo>
                  <a:lnTo>
                    <a:pt x="1240" y="1407"/>
                  </a:lnTo>
                  <a:lnTo>
                    <a:pt x="1257" y="1374"/>
                  </a:lnTo>
                  <a:lnTo>
                    <a:pt x="1257" y="1324"/>
                  </a:lnTo>
                  <a:lnTo>
                    <a:pt x="1257" y="1223"/>
                  </a:lnTo>
                  <a:lnTo>
                    <a:pt x="1240" y="1106"/>
                  </a:lnTo>
                  <a:lnTo>
                    <a:pt x="1190" y="905"/>
                  </a:lnTo>
                  <a:lnTo>
                    <a:pt x="1089" y="704"/>
                  </a:lnTo>
                  <a:lnTo>
                    <a:pt x="955" y="520"/>
                  </a:lnTo>
                  <a:lnTo>
                    <a:pt x="788" y="352"/>
                  </a:lnTo>
                  <a:lnTo>
                    <a:pt x="603" y="218"/>
                  </a:lnTo>
                  <a:lnTo>
                    <a:pt x="369" y="101"/>
                  </a:lnTo>
                  <a:lnTo>
                    <a:pt x="134"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 name="Google Shape;7244;g3058893a927_0_0">
              <a:extLst>
                <a:ext uri="{FF2B5EF4-FFF2-40B4-BE49-F238E27FC236}">
                  <a16:creationId xmlns:a16="http://schemas.microsoft.com/office/drawing/2014/main" id="{BEAC30CB-9719-4589-A63C-5AD8B6C692CB}"/>
                </a:ext>
              </a:extLst>
            </p:cNvPr>
            <p:cNvSpPr/>
            <p:nvPr/>
          </p:nvSpPr>
          <p:spPr>
            <a:xfrm>
              <a:off x="261150" y="730350"/>
              <a:ext cx="31000" cy="35625"/>
            </a:xfrm>
            <a:custGeom>
              <a:avLst/>
              <a:gdLst/>
              <a:ahLst/>
              <a:cxnLst/>
              <a:rect l="l" t="t" r="r" b="b"/>
              <a:pathLst>
                <a:path w="1240" h="1425" extrusionOk="0">
                  <a:moveTo>
                    <a:pt x="1106" y="0"/>
                  </a:moveTo>
                  <a:lnTo>
                    <a:pt x="871" y="101"/>
                  </a:lnTo>
                  <a:lnTo>
                    <a:pt x="654" y="218"/>
                  </a:lnTo>
                  <a:lnTo>
                    <a:pt x="453" y="369"/>
                  </a:lnTo>
                  <a:lnTo>
                    <a:pt x="302" y="520"/>
                  </a:lnTo>
                  <a:lnTo>
                    <a:pt x="168" y="704"/>
                  </a:lnTo>
                  <a:lnTo>
                    <a:pt x="67" y="905"/>
                  </a:lnTo>
                  <a:lnTo>
                    <a:pt x="17" y="1106"/>
                  </a:lnTo>
                  <a:lnTo>
                    <a:pt x="0" y="1223"/>
                  </a:lnTo>
                  <a:lnTo>
                    <a:pt x="0" y="1324"/>
                  </a:lnTo>
                  <a:lnTo>
                    <a:pt x="0" y="1374"/>
                  </a:lnTo>
                  <a:lnTo>
                    <a:pt x="17" y="1407"/>
                  </a:lnTo>
                  <a:lnTo>
                    <a:pt x="51" y="1424"/>
                  </a:lnTo>
                  <a:lnTo>
                    <a:pt x="134" y="1424"/>
                  </a:lnTo>
                  <a:lnTo>
                    <a:pt x="168" y="1407"/>
                  </a:lnTo>
                  <a:lnTo>
                    <a:pt x="185" y="1374"/>
                  </a:lnTo>
                  <a:lnTo>
                    <a:pt x="201" y="1324"/>
                  </a:lnTo>
                  <a:lnTo>
                    <a:pt x="218" y="1139"/>
                  </a:lnTo>
                  <a:lnTo>
                    <a:pt x="268" y="972"/>
                  </a:lnTo>
                  <a:lnTo>
                    <a:pt x="352" y="804"/>
                  </a:lnTo>
                  <a:lnTo>
                    <a:pt x="469" y="654"/>
                  </a:lnTo>
                  <a:lnTo>
                    <a:pt x="603" y="503"/>
                  </a:lnTo>
                  <a:lnTo>
                    <a:pt x="771" y="386"/>
                  </a:lnTo>
                  <a:lnTo>
                    <a:pt x="955" y="285"/>
                  </a:lnTo>
                  <a:lnTo>
                    <a:pt x="1173" y="201"/>
                  </a:lnTo>
                  <a:lnTo>
                    <a:pt x="1206" y="185"/>
                  </a:lnTo>
                  <a:lnTo>
                    <a:pt x="1240" y="151"/>
                  </a:lnTo>
                  <a:lnTo>
                    <a:pt x="1240" y="118"/>
                  </a:lnTo>
                  <a:lnTo>
                    <a:pt x="1240" y="67"/>
                  </a:lnTo>
                  <a:lnTo>
                    <a:pt x="1223" y="34"/>
                  </a:lnTo>
                  <a:lnTo>
                    <a:pt x="1190" y="17"/>
                  </a:lnTo>
                  <a:lnTo>
                    <a:pt x="1156"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 name="Google Shape;7245;g3058893a927_0_0">
              <a:extLst>
                <a:ext uri="{FF2B5EF4-FFF2-40B4-BE49-F238E27FC236}">
                  <a16:creationId xmlns:a16="http://schemas.microsoft.com/office/drawing/2014/main" id="{8E2ED207-A448-4717-8306-2B3FF8A1D40E}"/>
                </a:ext>
              </a:extLst>
            </p:cNvPr>
            <p:cNvSpPr/>
            <p:nvPr/>
          </p:nvSpPr>
          <p:spPr>
            <a:xfrm>
              <a:off x="273700" y="677175"/>
              <a:ext cx="62850" cy="62400"/>
            </a:xfrm>
            <a:custGeom>
              <a:avLst/>
              <a:gdLst/>
              <a:ahLst/>
              <a:cxnLst/>
              <a:rect l="l" t="t" r="r" b="b"/>
              <a:pathLst>
                <a:path w="2514" h="2496" extrusionOk="0">
                  <a:moveTo>
                    <a:pt x="1358" y="201"/>
                  </a:moveTo>
                  <a:lnTo>
                    <a:pt x="1475" y="218"/>
                  </a:lnTo>
                  <a:lnTo>
                    <a:pt x="1575" y="235"/>
                  </a:lnTo>
                  <a:lnTo>
                    <a:pt x="1659" y="268"/>
                  </a:lnTo>
                  <a:lnTo>
                    <a:pt x="1843" y="369"/>
                  </a:lnTo>
                  <a:lnTo>
                    <a:pt x="1994" y="503"/>
                  </a:lnTo>
                  <a:lnTo>
                    <a:pt x="2128" y="653"/>
                  </a:lnTo>
                  <a:lnTo>
                    <a:pt x="2229" y="838"/>
                  </a:lnTo>
                  <a:lnTo>
                    <a:pt x="2262" y="938"/>
                  </a:lnTo>
                  <a:lnTo>
                    <a:pt x="2296" y="1039"/>
                  </a:lnTo>
                  <a:lnTo>
                    <a:pt x="2312" y="1139"/>
                  </a:lnTo>
                  <a:lnTo>
                    <a:pt x="2312" y="1256"/>
                  </a:lnTo>
                  <a:lnTo>
                    <a:pt x="2312" y="1357"/>
                  </a:lnTo>
                  <a:lnTo>
                    <a:pt x="2296" y="1457"/>
                  </a:lnTo>
                  <a:lnTo>
                    <a:pt x="2262" y="1558"/>
                  </a:lnTo>
                  <a:lnTo>
                    <a:pt x="2229" y="1658"/>
                  </a:lnTo>
                  <a:lnTo>
                    <a:pt x="2128" y="1843"/>
                  </a:lnTo>
                  <a:lnTo>
                    <a:pt x="1994" y="1993"/>
                  </a:lnTo>
                  <a:lnTo>
                    <a:pt x="1843" y="2127"/>
                  </a:lnTo>
                  <a:lnTo>
                    <a:pt x="1659" y="2228"/>
                  </a:lnTo>
                  <a:lnTo>
                    <a:pt x="1575" y="2261"/>
                  </a:lnTo>
                  <a:lnTo>
                    <a:pt x="1475" y="2278"/>
                  </a:lnTo>
                  <a:lnTo>
                    <a:pt x="1358" y="2295"/>
                  </a:lnTo>
                  <a:lnTo>
                    <a:pt x="1140" y="2295"/>
                  </a:lnTo>
                  <a:lnTo>
                    <a:pt x="1039" y="2278"/>
                  </a:lnTo>
                  <a:lnTo>
                    <a:pt x="939" y="2261"/>
                  </a:lnTo>
                  <a:lnTo>
                    <a:pt x="838" y="2228"/>
                  </a:lnTo>
                  <a:lnTo>
                    <a:pt x="671" y="2127"/>
                  </a:lnTo>
                  <a:lnTo>
                    <a:pt x="503" y="1993"/>
                  </a:lnTo>
                  <a:lnTo>
                    <a:pt x="386" y="1843"/>
                  </a:lnTo>
                  <a:lnTo>
                    <a:pt x="286" y="1658"/>
                  </a:lnTo>
                  <a:lnTo>
                    <a:pt x="252" y="1558"/>
                  </a:lnTo>
                  <a:lnTo>
                    <a:pt x="219" y="1457"/>
                  </a:lnTo>
                  <a:lnTo>
                    <a:pt x="202" y="1357"/>
                  </a:lnTo>
                  <a:lnTo>
                    <a:pt x="202" y="1256"/>
                  </a:lnTo>
                  <a:lnTo>
                    <a:pt x="202" y="1139"/>
                  </a:lnTo>
                  <a:lnTo>
                    <a:pt x="219" y="1039"/>
                  </a:lnTo>
                  <a:lnTo>
                    <a:pt x="252" y="938"/>
                  </a:lnTo>
                  <a:lnTo>
                    <a:pt x="286" y="838"/>
                  </a:lnTo>
                  <a:lnTo>
                    <a:pt x="386" y="653"/>
                  </a:lnTo>
                  <a:lnTo>
                    <a:pt x="503" y="503"/>
                  </a:lnTo>
                  <a:lnTo>
                    <a:pt x="671" y="369"/>
                  </a:lnTo>
                  <a:lnTo>
                    <a:pt x="838" y="268"/>
                  </a:lnTo>
                  <a:lnTo>
                    <a:pt x="939" y="235"/>
                  </a:lnTo>
                  <a:lnTo>
                    <a:pt x="1039" y="218"/>
                  </a:lnTo>
                  <a:lnTo>
                    <a:pt x="1140" y="201"/>
                  </a:lnTo>
                  <a:close/>
                  <a:moveTo>
                    <a:pt x="1123" y="0"/>
                  </a:moveTo>
                  <a:lnTo>
                    <a:pt x="1006" y="17"/>
                  </a:lnTo>
                  <a:lnTo>
                    <a:pt x="889" y="50"/>
                  </a:lnTo>
                  <a:lnTo>
                    <a:pt x="771" y="84"/>
                  </a:lnTo>
                  <a:lnTo>
                    <a:pt x="654" y="151"/>
                  </a:lnTo>
                  <a:lnTo>
                    <a:pt x="554" y="201"/>
                  </a:lnTo>
                  <a:lnTo>
                    <a:pt x="453" y="285"/>
                  </a:lnTo>
                  <a:lnTo>
                    <a:pt x="369" y="369"/>
                  </a:lnTo>
                  <a:lnTo>
                    <a:pt x="286" y="452"/>
                  </a:lnTo>
                  <a:lnTo>
                    <a:pt x="219" y="553"/>
                  </a:lnTo>
                  <a:lnTo>
                    <a:pt x="152" y="653"/>
                  </a:lnTo>
                  <a:lnTo>
                    <a:pt x="101" y="754"/>
                  </a:lnTo>
                  <a:lnTo>
                    <a:pt x="51" y="871"/>
                  </a:lnTo>
                  <a:lnTo>
                    <a:pt x="18" y="988"/>
                  </a:lnTo>
                  <a:lnTo>
                    <a:pt x="1" y="1122"/>
                  </a:lnTo>
                  <a:lnTo>
                    <a:pt x="1" y="1256"/>
                  </a:lnTo>
                  <a:lnTo>
                    <a:pt x="1" y="1374"/>
                  </a:lnTo>
                  <a:lnTo>
                    <a:pt x="18" y="1508"/>
                  </a:lnTo>
                  <a:lnTo>
                    <a:pt x="51" y="1625"/>
                  </a:lnTo>
                  <a:lnTo>
                    <a:pt x="101" y="1742"/>
                  </a:lnTo>
                  <a:lnTo>
                    <a:pt x="152" y="1843"/>
                  </a:lnTo>
                  <a:lnTo>
                    <a:pt x="219" y="1943"/>
                  </a:lnTo>
                  <a:lnTo>
                    <a:pt x="286" y="2044"/>
                  </a:lnTo>
                  <a:lnTo>
                    <a:pt x="369" y="2127"/>
                  </a:lnTo>
                  <a:lnTo>
                    <a:pt x="453" y="2211"/>
                  </a:lnTo>
                  <a:lnTo>
                    <a:pt x="554" y="2295"/>
                  </a:lnTo>
                  <a:lnTo>
                    <a:pt x="654" y="2345"/>
                  </a:lnTo>
                  <a:lnTo>
                    <a:pt x="771" y="2412"/>
                  </a:lnTo>
                  <a:lnTo>
                    <a:pt x="889" y="2446"/>
                  </a:lnTo>
                  <a:lnTo>
                    <a:pt x="1006" y="2479"/>
                  </a:lnTo>
                  <a:lnTo>
                    <a:pt x="1123" y="2496"/>
                  </a:lnTo>
                  <a:lnTo>
                    <a:pt x="1391" y="2496"/>
                  </a:lnTo>
                  <a:lnTo>
                    <a:pt x="1508" y="2479"/>
                  </a:lnTo>
                  <a:lnTo>
                    <a:pt x="1626" y="2446"/>
                  </a:lnTo>
                  <a:lnTo>
                    <a:pt x="1743" y="2412"/>
                  </a:lnTo>
                  <a:lnTo>
                    <a:pt x="1860" y="2345"/>
                  </a:lnTo>
                  <a:lnTo>
                    <a:pt x="1961" y="2295"/>
                  </a:lnTo>
                  <a:lnTo>
                    <a:pt x="2061" y="2211"/>
                  </a:lnTo>
                  <a:lnTo>
                    <a:pt x="2145" y="2127"/>
                  </a:lnTo>
                  <a:lnTo>
                    <a:pt x="2229" y="2044"/>
                  </a:lnTo>
                  <a:lnTo>
                    <a:pt x="2296" y="1943"/>
                  </a:lnTo>
                  <a:lnTo>
                    <a:pt x="2363" y="1843"/>
                  </a:lnTo>
                  <a:lnTo>
                    <a:pt x="2413" y="1742"/>
                  </a:lnTo>
                  <a:lnTo>
                    <a:pt x="2446" y="1625"/>
                  </a:lnTo>
                  <a:lnTo>
                    <a:pt x="2480" y="1508"/>
                  </a:lnTo>
                  <a:lnTo>
                    <a:pt x="2497" y="1374"/>
                  </a:lnTo>
                  <a:lnTo>
                    <a:pt x="2513" y="1256"/>
                  </a:lnTo>
                  <a:lnTo>
                    <a:pt x="2497" y="1122"/>
                  </a:lnTo>
                  <a:lnTo>
                    <a:pt x="2480" y="988"/>
                  </a:lnTo>
                  <a:lnTo>
                    <a:pt x="2446" y="871"/>
                  </a:lnTo>
                  <a:lnTo>
                    <a:pt x="2413" y="754"/>
                  </a:lnTo>
                  <a:lnTo>
                    <a:pt x="2363" y="653"/>
                  </a:lnTo>
                  <a:lnTo>
                    <a:pt x="2296" y="553"/>
                  </a:lnTo>
                  <a:lnTo>
                    <a:pt x="2229" y="452"/>
                  </a:lnTo>
                  <a:lnTo>
                    <a:pt x="2145" y="369"/>
                  </a:lnTo>
                  <a:lnTo>
                    <a:pt x="2061" y="285"/>
                  </a:lnTo>
                  <a:lnTo>
                    <a:pt x="1961" y="201"/>
                  </a:lnTo>
                  <a:lnTo>
                    <a:pt x="1860" y="151"/>
                  </a:lnTo>
                  <a:lnTo>
                    <a:pt x="1743" y="84"/>
                  </a:lnTo>
                  <a:lnTo>
                    <a:pt x="1626" y="50"/>
                  </a:lnTo>
                  <a:lnTo>
                    <a:pt x="1508" y="17"/>
                  </a:lnTo>
                  <a:lnTo>
                    <a:pt x="1391"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 name="Google Shape;7246;g3058893a927_0_0">
              <a:extLst>
                <a:ext uri="{FF2B5EF4-FFF2-40B4-BE49-F238E27FC236}">
                  <a16:creationId xmlns:a16="http://schemas.microsoft.com/office/drawing/2014/main" id="{C4A719E4-DF84-46E5-8C85-CB905104EFFF}"/>
                </a:ext>
              </a:extLst>
            </p:cNvPr>
            <p:cNvSpPr/>
            <p:nvPr/>
          </p:nvSpPr>
          <p:spPr>
            <a:xfrm>
              <a:off x="266175" y="664600"/>
              <a:ext cx="77900" cy="34375"/>
            </a:xfrm>
            <a:custGeom>
              <a:avLst/>
              <a:gdLst/>
              <a:ahLst/>
              <a:cxnLst/>
              <a:rect l="l" t="t" r="r" b="b"/>
              <a:pathLst>
                <a:path w="3116" h="1375" extrusionOk="0">
                  <a:moveTo>
                    <a:pt x="1391" y="1"/>
                  </a:moveTo>
                  <a:lnTo>
                    <a:pt x="1240" y="34"/>
                  </a:lnTo>
                  <a:lnTo>
                    <a:pt x="1089" y="51"/>
                  </a:lnTo>
                  <a:lnTo>
                    <a:pt x="955" y="101"/>
                  </a:lnTo>
                  <a:lnTo>
                    <a:pt x="821" y="151"/>
                  </a:lnTo>
                  <a:lnTo>
                    <a:pt x="687" y="218"/>
                  </a:lnTo>
                  <a:lnTo>
                    <a:pt x="570" y="285"/>
                  </a:lnTo>
                  <a:lnTo>
                    <a:pt x="453" y="369"/>
                  </a:lnTo>
                  <a:lnTo>
                    <a:pt x="352" y="470"/>
                  </a:lnTo>
                  <a:lnTo>
                    <a:pt x="268" y="553"/>
                  </a:lnTo>
                  <a:lnTo>
                    <a:pt x="185" y="671"/>
                  </a:lnTo>
                  <a:lnTo>
                    <a:pt x="118" y="771"/>
                  </a:lnTo>
                  <a:lnTo>
                    <a:pt x="67" y="888"/>
                  </a:lnTo>
                  <a:lnTo>
                    <a:pt x="34" y="1006"/>
                  </a:lnTo>
                  <a:lnTo>
                    <a:pt x="0" y="1140"/>
                  </a:lnTo>
                  <a:lnTo>
                    <a:pt x="0" y="1274"/>
                  </a:lnTo>
                  <a:lnTo>
                    <a:pt x="0" y="1307"/>
                  </a:lnTo>
                  <a:lnTo>
                    <a:pt x="34" y="1341"/>
                  </a:lnTo>
                  <a:lnTo>
                    <a:pt x="51" y="1357"/>
                  </a:lnTo>
                  <a:lnTo>
                    <a:pt x="101" y="1374"/>
                  </a:lnTo>
                  <a:lnTo>
                    <a:pt x="134" y="1357"/>
                  </a:lnTo>
                  <a:lnTo>
                    <a:pt x="168" y="1341"/>
                  </a:lnTo>
                  <a:lnTo>
                    <a:pt x="185" y="1307"/>
                  </a:lnTo>
                  <a:lnTo>
                    <a:pt x="201" y="1274"/>
                  </a:lnTo>
                  <a:lnTo>
                    <a:pt x="201" y="1156"/>
                  </a:lnTo>
                  <a:lnTo>
                    <a:pt x="218" y="1056"/>
                  </a:lnTo>
                  <a:lnTo>
                    <a:pt x="252" y="955"/>
                  </a:lnTo>
                  <a:lnTo>
                    <a:pt x="302" y="855"/>
                  </a:lnTo>
                  <a:lnTo>
                    <a:pt x="369" y="754"/>
                  </a:lnTo>
                  <a:lnTo>
                    <a:pt x="436" y="671"/>
                  </a:lnTo>
                  <a:lnTo>
                    <a:pt x="503" y="587"/>
                  </a:lnTo>
                  <a:lnTo>
                    <a:pt x="603" y="520"/>
                  </a:lnTo>
                  <a:lnTo>
                    <a:pt x="687" y="453"/>
                  </a:lnTo>
                  <a:lnTo>
                    <a:pt x="804" y="386"/>
                  </a:lnTo>
                  <a:lnTo>
                    <a:pt x="905" y="336"/>
                  </a:lnTo>
                  <a:lnTo>
                    <a:pt x="1022" y="285"/>
                  </a:lnTo>
                  <a:lnTo>
                    <a:pt x="1156" y="252"/>
                  </a:lnTo>
                  <a:lnTo>
                    <a:pt x="1290" y="218"/>
                  </a:lnTo>
                  <a:lnTo>
                    <a:pt x="1424" y="202"/>
                  </a:lnTo>
                  <a:lnTo>
                    <a:pt x="1692" y="202"/>
                  </a:lnTo>
                  <a:lnTo>
                    <a:pt x="1826" y="218"/>
                  </a:lnTo>
                  <a:lnTo>
                    <a:pt x="1960" y="252"/>
                  </a:lnTo>
                  <a:lnTo>
                    <a:pt x="2077" y="285"/>
                  </a:lnTo>
                  <a:lnTo>
                    <a:pt x="2195" y="336"/>
                  </a:lnTo>
                  <a:lnTo>
                    <a:pt x="2312" y="386"/>
                  </a:lnTo>
                  <a:lnTo>
                    <a:pt x="2412" y="453"/>
                  </a:lnTo>
                  <a:lnTo>
                    <a:pt x="2513" y="520"/>
                  </a:lnTo>
                  <a:lnTo>
                    <a:pt x="2597" y="587"/>
                  </a:lnTo>
                  <a:lnTo>
                    <a:pt x="2680" y="671"/>
                  </a:lnTo>
                  <a:lnTo>
                    <a:pt x="2747" y="754"/>
                  </a:lnTo>
                  <a:lnTo>
                    <a:pt x="2798" y="855"/>
                  </a:lnTo>
                  <a:lnTo>
                    <a:pt x="2848" y="955"/>
                  </a:lnTo>
                  <a:lnTo>
                    <a:pt x="2881" y="1056"/>
                  </a:lnTo>
                  <a:lnTo>
                    <a:pt x="2898" y="1156"/>
                  </a:lnTo>
                  <a:lnTo>
                    <a:pt x="2915" y="1274"/>
                  </a:lnTo>
                  <a:lnTo>
                    <a:pt x="2915" y="1307"/>
                  </a:lnTo>
                  <a:lnTo>
                    <a:pt x="2948" y="1341"/>
                  </a:lnTo>
                  <a:lnTo>
                    <a:pt x="2982" y="1357"/>
                  </a:lnTo>
                  <a:lnTo>
                    <a:pt x="3015" y="1374"/>
                  </a:lnTo>
                  <a:lnTo>
                    <a:pt x="3049" y="1357"/>
                  </a:lnTo>
                  <a:lnTo>
                    <a:pt x="3082" y="1341"/>
                  </a:lnTo>
                  <a:lnTo>
                    <a:pt x="3099" y="1307"/>
                  </a:lnTo>
                  <a:lnTo>
                    <a:pt x="3116" y="1274"/>
                  </a:lnTo>
                  <a:lnTo>
                    <a:pt x="3099" y="1140"/>
                  </a:lnTo>
                  <a:lnTo>
                    <a:pt x="3082" y="1006"/>
                  </a:lnTo>
                  <a:lnTo>
                    <a:pt x="3049" y="888"/>
                  </a:lnTo>
                  <a:lnTo>
                    <a:pt x="2999" y="771"/>
                  </a:lnTo>
                  <a:lnTo>
                    <a:pt x="2932" y="671"/>
                  </a:lnTo>
                  <a:lnTo>
                    <a:pt x="2848" y="553"/>
                  </a:lnTo>
                  <a:lnTo>
                    <a:pt x="2764" y="470"/>
                  </a:lnTo>
                  <a:lnTo>
                    <a:pt x="2664" y="369"/>
                  </a:lnTo>
                  <a:lnTo>
                    <a:pt x="2546" y="285"/>
                  </a:lnTo>
                  <a:lnTo>
                    <a:pt x="2429" y="218"/>
                  </a:lnTo>
                  <a:lnTo>
                    <a:pt x="2295" y="151"/>
                  </a:lnTo>
                  <a:lnTo>
                    <a:pt x="2161" y="101"/>
                  </a:lnTo>
                  <a:lnTo>
                    <a:pt x="2010" y="51"/>
                  </a:lnTo>
                  <a:lnTo>
                    <a:pt x="1876" y="34"/>
                  </a:lnTo>
                  <a:lnTo>
                    <a:pt x="1709"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 name="Google Shape;7247;g3058893a927_0_0">
              <a:extLst>
                <a:ext uri="{FF2B5EF4-FFF2-40B4-BE49-F238E27FC236}">
                  <a16:creationId xmlns:a16="http://schemas.microsoft.com/office/drawing/2014/main" id="{4DD3346F-B391-4794-BAB1-4F530B01470F}"/>
                </a:ext>
              </a:extLst>
            </p:cNvPr>
            <p:cNvSpPr/>
            <p:nvPr/>
          </p:nvSpPr>
          <p:spPr>
            <a:xfrm>
              <a:off x="259050" y="694750"/>
              <a:ext cx="19700" cy="21800"/>
            </a:xfrm>
            <a:custGeom>
              <a:avLst/>
              <a:gdLst/>
              <a:ahLst/>
              <a:cxnLst/>
              <a:rect l="l" t="t" r="r" b="b"/>
              <a:pathLst>
                <a:path w="788" h="872" extrusionOk="0">
                  <a:moveTo>
                    <a:pt x="453" y="202"/>
                  </a:moveTo>
                  <a:lnTo>
                    <a:pt x="503" y="218"/>
                  </a:lnTo>
                  <a:lnTo>
                    <a:pt x="553" y="235"/>
                  </a:lnTo>
                  <a:lnTo>
                    <a:pt x="570" y="285"/>
                  </a:lnTo>
                  <a:lnTo>
                    <a:pt x="587" y="319"/>
                  </a:lnTo>
                  <a:lnTo>
                    <a:pt x="587" y="553"/>
                  </a:lnTo>
                  <a:lnTo>
                    <a:pt x="570" y="604"/>
                  </a:lnTo>
                  <a:lnTo>
                    <a:pt x="553" y="637"/>
                  </a:lnTo>
                  <a:lnTo>
                    <a:pt x="503" y="671"/>
                  </a:lnTo>
                  <a:lnTo>
                    <a:pt x="285" y="671"/>
                  </a:lnTo>
                  <a:lnTo>
                    <a:pt x="235" y="637"/>
                  </a:lnTo>
                  <a:lnTo>
                    <a:pt x="218" y="604"/>
                  </a:lnTo>
                  <a:lnTo>
                    <a:pt x="202" y="553"/>
                  </a:lnTo>
                  <a:lnTo>
                    <a:pt x="202" y="319"/>
                  </a:lnTo>
                  <a:lnTo>
                    <a:pt x="218" y="285"/>
                  </a:lnTo>
                  <a:lnTo>
                    <a:pt x="235" y="235"/>
                  </a:lnTo>
                  <a:lnTo>
                    <a:pt x="285" y="218"/>
                  </a:lnTo>
                  <a:lnTo>
                    <a:pt x="336" y="202"/>
                  </a:lnTo>
                  <a:close/>
                  <a:moveTo>
                    <a:pt x="269" y="1"/>
                  </a:moveTo>
                  <a:lnTo>
                    <a:pt x="202" y="34"/>
                  </a:lnTo>
                  <a:lnTo>
                    <a:pt x="151" y="51"/>
                  </a:lnTo>
                  <a:lnTo>
                    <a:pt x="101" y="101"/>
                  </a:lnTo>
                  <a:lnTo>
                    <a:pt x="68" y="151"/>
                  </a:lnTo>
                  <a:lnTo>
                    <a:pt x="34" y="202"/>
                  </a:lnTo>
                  <a:lnTo>
                    <a:pt x="17" y="269"/>
                  </a:lnTo>
                  <a:lnTo>
                    <a:pt x="1" y="319"/>
                  </a:lnTo>
                  <a:lnTo>
                    <a:pt x="1" y="553"/>
                  </a:lnTo>
                  <a:lnTo>
                    <a:pt x="17" y="620"/>
                  </a:lnTo>
                  <a:lnTo>
                    <a:pt x="34" y="671"/>
                  </a:lnTo>
                  <a:lnTo>
                    <a:pt x="68" y="738"/>
                  </a:lnTo>
                  <a:lnTo>
                    <a:pt x="101" y="788"/>
                  </a:lnTo>
                  <a:lnTo>
                    <a:pt x="151" y="821"/>
                  </a:lnTo>
                  <a:lnTo>
                    <a:pt x="202" y="855"/>
                  </a:lnTo>
                  <a:lnTo>
                    <a:pt x="269" y="872"/>
                  </a:lnTo>
                  <a:lnTo>
                    <a:pt x="520" y="872"/>
                  </a:lnTo>
                  <a:lnTo>
                    <a:pt x="587" y="855"/>
                  </a:lnTo>
                  <a:lnTo>
                    <a:pt x="637" y="821"/>
                  </a:lnTo>
                  <a:lnTo>
                    <a:pt x="687" y="788"/>
                  </a:lnTo>
                  <a:lnTo>
                    <a:pt x="738" y="738"/>
                  </a:lnTo>
                  <a:lnTo>
                    <a:pt x="754" y="671"/>
                  </a:lnTo>
                  <a:lnTo>
                    <a:pt x="771" y="620"/>
                  </a:lnTo>
                  <a:lnTo>
                    <a:pt x="788" y="553"/>
                  </a:lnTo>
                  <a:lnTo>
                    <a:pt x="788" y="319"/>
                  </a:lnTo>
                  <a:lnTo>
                    <a:pt x="771" y="269"/>
                  </a:lnTo>
                  <a:lnTo>
                    <a:pt x="754" y="202"/>
                  </a:lnTo>
                  <a:lnTo>
                    <a:pt x="738" y="151"/>
                  </a:lnTo>
                  <a:lnTo>
                    <a:pt x="687" y="101"/>
                  </a:lnTo>
                  <a:lnTo>
                    <a:pt x="637" y="51"/>
                  </a:lnTo>
                  <a:lnTo>
                    <a:pt x="587" y="34"/>
                  </a:lnTo>
                  <a:lnTo>
                    <a:pt x="520"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 name="Google Shape;7248;g3058893a927_0_0">
              <a:extLst>
                <a:ext uri="{FF2B5EF4-FFF2-40B4-BE49-F238E27FC236}">
                  <a16:creationId xmlns:a16="http://schemas.microsoft.com/office/drawing/2014/main" id="{D9AC18B8-8682-4766-9FB9-F0238DE9E960}"/>
                </a:ext>
              </a:extLst>
            </p:cNvPr>
            <p:cNvSpPr/>
            <p:nvPr/>
          </p:nvSpPr>
          <p:spPr>
            <a:xfrm>
              <a:off x="331500" y="694750"/>
              <a:ext cx="19275" cy="21800"/>
            </a:xfrm>
            <a:custGeom>
              <a:avLst/>
              <a:gdLst/>
              <a:ahLst/>
              <a:cxnLst/>
              <a:rect l="l" t="t" r="r" b="b"/>
              <a:pathLst>
                <a:path w="771" h="872" extrusionOk="0">
                  <a:moveTo>
                    <a:pt x="453" y="202"/>
                  </a:moveTo>
                  <a:lnTo>
                    <a:pt x="503" y="218"/>
                  </a:lnTo>
                  <a:lnTo>
                    <a:pt x="536" y="235"/>
                  </a:lnTo>
                  <a:lnTo>
                    <a:pt x="570" y="285"/>
                  </a:lnTo>
                  <a:lnTo>
                    <a:pt x="570" y="319"/>
                  </a:lnTo>
                  <a:lnTo>
                    <a:pt x="570" y="553"/>
                  </a:lnTo>
                  <a:lnTo>
                    <a:pt x="570" y="604"/>
                  </a:lnTo>
                  <a:lnTo>
                    <a:pt x="536" y="637"/>
                  </a:lnTo>
                  <a:lnTo>
                    <a:pt x="503" y="671"/>
                  </a:lnTo>
                  <a:lnTo>
                    <a:pt x="268" y="671"/>
                  </a:lnTo>
                  <a:lnTo>
                    <a:pt x="235" y="637"/>
                  </a:lnTo>
                  <a:lnTo>
                    <a:pt x="201" y="604"/>
                  </a:lnTo>
                  <a:lnTo>
                    <a:pt x="201" y="553"/>
                  </a:lnTo>
                  <a:lnTo>
                    <a:pt x="201" y="319"/>
                  </a:lnTo>
                  <a:lnTo>
                    <a:pt x="201" y="285"/>
                  </a:lnTo>
                  <a:lnTo>
                    <a:pt x="235" y="235"/>
                  </a:lnTo>
                  <a:lnTo>
                    <a:pt x="268" y="218"/>
                  </a:lnTo>
                  <a:lnTo>
                    <a:pt x="319" y="202"/>
                  </a:lnTo>
                  <a:close/>
                  <a:moveTo>
                    <a:pt x="252" y="1"/>
                  </a:moveTo>
                  <a:lnTo>
                    <a:pt x="201" y="34"/>
                  </a:lnTo>
                  <a:lnTo>
                    <a:pt x="134" y="51"/>
                  </a:lnTo>
                  <a:lnTo>
                    <a:pt x="101" y="101"/>
                  </a:lnTo>
                  <a:lnTo>
                    <a:pt x="51" y="151"/>
                  </a:lnTo>
                  <a:lnTo>
                    <a:pt x="17" y="202"/>
                  </a:lnTo>
                  <a:lnTo>
                    <a:pt x="0" y="269"/>
                  </a:lnTo>
                  <a:lnTo>
                    <a:pt x="0" y="319"/>
                  </a:lnTo>
                  <a:lnTo>
                    <a:pt x="0" y="553"/>
                  </a:lnTo>
                  <a:lnTo>
                    <a:pt x="0" y="620"/>
                  </a:lnTo>
                  <a:lnTo>
                    <a:pt x="17" y="671"/>
                  </a:lnTo>
                  <a:lnTo>
                    <a:pt x="51" y="738"/>
                  </a:lnTo>
                  <a:lnTo>
                    <a:pt x="101" y="788"/>
                  </a:lnTo>
                  <a:lnTo>
                    <a:pt x="134" y="821"/>
                  </a:lnTo>
                  <a:lnTo>
                    <a:pt x="201" y="855"/>
                  </a:lnTo>
                  <a:lnTo>
                    <a:pt x="252" y="872"/>
                  </a:lnTo>
                  <a:lnTo>
                    <a:pt x="520" y="872"/>
                  </a:lnTo>
                  <a:lnTo>
                    <a:pt x="587" y="855"/>
                  </a:lnTo>
                  <a:lnTo>
                    <a:pt x="637" y="821"/>
                  </a:lnTo>
                  <a:lnTo>
                    <a:pt x="687" y="788"/>
                  </a:lnTo>
                  <a:lnTo>
                    <a:pt x="721" y="738"/>
                  </a:lnTo>
                  <a:lnTo>
                    <a:pt x="754" y="671"/>
                  </a:lnTo>
                  <a:lnTo>
                    <a:pt x="771" y="620"/>
                  </a:lnTo>
                  <a:lnTo>
                    <a:pt x="771" y="553"/>
                  </a:lnTo>
                  <a:lnTo>
                    <a:pt x="771" y="319"/>
                  </a:lnTo>
                  <a:lnTo>
                    <a:pt x="771" y="269"/>
                  </a:lnTo>
                  <a:lnTo>
                    <a:pt x="754" y="202"/>
                  </a:lnTo>
                  <a:lnTo>
                    <a:pt x="721" y="151"/>
                  </a:lnTo>
                  <a:lnTo>
                    <a:pt x="687" y="101"/>
                  </a:lnTo>
                  <a:lnTo>
                    <a:pt x="637" y="51"/>
                  </a:lnTo>
                  <a:lnTo>
                    <a:pt x="587" y="34"/>
                  </a:lnTo>
                  <a:lnTo>
                    <a:pt x="520"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 name="Google Shape;7249;g3058893a927_0_0">
              <a:extLst>
                <a:ext uri="{FF2B5EF4-FFF2-40B4-BE49-F238E27FC236}">
                  <a16:creationId xmlns:a16="http://schemas.microsoft.com/office/drawing/2014/main" id="{BBAB3F1B-E193-4634-AE49-2C54BBC59B5F}"/>
                </a:ext>
              </a:extLst>
            </p:cNvPr>
            <p:cNvSpPr/>
            <p:nvPr/>
          </p:nvSpPr>
          <p:spPr>
            <a:xfrm>
              <a:off x="303025" y="711500"/>
              <a:ext cx="40650" cy="16775"/>
            </a:xfrm>
            <a:custGeom>
              <a:avLst/>
              <a:gdLst/>
              <a:ahLst/>
              <a:cxnLst/>
              <a:rect l="l" t="t" r="r" b="b"/>
              <a:pathLst>
                <a:path w="1626" h="671" extrusionOk="0">
                  <a:moveTo>
                    <a:pt x="1525" y="1"/>
                  </a:moveTo>
                  <a:lnTo>
                    <a:pt x="1491" y="17"/>
                  </a:lnTo>
                  <a:lnTo>
                    <a:pt x="1458" y="34"/>
                  </a:lnTo>
                  <a:lnTo>
                    <a:pt x="1441" y="68"/>
                  </a:lnTo>
                  <a:lnTo>
                    <a:pt x="1424" y="101"/>
                  </a:lnTo>
                  <a:lnTo>
                    <a:pt x="1424" y="369"/>
                  </a:lnTo>
                  <a:lnTo>
                    <a:pt x="1424" y="403"/>
                  </a:lnTo>
                  <a:lnTo>
                    <a:pt x="1407" y="436"/>
                  </a:lnTo>
                  <a:lnTo>
                    <a:pt x="1357" y="470"/>
                  </a:lnTo>
                  <a:lnTo>
                    <a:pt x="201" y="470"/>
                  </a:lnTo>
                  <a:lnTo>
                    <a:pt x="201" y="269"/>
                  </a:lnTo>
                  <a:lnTo>
                    <a:pt x="185" y="218"/>
                  </a:lnTo>
                  <a:lnTo>
                    <a:pt x="168" y="185"/>
                  </a:lnTo>
                  <a:lnTo>
                    <a:pt x="134" y="168"/>
                  </a:lnTo>
                  <a:lnTo>
                    <a:pt x="51" y="168"/>
                  </a:lnTo>
                  <a:lnTo>
                    <a:pt x="17" y="185"/>
                  </a:lnTo>
                  <a:lnTo>
                    <a:pt x="0" y="218"/>
                  </a:lnTo>
                  <a:lnTo>
                    <a:pt x="0" y="269"/>
                  </a:lnTo>
                  <a:lnTo>
                    <a:pt x="0" y="570"/>
                  </a:lnTo>
                  <a:lnTo>
                    <a:pt x="0" y="620"/>
                  </a:lnTo>
                  <a:lnTo>
                    <a:pt x="17" y="637"/>
                  </a:lnTo>
                  <a:lnTo>
                    <a:pt x="51" y="671"/>
                  </a:lnTo>
                  <a:lnTo>
                    <a:pt x="1374" y="671"/>
                  </a:lnTo>
                  <a:lnTo>
                    <a:pt x="1458" y="637"/>
                  </a:lnTo>
                  <a:lnTo>
                    <a:pt x="1525" y="604"/>
                  </a:lnTo>
                  <a:lnTo>
                    <a:pt x="1575" y="553"/>
                  </a:lnTo>
                  <a:lnTo>
                    <a:pt x="1608" y="503"/>
                  </a:lnTo>
                  <a:lnTo>
                    <a:pt x="1625" y="453"/>
                  </a:lnTo>
                  <a:lnTo>
                    <a:pt x="1625" y="369"/>
                  </a:lnTo>
                  <a:lnTo>
                    <a:pt x="1625" y="101"/>
                  </a:lnTo>
                  <a:lnTo>
                    <a:pt x="1625" y="68"/>
                  </a:lnTo>
                  <a:lnTo>
                    <a:pt x="1592" y="34"/>
                  </a:lnTo>
                  <a:lnTo>
                    <a:pt x="1558" y="17"/>
                  </a:lnTo>
                  <a:lnTo>
                    <a:pt x="1525"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47" name="Google Shape;7250;g3058893a927_0_0">
            <a:extLst>
              <a:ext uri="{FF2B5EF4-FFF2-40B4-BE49-F238E27FC236}">
                <a16:creationId xmlns:a16="http://schemas.microsoft.com/office/drawing/2014/main" id="{C12223B2-2DA5-40AF-BE23-7552F88CBD52}"/>
              </a:ext>
            </a:extLst>
          </p:cNvPr>
          <p:cNvGrpSpPr/>
          <p:nvPr/>
        </p:nvGrpSpPr>
        <p:grpSpPr>
          <a:xfrm>
            <a:off x="2473357" y="2043998"/>
            <a:ext cx="956001" cy="674353"/>
            <a:chOff x="627575" y="1056975"/>
            <a:chExt cx="116425" cy="82125"/>
          </a:xfrm>
        </p:grpSpPr>
        <p:sp>
          <p:nvSpPr>
            <p:cNvPr id="48" name="Google Shape;7251;g3058893a927_0_0">
              <a:extLst>
                <a:ext uri="{FF2B5EF4-FFF2-40B4-BE49-F238E27FC236}">
                  <a16:creationId xmlns:a16="http://schemas.microsoft.com/office/drawing/2014/main" id="{B1F2802C-B614-4837-9FE6-C0679136BA75}"/>
                </a:ext>
              </a:extLst>
            </p:cNvPr>
            <p:cNvSpPr/>
            <p:nvPr/>
          </p:nvSpPr>
          <p:spPr>
            <a:xfrm>
              <a:off x="627575" y="1121900"/>
              <a:ext cx="116425" cy="17200"/>
            </a:xfrm>
            <a:custGeom>
              <a:avLst/>
              <a:gdLst/>
              <a:ahLst/>
              <a:cxnLst/>
              <a:rect l="l" t="t" r="r" b="b"/>
              <a:pathLst>
                <a:path w="4657" h="688" extrusionOk="0">
                  <a:moveTo>
                    <a:pt x="4456" y="201"/>
                  </a:moveTo>
                  <a:lnTo>
                    <a:pt x="4456" y="486"/>
                  </a:lnTo>
                  <a:lnTo>
                    <a:pt x="201" y="486"/>
                  </a:lnTo>
                  <a:lnTo>
                    <a:pt x="201" y="201"/>
                  </a:lnTo>
                  <a:close/>
                  <a:moveTo>
                    <a:pt x="101" y="0"/>
                  </a:moveTo>
                  <a:lnTo>
                    <a:pt x="50" y="17"/>
                  </a:lnTo>
                  <a:lnTo>
                    <a:pt x="17" y="34"/>
                  </a:lnTo>
                  <a:lnTo>
                    <a:pt x="0" y="67"/>
                  </a:lnTo>
                  <a:lnTo>
                    <a:pt x="0" y="101"/>
                  </a:lnTo>
                  <a:lnTo>
                    <a:pt x="0" y="587"/>
                  </a:lnTo>
                  <a:lnTo>
                    <a:pt x="0" y="620"/>
                  </a:lnTo>
                  <a:lnTo>
                    <a:pt x="17" y="654"/>
                  </a:lnTo>
                  <a:lnTo>
                    <a:pt x="50" y="670"/>
                  </a:lnTo>
                  <a:lnTo>
                    <a:pt x="101" y="687"/>
                  </a:lnTo>
                  <a:lnTo>
                    <a:pt x="4556" y="687"/>
                  </a:lnTo>
                  <a:lnTo>
                    <a:pt x="4607" y="670"/>
                  </a:lnTo>
                  <a:lnTo>
                    <a:pt x="4640" y="654"/>
                  </a:lnTo>
                  <a:lnTo>
                    <a:pt x="4657" y="620"/>
                  </a:lnTo>
                  <a:lnTo>
                    <a:pt x="4657" y="587"/>
                  </a:lnTo>
                  <a:lnTo>
                    <a:pt x="4657" y="101"/>
                  </a:lnTo>
                  <a:lnTo>
                    <a:pt x="4657" y="67"/>
                  </a:lnTo>
                  <a:lnTo>
                    <a:pt x="4640" y="34"/>
                  </a:lnTo>
                  <a:lnTo>
                    <a:pt x="4607" y="17"/>
                  </a:lnTo>
                  <a:lnTo>
                    <a:pt x="4556"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 name="Google Shape;7252;g3058893a927_0_0">
              <a:extLst>
                <a:ext uri="{FF2B5EF4-FFF2-40B4-BE49-F238E27FC236}">
                  <a16:creationId xmlns:a16="http://schemas.microsoft.com/office/drawing/2014/main" id="{C411D5BA-26E2-41BB-AA64-A7FAC9E8C763}"/>
                </a:ext>
              </a:extLst>
            </p:cNvPr>
            <p:cNvSpPr/>
            <p:nvPr/>
          </p:nvSpPr>
          <p:spPr>
            <a:xfrm>
              <a:off x="635525" y="1056975"/>
              <a:ext cx="101375" cy="69975"/>
            </a:xfrm>
            <a:custGeom>
              <a:avLst/>
              <a:gdLst/>
              <a:ahLst/>
              <a:cxnLst/>
              <a:rect l="l" t="t" r="r" b="b"/>
              <a:pathLst>
                <a:path w="4055" h="2799" extrusionOk="0">
                  <a:moveTo>
                    <a:pt x="3853" y="202"/>
                  </a:moveTo>
                  <a:lnTo>
                    <a:pt x="3853" y="2597"/>
                  </a:lnTo>
                  <a:lnTo>
                    <a:pt x="201" y="2597"/>
                  </a:lnTo>
                  <a:lnTo>
                    <a:pt x="201" y="202"/>
                  </a:lnTo>
                  <a:close/>
                  <a:moveTo>
                    <a:pt x="101" y="1"/>
                  </a:moveTo>
                  <a:lnTo>
                    <a:pt x="51" y="18"/>
                  </a:lnTo>
                  <a:lnTo>
                    <a:pt x="17" y="34"/>
                  </a:lnTo>
                  <a:lnTo>
                    <a:pt x="0" y="68"/>
                  </a:lnTo>
                  <a:lnTo>
                    <a:pt x="0" y="101"/>
                  </a:lnTo>
                  <a:lnTo>
                    <a:pt x="0" y="2698"/>
                  </a:lnTo>
                  <a:lnTo>
                    <a:pt x="0" y="2748"/>
                  </a:lnTo>
                  <a:lnTo>
                    <a:pt x="17" y="2782"/>
                  </a:lnTo>
                  <a:lnTo>
                    <a:pt x="51" y="2798"/>
                  </a:lnTo>
                  <a:lnTo>
                    <a:pt x="3987" y="2798"/>
                  </a:lnTo>
                  <a:lnTo>
                    <a:pt x="4021" y="2782"/>
                  </a:lnTo>
                  <a:lnTo>
                    <a:pt x="4054" y="2748"/>
                  </a:lnTo>
                  <a:lnTo>
                    <a:pt x="4054" y="2698"/>
                  </a:lnTo>
                  <a:lnTo>
                    <a:pt x="4054" y="101"/>
                  </a:lnTo>
                  <a:lnTo>
                    <a:pt x="4054" y="68"/>
                  </a:lnTo>
                  <a:lnTo>
                    <a:pt x="4021" y="34"/>
                  </a:lnTo>
                  <a:lnTo>
                    <a:pt x="3987" y="18"/>
                  </a:lnTo>
                  <a:lnTo>
                    <a:pt x="3954"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 name="Google Shape;7253;g3058893a927_0_0">
              <a:extLst>
                <a:ext uri="{FF2B5EF4-FFF2-40B4-BE49-F238E27FC236}">
                  <a16:creationId xmlns:a16="http://schemas.microsoft.com/office/drawing/2014/main" id="{3437A05C-6F6F-4729-9584-723E25FA7590}"/>
                </a:ext>
              </a:extLst>
            </p:cNvPr>
            <p:cNvSpPr/>
            <p:nvPr/>
          </p:nvSpPr>
          <p:spPr>
            <a:xfrm>
              <a:off x="652275" y="1074150"/>
              <a:ext cx="67450" cy="5050"/>
            </a:xfrm>
            <a:custGeom>
              <a:avLst/>
              <a:gdLst/>
              <a:ahLst/>
              <a:cxnLst/>
              <a:rect l="l" t="t" r="r" b="b"/>
              <a:pathLst>
                <a:path w="2698" h="202" extrusionOk="0">
                  <a:moveTo>
                    <a:pt x="101" y="1"/>
                  </a:moveTo>
                  <a:lnTo>
                    <a:pt x="51" y="17"/>
                  </a:lnTo>
                  <a:lnTo>
                    <a:pt x="17" y="34"/>
                  </a:lnTo>
                  <a:lnTo>
                    <a:pt x="0" y="68"/>
                  </a:lnTo>
                  <a:lnTo>
                    <a:pt x="0" y="101"/>
                  </a:lnTo>
                  <a:lnTo>
                    <a:pt x="0" y="135"/>
                  </a:lnTo>
                  <a:lnTo>
                    <a:pt x="17" y="168"/>
                  </a:lnTo>
                  <a:lnTo>
                    <a:pt x="51" y="202"/>
                  </a:lnTo>
                  <a:lnTo>
                    <a:pt x="2630" y="202"/>
                  </a:lnTo>
                  <a:lnTo>
                    <a:pt x="2664" y="168"/>
                  </a:lnTo>
                  <a:lnTo>
                    <a:pt x="2681" y="135"/>
                  </a:lnTo>
                  <a:lnTo>
                    <a:pt x="2697" y="101"/>
                  </a:lnTo>
                  <a:lnTo>
                    <a:pt x="2681" y="68"/>
                  </a:lnTo>
                  <a:lnTo>
                    <a:pt x="2664" y="34"/>
                  </a:lnTo>
                  <a:lnTo>
                    <a:pt x="2630" y="17"/>
                  </a:lnTo>
                  <a:lnTo>
                    <a:pt x="2597"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 name="Google Shape;7254;g3058893a927_0_0">
              <a:extLst>
                <a:ext uri="{FF2B5EF4-FFF2-40B4-BE49-F238E27FC236}">
                  <a16:creationId xmlns:a16="http://schemas.microsoft.com/office/drawing/2014/main" id="{6AAD9B47-E976-438E-9B93-40D822E88956}"/>
                </a:ext>
              </a:extLst>
            </p:cNvPr>
            <p:cNvSpPr/>
            <p:nvPr/>
          </p:nvSpPr>
          <p:spPr>
            <a:xfrm>
              <a:off x="652275" y="1090900"/>
              <a:ext cx="67450" cy="5050"/>
            </a:xfrm>
            <a:custGeom>
              <a:avLst/>
              <a:gdLst/>
              <a:ahLst/>
              <a:cxnLst/>
              <a:rect l="l" t="t" r="r" b="b"/>
              <a:pathLst>
                <a:path w="2698" h="202" extrusionOk="0">
                  <a:moveTo>
                    <a:pt x="51" y="1"/>
                  </a:moveTo>
                  <a:lnTo>
                    <a:pt x="17" y="18"/>
                  </a:lnTo>
                  <a:lnTo>
                    <a:pt x="0" y="51"/>
                  </a:lnTo>
                  <a:lnTo>
                    <a:pt x="0" y="101"/>
                  </a:lnTo>
                  <a:lnTo>
                    <a:pt x="0" y="135"/>
                  </a:lnTo>
                  <a:lnTo>
                    <a:pt x="17" y="168"/>
                  </a:lnTo>
                  <a:lnTo>
                    <a:pt x="51" y="185"/>
                  </a:lnTo>
                  <a:lnTo>
                    <a:pt x="101" y="202"/>
                  </a:lnTo>
                  <a:lnTo>
                    <a:pt x="2597" y="202"/>
                  </a:lnTo>
                  <a:lnTo>
                    <a:pt x="2630" y="185"/>
                  </a:lnTo>
                  <a:lnTo>
                    <a:pt x="2664" y="168"/>
                  </a:lnTo>
                  <a:lnTo>
                    <a:pt x="2681" y="135"/>
                  </a:lnTo>
                  <a:lnTo>
                    <a:pt x="2697" y="101"/>
                  </a:lnTo>
                  <a:lnTo>
                    <a:pt x="2681" y="51"/>
                  </a:lnTo>
                  <a:lnTo>
                    <a:pt x="2664" y="18"/>
                  </a:lnTo>
                  <a:lnTo>
                    <a:pt x="2630"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 name="Google Shape;7255;g3058893a927_0_0">
              <a:extLst>
                <a:ext uri="{FF2B5EF4-FFF2-40B4-BE49-F238E27FC236}">
                  <a16:creationId xmlns:a16="http://schemas.microsoft.com/office/drawing/2014/main" id="{9F276FFB-CB9F-4E39-8139-AAA256F8B362}"/>
                </a:ext>
              </a:extLst>
            </p:cNvPr>
            <p:cNvSpPr/>
            <p:nvPr/>
          </p:nvSpPr>
          <p:spPr>
            <a:xfrm>
              <a:off x="652275" y="1107650"/>
              <a:ext cx="67450" cy="5050"/>
            </a:xfrm>
            <a:custGeom>
              <a:avLst/>
              <a:gdLst/>
              <a:ahLst/>
              <a:cxnLst/>
              <a:rect l="l" t="t" r="r" b="b"/>
              <a:pathLst>
                <a:path w="2698" h="202" extrusionOk="0">
                  <a:moveTo>
                    <a:pt x="101" y="1"/>
                  </a:moveTo>
                  <a:lnTo>
                    <a:pt x="51" y="18"/>
                  </a:lnTo>
                  <a:lnTo>
                    <a:pt x="17" y="34"/>
                  </a:lnTo>
                  <a:lnTo>
                    <a:pt x="0" y="68"/>
                  </a:lnTo>
                  <a:lnTo>
                    <a:pt x="0" y="101"/>
                  </a:lnTo>
                  <a:lnTo>
                    <a:pt x="0" y="152"/>
                  </a:lnTo>
                  <a:lnTo>
                    <a:pt x="17" y="185"/>
                  </a:lnTo>
                  <a:lnTo>
                    <a:pt x="51" y="202"/>
                  </a:lnTo>
                  <a:lnTo>
                    <a:pt x="2630" y="202"/>
                  </a:lnTo>
                  <a:lnTo>
                    <a:pt x="2664" y="185"/>
                  </a:lnTo>
                  <a:lnTo>
                    <a:pt x="2681" y="152"/>
                  </a:lnTo>
                  <a:lnTo>
                    <a:pt x="2697" y="101"/>
                  </a:lnTo>
                  <a:lnTo>
                    <a:pt x="2681" y="68"/>
                  </a:lnTo>
                  <a:lnTo>
                    <a:pt x="2664" y="34"/>
                  </a:lnTo>
                  <a:lnTo>
                    <a:pt x="2630" y="18"/>
                  </a:lnTo>
                  <a:lnTo>
                    <a:pt x="2597"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Tree>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Shape 10834"/>
        <p:cNvGrpSpPr/>
        <p:nvPr/>
      </p:nvGrpSpPr>
      <p:grpSpPr>
        <a:xfrm>
          <a:off x="0" y="0"/>
          <a:ext cx="0" cy="0"/>
          <a:chOff x="0" y="0"/>
          <a:chExt cx="0" cy="0"/>
        </a:xfrm>
      </p:grpSpPr>
    </p:spTree>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Shape 10838"/>
        <p:cNvGrpSpPr/>
        <p:nvPr/>
      </p:nvGrpSpPr>
      <p:grpSpPr>
        <a:xfrm>
          <a:off x="0" y="0"/>
          <a:ext cx="0" cy="0"/>
          <a:chOff x="0" y="0"/>
          <a:chExt cx="0" cy="0"/>
        </a:xfrm>
      </p:grpSpPr>
    </p:spTree>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10365"/>
        <p:cNvGrpSpPr/>
        <p:nvPr/>
      </p:nvGrpSpPr>
      <p:grpSpPr>
        <a:xfrm>
          <a:off x="0" y="0"/>
          <a:ext cx="0" cy="0"/>
          <a:chOff x="0" y="0"/>
          <a:chExt cx="0" cy="0"/>
        </a:xfrm>
      </p:grpSpPr>
      <p:sp>
        <p:nvSpPr>
          <p:cNvPr id="10366" name="Google Shape;10366;p3"/>
          <p:cNvSpPr txBox="1">
            <a:spLocks noGrp="1"/>
          </p:cNvSpPr>
          <p:nvPr>
            <p:ph type="title"/>
          </p:nvPr>
        </p:nvSpPr>
        <p:spPr>
          <a:xfrm>
            <a:off x="244353" y="200600"/>
            <a:ext cx="8661600" cy="572700"/>
          </a:xfrm>
          <a:prstGeom prst="rect">
            <a:avLst/>
          </a:prstGeom>
          <a:noFill/>
          <a:ln>
            <a:noFill/>
          </a:ln>
        </p:spPr>
        <p:txBody>
          <a:bodyPr spcFirstLastPara="1" wrap="square" lIns="68550" tIns="34275" rIns="68550" bIns="34275" anchor="b" anchorCtr="0">
            <a:normAutofit/>
          </a:bodyPr>
          <a:lstStyle/>
          <a:p>
            <a:pPr marL="0" lvl="0" indent="0" algn="l" rtl="0">
              <a:lnSpc>
                <a:spcPct val="100000"/>
              </a:lnSpc>
              <a:spcBef>
                <a:spcPts val="0"/>
              </a:spcBef>
              <a:spcAft>
                <a:spcPts val="0"/>
              </a:spcAft>
              <a:buSzPts val="2400"/>
              <a:buNone/>
            </a:pPr>
            <a:r>
              <a:rPr lang="en"/>
              <a:t>Medical flexible spending account</a:t>
            </a:r>
            <a:endParaRPr/>
          </a:p>
        </p:txBody>
      </p:sp>
      <p:sp>
        <p:nvSpPr>
          <p:cNvPr id="10367" name="Google Shape;10367;p3"/>
          <p:cNvSpPr txBox="1"/>
          <p:nvPr/>
        </p:nvSpPr>
        <p:spPr>
          <a:xfrm>
            <a:off x="1227222" y="3250253"/>
            <a:ext cx="1720575" cy="323135"/>
          </a:xfrm>
          <a:prstGeom prst="rect">
            <a:avLst/>
          </a:prstGeom>
          <a:noFill/>
          <a:ln>
            <a:noFill/>
          </a:ln>
        </p:spPr>
        <p:txBody>
          <a:bodyPr spcFirstLastPara="1" wrap="square" lIns="68550" tIns="34275" rIns="68550" bIns="34275" anchor="t" anchorCtr="0">
            <a:spAutoFit/>
          </a:bodyPr>
          <a:lstStyle/>
          <a:p>
            <a:pPr marL="0" marR="0" lvl="0" indent="0" algn="l" rtl="0">
              <a:lnSpc>
                <a:spcPct val="100000"/>
              </a:lnSpc>
              <a:spcBef>
                <a:spcPts val="0"/>
              </a:spcBef>
              <a:spcAft>
                <a:spcPts val="0"/>
              </a:spcAft>
              <a:buClr>
                <a:srgbClr val="000000"/>
              </a:buClr>
              <a:buSzPts val="1650"/>
              <a:buFont typeface="Arial"/>
              <a:buNone/>
            </a:pPr>
            <a:r>
              <a:rPr lang="en" sz="1650" b="0" i="0" u="none" strike="noStrike" cap="none">
                <a:solidFill>
                  <a:srgbClr val="253746"/>
                </a:solidFill>
                <a:latin typeface="Inter"/>
                <a:ea typeface="Inter"/>
                <a:cs typeface="Inter"/>
                <a:sym typeface="Inter"/>
              </a:rPr>
              <a:t>Funds on day 1</a:t>
            </a:r>
            <a:endParaRPr sz="1650" b="0" i="0" u="none" strike="noStrike" cap="none">
              <a:solidFill>
                <a:srgbClr val="253746"/>
              </a:solidFill>
              <a:latin typeface="Inter"/>
              <a:ea typeface="Inter"/>
              <a:cs typeface="Inter"/>
              <a:sym typeface="Inter"/>
            </a:endParaRPr>
          </a:p>
        </p:txBody>
      </p:sp>
      <p:sp>
        <p:nvSpPr>
          <p:cNvPr id="10368" name="Google Shape;10368;p3"/>
          <p:cNvSpPr txBox="1"/>
          <p:nvPr/>
        </p:nvSpPr>
        <p:spPr>
          <a:xfrm>
            <a:off x="4063666" y="3250253"/>
            <a:ext cx="1058850" cy="323135"/>
          </a:xfrm>
          <a:prstGeom prst="rect">
            <a:avLst/>
          </a:prstGeom>
          <a:noFill/>
          <a:ln>
            <a:noFill/>
          </a:ln>
        </p:spPr>
        <p:txBody>
          <a:bodyPr spcFirstLastPara="1" wrap="square" lIns="68550" tIns="34275" rIns="68550" bIns="34275" anchor="t" anchorCtr="0">
            <a:spAutoFit/>
          </a:bodyPr>
          <a:lstStyle/>
          <a:p>
            <a:pPr marL="0" marR="0" lvl="0" indent="0" algn="l" rtl="0">
              <a:lnSpc>
                <a:spcPct val="100000"/>
              </a:lnSpc>
              <a:spcBef>
                <a:spcPts val="0"/>
              </a:spcBef>
              <a:spcAft>
                <a:spcPts val="0"/>
              </a:spcAft>
              <a:buClr>
                <a:srgbClr val="000000"/>
              </a:buClr>
              <a:buSzPts val="1650"/>
              <a:buFont typeface="Arial"/>
              <a:buNone/>
            </a:pPr>
            <a:r>
              <a:rPr lang="en" sz="1650" b="0" i="0" u="none" strike="noStrike" cap="none">
                <a:solidFill>
                  <a:srgbClr val="253746"/>
                </a:solidFill>
                <a:latin typeface="Inter"/>
                <a:ea typeface="Inter"/>
                <a:cs typeface="Inter"/>
                <a:sym typeface="Inter"/>
              </a:rPr>
              <a:t>Discount</a:t>
            </a:r>
            <a:endParaRPr sz="1650" b="0" i="0" u="none" strike="noStrike" cap="none">
              <a:solidFill>
                <a:srgbClr val="253746"/>
              </a:solidFill>
              <a:latin typeface="Inter"/>
              <a:ea typeface="Inter"/>
              <a:cs typeface="Inter"/>
              <a:sym typeface="Inter"/>
            </a:endParaRPr>
          </a:p>
        </p:txBody>
      </p:sp>
      <p:sp>
        <p:nvSpPr>
          <p:cNvPr id="10369" name="Google Shape;10369;p3"/>
          <p:cNvSpPr/>
          <p:nvPr/>
        </p:nvSpPr>
        <p:spPr>
          <a:xfrm>
            <a:off x="1237600" y="1682113"/>
            <a:ext cx="1436631" cy="1436631"/>
          </a:xfrm>
          <a:prstGeom prst="ellipse">
            <a:avLst/>
          </a:prstGeom>
          <a:solidFill>
            <a:schemeClr val="accent4"/>
          </a:solidFill>
          <a:ln>
            <a:noFill/>
          </a:ln>
        </p:spPr>
        <p:txBody>
          <a:bodyPr spcFirstLastPara="1" wrap="square" lIns="68550" tIns="34275" rIns="68550" bIns="34275" anchor="ctr" anchorCtr="0">
            <a:noAutofit/>
          </a:bodyPr>
          <a:lstStyle/>
          <a:p>
            <a:pPr marL="0" marR="0" lvl="0" indent="0" algn="ctr" rtl="0">
              <a:lnSpc>
                <a:spcPct val="100000"/>
              </a:lnSpc>
              <a:spcBef>
                <a:spcPts val="0"/>
              </a:spcBef>
              <a:spcAft>
                <a:spcPts val="0"/>
              </a:spcAft>
              <a:buClr>
                <a:srgbClr val="000000"/>
              </a:buClr>
              <a:buSzPts val="1050"/>
              <a:buFont typeface="Arial"/>
              <a:buNone/>
            </a:pPr>
            <a:endParaRPr sz="1050" b="0" i="0" u="none" strike="noStrike" cap="none">
              <a:solidFill>
                <a:srgbClr val="FFFFFF"/>
              </a:solidFill>
              <a:latin typeface="Arial"/>
              <a:ea typeface="Arial"/>
              <a:cs typeface="Arial"/>
              <a:sym typeface="Arial"/>
            </a:endParaRPr>
          </a:p>
        </p:txBody>
      </p:sp>
      <p:sp>
        <p:nvSpPr>
          <p:cNvPr id="10370" name="Google Shape;10370;p3"/>
          <p:cNvSpPr txBox="1"/>
          <p:nvPr/>
        </p:nvSpPr>
        <p:spPr>
          <a:xfrm>
            <a:off x="6367463" y="3250253"/>
            <a:ext cx="1305450" cy="323135"/>
          </a:xfrm>
          <a:prstGeom prst="rect">
            <a:avLst/>
          </a:prstGeom>
          <a:noFill/>
          <a:ln>
            <a:noFill/>
          </a:ln>
        </p:spPr>
        <p:txBody>
          <a:bodyPr spcFirstLastPara="1" wrap="square" lIns="68550" tIns="34275" rIns="68550" bIns="34275" anchor="t" anchorCtr="0">
            <a:spAutoFit/>
          </a:bodyPr>
          <a:lstStyle/>
          <a:p>
            <a:pPr marL="0" marR="0" lvl="0" indent="0" algn="l" rtl="0">
              <a:lnSpc>
                <a:spcPct val="100000"/>
              </a:lnSpc>
              <a:spcBef>
                <a:spcPts val="0"/>
              </a:spcBef>
              <a:spcAft>
                <a:spcPts val="0"/>
              </a:spcAft>
              <a:buClr>
                <a:srgbClr val="000000"/>
              </a:buClr>
              <a:buSzPts val="1650"/>
              <a:buFont typeface="Arial"/>
              <a:buNone/>
            </a:pPr>
            <a:r>
              <a:rPr lang="en" sz="1650" b="0" i="0" u="none" strike="noStrike" cap="none">
                <a:solidFill>
                  <a:srgbClr val="253746"/>
                </a:solidFill>
                <a:latin typeface="Inter"/>
                <a:ea typeface="Inter"/>
                <a:cs typeface="Inter"/>
                <a:sym typeface="Inter"/>
              </a:rPr>
              <a:t>Plan ahead</a:t>
            </a:r>
            <a:endParaRPr sz="1650" b="0" i="0" u="none" strike="noStrike" cap="none">
              <a:solidFill>
                <a:srgbClr val="253746"/>
              </a:solidFill>
              <a:latin typeface="Inter"/>
              <a:ea typeface="Inter"/>
              <a:cs typeface="Inter"/>
              <a:sym typeface="Inter"/>
            </a:endParaRPr>
          </a:p>
        </p:txBody>
      </p:sp>
      <p:pic>
        <p:nvPicPr>
          <p:cNvPr id="10371" name="Google Shape;10371;p3"/>
          <p:cNvPicPr preferRelativeResize="0"/>
          <p:nvPr/>
        </p:nvPicPr>
        <p:blipFill rotWithShape="1">
          <a:blip r:embed="rId3">
            <a:alphaModFix/>
          </a:blip>
          <a:srcRect/>
          <a:stretch/>
        </p:blipFill>
        <p:spPr>
          <a:xfrm>
            <a:off x="1307054" y="1817305"/>
            <a:ext cx="1249311" cy="1206116"/>
          </a:xfrm>
          <a:prstGeom prst="rect">
            <a:avLst/>
          </a:prstGeom>
          <a:noFill/>
          <a:ln>
            <a:noFill/>
          </a:ln>
        </p:spPr>
      </p:pic>
      <p:sp>
        <p:nvSpPr>
          <p:cNvPr id="10372" name="Google Shape;10372;p3"/>
          <p:cNvSpPr/>
          <p:nvPr/>
        </p:nvSpPr>
        <p:spPr>
          <a:xfrm>
            <a:off x="3855253" y="1682113"/>
            <a:ext cx="1436631" cy="1436631"/>
          </a:xfrm>
          <a:prstGeom prst="ellipse">
            <a:avLst/>
          </a:prstGeom>
          <a:solidFill>
            <a:schemeClr val="accent3"/>
          </a:solidFill>
          <a:ln>
            <a:noFill/>
          </a:ln>
        </p:spPr>
        <p:txBody>
          <a:bodyPr spcFirstLastPara="1" wrap="square" lIns="68550" tIns="34275" rIns="68550" bIns="34275" anchor="ctr" anchorCtr="0">
            <a:noAutofit/>
          </a:bodyPr>
          <a:lstStyle/>
          <a:p>
            <a:pPr marL="0" marR="0" lvl="0" indent="0" algn="ctr" rtl="0">
              <a:lnSpc>
                <a:spcPct val="100000"/>
              </a:lnSpc>
              <a:spcBef>
                <a:spcPts val="0"/>
              </a:spcBef>
              <a:spcAft>
                <a:spcPts val="0"/>
              </a:spcAft>
              <a:buClr>
                <a:srgbClr val="000000"/>
              </a:buClr>
              <a:buSzPts val="1050"/>
              <a:buFont typeface="Arial"/>
              <a:buNone/>
            </a:pPr>
            <a:endParaRPr sz="1050" b="0" i="0" u="none" strike="noStrike" cap="none">
              <a:solidFill>
                <a:srgbClr val="FFFFFF"/>
              </a:solidFill>
              <a:latin typeface="Arial"/>
              <a:ea typeface="Arial"/>
              <a:cs typeface="Arial"/>
              <a:sym typeface="Arial"/>
            </a:endParaRPr>
          </a:p>
        </p:txBody>
      </p:sp>
      <p:sp>
        <p:nvSpPr>
          <p:cNvPr id="10373" name="Google Shape;10373;p3"/>
          <p:cNvSpPr/>
          <p:nvPr/>
        </p:nvSpPr>
        <p:spPr>
          <a:xfrm>
            <a:off x="6279261" y="1682113"/>
            <a:ext cx="1436631" cy="1436631"/>
          </a:xfrm>
          <a:prstGeom prst="ellipse">
            <a:avLst/>
          </a:prstGeom>
          <a:solidFill>
            <a:srgbClr val="FFBF3F"/>
          </a:solidFill>
          <a:ln>
            <a:noFill/>
          </a:ln>
        </p:spPr>
        <p:txBody>
          <a:bodyPr spcFirstLastPara="1" wrap="square" lIns="68550" tIns="34275" rIns="68550" bIns="34275" anchor="ctr" anchorCtr="0">
            <a:noAutofit/>
          </a:bodyPr>
          <a:lstStyle/>
          <a:p>
            <a:pPr marL="0" marR="0" lvl="0" indent="0" algn="ctr" rtl="0">
              <a:lnSpc>
                <a:spcPct val="100000"/>
              </a:lnSpc>
              <a:spcBef>
                <a:spcPts val="0"/>
              </a:spcBef>
              <a:spcAft>
                <a:spcPts val="0"/>
              </a:spcAft>
              <a:buClr>
                <a:srgbClr val="000000"/>
              </a:buClr>
              <a:buSzPts val="1050"/>
              <a:buFont typeface="Arial"/>
              <a:buNone/>
            </a:pPr>
            <a:endParaRPr sz="1050" b="0" i="0" u="none" strike="noStrike" cap="none">
              <a:solidFill>
                <a:srgbClr val="FFFFFF"/>
              </a:solidFill>
              <a:latin typeface="Arial"/>
              <a:ea typeface="Arial"/>
              <a:cs typeface="Arial"/>
              <a:sym typeface="Arial"/>
            </a:endParaRPr>
          </a:p>
        </p:txBody>
      </p:sp>
      <p:pic>
        <p:nvPicPr>
          <p:cNvPr id="10374" name="Google Shape;10374;p3"/>
          <p:cNvPicPr preferRelativeResize="0"/>
          <p:nvPr/>
        </p:nvPicPr>
        <p:blipFill rotWithShape="1">
          <a:blip r:embed="rId4">
            <a:alphaModFix/>
          </a:blip>
          <a:srcRect/>
          <a:stretch/>
        </p:blipFill>
        <p:spPr>
          <a:xfrm>
            <a:off x="3959174" y="1799506"/>
            <a:ext cx="1255956" cy="1209440"/>
          </a:xfrm>
          <a:prstGeom prst="rect">
            <a:avLst/>
          </a:prstGeom>
          <a:noFill/>
          <a:ln>
            <a:noFill/>
          </a:ln>
        </p:spPr>
      </p:pic>
      <p:pic>
        <p:nvPicPr>
          <p:cNvPr id="10375" name="Google Shape;10375;p3"/>
          <p:cNvPicPr preferRelativeResize="0"/>
          <p:nvPr/>
        </p:nvPicPr>
        <p:blipFill rotWithShape="1">
          <a:blip r:embed="rId5">
            <a:alphaModFix/>
          </a:blip>
          <a:srcRect/>
          <a:stretch/>
        </p:blipFill>
        <p:spPr>
          <a:xfrm>
            <a:off x="6411663" y="1732822"/>
            <a:ext cx="1249311" cy="1206116"/>
          </a:xfrm>
          <a:prstGeom prst="rect">
            <a:avLst/>
          </a:prstGeom>
          <a:noFill/>
          <a:ln>
            <a:noFill/>
          </a:ln>
        </p:spPr>
      </p:pic>
    </p:spTree>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bg>
      <p:bgPr>
        <a:solidFill>
          <a:srgbClr val="F5FAFE"/>
        </a:solidFill>
        <a:effectLst/>
      </p:bgPr>
    </p:bg>
    <p:spTree>
      <p:nvGrpSpPr>
        <p:cNvPr id="1" name="Shape 10379"/>
        <p:cNvGrpSpPr/>
        <p:nvPr/>
      </p:nvGrpSpPr>
      <p:grpSpPr>
        <a:xfrm>
          <a:off x="0" y="0"/>
          <a:ext cx="0" cy="0"/>
          <a:chOff x="0" y="0"/>
          <a:chExt cx="0" cy="0"/>
        </a:xfrm>
      </p:grpSpPr>
      <p:sp>
        <p:nvSpPr>
          <p:cNvPr id="10380" name="Google Shape;10380;g28bac9ff52b_0_36"/>
          <p:cNvSpPr/>
          <p:nvPr/>
        </p:nvSpPr>
        <p:spPr>
          <a:xfrm>
            <a:off x="4079019" y="773427"/>
            <a:ext cx="3788700" cy="3788700"/>
          </a:xfrm>
          <a:prstGeom prst="ellipse">
            <a:avLst/>
          </a:prstGeom>
          <a:noFill/>
          <a:ln w="25400" cap="flat" cmpd="sng">
            <a:solidFill>
              <a:srgbClr val="7D8992"/>
            </a:solidFill>
            <a:prstDash val="solid"/>
            <a:round/>
            <a:headEnd type="none" w="sm" len="sm"/>
            <a:tailEnd type="none" w="sm" len="sm"/>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74"/>
              <a:buFont typeface="Arial"/>
              <a:buNone/>
            </a:pPr>
            <a:endParaRPr sz="1874" b="0" i="0" u="none" strike="noStrike" cap="none">
              <a:solidFill>
                <a:srgbClr val="FFFFFF"/>
              </a:solidFill>
              <a:latin typeface="Arial"/>
              <a:ea typeface="Arial"/>
              <a:cs typeface="Arial"/>
              <a:sym typeface="Arial"/>
            </a:endParaRPr>
          </a:p>
        </p:txBody>
      </p:sp>
      <p:sp>
        <p:nvSpPr>
          <p:cNvPr id="10381" name="Google Shape;10381;g28bac9ff52b_0_36"/>
          <p:cNvSpPr txBox="1">
            <a:spLocks noGrp="1"/>
          </p:cNvSpPr>
          <p:nvPr>
            <p:ph type="title"/>
          </p:nvPr>
        </p:nvSpPr>
        <p:spPr>
          <a:xfrm>
            <a:off x="845202" y="581318"/>
            <a:ext cx="4140300" cy="513300"/>
          </a:xfrm>
          <a:prstGeom prst="rect">
            <a:avLst/>
          </a:prstGeom>
          <a:noFill/>
          <a:ln>
            <a:noFill/>
          </a:ln>
        </p:spPr>
        <p:txBody>
          <a:bodyPr spcFirstLastPara="1" wrap="square" lIns="91400" tIns="91400" rIns="91400" bIns="91400" anchor="ctr" anchorCtr="0">
            <a:noAutofit/>
          </a:bodyPr>
          <a:lstStyle/>
          <a:p>
            <a:pPr marL="0" lvl="0" indent="0" algn="l" rtl="0">
              <a:lnSpc>
                <a:spcPct val="100000"/>
              </a:lnSpc>
              <a:spcBef>
                <a:spcPts val="0"/>
              </a:spcBef>
              <a:spcAft>
                <a:spcPts val="0"/>
              </a:spcAft>
              <a:buSzPts val="2400"/>
              <a:buNone/>
            </a:pPr>
            <a:r>
              <a:rPr lang="en" sz="2531"/>
              <a:t>Medical FSA covers…</a:t>
            </a:r>
            <a:endParaRPr sz="2531"/>
          </a:p>
        </p:txBody>
      </p:sp>
      <p:sp>
        <p:nvSpPr>
          <p:cNvPr id="10382" name="Google Shape;10382;g28bac9ff52b_0_36"/>
          <p:cNvSpPr/>
          <p:nvPr/>
        </p:nvSpPr>
        <p:spPr>
          <a:xfrm>
            <a:off x="2314198" y="2046161"/>
            <a:ext cx="3212100" cy="1278600"/>
          </a:xfrm>
          <a:prstGeom prst="roundRect">
            <a:avLst>
              <a:gd name="adj" fmla="val 16667"/>
            </a:avLst>
          </a:prstGeom>
          <a:solidFill>
            <a:schemeClr val="lt1"/>
          </a:solidFill>
          <a:ln>
            <a:noFill/>
          </a:ln>
          <a:effectLst>
            <a:outerShdw blurRad="342900" dist="114300" dir="5400000" algn="bl" rotWithShape="0">
              <a:schemeClr val="lt2">
                <a:alpha val="48235"/>
              </a:schemeClr>
            </a:outerShdw>
          </a:effectLst>
        </p:spPr>
        <p:txBody>
          <a:bodyPr spcFirstLastPara="1" wrap="square" lIns="91400" tIns="91400" rIns="91400" bIns="91400" anchor="ctr" anchorCtr="0">
            <a:noAutofit/>
          </a:bodyPr>
          <a:lstStyle/>
          <a:p>
            <a:pPr marL="365663" marR="182831" lvl="0" indent="0" algn="l" rtl="0">
              <a:lnSpc>
                <a:spcPct val="115000"/>
              </a:lnSpc>
              <a:spcBef>
                <a:spcPts val="0"/>
              </a:spcBef>
              <a:spcAft>
                <a:spcPts val="0"/>
              </a:spcAft>
              <a:buClr>
                <a:srgbClr val="000000"/>
              </a:buClr>
              <a:buSzPts val="1000"/>
              <a:buFont typeface="Arial"/>
              <a:buNone/>
            </a:pPr>
            <a:r>
              <a:rPr lang="en" sz="1000" b="0" i="0" u="none" strike="noStrike" cap="none">
                <a:solidFill>
                  <a:srgbClr val="7C868F"/>
                </a:solidFill>
                <a:latin typeface="Inter Medium"/>
                <a:ea typeface="Inter Medium"/>
                <a:cs typeface="Inter Medium"/>
                <a:sym typeface="Inter Medium"/>
              </a:rPr>
              <a:t>Eligible expenses include: </a:t>
            </a:r>
            <a:r>
              <a:rPr lang="en" sz="1000" b="1" i="0" u="none" strike="noStrike" cap="none">
                <a:solidFill>
                  <a:srgbClr val="D02030"/>
                </a:solidFill>
                <a:latin typeface="Inter Medium"/>
                <a:ea typeface="Inter Medium"/>
                <a:cs typeface="Inter Medium"/>
                <a:sym typeface="Inter Medium"/>
              </a:rPr>
              <a:t>medical, dental, vision, </a:t>
            </a:r>
            <a:r>
              <a:rPr lang="en" sz="1000" b="0" i="0" u="none" strike="noStrike" cap="none">
                <a:solidFill>
                  <a:srgbClr val="7C868F"/>
                </a:solidFill>
                <a:latin typeface="Inter Medium"/>
                <a:ea typeface="Inter Medium"/>
                <a:cs typeface="Inter Medium"/>
                <a:sym typeface="Inter Medium"/>
              </a:rPr>
              <a:t>and </a:t>
            </a:r>
            <a:r>
              <a:rPr lang="en" sz="1000" b="1" i="0" u="none" strike="noStrike" cap="none">
                <a:solidFill>
                  <a:srgbClr val="D02030"/>
                </a:solidFill>
                <a:latin typeface="Inter Medium"/>
                <a:ea typeface="Inter Medium"/>
                <a:cs typeface="Inter Medium"/>
                <a:sym typeface="Inter Medium"/>
              </a:rPr>
              <a:t>preventative</a:t>
            </a:r>
            <a:endParaRPr sz="1400" b="0" i="0" u="none" strike="noStrike" cap="none">
              <a:solidFill>
                <a:srgbClr val="000000"/>
              </a:solidFill>
              <a:latin typeface="Arial"/>
              <a:ea typeface="Arial"/>
              <a:cs typeface="Arial"/>
              <a:sym typeface="Arial"/>
            </a:endParaRPr>
          </a:p>
        </p:txBody>
      </p:sp>
      <p:sp>
        <p:nvSpPr>
          <p:cNvPr id="10383" name="Google Shape;10383;g28bac9ff52b_0_36"/>
          <p:cNvSpPr/>
          <p:nvPr/>
        </p:nvSpPr>
        <p:spPr>
          <a:xfrm>
            <a:off x="7417542" y="2932432"/>
            <a:ext cx="778800" cy="761700"/>
          </a:xfrm>
          <a:prstGeom prst="ellipse">
            <a:avLst/>
          </a:prstGeom>
          <a:solidFill>
            <a:schemeClr val="lt1"/>
          </a:solidFill>
          <a:ln>
            <a:noFill/>
          </a:ln>
          <a:effectLst>
            <a:outerShdw blurRad="342900" dist="114300" dir="5400000" algn="bl" rotWithShape="0">
              <a:schemeClr val="lt2">
                <a:alpha val="48235"/>
              </a:schemeClr>
            </a:outerShdw>
          </a:effectLst>
        </p:spPr>
        <p:txBody>
          <a:bodyPr spcFirstLastPara="1" wrap="square" lIns="91400" tIns="91400" rIns="91400" bIns="91400" anchor="ctr" anchorCtr="0">
            <a:noAutofit/>
          </a:bodyPr>
          <a:lstStyle/>
          <a:p>
            <a:pPr marL="365663" marR="182831" lvl="0" indent="0" algn="l" rtl="0">
              <a:lnSpc>
                <a:spcPct val="115000"/>
              </a:lnSpc>
              <a:spcBef>
                <a:spcPts val="0"/>
              </a:spcBef>
              <a:spcAft>
                <a:spcPts val="0"/>
              </a:spcAft>
              <a:buClr>
                <a:srgbClr val="000000"/>
              </a:buClr>
              <a:buSzPts val="1000"/>
              <a:buFont typeface="Arial"/>
              <a:buNone/>
            </a:pPr>
            <a:endParaRPr sz="1000" b="1" i="0" u="none" strike="noStrike" cap="none">
              <a:solidFill>
                <a:srgbClr val="D02030"/>
              </a:solidFill>
              <a:latin typeface="Inter Medium"/>
              <a:ea typeface="Inter Medium"/>
              <a:cs typeface="Inter Medium"/>
              <a:sym typeface="Inter Medium"/>
            </a:endParaRPr>
          </a:p>
        </p:txBody>
      </p:sp>
      <p:sp>
        <p:nvSpPr>
          <p:cNvPr id="10384" name="Google Shape;10384;g28bac9ff52b_0_36"/>
          <p:cNvSpPr/>
          <p:nvPr/>
        </p:nvSpPr>
        <p:spPr>
          <a:xfrm>
            <a:off x="6775625" y="3790152"/>
            <a:ext cx="778800" cy="761700"/>
          </a:xfrm>
          <a:prstGeom prst="ellipse">
            <a:avLst/>
          </a:prstGeom>
          <a:solidFill>
            <a:schemeClr val="lt1"/>
          </a:solidFill>
          <a:ln>
            <a:noFill/>
          </a:ln>
          <a:effectLst>
            <a:outerShdw blurRad="342900" dist="114300" dir="5400000" algn="bl" rotWithShape="0">
              <a:schemeClr val="lt2">
                <a:alpha val="48235"/>
              </a:schemeClr>
            </a:outerShdw>
          </a:effectLst>
        </p:spPr>
        <p:txBody>
          <a:bodyPr spcFirstLastPara="1" wrap="square" lIns="91400" tIns="91400" rIns="91400" bIns="91400" anchor="ctr" anchorCtr="0">
            <a:noAutofit/>
          </a:bodyPr>
          <a:lstStyle/>
          <a:p>
            <a:pPr marL="365663" marR="182831" lvl="0" indent="0" algn="l" rtl="0">
              <a:lnSpc>
                <a:spcPct val="115000"/>
              </a:lnSpc>
              <a:spcBef>
                <a:spcPts val="0"/>
              </a:spcBef>
              <a:spcAft>
                <a:spcPts val="0"/>
              </a:spcAft>
              <a:buClr>
                <a:srgbClr val="000000"/>
              </a:buClr>
              <a:buSzPts val="1000"/>
              <a:buFont typeface="Arial"/>
              <a:buNone/>
            </a:pPr>
            <a:endParaRPr sz="1000" b="1" i="0" u="none" strike="noStrike" cap="none">
              <a:solidFill>
                <a:srgbClr val="D02030"/>
              </a:solidFill>
              <a:latin typeface="Inter Medium"/>
              <a:ea typeface="Inter Medium"/>
              <a:cs typeface="Inter Medium"/>
              <a:sym typeface="Inter Medium"/>
            </a:endParaRPr>
          </a:p>
        </p:txBody>
      </p:sp>
      <p:sp>
        <p:nvSpPr>
          <p:cNvPr id="10385" name="Google Shape;10385;g28bac9ff52b_0_36"/>
          <p:cNvSpPr/>
          <p:nvPr/>
        </p:nvSpPr>
        <p:spPr>
          <a:xfrm>
            <a:off x="4488800" y="3763890"/>
            <a:ext cx="778800" cy="761700"/>
          </a:xfrm>
          <a:prstGeom prst="ellipse">
            <a:avLst/>
          </a:prstGeom>
          <a:solidFill>
            <a:schemeClr val="lt1"/>
          </a:solidFill>
          <a:ln>
            <a:noFill/>
          </a:ln>
          <a:effectLst>
            <a:outerShdw blurRad="342900" dist="114300" dir="5400000" algn="bl" rotWithShape="0">
              <a:schemeClr val="lt2">
                <a:alpha val="48235"/>
              </a:schemeClr>
            </a:outerShdw>
          </a:effectLst>
        </p:spPr>
        <p:txBody>
          <a:bodyPr spcFirstLastPara="1" wrap="square" lIns="91400" tIns="91400" rIns="91400" bIns="91400" anchor="ctr" anchorCtr="0">
            <a:noAutofit/>
          </a:bodyPr>
          <a:lstStyle/>
          <a:p>
            <a:pPr marL="365663" marR="182831" lvl="0" indent="0" algn="l" rtl="0">
              <a:lnSpc>
                <a:spcPct val="115000"/>
              </a:lnSpc>
              <a:spcBef>
                <a:spcPts val="0"/>
              </a:spcBef>
              <a:spcAft>
                <a:spcPts val="0"/>
              </a:spcAft>
              <a:buClr>
                <a:srgbClr val="000000"/>
              </a:buClr>
              <a:buSzPts val="1000"/>
              <a:buFont typeface="Arial"/>
              <a:buNone/>
            </a:pPr>
            <a:endParaRPr sz="1000" b="1" i="0" u="none" strike="noStrike" cap="none">
              <a:solidFill>
                <a:srgbClr val="D02030"/>
              </a:solidFill>
              <a:latin typeface="Inter Medium"/>
              <a:ea typeface="Inter Medium"/>
              <a:cs typeface="Inter Medium"/>
              <a:sym typeface="Inter Medium"/>
            </a:endParaRPr>
          </a:p>
        </p:txBody>
      </p:sp>
      <p:sp>
        <p:nvSpPr>
          <p:cNvPr id="10386" name="Google Shape;10386;g28bac9ff52b_0_36"/>
          <p:cNvSpPr/>
          <p:nvPr/>
        </p:nvSpPr>
        <p:spPr>
          <a:xfrm>
            <a:off x="5629664" y="4102225"/>
            <a:ext cx="778800" cy="761700"/>
          </a:xfrm>
          <a:prstGeom prst="ellipse">
            <a:avLst/>
          </a:prstGeom>
          <a:solidFill>
            <a:schemeClr val="lt1"/>
          </a:solidFill>
          <a:ln>
            <a:noFill/>
          </a:ln>
          <a:effectLst>
            <a:outerShdw blurRad="342900" dist="114300" dir="5400000" algn="bl" rotWithShape="0">
              <a:schemeClr val="lt2">
                <a:alpha val="48235"/>
              </a:schemeClr>
            </a:outerShdw>
          </a:effectLst>
        </p:spPr>
        <p:txBody>
          <a:bodyPr spcFirstLastPara="1" wrap="square" lIns="91400" tIns="91400" rIns="91400" bIns="91400" anchor="ctr" anchorCtr="0">
            <a:noAutofit/>
          </a:bodyPr>
          <a:lstStyle/>
          <a:p>
            <a:pPr marL="365663" marR="182831" lvl="0" indent="0" algn="l" rtl="0">
              <a:lnSpc>
                <a:spcPct val="115000"/>
              </a:lnSpc>
              <a:spcBef>
                <a:spcPts val="0"/>
              </a:spcBef>
              <a:spcAft>
                <a:spcPts val="0"/>
              </a:spcAft>
              <a:buClr>
                <a:srgbClr val="000000"/>
              </a:buClr>
              <a:buSzPts val="1000"/>
              <a:buFont typeface="Arial"/>
              <a:buNone/>
            </a:pPr>
            <a:endParaRPr sz="1000" b="1" i="0" u="none" strike="noStrike" cap="none">
              <a:solidFill>
                <a:srgbClr val="D02030"/>
              </a:solidFill>
              <a:latin typeface="Inter Medium"/>
              <a:ea typeface="Inter Medium"/>
              <a:cs typeface="Inter Medium"/>
              <a:sym typeface="Inter Medium"/>
            </a:endParaRPr>
          </a:p>
        </p:txBody>
      </p:sp>
      <p:grpSp>
        <p:nvGrpSpPr>
          <p:cNvPr id="10387" name="Google Shape;10387;g28bac9ff52b_0_36"/>
          <p:cNvGrpSpPr/>
          <p:nvPr/>
        </p:nvGrpSpPr>
        <p:grpSpPr>
          <a:xfrm>
            <a:off x="6979686" y="4031692"/>
            <a:ext cx="368813" cy="320113"/>
            <a:chOff x="2949200" y="3164650"/>
            <a:chExt cx="98450" cy="85450"/>
          </a:xfrm>
        </p:grpSpPr>
        <p:sp>
          <p:nvSpPr>
            <p:cNvPr id="10388" name="Google Shape;10388;g28bac9ff52b_0_36"/>
            <p:cNvSpPr/>
            <p:nvPr/>
          </p:nvSpPr>
          <p:spPr>
            <a:xfrm>
              <a:off x="3026275" y="3232900"/>
              <a:ext cx="17175" cy="17200"/>
            </a:xfrm>
            <a:custGeom>
              <a:avLst/>
              <a:gdLst/>
              <a:ahLst/>
              <a:cxnLst/>
              <a:rect l="l" t="t" r="r" b="b"/>
              <a:pathLst>
                <a:path w="687" h="688" extrusionOk="0">
                  <a:moveTo>
                    <a:pt x="553" y="0"/>
                  </a:moveTo>
                  <a:lnTo>
                    <a:pt x="519" y="17"/>
                  </a:lnTo>
                  <a:lnTo>
                    <a:pt x="486" y="51"/>
                  </a:lnTo>
                  <a:lnTo>
                    <a:pt x="486" y="101"/>
                  </a:lnTo>
                  <a:lnTo>
                    <a:pt x="486" y="486"/>
                  </a:lnTo>
                  <a:lnTo>
                    <a:pt x="67" y="486"/>
                  </a:lnTo>
                  <a:lnTo>
                    <a:pt x="34" y="520"/>
                  </a:lnTo>
                  <a:lnTo>
                    <a:pt x="0" y="553"/>
                  </a:lnTo>
                  <a:lnTo>
                    <a:pt x="0" y="587"/>
                  </a:lnTo>
                  <a:lnTo>
                    <a:pt x="0" y="620"/>
                  </a:lnTo>
                  <a:lnTo>
                    <a:pt x="34" y="654"/>
                  </a:lnTo>
                  <a:lnTo>
                    <a:pt x="67" y="687"/>
                  </a:lnTo>
                  <a:lnTo>
                    <a:pt x="620" y="687"/>
                  </a:lnTo>
                  <a:lnTo>
                    <a:pt x="653" y="654"/>
                  </a:lnTo>
                  <a:lnTo>
                    <a:pt x="670" y="620"/>
                  </a:lnTo>
                  <a:lnTo>
                    <a:pt x="687" y="587"/>
                  </a:lnTo>
                  <a:lnTo>
                    <a:pt x="687" y="101"/>
                  </a:lnTo>
                  <a:lnTo>
                    <a:pt x="670" y="51"/>
                  </a:lnTo>
                  <a:lnTo>
                    <a:pt x="653" y="17"/>
                  </a:lnTo>
                  <a:lnTo>
                    <a:pt x="620" y="0"/>
                  </a:lnTo>
                  <a:close/>
                </a:path>
              </a:pathLst>
            </a:custGeom>
            <a:solidFill>
              <a:srgbClr val="C8102E"/>
            </a:solidFill>
            <a:ln>
              <a:noFill/>
            </a:ln>
          </p:spPr>
          <p:txBody>
            <a:bodyPr spcFirstLastPara="1" wrap="square" lIns="64275" tIns="64275" rIns="64275" bIns="64275" anchor="ctr" anchorCtr="0">
              <a:noAutofit/>
            </a:bodyPr>
            <a:lstStyle/>
            <a:p>
              <a:pPr marL="0" marR="0" lvl="0" indent="0" algn="l" rtl="0">
                <a:lnSpc>
                  <a:spcPct val="100000"/>
                </a:lnSpc>
                <a:spcBef>
                  <a:spcPts val="0"/>
                </a:spcBef>
                <a:spcAft>
                  <a:spcPts val="0"/>
                </a:spcAft>
                <a:buClr>
                  <a:srgbClr val="000000"/>
                </a:buClr>
                <a:buSzPts val="984"/>
                <a:buFont typeface="Arial"/>
                <a:buNone/>
              </a:pPr>
              <a:endParaRPr sz="984" b="0" i="0" u="none" strike="noStrike" cap="none">
                <a:solidFill>
                  <a:srgbClr val="000000"/>
                </a:solidFill>
                <a:latin typeface="Arial"/>
                <a:ea typeface="Arial"/>
                <a:cs typeface="Arial"/>
                <a:sym typeface="Arial"/>
              </a:endParaRPr>
            </a:p>
          </p:txBody>
        </p:sp>
        <p:sp>
          <p:nvSpPr>
            <p:cNvPr id="10389" name="Google Shape;10389;g28bac9ff52b_0_36"/>
            <p:cNvSpPr/>
            <p:nvPr/>
          </p:nvSpPr>
          <p:spPr>
            <a:xfrm>
              <a:off x="3026275" y="3164650"/>
              <a:ext cx="17175" cy="17175"/>
            </a:xfrm>
            <a:custGeom>
              <a:avLst/>
              <a:gdLst/>
              <a:ahLst/>
              <a:cxnLst/>
              <a:rect l="l" t="t" r="r" b="b"/>
              <a:pathLst>
                <a:path w="687" h="687" extrusionOk="0">
                  <a:moveTo>
                    <a:pt x="101" y="0"/>
                  </a:moveTo>
                  <a:lnTo>
                    <a:pt x="67" y="17"/>
                  </a:lnTo>
                  <a:lnTo>
                    <a:pt x="34" y="34"/>
                  </a:lnTo>
                  <a:lnTo>
                    <a:pt x="0" y="67"/>
                  </a:lnTo>
                  <a:lnTo>
                    <a:pt x="0" y="101"/>
                  </a:lnTo>
                  <a:lnTo>
                    <a:pt x="0" y="151"/>
                  </a:lnTo>
                  <a:lnTo>
                    <a:pt x="34" y="184"/>
                  </a:lnTo>
                  <a:lnTo>
                    <a:pt x="67" y="201"/>
                  </a:lnTo>
                  <a:lnTo>
                    <a:pt x="486" y="201"/>
                  </a:lnTo>
                  <a:lnTo>
                    <a:pt x="486" y="586"/>
                  </a:lnTo>
                  <a:lnTo>
                    <a:pt x="486" y="637"/>
                  </a:lnTo>
                  <a:lnTo>
                    <a:pt x="519" y="670"/>
                  </a:lnTo>
                  <a:lnTo>
                    <a:pt x="553" y="687"/>
                  </a:lnTo>
                  <a:lnTo>
                    <a:pt x="620" y="687"/>
                  </a:lnTo>
                  <a:lnTo>
                    <a:pt x="653" y="670"/>
                  </a:lnTo>
                  <a:lnTo>
                    <a:pt x="670" y="637"/>
                  </a:lnTo>
                  <a:lnTo>
                    <a:pt x="687" y="586"/>
                  </a:lnTo>
                  <a:lnTo>
                    <a:pt x="687" y="101"/>
                  </a:lnTo>
                  <a:lnTo>
                    <a:pt x="670" y="67"/>
                  </a:lnTo>
                  <a:lnTo>
                    <a:pt x="653" y="34"/>
                  </a:lnTo>
                  <a:lnTo>
                    <a:pt x="620" y="17"/>
                  </a:lnTo>
                  <a:lnTo>
                    <a:pt x="586" y="0"/>
                  </a:lnTo>
                  <a:close/>
                </a:path>
              </a:pathLst>
            </a:custGeom>
            <a:solidFill>
              <a:srgbClr val="C8102E"/>
            </a:solidFill>
            <a:ln>
              <a:noFill/>
            </a:ln>
          </p:spPr>
          <p:txBody>
            <a:bodyPr spcFirstLastPara="1" wrap="square" lIns="64275" tIns="64275" rIns="64275" bIns="64275" anchor="ctr" anchorCtr="0">
              <a:noAutofit/>
            </a:bodyPr>
            <a:lstStyle/>
            <a:p>
              <a:pPr marL="0" marR="0" lvl="0" indent="0" algn="l" rtl="0">
                <a:lnSpc>
                  <a:spcPct val="100000"/>
                </a:lnSpc>
                <a:spcBef>
                  <a:spcPts val="0"/>
                </a:spcBef>
                <a:spcAft>
                  <a:spcPts val="0"/>
                </a:spcAft>
                <a:buClr>
                  <a:srgbClr val="000000"/>
                </a:buClr>
                <a:buSzPts val="984"/>
                <a:buFont typeface="Arial"/>
                <a:buNone/>
              </a:pPr>
              <a:endParaRPr sz="984" b="0" i="0" u="none" strike="noStrike" cap="none">
                <a:solidFill>
                  <a:srgbClr val="000000"/>
                </a:solidFill>
                <a:latin typeface="Arial"/>
                <a:ea typeface="Arial"/>
                <a:cs typeface="Arial"/>
                <a:sym typeface="Arial"/>
              </a:endParaRPr>
            </a:p>
          </p:txBody>
        </p:sp>
        <p:sp>
          <p:nvSpPr>
            <p:cNvPr id="10390" name="Google Shape;10390;g28bac9ff52b_0_36"/>
            <p:cNvSpPr/>
            <p:nvPr/>
          </p:nvSpPr>
          <p:spPr>
            <a:xfrm>
              <a:off x="2954225" y="3164650"/>
              <a:ext cx="17200" cy="17175"/>
            </a:xfrm>
            <a:custGeom>
              <a:avLst/>
              <a:gdLst/>
              <a:ahLst/>
              <a:cxnLst/>
              <a:rect l="l" t="t" r="r" b="b"/>
              <a:pathLst>
                <a:path w="688" h="687" extrusionOk="0">
                  <a:moveTo>
                    <a:pt x="101" y="0"/>
                  </a:moveTo>
                  <a:lnTo>
                    <a:pt x="68" y="17"/>
                  </a:lnTo>
                  <a:lnTo>
                    <a:pt x="34" y="34"/>
                  </a:lnTo>
                  <a:lnTo>
                    <a:pt x="1" y="67"/>
                  </a:lnTo>
                  <a:lnTo>
                    <a:pt x="1" y="101"/>
                  </a:lnTo>
                  <a:lnTo>
                    <a:pt x="1" y="586"/>
                  </a:lnTo>
                  <a:lnTo>
                    <a:pt x="1" y="637"/>
                  </a:lnTo>
                  <a:lnTo>
                    <a:pt x="34" y="670"/>
                  </a:lnTo>
                  <a:lnTo>
                    <a:pt x="68" y="687"/>
                  </a:lnTo>
                  <a:lnTo>
                    <a:pt x="135" y="687"/>
                  </a:lnTo>
                  <a:lnTo>
                    <a:pt x="168" y="670"/>
                  </a:lnTo>
                  <a:lnTo>
                    <a:pt x="202" y="637"/>
                  </a:lnTo>
                  <a:lnTo>
                    <a:pt x="202" y="586"/>
                  </a:lnTo>
                  <a:lnTo>
                    <a:pt x="202" y="201"/>
                  </a:lnTo>
                  <a:lnTo>
                    <a:pt x="621" y="201"/>
                  </a:lnTo>
                  <a:lnTo>
                    <a:pt x="654" y="184"/>
                  </a:lnTo>
                  <a:lnTo>
                    <a:pt x="688" y="151"/>
                  </a:lnTo>
                  <a:lnTo>
                    <a:pt x="688" y="101"/>
                  </a:lnTo>
                  <a:lnTo>
                    <a:pt x="688" y="67"/>
                  </a:lnTo>
                  <a:lnTo>
                    <a:pt x="654" y="34"/>
                  </a:lnTo>
                  <a:lnTo>
                    <a:pt x="621" y="17"/>
                  </a:lnTo>
                  <a:lnTo>
                    <a:pt x="587" y="0"/>
                  </a:lnTo>
                  <a:close/>
                </a:path>
              </a:pathLst>
            </a:custGeom>
            <a:solidFill>
              <a:srgbClr val="C8102E"/>
            </a:solidFill>
            <a:ln>
              <a:noFill/>
            </a:ln>
          </p:spPr>
          <p:txBody>
            <a:bodyPr spcFirstLastPara="1" wrap="square" lIns="64275" tIns="64275" rIns="64275" bIns="64275" anchor="ctr" anchorCtr="0">
              <a:noAutofit/>
            </a:bodyPr>
            <a:lstStyle/>
            <a:p>
              <a:pPr marL="0" marR="0" lvl="0" indent="0" algn="l" rtl="0">
                <a:lnSpc>
                  <a:spcPct val="100000"/>
                </a:lnSpc>
                <a:spcBef>
                  <a:spcPts val="0"/>
                </a:spcBef>
                <a:spcAft>
                  <a:spcPts val="0"/>
                </a:spcAft>
                <a:buClr>
                  <a:srgbClr val="000000"/>
                </a:buClr>
                <a:buSzPts val="984"/>
                <a:buFont typeface="Arial"/>
                <a:buNone/>
              </a:pPr>
              <a:endParaRPr sz="984" b="0" i="0" u="none" strike="noStrike" cap="none">
                <a:solidFill>
                  <a:srgbClr val="000000"/>
                </a:solidFill>
                <a:latin typeface="Arial"/>
                <a:ea typeface="Arial"/>
                <a:cs typeface="Arial"/>
                <a:sym typeface="Arial"/>
              </a:endParaRPr>
            </a:p>
          </p:txBody>
        </p:sp>
        <p:sp>
          <p:nvSpPr>
            <p:cNvPr id="10391" name="Google Shape;10391;g28bac9ff52b_0_36"/>
            <p:cNvSpPr/>
            <p:nvPr/>
          </p:nvSpPr>
          <p:spPr>
            <a:xfrm>
              <a:off x="2954225" y="3232900"/>
              <a:ext cx="17200" cy="17200"/>
            </a:xfrm>
            <a:custGeom>
              <a:avLst/>
              <a:gdLst/>
              <a:ahLst/>
              <a:cxnLst/>
              <a:rect l="l" t="t" r="r" b="b"/>
              <a:pathLst>
                <a:path w="688" h="688" extrusionOk="0">
                  <a:moveTo>
                    <a:pt x="68" y="0"/>
                  </a:moveTo>
                  <a:lnTo>
                    <a:pt x="34" y="17"/>
                  </a:lnTo>
                  <a:lnTo>
                    <a:pt x="1" y="51"/>
                  </a:lnTo>
                  <a:lnTo>
                    <a:pt x="1" y="101"/>
                  </a:lnTo>
                  <a:lnTo>
                    <a:pt x="1" y="587"/>
                  </a:lnTo>
                  <a:lnTo>
                    <a:pt x="1" y="620"/>
                  </a:lnTo>
                  <a:lnTo>
                    <a:pt x="34" y="654"/>
                  </a:lnTo>
                  <a:lnTo>
                    <a:pt x="68" y="687"/>
                  </a:lnTo>
                  <a:lnTo>
                    <a:pt x="621" y="687"/>
                  </a:lnTo>
                  <a:lnTo>
                    <a:pt x="654" y="654"/>
                  </a:lnTo>
                  <a:lnTo>
                    <a:pt x="688" y="620"/>
                  </a:lnTo>
                  <a:lnTo>
                    <a:pt x="688" y="587"/>
                  </a:lnTo>
                  <a:lnTo>
                    <a:pt x="688" y="553"/>
                  </a:lnTo>
                  <a:lnTo>
                    <a:pt x="654" y="520"/>
                  </a:lnTo>
                  <a:lnTo>
                    <a:pt x="621" y="486"/>
                  </a:lnTo>
                  <a:lnTo>
                    <a:pt x="202" y="486"/>
                  </a:lnTo>
                  <a:lnTo>
                    <a:pt x="202" y="101"/>
                  </a:lnTo>
                  <a:lnTo>
                    <a:pt x="202" y="51"/>
                  </a:lnTo>
                  <a:lnTo>
                    <a:pt x="168" y="17"/>
                  </a:lnTo>
                  <a:lnTo>
                    <a:pt x="135" y="0"/>
                  </a:lnTo>
                  <a:close/>
                </a:path>
              </a:pathLst>
            </a:custGeom>
            <a:solidFill>
              <a:srgbClr val="C8102E"/>
            </a:solidFill>
            <a:ln>
              <a:noFill/>
            </a:ln>
          </p:spPr>
          <p:txBody>
            <a:bodyPr spcFirstLastPara="1" wrap="square" lIns="64275" tIns="64275" rIns="64275" bIns="64275" anchor="ctr" anchorCtr="0">
              <a:noAutofit/>
            </a:bodyPr>
            <a:lstStyle/>
            <a:p>
              <a:pPr marL="0" marR="0" lvl="0" indent="0" algn="l" rtl="0">
                <a:lnSpc>
                  <a:spcPct val="100000"/>
                </a:lnSpc>
                <a:spcBef>
                  <a:spcPts val="0"/>
                </a:spcBef>
                <a:spcAft>
                  <a:spcPts val="0"/>
                </a:spcAft>
                <a:buClr>
                  <a:srgbClr val="000000"/>
                </a:buClr>
                <a:buSzPts val="984"/>
                <a:buFont typeface="Arial"/>
                <a:buNone/>
              </a:pPr>
              <a:endParaRPr sz="984" b="0" i="0" u="none" strike="noStrike" cap="none">
                <a:solidFill>
                  <a:srgbClr val="000000"/>
                </a:solidFill>
                <a:latin typeface="Arial"/>
                <a:ea typeface="Arial"/>
                <a:cs typeface="Arial"/>
                <a:sym typeface="Arial"/>
              </a:endParaRPr>
            </a:p>
          </p:txBody>
        </p:sp>
        <p:sp>
          <p:nvSpPr>
            <p:cNvPr id="10392" name="Google Shape;10392;g28bac9ff52b_0_36"/>
            <p:cNvSpPr/>
            <p:nvPr/>
          </p:nvSpPr>
          <p:spPr>
            <a:xfrm>
              <a:off x="2970150" y="3178875"/>
              <a:ext cx="56975" cy="56975"/>
            </a:xfrm>
            <a:custGeom>
              <a:avLst/>
              <a:gdLst/>
              <a:ahLst/>
              <a:cxnLst/>
              <a:rect l="l" t="t" r="r" b="b"/>
              <a:pathLst>
                <a:path w="2279" h="2279" extrusionOk="0">
                  <a:moveTo>
                    <a:pt x="1140" y="202"/>
                  </a:moveTo>
                  <a:lnTo>
                    <a:pt x="1324" y="218"/>
                  </a:lnTo>
                  <a:lnTo>
                    <a:pt x="1508" y="285"/>
                  </a:lnTo>
                  <a:lnTo>
                    <a:pt x="1659" y="369"/>
                  </a:lnTo>
                  <a:lnTo>
                    <a:pt x="1793" y="486"/>
                  </a:lnTo>
                  <a:lnTo>
                    <a:pt x="1910" y="620"/>
                  </a:lnTo>
                  <a:lnTo>
                    <a:pt x="1994" y="771"/>
                  </a:lnTo>
                  <a:lnTo>
                    <a:pt x="2044" y="955"/>
                  </a:lnTo>
                  <a:lnTo>
                    <a:pt x="2078" y="1140"/>
                  </a:lnTo>
                  <a:lnTo>
                    <a:pt x="2044" y="1324"/>
                  </a:lnTo>
                  <a:lnTo>
                    <a:pt x="1994" y="1508"/>
                  </a:lnTo>
                  <a:lnTo>
                    <a:pt x="1910" y="1659"/>
                  </a:lnTo>
                  <a:lnTo>
                    <a:pt x="1793" y="1793"/>
                  </a:lnTo>
                  <a:lnTo>
                    <a:pt x="1659" y="1910"/>
                  </a:lnTo>
                  <a:lnTo>
                    <a:pt x="1508" y="1994"/>
                  </a:lnTo>
                  <a:lnTo>
                    <a:pt x="1324" y="2061"/>
                  </a:lnTo>
                  <a:lnTo>
                    <a:pt x="1140" y="2078"/>
                  </a:lnTo>
                  <a:lnTo>
                    <a:pt x="955" y="2061"/>
                  </a:lnTo>
                  <a:lnTo>
                    <a:pt x="771" y="1994"/>
                  </a:lnTo>
                  <a:lnTo>
                    <a:pt x="620" y="1910"/>
                  </a:lnTo>
                  <a:lnTo>
                    <a:pt x="470" y="1793"/>
                  </a:lnTo>
                  <a:lnTo>
                    <a:pt x="369" y="1659"/>
                  </a:lnTo>
                  <a:lnTo>
                    <a:pt x="285" y="1508"/>
                  </a:lnTo>
                  <a:lnTo>
                    <a:pt x="218" y="1324"/>
                  </a:lnTo>
                  <a:lnTo>
                    <a:pt x="202" y="1140"/>
                  </a:lnTo>
                  <a:lnTo>
                    <a:pt x="218" y="955"/>
                  </a:lnTo>
                  <a:lnTo>
                    <a:pt x="285" y="771"/>
                  </a:lnTo>
                  <a:lnTo>
                    <a:pt x="369" y="620"/>
                  </a:lnTo>
                  <a:lnTo>
                    <a:pt x="470" y="486"/>
                  </a:lnTo>
                  <a:lnTo>
                    <a:pt x="620" y="369"/>
                  </a:lnTo>
                  <a:lnTo>
                    <a:pt x="771" y="285"/>
                  </a:lnTo>
                  <a:lnTo>
                    <a:pt x="955" y="218"/>
                  </a:lnTo>
                  <a:lnTo>
                    <a:pt x="1140" y="202"/>
                  </a:lnTo>
                  <a:close/>
                  <a:moveTo>
                    <a:pt x="1140" y="1"/>
                  </a:moveTo>
                  <a:lnTo>
                    <a:pt x="1022" y="17"/>
                  </a:lnTo>
                  <a:lnTo>
                    <a:pt x="905" y="34"/>
                  </a:lnTo>
                  <a:lnTo>
                    <a:pt x="805" y="51"/>
                  </a:lnTo>
                  <a:lnTo>
                    <a:pt x="704" y="101"/>
                  </a:lnTo>
                  <a:lnTo>
                    <a:pt x="604" y="135"/>
                  </a:lnTo>
                  <a:lnTo>
                    <a:pt x="503" y="202"/>
                  </a:lnTo>
                  <a:lnTo>
                    <a:pt x="419" y="269"/>
                  </a:lnTo>
                  <a:lnTo>
                    <a:pt x="336" y="336"/>
                  </a:lnTo>
                  <a:lnTo>
                    <a:pt x="269" y="419"/>
                  </a:lnTo>
                  <a:lnTo>
                    <a:pt x="202" y="503"/>
                  </a:lnTo>
                  <a:lnTo>
                    <a:pt x="135" y="604"/>
                  </a:lnTo>
                  <a:lnTo>
                    <a:pt x="84" y="704"/>
                  </a:lnTo>
                  <a:lnTo>
                    <a:pt x="51" y="805"/>
                  </a:lnTo>
                  <a:lnTo>
                    <a:pt x="17" y="905"/>
                  </a:lnTo>
                  <a:lnTo>
                    <a:pt x="0" y="1022"/>
                  </a:lnTo>
                  <a:lnTo>
                    <a:pt x="0" y="1140"/>
                  </a:lnTo>
                  <a:lnTo>
                    <a:pt x="0" y="1257"/>
                  </a:lnTo>
                  <a:lnTo>
                    <a:pt x="17" y="1374"/>
                  </a:lnTo>
                  <a:lnTo>
                    <a:pt x="51" y="1475"/>
                  </a:lnTo>
                  <a:lnTo>
                    <a:pt x="84" y="1575"/>
                  </a:lnTo>
                  <a:lnTo>
                    <a:pt x="135" y="1676"/>
                  </a:lnTo>
                  <a:lnTo>
                    <a:pt x="202" y="1776"/>
                  </a:lnTo>
                  <a:lnTo>
                    <a:pt x="269" y="1860"/>
                  </a:lnTo>
                  <a:lnTo>
                    <a:pt x="336" y="1944"/>
                  </a:lnTo>
                  <a:lnTo>
                    <a:pt x="419" y="2011"/>
                  </a:lnTo>
                  <a:lnTo>
                    <a:pt x="503" y="2078"/>
                  </a:lnTo>
                  <a:lnTo>
                    <a:pt x="604" y="2145"/>
                  </a:lnTo>
                  <a:lnTo>
                    <a:pt x="704" y="2178"/>
                  </a:lnTo>
                  <a:lnTo>
                    <a:pt x="805" y="2228"/>
                  </a:lnTo>
                  <a:lnTo>
                    <a:pt x="905" y="2245"/>
                  </a:lnTo>
                  <a:lnTo>
                    <a:pt x="1022" y="2262"/>
                  </a:lnTo>
                  <a:lnTo>
                    <a:pt x="1140" y="2279"/>
                  </a:lnTo>
                  <a:lnTo>
                    <a:pt x="1257" y="2262"/>
                  </a:lnTo>
                  <a:lnTo>
                    <a:pt x="1357" y="2245"/>
                  </a:lnTo>
                  <a:lnTo>
                    <a:pt x="1475" y="2228"/>
                  </a:lnTo>
                  <a:lnTo>
                    <a:pt x="1575" y="2178"/>
                  </a:lnTo>
                  <a:lnTo>
                    <a:pt x="1676" y="2145"/>
                  </a:lnTo>
                  <a:lnTo>
                    <a:pt x="1776" y="2078"/>
                  </a:lnTo>
                  <a:lnTo>
                    <a:pt x="1860" y="2011"/>
                  </a:lnTo>
                  <a:lnTo>
                    <a:pt x="1944" y="1944"/>
                  </a:lnTo>
                  <a:lnTo>
                    <a:pt x="2011" y="1860"/>
                  </a:lnTo>
                  <a:lnTo>
                    <a:pt x="2078" y="1776"/>
                  </a:lnTo>
                  <a:lnTo>
                    <a:pt x="2128" y="1676"/>
                  </a:lnTo>
                  <a:lnTo>
                    <a:pt x="2178" y="1575"/>
                  </a:lnTo>
                  <a:lnTo>
                    <a:pt x="2228" y="1475"/>
                  </a:lnTo>
                  <a:lnTo>
                    <a:pt x="2245" y="1374"/>
                  </a:lnTo>
                  <a:lnTo>
                    <a:pt x="2262" y="1257"/>
                  </a:lnTo>
                  <a:lnTo>
                    <a:pt x="2279" y="1140"/>
                  </a:lnTo>
                  <a:lnTo>
                    <a:pt x="2262" y="1022"/>
                  </a:lnTo>
                  <a:lnTo>
                    <a:pt x="2245" y="905"/>
                  </a:lnTo>
                  <a:lnTo>
                    <a:pt x="2228" y="805"/>
                  </a:lnTo>
                  <a:lnTo>
                    <a:pt x="2178" y="704"/>
                  </a:lnTo>
                  <a:lnTo>
                    <a:pt x="2128" y="604"/>
                  </a:lnTo>
                  <a:lnTo>
                    <a:pt x="2078" y="503"/>
                  </a:lnTo>
                  <a:lnTo>
                    <a:pt x="2011" y="419"/>
                  </a:lnTo>
                  <a:lnTo>
                    <a:pt x="1944" y="336"/>
                  </a:lnTo>
                  <a:lnTo>
                    <a:pt x="1860" y="269"/>
                  </a:lnTo>
                  <a:lnTo>
                    <a:pt x="1776" y="202"/>
                  </a:lnTo>
                  <a:lnTo>
                    <a:pt x="1676" y="135"/>
                  </a:lnTo>
                  <a:lnTo>
                    <a:pt x="1575" y="101"/>
                  </a:lnTo>
                  <a:lnTo>
                    <a:pt x="1475" y="51"/>
                  </a:lnTo>
                  <a:lnTo>
                    <a:pt x="1357" y="34"/>
                  </a:lnTo>
                  <a:lnTo>
                    <a:pt x="1257" y="17"/>
                  </a:lnTo>
                  <a:lnTo>
                    <a:pt x="1140" y="1"/>
                  </a:lnTo>
                  <a:close/>
                </a:path>
              </a:pathLst>
            </a:custGeom>
            <a:solidFill>
              <a:srgbClr val="C8102E"/>
            </a:solidFill>
            <a:ln>
              <a:noFill/>
            </a:ln>
          </p:spPr>
          <p:txBody>
            <a:bodyPr spcFirstLastPara="1" wrap="square" lIns="64275" tIns="64275" rIns="64275" bIns="64275" anchor="ctr" anchorCtr="0">
              <a:noAutofit/>
            </a:bodyPr>
            <a:lstStyle/>
            <a:p>
              <a:pPr marL="0" marR="0" lvl="0" indent="0" algn="l" rtl="0">
                <a:lnSpc>
                  <a:spcPct val="100000"/>
                </a:lnSpc>
                <a:spcBef>
                  <a:spcPts val="0"/>
                </a:spcBef>
                <a:spcAft>
                  <a:spcPts val="0"/>
                </a:spcAft>
                <a:buClr>
                  <a:srgbClr val="000000"/>
                </a:buClr>
                <a:buSzPts val="984"/>
                <a:buFont typeface="Arial"/>
                <a:buNone/>
              </a:pPr>
              <a:endParaRPr sz="984" b="0" i="0" u="none" strike="noStrike" cap="none">
                <a:solidFill>
                  <a:srgbClr val="000000"/>
                </a:solidFill>
                <a:latin typeface="Arial"/>
                <a:ea typeface="Arial"/>
                <a:cs typeface="Arial"/>
                <a:sym typeface="Arial"/>
              </a:endParaRPr>
            </a:p>
          </p:txBody>
        </p:sp>
        <p:sp>
          <p:nvSpPr>
            <p:cNvPr id="10393" name="Google Shape;10393;g28bac9ff52b_0_36"/>
            <p:cNvSpPr/>
            <p:nvPr/>
          </p:nvSpPr>
          <p:spPr>
            <a:xfrm>
              <a:off x="2949200" y="3178875"/>
              <a:ext cx="98450" cy="31025"/>
            </a:xfrm>
            <a:custGeom>
              <a:avLst/>
              <a:gdLst/>
              <a:ahLst/>
              <a:cxnLst/>
              <a:rect l="l" t="t" r="r" b="b"/>
              <a:pathLst>
                <a:path w="3938" h="1241" extrusionOk="0">
                  <a:moveTo>
                    <a:pt x="1978" y="1"/>
                  </a:moveTo>
                  <a:lnTo>
                    <a:pt x="1676" y="17"/>
                  </a:lnTo>
                  <a:lnTo>
                    <a:pt x="1391" y="84"/>
                  </a:lnTo>
                  <a:lnTo>
                    <a:pt x="1123" y="168"/>
                  </a:lnTo>
                  <a:lnTo>
                    <a:pt x="855" y="285"/>
                  </a:lnTo>
                  <a:lnTo>
                    <a:pt x="621" y="436"/>
                  </a:lnTo>
                  <a:lnTo>
                    <a:pt x="386" y="620"/>
                  </a:lnTo>
                  <a:lnTo>
                    <a:pt x="185" y="838"/>
                  </a:lnTo>
                  <a:lnTo>
                    <a:pt x="18" y="1073"/>
                  </a:lnTo>
                  <a:lnTo>
                    <a:pt x="1" y="1123"/>
                  </a:lnTo>
                  <a:lnTo>
                    <a:pt x="1" y="1156"/>
                  </a:lnTo>
                  <a:lnTo>
                    <a:pt x="18" y="1190"/>
                  </a:lnTo>
                  <a:lnTo>
                    <a:pt x="51" y="1223"/>
                  </a:lnTo>
                  <a:lnTo>
                    <a:pt x="118" y="1223"/>
                  </a:lnTo>
                  <a:lnTo>
                    <a:pt x="168" y="1207"/>
                  </a:lnTo>
                  <a:lnTo>
                    <a:pt x="185" y="1190"/>
                  </a:lnTo>
                  <a:lnTo>
                    <a:pt x="353" y="972"/>
                  </a:lnTo>
                  <a:lnTo>
                    <a:pt x="537" y="771"/>
                  </a:lnTo>
                  <a:lnTo>
                    <a:pt x="738" y="604"/>
                  </a:lnTo>
                  <a:lnTo>
                    <a:pt x="956" y="470"/>
                  </a:lnTo>
                  <a:lnTo>
                    <a:pt x="1190" y="352"/>
                  </a:lnTo>
                  <a:lnTo>
                    <a:pt x="1442" y="269"/>
                  </a:lnTo>
                  <a:lnTo>
                    <a:pt x="1710" y="218"/>
                  </a:lnTo>
                  <a:lnTo>
                    <a:pt x="1978" y="202"/>
                  </a:lnTo>
                  <a:lnTo>
                    <a:pt x="2246" y="218"/>
                  </a:lnTo>
                  <a:lnTo>
                    <a:pt x="2514" y="269"/>
                  </a:lnTo>
                  <a:lnTo>
                    <a:pt x="2765" y="352"/>
                  </a:lnTo>
                  <a:lnTo>
                    <a:pt x="2999" y="470"/>
                  </a:lnTo>
                  <a:lnTo>
                    <a:pt x="3217" y="604"/>
                  </a:lnTo>
                  <a:lnTo>
                    <a:pt x="3418" y="771"/>
                  </a:lnTo>
                  <a:lnTo>
                    <a:pt x="3602" y="972"/>
                  </a:lnTo>
                  <a:lnTo>
                    <a:pt x="3770" y="1190"/>
                  </a:lnTo>
                  <a:lnTo>
                    <a:pt x="3803" y="1223"/>
                  </a:lnTo>
                  <a:lnTo>
                    <a:pt x="3854" y="1240"/>
                  </a:lnTo>
                  <a:lnTo>
                    <a:pt x="3904" y="1223"/>
                  </a:lnTo>
                  <a:lnTo>
                    <a:pt x="3937" y="1190"/>
                  </a:lnTo>
                  <a:lnTo>
                    <a:pt x="3937" y="1156"/>
                  </a:lnTo>
                  <a:lnTo>
                    <a:pt x="3937" y="1123"/>
                  </a:lnTo>
                  <a:lnTo>
                    <a:pt x="3937" y="1073"/>
                  </a:lnTo>
                  <a:lnTo>
                    <a:pt x="3753" y="838"/>
                  </a:lnTo>
                  <a:lnTo>
                    <a:pt x="3552" y="620"/>
                  </a:lnTo>
                  <a:lnTo>
                    <a:pt x="3334" y="436"/>
                  </a:lnTo>
                  <a:lnTo>
                    <a:pt x="3083" y="285"/>
                  </a:lnTo>
                  <a:lnTo>
                    <a:pt x="2832" y="168"/>
                  </a:lnTo>
                  <a:lnTo>
                    <a:pt x="2564" y="84"/>
                  </a:lnTo>
                  <a:lnTo>
                    <a:pt x="2262" y="17"/>
                  </a:lnTo>
                  <a:lnTo>
                    <a:pt x="1978" y="1"/>
                  </a:lnTo>
                  <a:close/>
                </a:path>
              </a:pathLst>
            </a:custGeom>
            <a:solidFill>
              <a:srgbClr val="C8102E"/>
            </a:solidFill>
            <a:ln>
              <a:noFill/>
            </a:ln>
          </p:spPr>
          <p:txBody>
            <a:bodyPr spcFirstLastPara="1" wrap="square" lIns="64275" tIns="64275" rIns="64275" bIns="64275" anchor="ctr" anchorCtr="0">
              <a:noAutofit/>
            </a:bodyPr>
            <a:lstStyle/>
            <a:p>
              <a:pPr marL="0" marR="0" lvl="0" indent="0" algn="l" rtl="0">
                <a:lnSpc>
                  <a:spcPct val="100000"/>
                </a:lnSpc>
                <a:spcBef>
                  <a:spcPts val="0"/>
                </a:spcBef>
                <a:spcAft>
                  <a:spcPts val="0"/>
                </a:spcAft>
                <a:buClr>
                  <a:srgbClr val="000000"/>
                </a:buClr>
                <a:buSzPts val="984"/>
                <a:buFont typeface="Arial"/>
                <a:buNone/>
              </a:pPr>
              <a:endParaRPr sz="984" b="0" i="0" u="none" strike="noStrike" cap="none">
                <a:solidFill>
                  <a:srgbClr val="000000"/>
                </a:solidFill>
                <a:latin typeface="Arial"/>
                <a:ea typeface="Arial"/>
                <a:cs typeface="Arial"/>
                <a:sym typeface="Arial"/>
              </a:endParaRPr>
            </a:p>
          </p:txBody>
        </p:sp>
        <p:sp>
          <p:nvSpPr>
            <p:cNvPr id="10394" name="Google Shape;10394;g28bac9ff52b_0_36"/>
            <p:cNvSpPr/>
            <p:nvPr/>
          </p:nvSpPr>
          <p:spPr>
            <a:xfrm>
              <a:off x="2949200" y="3204850"/>
              <a:ext cx="98450" cy="31000"/>
            </a:xfrm>
            <a:custGeom>
              <a:avLst/>
              <a:gdLst/>
              <a:ahLst/>
              <a:cxnLst/>
              <a:rect l="l" t="t" r="r" b="b"/>
              <a:pathLst>
                <a:path w="3938" h="1240" extrusionOk="0">
                  <a:moveTo>
                    <a:pt x="85" y="0"/>
                  </a:moveTo>
                  <a:lnTo>
                    <a:pt x="34" y="17"/>
                  </a:lnTo>
                  <a:lnTo>
                    <a:pt x="18" y="50"/>
                  </a:lnTo>
                  <a:lnTo>
                    <a:pt x="1" y="84"/>
                  </a:lnTo>
                  <a:lnTo>
                    <a:pt x="1" y="117"/>
                  </a:lnTo>
                  <a:lnTo>
                    <a:pt x="18" y="168"/>
                  </a:lnTo>
                  <a:lnTo>
                    <a:pt x="185" y="402"/>
                  </a:lnTo>
                  <a:lnTo>
                    <a:pt x="386" y="620"/>
                  </a:lnTo>
                  <a:lnTo>
                    <a:pt x="604" y="804"/>
                  </a:lnTo>
                  <a:lnTo>
                    <a:pt x="855" y="955"/>
                  </a:lnTo>
                  <a:lnTo>
                    <a:pt x="1107" y="1072"/>
                  </a:lnTo>
                  <a:lnTo>
                    <a:pt x="1391" y="1156"/>
                  </a:lnTo>
                  <a:lnTo>
                    <a:pt x="1676" y="1223"/>
                  </a:lnTo>
                  <a:lnTo>
                    <a:pt x="1961" y="1240"/>
                  </a:lnTo>
                  <a:lnTo>
                    <a:pt x="2262" y="1223"/>
                  </a:lnTo>
                  <a:lnTo>
                    <a:pt x="2547" y="1156"/>
                  </a:lnTo>
                  <a:lnTo>
                    <a:pt x="2815" y="1072"/>
                  </a:lnTo>
                  <a:lnTo>
                    <a:pt x="3083" y="955"/>
                  </a:lnTo>
                  <a:lnTo>
                    <a:pt x="3334" y="804"/>
                  </a:lnTo>
                  <a:lnTo>
                    <a:pt x="3552" y="620"/>
                  </a:lnTo>
                  <a:lnTo>
                    <a:pt x="3753" y="402"/>
                  </a:lnTo>
                  <a:lnTo>
                    <a:pt x="3921" y="168"/>
                  </a:lnTo>
                  <a:lnTo>
                    <a:pt x="3937" y="117"/>
                  </a:lnTo>
                  <a:lnTo>
                    <a:pt x="3937" y="84"/>
                  </a:lnTo>
                  <a:lnTo>
                    <a:pt x="3921" y="50"/>
                  </a:lnTo>
                  <a:lnTo>
                    <a:pt x="3887" y="17"/>
                  </a:lnTo>
                  <a:lnTo>
                    <a:pt x="3854" y="0"/>
                  </a:lnTo>
                  <a:lnTo>
                    <a:pt x="3820" y="17"/>
                  </a:lnTo>
                  <a:lnTo>
                    <a:pt x="3787" y="17"/>
                  </a:lnTo>
                  <a:lnTo>
                    <a:pt x="3753" y="50"/>
                  </a:lnTo>
                  <a:lnTo>
                    <a:pt x="3602" y="268"/>
                  </a:lnTo>
                  <a:lnTo>
                    <a:pt x="3418" y="469"/>
                  </a:lnTo>
                  <a:lnTo>
                    <a:pt x="3200" y="637"/>
                  </a:lnTo>
                  <a:lnTo>
                    <a:pt x="2983" y="771"/>
                  </a:lnTo>
                  <a:lnTo>
                    <a:pt x="2748" y="888"/>
                  </a:lnTo>
                  <a:lnTo>
                    <a:pt x="2497" y="972"/>
                  </a:lnTo>
                  <a:lnTo>
                    <a:pt x="2246" y="1022"/>
                  </a:lnTo>
                  <a:lnTo>
                    <a:pt x="1961" y="1039"/>
                  </a:lnTo>
                  <a:lnTo>
                    <a:pt x="1693" y="1022"/>
                  </a:lnTo>
                  <a:lnTo>
                    <a:pt x="1442" y="972"/>
                  </a:lnTo>
                  <a:lnTo>
                    <a:pt x="1190" y="888"/>
                  </a:lnTo>
                  <a:lnTo>
                    <a:pt x="956" y="771"/>
                  </a:lnTo>
                  <a:lnTo>
                    <a:pt x="721" y="637"/>
                  </a:lnTo>
                  <a:lnTo>
                    <a:pt x="520" y="469"/>
                  </a:lnTo>
                  <a:lnTo>
                    <a:pt x="336" y="268"/>
                  </a:lnTo>
                  <a:lnTo>
                    <a:pt x="185" y="50"/>
                  </a:lnTo>
                  <a:lnTo>
                    <a:pt x="152" y="17"/>
                  </a:lnTo>
                  <a:lnTo>
                    <a:pt x="118" y="17"/>
                  </a:lnTo>
                  <a:lnTo>
                    <a:pt x="85" y="0"/>
                  </a:lnTo>
                  <a:close/>
                </a:path>
              </a:pathLst>
            </a:custGeom>
            <a:solidFill>
              <a:srgbClr val="C8102E"/>
            </a:solidFill>
            <a:ln>
              <a:noFill/>
            </a:ln>
          </p:spPr>
          <p:txBody>
            <a:bodyPr spcFirstLastPara="1" wrap="square" lIns="64275" tIns="64275" rIns="64275" bIns="64275" anchor="ctr" anchorCtr="0">
              <a:noAutofit/>
            </a:bodyPr>
            <a:lstStyle/>
            <a:p>
              <a:pPr marL="0" marR="0" lvl="0" indent="0" algn="l" rtl="0">
                <a:lnSpc>
                  <a:spcPct val="100000"/>
                </a:lnSpc>
                <a:spcBef>
                  <a:spcPts val="0"/>
                </a:spcBef>
                <a:spcAft>
                  <a:spcPts val="0"/>
                </a:spcAft>
                <a:buClr>
                  <a:srgbClr val="000000"/>
                </a:buClr>
                <a:buSzPts val="984"/>
                <a:buFont typeface="Arial"/>
                <a:buNone/>
              </a:pPr>
              <a:endParaRPr sz="984" b="0" i="0" u="none" strike="noStrike" cap="none">
                <a:solidFill>
                  <a:srgbClr val="000000"/>
                </a:solidFill>
                <a:latin typeface="Arial"/>
                <a:ea typeface="Arial"/>
                <a:cs typeface="Arial"/>
                <a:sym typeface="Arial"/>
              </a:endParaRPr>
            </a:p>
          </p:txBody>
        </p:sp>
        <p:sp>
          <p:nvSpPr>
            <p:cNvPr id="10395" name="Google Shape;10395;g28bac9ff52b_0_36"/>
            <p:cNvSpPr/>
            <p:nvPr/>
          </p:nvSpPr>
          <p:spPr>
            <a:xfrm>
              <a:off x="2986075" y="3194800"/>
              <a:ext cx="25150" cy="25150"/>
            </a:xfrm>
            <a:custGeom>
              <a:avLst/>
              <a:gdLst/>
              <a:ahLst/>
              <a:cxnLst/>
              <a:rect l="l" t="t" r="r" b="b"/>
              <a:pathLst>
                <a:path w="1006" h="1006" extrusionOk="0">
                  <a:moveTo>
                    <a:pt x="402" y="0"/>
                  </a:moveTo>
                  <a:lnTo>
                    <a:pt x="302" y="34"/>
                  </a:lnTo>
                  <a:lnTo>
                    <a:pt x="218" y="84"/>
                  </a:lnTo>
                  <a:lnTo>
                    <a:pt x="134" y="151"/>
                  </a:lnTo>
                  <a:lnTo>
                    <a:pt x="84" y="218"/>
                  </a:lnTo>
                  <a:lnTo>
                    <a:pt x="34" y="302"/>
                  </a:lnTo>
                  <a:lnTo>
                    <a:pt x="0" y="402"/>
                  </a:lnTo>
                  <a:lnTo>
                    <a:pt x="0" y="503"/>
                  </a:lnTo>
                  <a:lnTo>
                    <a:pt x="0" y="603"/>
                  </a:lnTo>
                  <a:lnTo>
                    <a:pt x="34" y="704"/>
                  </a:lnTo>
                  <a:lnTo>
                    <a:pt x="84" y="787"/>
                  </a:lnTo>
                  <a:lnTo>
                    <a:pt x="134" y="854"/>
                  </a:lnTo>
                  <a:lnTo>
                    <a:pt x="218" y="921"/>
                  </a:lnTo>
                  <a:lnTo>
                    <a:pt x="302" y="972"/>
                  </a:lnTo>
                  <a:lnTo>
                    <a:pt x="402" y="1005"/>
                  </a:lnTo>
                  <a:lnTo>
                    <a:pt x="603" y="1005"/>
                  </a:lnTo>
                  <a:lnTo>
                    <a:pt x="704" y="972"/>
                  </a:lnTo>
                  <a:lnTo>
                    <a:pt x="787" y="921"/>
                  </a:lnTo>
                  <a:lnTo>
                    <a:pt x="854" y="854"/>
                  </a:lnTo>
                  <a:lnTo>
                    <a:pt x="921" y="787"/>
                  </a:lnTo>
                  <a:lnTo>
                    <a:pt x="972" y="704"/>
                  </a:lnTo>
                  <a:lnTo>
                    <a:pt x="988" y="603"/>
                  </a:lnTo>
                  <a:lnTo>
                    <a:pt x="1005" y="503"/>
                  </a:lnTo>
                  <a:lnTo>
                    <a:pt x="1005" y="402"/>
                  </a:lnTo>
                  <a:lnTo>
                    <a:pt x="972" y="318"/>
                  </a:lnTo>
                  <a:lnTo>
                    <a:pt x="955" y="285"/>
                  </a:lnTo>
                  <a:lnTo>
                    <a:pt x="921" y="268"/>
                  </a:lnTo>
                  <a:lnTo>
                    <a:pt x="888" y="251"/>
                  </a:lnTo>
                  <a:lnTo>
                    <a:pt x="838" y="268"/>
                  </a:lnTo>
                  <a:lnTo>
                    <a:pt x="804" y="285"/>
                  </a:lnTo>
                  <a:lnTo>
                    <a:pt x="787" y="318"/>
                  </a:lnTo>
                  <a:lnTo>
                    <a:pt x="771" y="352"/>
                  </a:lnTo>
                  <a:lnTo>
                    <a:pt x="787" y="385"/>
                  </a:lnTo>
                  <a:lnTo>
                    <a:pt x="804" y="452"/>
                  </a:lnTo>
                  <a:lnTo>
                    <a:pt x="804" y="503"/>
                  </a:lnTo>
                  <a:lnTo>
                    <a:pt x="804" y="570"/>
                  </a:lnTo>
                  <a:lnTo>
                    <a:pt x="787" y="620"/>
                  </a:lnTo>
                  <a:lnTo>
                    <a:pt x="754" y="670"/>
                  </a:lnTo>
                  <a:lnTo>
                    <a:pt x="720" y="720"/>
                  </a:lnTo>
                  <a:lnTo>
                    <a:pt x="670" y="754"/>
                  </a:lnTo>
                  <a:lnTo>
                    <a:pt x="620" y="787"/>
                  </a:lnTo>
                  <a:lnTo>
                    <a:pt x="570" y="804"/>
                  </a:lnTo>
                  <a:lnTo>
                    <a:pt x="436" y="804"/>
                  </a:lnTo>
                  <a:lnTo>
                    <a:pt x="385" y="787"/>
                  </a:lnTo>
                  <a:lnTo>
                    <a:pt x="335" y="754"/>
                  </a:lnTo>
                  <a:lnTo>
                    <a:pt x="285" y="720"/>
                  </a:lnTo>
                  <a:lnTo>
                    <a:pt x="251" y="670"/>
                  </a:lnTo>
                  <a:lnTo>
                    <a:pt x="218" y="620"/>
                  </a:lnTo>
                  <a:lnTo>
                    <a:pt x="201" y="570"/>
                  </a:lnTo>
                  <a:lnTo>
                    <a:pt x="201" y="503"/>
                  </a:lnTo>
                  <a:lnTo>
                    <a:pt x="201" y="436"/>
                  </a:lnTo>
                  <a:lnTo>
                    <a:pt x="218" y="385"/>
                  </a:lnTo>
                  <a:lnTo>
                    <a:pt x="251" y="335"/>
                  </a:lnTo>
                  <a:lnTo>
                    <a:pt x="285" y="285"/>
                  </a:lnTo>
                  <a:lnTo>
                    <a:pt x="335" y="251"/>
                  </a:lnTo>
                  <a:lnTo>
                    <a:pt x="385" y="218"/>
                  </a:lnTo>
                  <a:lnTo>
                    <a:pt x="436" y="201"/>
                  </a:lnTo>
                  <a:lnTo>
                    <a:pt x="553" y="201"/>
                  </a:lnTo>
                  <a:lnTo>
                    <a:pt x="620" y="218"/>
                  </a:lnTo>
                  <a:lnTo>
                    <a:pt x="653" y="235"/>
                  </a:lnTo>
                  <a:lnTo>
                    <a:pt x="687" y="218"/>
                  </a:lnTo>
                  <a:lnTo>
                    <a:pt x="720" y="201"/>
                  </a:lnTo>
                  <a:lnTo>
                    <a:pt x="737" y="168"/>
                  </a:lnTo>
                  <a:lnTo>
                    <a:pt x="754" y="117"/>
                  </a:lnTo>
                  <a:lnTo>
                    <a:pt x="737" y="84"/>
                  </a:lnTo>
                  <a:lnTo>
                    <a:pt x="720" y="50"/>
                  </a:lnTo>
                  <a:lnTo>
                    <a:pt x="687" y="34"/>
                  </a:lnTo>
                  <a:lnTo>
                    <a:pt x="603" y="0"/>
                  </a:lnTo>
                  <a:close/>
                </a:path>
              </a:pathLst>
            </a:custGeom>
            <a:solidFill>
              <a:srgbClr val="C8102E"/>
            </a:solidFill>
            <a:ln>
              <a:noFill/>
            </a:ln>
          </p:spPr>
          <p:txBody>
            <a:bodyPr spcFirstLastPara="1" wrap="square" lIns="64275" tIns="64275" rIns="64275" bIns="64275" anchor="ctr" anchorCtr="0">
              <a:noAutofit/>
            </a:bodyPr>
            <a:lstStyle/>
            <a:p>
              <a:pPr marL="0" marR="0" lvl="0" indent="0" algn="l" rtl="0">
                <a:lnSpc>
                  <a:spcPct val="100000"/>
                </a:lnSpc>
                <a:spcBef>
                  <a:spcPts val="0"/>
                </a:spcBef>
                <a:spcAft>
                  <a:spcPts val="0"/>
                </a:spcAft>
                <a:buClr>
                  <a:srgbClr val="000000"/>
                </a:buClr>
                <a:buSzPts val="984"/>
                <a:buFont typeface="Arial"/>
                <a:buNone/>
              </a:pPr>
              <a:endParaRPr sz="984" b="0" i="0" u="none" strike="noStrike" cap="none">
                <a:solidFill>
                  <a:srgbClr val="000000"/>
                </a:solidFill>
                <a:latin typeface="Arial"/>
                <a:ea typeface="Arial"/>
                <a:cs typeface="Arial"/>
                <a:sym typeface="Arial"/>
              </a:endParaRPr>
            </a:p>
          </p:txBody>
        </p:sp>
      </p:grpSp>
      <p:sp>
        <p:nvSpPr>
          <p:cNvPr id="10396" name="Google Shape;10396;g28bac9ff52b_0_36"/>
          <p:cNvSpPr/>
          <p:nvPr/>
        </p:nvSpPr>
        <p:spPr>
          <a:xfrm>
            <a:off x="5877830" y="4362982"/>
            <a:ext cx="282463" cy="364037"/>
          </a:xfrm>
          <a:custGeom>
            <a:avLst/>
            <a:gdLst/>
            <a:ahLst/>
            <a:cxnLst/>
            <a:rect l="l" t="t" r="r" b="b"/>
            <a:pathLst>
              <a:path w="3016" h="3887" extrusionOk="0">
                <a:moveTo>
                  <a:pt x="2296" y="201"/>
                </a:moveTo>
                <a:lnTo>
                  <a:pt x="2446" y="235"/>
                </a:lnTo>
                <a:lnTo>
                  <a:pt x="2547" y="285"/>
                </a:lnTo>
                <a:lnTo>
                  <a:pt x="2647" y="369"/>
                </a:lnTo>
                <a:lnTo>
                  <a:pt x="2681" y="436"/>
                </a:lnTo>
                <a:lnTo>
                  <a:pt x="2731" y="503"/>
                </a:lnTo>
                <a:lnTo>
                  <a:pt x="2765" y="587"/>
                </a:lnTo>
                <a:lnTo>
                  <a:pt x="2798" y="687"/>
                </a:lnTo>
                <a:lnTo>
                  <a:pt x="2815" y="804"/>
                </a:lnTo>
                <a:lnTo>
                  <a:pt x="2815" y="905"/>
                </a:lnTo>
                <a:lnTo>
                  <a:pt x="2798" y="1022"/>
                </a:lnTo>
                <a:lnTo>
                  <a:pt x="2781" y="1123"/>
                </a:lnTo>
                <a:lnTo>
                  <a:pt x="2714" y="1307"/>
                </a:lnTo>
                <a:lnTo>
                  <a:pt x="2647" y="1491"/>
                </a:lnTo>
                <a:lnTo>
                  <a:pt x="2547" y="1709"/>
                </a:lnTo>
                <a:lnTo>
                  <a:pt x="2513" y="1809"/>
                </a:lnTo>
                <a:lnTo>
                  <a:pt x="2497" y="1927"/>
                </a:lnTo>
                <a:lnTo>
                  <a:pt x="2480" y="2061"/>
                </a:lnTo>
                <a:lnTo>
                  <a:pt x="2497" y="2211"/>
                </a:lnTo>
                <a:lnTo>
                  <a:pt x="2497" y="2463"/>
                </a:lnTo>
                <a:lnTo>
                  <a:pt x="2497" y="2630"/>
                </a:lnTo>
                <a:lnTo>
                  <a:pt x="2463" y="2814"/>
                </a:lnTo>
                <a:lnTo>
                  <a:pt x="2396" y="3200"/>
                </a:lnTo>
                <a:lnTo>
                  <a:pt x="2363" y="3351"/>
                </a:lnTo>
                <a:lnTo>
                  <a:pt x="2312" y="3468"/>
                </a:lnTo>
                <a:lnTo>
                  <a:pt x="2262" y="3568"/>
                </a:lnTo>
                <a:lnTo>
                  <a:pt x="2212" y="3635"/>
                </a:lnTo>
                <a:lnTo>
                  <a:pt x="2162" y="3669"/>
                </a:lnTo>
                <a:lnTo>
                  <a:pt x="2095" y="3686"/>
                </a:lnTo>
                <a:lnTo>
                  <a:pt x="2028" y="3669"/>
                </a:lnTo>
                <a:lnTo>
                  <a:pt x="1977" y="3635"/>
                </a:lnTo>
                <a:lnTo>
                  <a:pt x="1944" y="3585"/>
                </a:lnTo>
                <a:lnTo>
                  <a:pt x="1927" y="3518"/>
                </a:lnTo>
                <a:lnTo>
                  <a:pt x="1894" y="3334"/>
                </a:lnTo>
                <a:lnTo>
                  <a:pt x="1894" y="3116"/>
                </a:lnTo>
                <a:lnTo>
                  <a:pt x="1910" y="2848"/>
                </a:lnTo>
                <a:lnTo>
                  <a:pt x="1927" y="2697"/>
                </a:lnTo>
                <a:lnTo>
                  <a:pt x="1927" y="2563"/>
                </a:lnTo>
                <a:lnTo>
                  <a:pt x="1894" y="2396"/>
                </a:lnTo>
                <a:lnTo>
                  <a:pt x="1860" y="2312"/>
                </a:lnTo>
                <a:lnTo>
                  <a:pt x="1827" y="2245"/>
                </a:lnTo>
                <a:lnTo>
                  <a:pt x="1776" y="2178"/>
                </a:lnTo>
                <a:lnTo>
                  <a:pt x="1693" y="2128"/>
                </a:lnTo>
                <a:lnTo>
                  <a:pt x="1609" y="2094"/>
                </a:lnTo>
                <a:lnTo>
                  <a:pt x="1508" y="2077"/>
                </a:lnTo>
                <a:lnTo>
                  <a:pt x="1391" y="2094"/>
                </a:lnTo>
                <a:lnTo>
                  <a:pt x="1324" y="2111"/>
                </a:lnTo>
                <a:lnTo>
                  <a:pt x="1257" y="2161"/>
                </a:lnTo>
                <a:lnTo>
                  <a:pt x="1190" y="2228"/>
                </a:lnTo>
                <a:lnTo>
                  <a:pt x="1140" y="2312"/>
                </a:lnTo>
                <a:lnTo>
                  <a:pt x="1106" y="2429"/>
                </a:lnTo>
                <a:lnTo>
                  <a:pt x="1090" y="2563"/>
                </a:lnTo>
                <a:lnTo>
                  <a:pt x="1073" y="2697"/>
                </a:lnTo>
                <a:lnTo>
                  <a:pt x="1090" y="2848"/>
                </a:lnTo>
                <a:lnTo>
                  <a:pt x="1106" y="3116"/>
                </a:lnTo>
                <a:lnTo>
                  <a:pt x="1106" y="3334"/>
                </a:lnTo>
                <a:lnTo>
                  <a:pt x="1090" y="3518"/>
                </a:lnTo>
                <a:lnTo>
                  <a:pt x="1056" y="3585"/>
                </a:lnTo>
                <a:lnTo>
                  <a:pt x="1023" y="3635"/>
                </a:lnTo>
                <a:lnTo>
                  <a:pt x="972" y="3669"/>
                </a:lnTo>
                <a:lnTo>
                  <a:pt x="922" y="3686"/>
                </a:lnTo>
                <a:lnTo>
                  <a:pt x="855" y="3669"/>
                </a:lnTo>
                <a:lnTo>
                  <a:pt x="788" y="3635"/>
                </a:lnTo>
                <a:lnTo>
                  <a:pt x="738" y="3568"/>
                </a:lnTo>
                <a:lnTo>
                  <a:pt x="688" y="3468"/>
                </a:lnTo>
                <a:lnTo>
                  <a:pt x="654" y="3351"/>
                </a:lnTo>
                <a:lnTo>
                  <a:pt x="604" y="3200"/>
                </a:lnTo>
                <a:lnTo>
                  <a:pt x="537" y="2814"/>
                </a:lnTo>
                <a:lnTo>
                  <a:pt x="520" y="2630"/>
                </a:lnTo>
                <a:lnTo>
                  <a:pt x="520" y="2463"/>
                </a:lnTo>
                <a:lnTo>
                  <a:pt x="520" y="2211"/>
                </a:lnTo>
                <a:lnTo>
                  <a:pt x="520" y="2061"/>
                </a:lnTo>
                <a:lnTo>
                  <a:pt x="503" y="1927"/>
                </a:lnTo>
                <a:lnTo>
                  <a:pt x="487" y="1809"/>
                </a:lnTo>
                <a:lnTo>
                  <a:pt x="453" y="1709"/>
                </a:lnTo>
                <a:lnTo>
                  <a:pt x="369" y="1491"/>
                </a:lnTo>
                <a:lnTo>
                  <a:pt x="286" y="1307"/>
                </a:lnTo>
                <a:lnTo>
                  <a:pt x="219" y="1123"/>
                </a:lnTo>
                <a:lnTo>
                  <a:pt x="202" y="1022"/>
                </a:lnTo>
                <a:lnTo>
                  <a:pt x="202" y="905"/>
                </a:lnTo>
                <a:lnTo>
                  <a:pt x="202" y="804"/>
                </a:lnTo>
                <a:lnTo>
                  <a:pt x="219" y="687"/>
                </a:lnTo>
                <a:lnTo>
                  <a:pt x="235" y="587"/>
                </a:lnTo>
                <a:lnTo>
                  <a:pt x="286" y="503"/>
                </a:lnTo>
                <a:lnTo>
                  <a:pt x="319" y="436"/>
                </a:lnTo>
                <a:lnTo>
                  <a:pt x="369" y="369"/>
                </a:lnTo>
                <a:lnTo>
                  <a:pt x="470" y="285"/>
                </a:lnTo>
                <a:lnTo>
                  <a:pt x="570" y="235"/>
                </a:lnTo>
                <a:lnTo>
                  <a:pt x="704" y="201"/>
                </a:lnTo>
                <a:lnTo>
                  <a:pt x="838" y="201"/>
                </a:lnTo>
                <a:lnTo>
                  <a:pt x="972" y="235"/>
                </a:lnTo>
                <a:lnTo>
                  <a:pt x="1090" y="268"/>
                </a:lnTo>
                <a:lnTo>
                  <a:pt x="1291" y="335"/>
                </a:lnTo>
                <a:lnTo>
                  <a:pt x="1391" y="352"/>
                </a:lnTo>
                <a:lnTo>
                  <a:pt x="1626" y="352"/>
                </a:lnTo>
                <a:lnTo>
                  <a:pt x="1726" y="335"/>
                </a:lnTo>
                <a:lnTo>
                  <a:pt x="1910" y="268"/>
                </a:lnTo>
                <a:lnTo>
                  <a:pt x="2044" y="235"/>
                </a:lnTo>
                <a:lnTo>
                  <a:pt x="2162" y="201"/>
                </a:lnTo>
                <a:close/>
                <a:moveTo>
                  <a:pt x="688" y="0"/>
                </a:moveTo>
                <a:lnTo>
                  <a:pt x="587" y="17"/>
                </a:lnTo>
                <a:lnTo>
                  <a:pt x="503" y="51"/>
                </a:lnTo>
                <a:lnTo>
                  <a:pt x="369" y="118"/>
                </a:lnTo>
                <a:lnTo>
                  <a:pt x="286" y="168"/>
                </a:lnTo>
                <a:lnTo>
                  <a:pt x="219" y="235"/>
                </a:lnTo>
                <a:lnTo>
                  <a:pt x="152" y="302"/>
                </a:lnTo>
                <a:lnTo>
                  <a:pt x="101" y="402"/>
                </a:lnTo>
                <a:lnTo>
                  <a:pt x="51" y="520"/>
                </a:lnTo>
                <a:lnTo>
                  <a:pt x="18" y="654"/>
                </a:lnTo>
                <a:lnTo>
                  <a:pt x="1" y="788"/>
                </a:lnTo>
                <a:lnTo>
                  <a:pt x="1" y="922"/>
                </a:lnTo>
                <a:lnTo>
                  <a:pt x="1" y="1039"/>
                </a:lnTo>
                <a:lnTo>
                  <a:pt x="34" y="1156"/>
                </a:lnTo>
                <a:lnTo>
                  <a:pt x="101" y="1374"/>
                </a:lnTo>
                <a:lnTo>
                  <a:pt x="185" y="1575"/>
                </a:lnTo>
                <a:lnTo>
                  <a:pt x="269" y="1759"/>
                </a:lnTo>
                <a:lnTo>
                  <a:pt x="286" y="1860"/>
                </a:lnTo>
                <a:lnTo>
                  <a:pt x="319" y="1943"/>
                </a:lnTo>
                <a:lnTo>
                  <a:pt x="319" y="2061"/>
                </a:lnTo>
                <a:lnTo>
                  <a:pt x="319" y="2195"/>
                </a:lnTo>
                <a:lnTo>
                  <a:pt x="319" y="2479"/>
                </a:lnTo>
                <a:lnTo>
                  <a:pt x="319" y="2647"/>
                </a:lnTo>
                <a:lnTo>
                  <a:pt x="336" y="2848"/>
                </a:lnTo>
                <a:lnTo>
                  <a:pt x="403" y="3233"/>
                </a:lnTo>
                <a:lnTo>
                  <a:pt x="453" y="3401"/>
                </a:lnTo>
                <a:lnTo>
                  <a:pt x="503" y="3552"/>
                </a:lnTo>
                <a:lnTo>
                  <a:pt x="587" y="3686"/>
                </a:lnTo>
                <a:lnTo>
                  <a:pt x="671" y="3803"/>
                </a:lnTo>
                <a:lnTo>
                  <a:pt x="721" y="3836"/>
                </a:lnTo>
                <a:lnTo>
                  <a:pt x="788" y="3870"/>
                </a:lnTo>
                <a:lnTo>
                  <a:pt x="838" y="3887"/>
                </a:lnTo>
                <a:lnTo>
                  <a:pt x="989" y="3887"/>
                </a:lnTo>
                <a:lnTo>
                  <a:pt x="1056" y="3853"/>
                </a:lnTo>
                <a:lnTo>
                  <a:pt x="1123" y="3820"/>
                </a:lnTo>
                <a:lnTo>
                  <a:pt x="1173" y="3769"/>
                </a:lnTo>
                <a:lnTo>
                  <a:pt x="1224" y="3702"/>
                </a:lnTo>
                <a:lnTo>
                  <a:pt x="1257" y="3619"/>
                </a:lnTo>
                <a:lnTo>
                  <a:pt x="1291" y="3518"/>
                </a:lnTo>
                <a:lnTo>
                  <a:pt x="1307" y="3401"/>
                </a:lnTo>
                <a:lnTo>
                  <a:pt x="1307" y="3149"/>
                </a:lnTo>
                <a:lnTo>
                  <a:pt x="1291" y="2831"/>
                </a:lnTo>
                <a:lnTo>
                  <a:pt x="1274" y="2697"/>
                </a:lnTo>
                <a:lnTo>
                  <a:pt x="1274" y="2597"/>
                </a:lnTo>
                <a:lnTo>
                  <a:pt x="1291" y="2479"/>
                </a:lnTo>
                <a:lnTo>
                  <a:pt x="1324" y="2412"/>
                </a:lnTo>
                <a:lnTo>
                  <a:pt x="1358" y="2345"/>
                </a:lnTo>
                <a:lnTo>
                  <a:pt x="1391" y="2312"/>
                </a:lnTo>
                <a:lnTo>
                  <a:pt x="1425" y="2295"/>
                </a:lnTo>
                <a:lnTo>
                  <a:pt x="1458" y="2278"/>
                </a:lnTo>
                <a:lnTo>
                  <a:pt x="1559" y="2278"/>
                </a:lnTo>
                <a:lnTo>
                  <a:pt x="1592" y="2295"/>
                </a:lnTo>
                <a:lnTo>
                  <a:pt x="1626" y="2312"/>
                </a:lnTo>
                <a:lnTo>
                  <a:pt x="1659" y="2345"/>
                </a:lnTo>
                <a:lnTo>
                  <a:pt x="1693" y="2412"/>
                </a:lnTo>
                <a:lnTo>
                  <a:pt x="1709" y="2479"/>
                </a:lnTo>
                <a:lnTo>
                  <a:pt x="1726" y="2597"/>
                </a:lnTo>
                <a:lnTo>
                  <a:pt x="1726" y="2714"/>
                </a:lnTo>
                <a:lnTo>
                  <a:pt x="1709" y="2831"/>
                </a:lnTo>
                <a:lnTo>
                  <a:pt x="1693" y="3149"/>
                </a:lnTo>
                <a:lnTo>
                  <a:pt x="1709" y="3401"/>
                </a:lnTo>
                <a:lnTo>
                  <a:pt x="1726" y="3518"/>
                </a:lnTo>
                <a:lnTo>
                  <a:pt x="1743" y="3619"/>
                </a:lnTo>
                <a:lnTo>
                  <a:pt x="1776" y="3702"/>
                </a:lnTo>
                <a:lnTo>
                  <a:pt x="1843" y="3769"/>
                </a:lnTo>
                <a:lnTo>
                  <a:pt x="1894" y="3820"/>
                </a:lnTo>
                <a:lnTo>
                  <a:pt x="1961" y="3853"/>
                </a:lnTo>
                <a:lnTo>
                  <a:pt x="2028" y="3887"/>
                </a:lnTo>
                <a:lnTo>
                  <a:pt x="2162" y="3887"/>
                </a:lnTo>
                <a:lnTo>
                  <a:pt x="2229" y="3870"/>
                </a:lnTo>
                <a:lnTo>
                  <a:pt x="2279" y="3836"/>
                </a:lnTo>
                <a:lnTo>
                  <a:pt x="2329" y="3803"/>
                </a:lnTo>
                <a:lnTo>
                  <a:pt x="2430" y="3686"/>
                </a:lnTo>
                <a:lnTo>
                  <a:pt x="2497" y="3552"/>
                </a:lnTo>
                <a:lnTo>
                  <a:pt x="2564" y="3401"/>
                </a:lnTo>
                <a:lnTo>
                  <a:pt x="2597" y="3233"/>
                </a:lnTo>
                <a:lnTo>
                  <a:pt x="2664" y="2848"/>
                </a:lnTo>
                <a:lnTo>
                  <a:pt x="2681" y="2647"/>
                </a:lnTo>
                <a:lnTo>
                  <a:pt x="2698" y="2479"/>
                </a:lnTo>
                <a:lnTo>
                  <a:pt x="2698" y="2195"/>
                </a:lnTo>
                <a:lnTo>
                  <a:pt x="2681" y="2061"/>
                </a:lnTo>
                <a:lnTo>
                  <a:pt x="2698" y="1943"/>
                </a:lnTo>
                <a:lnTo>
                  <a:pt x="2714" y="1860"/>
                </a:lnTo>
                <a:lnTo>
                  <a:pt x="2748" y="1759"/>
                </a:lnTo>
                <a:lnTo>
                  <a:pt x="2832" y="1575"/>
                </a:lnTo>
                <a:lnTo>
                  <a:pt x="2915" y="1374"/>
                </a:lnTo>
                <a:lnTo>
                  <a:pt x="2982" y="1156"/>
                </a:lnTo>
                <a:lnTo>
                  <a:pt x="2999" y="1039"/>
                </a:lnTo>
                <a:lnTo>
                  <a:pt x="3016" y="922"/>
                </a:lnTo>
                <a:lnTo>
                  <a:pt x="3016" y="788"/>
                </a:lnTo>
                <a:lnTo>
                  <a:pt x="2982" y="654"/>
                </a:lnTo>
                <a:lnTo>
                  <a:pt x="2949" y="520"/>
                </a:lnTo>
                <a:lnTo>
                  <a:pt x="2899" y="402"/>
                </a:lnTo>
                <a:lnTo>
                  <a:pt x="2848" y="302"/>
                </a:lnTo>
                <a:lnTo>
                  <a:pt x="2781" y="235"/>
                </a:lnTo>
                <a:lnTo>
                  <a:pt x="2714" y="168"/>
                </a:lnTo>
                <a:lnTo>
                  <a:pt x="2647" y="118"/>
                </a:lnTo>
                <a:lnTo>
                  <a:pt x="2513" y="51"/>
                </a:lnTo>
                <a:lnTo>
                  <a:pt x="2413" y="17"/>
                </a:lnTo>
                <a:lnTo>
                  <a:pt x="2329" y="0"/>
                </a:lnTo>
                <a:lnTo>
                  <a:pt x="2145" y="0"/>
                </a:lnTo>
                <a:lnTo>
                  <a:pt x="1994" y="34"/>
                </a:lnTo>
                <a:lnTo>
                  <a:pt x="1860" y="84"/>
                </a:lnTo>
                <a:lnTo>
                  <a:pt x="1676" y="134"/>
                </a:lnTo>
                <a:lnTo>
                  <a:pt x="1592" y="151"/>
                </a:lnTo>
                <a:lnTo>
                  <a:pt x="1408" y="151"/>
                </a:lnTo>
                <a:lnTo>
                  <a:pt x="1324" y="134"/>
                </a:lnTo>
                <a:lnTo>
                  <a:pt x="1157" y="84"/>
                </a:lnTo>
                <a:lnTo>
                  <a:pt x="1006" y="34"/>
                </a:lnTo>
                <a:lnTo>
                  <a:pt x="855" y="0"/>
                </a:lnTo>
                <a:close/>
              </a:path>
            </a:pathLst>
          </a:custGeom>
          <a:solidFill>
            <a:srgbClr val="C8102E"/>
          </a:solidFill>
          <a:ln>
            <a:noFill/>
          </a:ln>
        </p:spPr>
        <p:txBody>
          <a:bodyPr spcFirstLastPara="1" wrap="square" lIns="64275" tIns="64275" rIns="64275" bIns="64275" anchor="ctr" anchorCtr="0">
            <a:noAutofit/>
          </a:bodyPr>
          <a:lstStyle/>
          <a:p>
            <a:pPr marL="0" marR="0" lvl="0" indent="0" algn="l" rtl="0">
              <a:lnSpc>
                <a:spcPct val="100000"/>
              </a:lnSpc>
              <a:spcBef>
                <a:spcPts val="0"/>
              </a:spcBef>
              <a:spcAft>
                <a:spcPts val="0"/>
              </a:spcAft>
              <a:buClr>
                <a:srgbClr val="000000"/>
              </a:buClr>
              <a:buSzPts val="984"/>
              <a:buFont typeface="Arial"/>
              <a:buNone/>
            </a:pPr>
            <a:endParaRPr sz="984" b="0" i="0" u="none" strike="noStrike" cap="none">
              <a:solidFill>
                <a:srgbClr val="000000"/>
              </a:solidFill>
              <a:latin typeface="Arial"/>
              <a:ea typeface="Arial"/>
              <a:cs typeface="Arial"/>
              <a:sym typeface="Arial"/>
            </a:endParaRPr>
          </a:p>
        </p:txBody>
      </p:sp>
      <p:grpSp>
        <p:nvGrpSpPr>
          <p:cNvPr id="10397" name="Google Shape;10397;g28bac9ff52b_0_36"/>
          <p:cNvGrpSpPr/>
          <p:nvPr/>
        </p:nvGrpSpPr>
        <p:grpSpPr>
          <a:xfrm>
            <a:off x="4672871" y="3993299"/>
            <a:ext cx="367221" cy="364037"/>
            <a:chOff x="2756150" y="2971175"/>
            <a:chExt cx="98025" cy="97175"/>
          </a:xfrm>
        </p:grpSpPr>
        <p:sp>
          <p:nvSpPr>
            <p:cNvPr id="10398" name="Google Shape;10398;g28bac9ff52b_0_36"/>
            <p:cNvSpPr/>
            <p:nvPr/>
          </p:nvSpPr>
          <p:spPr>
            <a:xfrm>
              <a:off x="2798875" y="2971175"/>
              <a:ext cx="48600" cy="38550"/>
            </a:xfrm>
            <a:custGeom>
              <a:avLst/>
              <a:gdLst/>
              <a:ahLst/>
              <a:cxnLst/>
              <a:rect l="l" t="t" r="r" b="b"/>
              <a:pathLst>
                <a:path w="1944" h="1542" extrusionOk="0">
                  <a:moveTo>
                    <a:pt x="51" y="0"/>
                  </a:moveTo>
                  <a:lnTo>
                    <a:pt x="17" y="34"/>
                  </a:lnTo>
                  <a:lnTo>
                    <a:pt x="0" y="67"/>
                  </a:lnTo>
                  <a:lnTo>
                    <a:pt x="0" y="101"/>
                  </a:lnTo>
                  <a:lnTo>
                    <a:pt x="0" y="1257"/>
                  </a:lnTo>
                  <a:lnTo>
                    <a:pt x="0" y="1324"/>
                  </a:lnTo>
                  <a:lnTo>
                    <a:pt x="17" y="1374"/>
                  </a:lnTo>
                  <a:lnTo>
                    <a:pt x="51" y="1424"/>
                  </a:lnTo>
                  <a:lnTo>
                    <a:pt x="84" y="1458"/>
                  </a:lnTo>
                  <a:lnTo>
                    <a:pt x="118" y="1491"/>
                  </a:lnTo>
                  <a:lnTo>
                    <a:pt x="168" y="1525"/>
                  </a:lnTo>
                  <a:lnTo>
                    <a:pt x="218" y="1541"/>
                  </a:lnTo>
                  <a:lnTo>
                    <a:pt x="1709" y="1541"/>
                  </a:lnTo>
                  <a:lnTo>
                    <a:pt x="1759" y="1525"/>
                  </a:lnTo>
                  <a:lnTo>
                    <a:pt x="1810" y="1491"/>
                  </a:lnTo>
                  <a:lnTo>
                    <a:pt x="1860" y="1458"/>
                  </a:lnTo>
                  <a:lnTo>
                    <a:pt x="1893" y="1424"/>
                  </a:lnTo>
                  <a:lnTo>
                    <a:pt x="1910" y="1374"/>
                  </a:lnTo>
                  <a:lnTo>
                    <a:pt x="1927" y="1324"/>
                  </a:lnTo>
                  <a:lnTo>
                    <a:pt x="1944" y="1257"/>
                  </a:lnTo>
                  <a:lnTo>
                    <a:pt x="1944" y="101"/>
                  </a:lnTo>
                  <a:lnTo>
                    <a:pt x="1927" y="67"/>
                  </a:lnTo>
                  <a:lnTo>
                    <a:pt x="1910" y="34"/>
                  </a:lnTo>
                  <a:lnTo>
                    <a:pt x="1877" y="0"/>
                  </a:lnTo>
                  <a:lnTo>
                    <a:pt x="1793" y="0"/>
                  </a:lnTo>
                  <a:lnTo>
                    <a:pt x="1759" y="34"/>
                  </a:lnTo>
                  <a:lnTo>
                    <a:pt x="1743" y="67"/>
                  </a:lnTo>
                  <a:lnTo>
                    <a:pt x="1743" y="101"/>
                  </a:lnTo>
                  <a:lnTo>
                    <a:pt x="1743" y="1257"/>
                  </a:lnTo>
                  <a:lnTo>
                    <a:pt x="1726" y="1290"/>
                  </a:lnTo>
                  <a:lnTo>
                    <a:pt x="1709" y="1324"/>
                  </a:lnTo>
                  <a:lnTo>
                    <a:pt x="1676" y="1340"/>
                  </a:lnTo>
                  <a:lnTo>
                    <a:pt x="252" y="1340"/>
                  </a:lnTo>
                  <a:lnTo>
                    <a:pt x="218" y="1324"/>
                  </a:lnTo>
                  <a:lnTo>
                    <a:pt x="201" y="1290"/>
                  </a:lnTo>
                  <a:lnTo>
                    <a:pt x="201" y="1257"/>
                  </a:lnTo>
                  <a:lnTo>
                    <a:pt x="201" y="101"/>
                  </a:lnTo>
                  <a:lnTo>
                    <a:pt x="185" y="67"/>
                  </a:lnTo>
                  <a:lnTo>
                    <a:pt x="168" y="34"/>
                  </a:lnTo>
                  <a:lnTo>
                    <a:pt x="134" y="0"/>
                  </a:lnTo>
                  <a:close/>
                </a:path>
              </a:pathLst>
            </a:custGeom>
            <a:solidFill>
              <a:srgbClr val="C8102E"/>
            </a:solidFill>
            <a:ln>
              <a:noFill/>
            </a:ln>
          </p:spPr>
          <p:txBody>
            <a:bodyPr spcFirstLastPara="1" wrap="square" lIns="64275" tIns="64275" rIns="64275" bIns="64275" anchor="ctr" anchorCtr="0">
              <a:noAutofit/>
            </a:bodyPr>
            <a:lstStyle/>
            <a:p>
              <a:pPr marL="0" marR="0" lvl="0" indent="0" algn="l" rtl="0">
                <a:lnSpc>
                  <a:spcPct val="100000"/>
                </a:lnSpc>
                <a:spcBef>
                  <a:spcPts val="0"/>
                </a:spcBef>
                <a:spcAft>
                  <a:spcPts val="0"/>
                </a:spcAft>
                <a:buClr>
                  <a:srgbClr val="000000"/>
                </a:buClr>
                <a:buSzPts val="984"/>
                <a:buFont typeface="Arial"/>
                <a:buNone/>
              </a:pPr>
              <a:endParaRPr sz="984" b="0" i="0" u="none" strike="noStrike" cap="none">
                <a:solidFill>
                  <a:srgbClr val="000000"/>
                </a:solidFill>
                <a:latin typeface="Arial"/>
                <a:ea typeface="Arial"/>
                <a:cs typeface="Arial"/>
                <a:sym typeface="Arial"/>
              </a:endParaRPr>
            </a:p>
          </p:txBody>
        </p:sp>
        <p:sp>
          <p:nvSpPr>
            <p:cNvPr id="10399" name="Google Shape;10399;g28bac9ff52b_0_36"/>
            <p:cNvSpPr/>
            <p:nvPr/>
          </p:nvSpPr>
          <p:spPr>
            <a:xfrm>
              <a:off x="2788825" y="3004675"/>
              <a:ext cx="36875" cy="63675"/>
            </a:xfrm>
            <a:custGeom>
              <a:avLst/>
              <a:gdLst/>
              <a:ahLst/>
              <a:cxnLst/>
              <a:rect l="l" t="t" r="r" b="b"/>
              <a:pathLst>
                <a:path w="1475" h="2547" extrusionOk="0">
                  <a:moveTo>
                    <a:pt x="1374" y="0"/>
                  </a:moveTo>
                  <a:lnTo>
                    <a:pt x="1324" y="17"/>
                  </a:lnTo>
                  <a:lnTo>
                    <a:pt x="1290" y="34"/>
                  </a:lnTo>
                  <a:lnTo>
                    <a:pt x="1274" y="67"/>
                  </a:lnTo>
                  <a:lnTo>
                    <a:pt x="1274" y="101"/>
                  </a:lnTo>
                  <a:lnTo>
                    <a:pt x="1274" y="1809"/>
                  </a:lnTo>
                  <a:lnTo>
                    <a:pt x="1257" y="1927"/>
                  </a:lnTo>
                  <a:lnTo>
                    <a:pt x="1223" y="2027"/>
                  </a:lnTo>
                  <a:lnTo>
                    <a:pt x="1173" y="2111"/>
                  </a:lnTo>
                  <a:lnTo>
                    <a:pt x="1106" y="2195"/>
                  </a:lnTo>
                  <a:lnTo>
                    <a:pt x="1039" y="2262"/>
                  </a:lnTo>
                  <a:lnTo>
                    <a:pt x="938" y="2312"/>
                  </a:lnTo>
                  <a:lnTo>
                    <a:pt x="838" y="2329"/>
                  </a:lnTo>
                  <a:lnTo>
                    <a:pt x="737" y="2345"/>
                  </a:lnTo>
                  <a:lnTo>
                    <a:pt x="620" y="2329"/>
                  </a:lnTo>
                  <a:lnTo>
                    <a:pt x="520" y="2312"/>
                  </a:lnTo>
                  <a:lnTo>
                    <a:pt x="436" y="2262"/>
                  </a:lnTo>
                  <a:lnTo>
                    <a:pt x="352" y="2195"/>
                  </a:lnTo>
                  <a:lnTo>
                    <a:pt x="285" y="2111"/>
                  </a:lnTo>
                  <a:lnTo>
                    <a:pt x="235" y="2027"/>
                  </a:lnTo>
                  <a:lnTo>
                    <a:pt x="201" y="1927"/>
                  </a:lnTo>
                  <a:lnTo>
                    <a:pt x="201" y="1809"/>
                  </a:lnTo>
                  <a:lnTo>
                    <a:pt x="201" y="1642"/>
                  </a:lnTo>
                  <a:lnTo>
                    <a:pt x="185" y="1592"/>
                  </a:lnTo>
                  <a:lnTo>
                    <a:pt x="168" y="1575"/>
                  </a:lnTo>
                  <a:lnTo>
                    <a:pt x="134" y="1541"/>
                  </a:lnTo>
                  <a:lnTo>
                    <a:pt x="51" y="1541"/>
                  </a:lnTo>
                  <a:lnTo>
                    <a:pt x="34" y="1575"/>
                  </a:lnTo>
                  <a:lnTo>
                    <a:pt x="0" y="1592"/>
                  </a:lnTo>
                  <a:lnTo>
                    <a:pt x="0" y="1642"/>
                  </a:lnTo>
                  <a:lnTo>
                    <a:pt x="0" y="1809"/>
                  </a:lnTo>
                  <a:lnTo>
                    <a:pt x="17" y="1960"/>
                  </a:lnTo>
                  <a:lnTo>
                    <a:pt x="51" y="2094"/>
                  </a:lnTo>
                  <a:lnTo>
                    <a:pt x="118" y="2228"/>
                  </a:lnTo>
                  <a:lnTo>
                    <a:pt x="218" y="2329"/>
                  </a:lnTo>
                  <a:lnTo>
                    <a:pt x="319" y="2429"/>
                  </a:lnTo>
                  <a:lnTo>
                    <a:pt x="453" y="2496"/>
                  </a:lnTo>
                  <a:lnTo>
                    <a:pt x="587" y="2530"/>
                  </a:lnTo>
                  <a:lnTo>
                    <a:pt x="737" y="2546"/>
                  </a:lnTo>
                  <a:lnTo>
                    <a:pt x="888" y="2530"/>
                  </a:lnTo>
                  <a:lnTo>
                    <a:pt x="1022" y="2496"/>
                  </a:lnTo>
                  <a:lnTo>
                    <a:pt x="1139" y="2429"/>
                  </a:lnTo>
                  <a:lnTo>
                    <a:pt x="1257" y="2329"/>
                  </a:lnTo>
                  <a:lnTo>
                    <a:pt x="1341" y="2228"/>
                  </a:lnTo>
                  <a:lnTo>
                    <a:pt x="1408" y="2094"/>
                  </a:lnTo>
                  <a:lnTo>
                    <a:pt x="1458" y="1960"/>
                  </a:lnTo>
                  <a:lnTo>
                    <a:pt x="1475" y="1809"/>
                  </a:lnTo>
                  <a:lnTo>
                    <a:pt x="1475" y="101"/>
                  </a:lnTo>
                  <a:lnTo>
                    <a:pt x="1458" y="67"/>
                  </a:lnTo>
                  <a:lnTo>
                    <a:pt x="1441" y="34"/>
                  </a:lnTo>
                  <a:lnTo>
                    <a:pt x="1408" y="17"/>
                  </a:lnTo>
                  <a:lnTo>
                    <a:pt x="1374" y="0"/>
                  </a:lnTo>
                  <a:close/>
                </a:path>
              </a:pathLst>
            </a:custGeom>
            <a:solidFill>
              <a:srgbClr val="C8102E"/>
            </a:solidFill>
            <a:ln>
              <a:noFill/>
            </a:ln>
          </p:spPr>
          <p:txBody>
            <a:bodyPr spcFirstLastPara="1" wrap="square" lIns="64275" tIns="64275" rIns="64275" bIns="64275" anchor="ctr" anchorCtr="0">
              <a:noAutofit/>
            </a:bodyPr>
            <a:lstStyle/>
            <a:p>
              <a:pPr marL="0" marR="0" lvl="0" indent="0" algn="l" rtl="0">
                <a:lnSpc>
                  <a:spcPct val="100000"/>
                </a:lnSpc>
                <a:spcBef>
                  <a:spcPts val="0"/>
                </a:spcBef>
                <a:spcAft>
                  <a:spcPts val="0"/>
                </a:spcAft>
                <a:buClr>
                  <a:srgbClr val="000000"/>
                </a:buClr>
                <a:buSzPts val="984"/>
                <a:buFont typeface="Arial"/>
                <a:buNone/>
              </a:pPr>
              <a:endParaRPr sz="984" b="0" i="0" u="none" strike="noStrike" cap="none">
                <a:solidFill>
                  <a:srgbClr val="000000"/>
                </a:solidFill>
                <a:latin typeface="Arial"/>
                <a:ea typeface="Arial"/>
                <a:cs typeface="Arial"/>
                <a:sym typeface="Arial"/>
              </a:endParaRPr>
            </a:p>
          </p:txBody>
        </p:sp>
        <p:sp>
          <p:nvSpPr>
            <p:cNvPr id="10400" name="Google Shape;10400;g28bac9ff52b_0_36"/>
            <p:cNvSpPr/>
            <p:nvPr/>
          </p:nvSpPr>
          <p:spPr>
            <a:xfrm>
              <a:off x="2775850" y="3026025"/>
              <a:ext cx="18025" cy="22225"/>
            </a:xfrm>
            <a:custGeom>
              <a:avLst/>
              <a:gdLst/>
              <a:ahLst/>
              <a:cxnLst/>
              <a:rect l="l" t="t" r="r" b="b"/>
              <a:pathLst>
                <a:path w="721" h="889" extrusionOk="0">
                  <a:moveTo>
                    <a:pt x="101" y="1"/>
                  </a:moveTo>
                  <a:lnTo>
                    <a:pt x="50" y="17"/>
                  </a:lnTo>
                  <a:lnTo>
                    <a:pt x="34" y="34"/>
                  </a:lnTo>
                  <a:lnTo>
                    <a:pt x="0" y="68"/>
                  </a:lnTo>
                  <a:lnTo>
                    <a:pt x="0" y="118"/>
                  </a:lnTo>
                  <a:lnTo>
                    <a:pt x="17" y="151"/>
                  </a:lnTo>
                  <a:lnTo>
                    <a:pt x="34" y="185"/>
                  </a:lnTo>
                  <a:lnTo>
                    <a:pt x="67" y="202"/>
                  </a:lnTo>
                  <a:lnTo>
                    <a:pt x="168" y="235"/>
                  </a:lnTo>
                  <a:lnTo>
                    <a:pt x="251" y="285"/>
                  </a:lnTo>
                  <a:lnTo>
                    <a:pt x="335" y="352"/>
                  </a:lnTo>
                  <a:lnTo>
                    <a:pt x="385" y="419"/>
                  </a:lnTo>
                  <a:lnTo>
                    <a:pt x="452" y="503"/>
                  </a:lnTo>
                  <a:lnTo>
                    <a:pt x="486" y="587"/>
                  </a:lnTo>
                  <a:lnTo>
                    <a:pt x="503" y="687"/>
                  </a:lnTo>
                  <a:lnTo>
                    <a:pt x="519" y="788"/>
                  </a:lnTo>
                  <a:lnTo>
                    <a:pt x="519" y="821"/>
                  </a:lnTo>
                  <a:lnTo>
                    <a:pt x="553" y="855"/>
                  </a:lnTo>
                  <a:lnTo>
                    <a:pt x="570" y="872"/>
                  </a:lnTo>
                  <a:lnTo>
                    <a:pt x="620" y="888"/>
                  </a:lnTo>
                  <a:lnTo>
                    <a:pt x="653" y="872"/>
                  </a:lnTo>
                  <a:lnTo>
                    <a:pt x="687" y="855"/>
                  </a:lnTo>
                  <a:lnTo>
                    <a:pt x="704" y="821"/>
                  </a:lnTo>
                  <a:lnTo>
                    <a:pt x="720" y="788"/>
                  </a:lnTo>
                  <a:lnTo>
                    <a:pt x="704" y="654"/>
                  </a:lnTo>
                  <a:lnTo>
                    <a:pt x="670" y="520"/>
                  </a:lnTo>
                  <a:lnTo>
                    <a:pt x="620" y="403"/>
                  </a:lnTo>
                  <a:lnTo>
                    <a:pt x="553" y="302"/>
                  </a:lnTo>
                  <a:lnTo>
                    <a:pt x="469" y="202"/>
                  </a:lnTo>
                  <a:lnTo>
                    <a:pt x="369" y="118"/>
                  </a:lnTo>
                  <a:lnTo>
                    <a:pt x="251" y="51"/>
                  </a:lnTo>
                  <a:lnTo>
                    <a:pt x="134" y="1"/>
                  </a:lnTo>
                  <a:close/>
                </a:path>
              </a:pathLst>
            </a:custGeom>
            <a:solidFill>
              <a:srgbClr val="C8102E"/>
            </a:solidFill>
            <a:ln>
              <a:noFill/>
            </a:ln>
          </p:spPr>
          <p:txBody>
            <a:bodyPr spcFirstLastPara="1" wrap="square" lIns="64275" tIns="64275" rIns="64275" bIns="64275" anchor="ctr" anchorCtr="0">
              <a:noAutofit/>
            </a:bodyPr>
            <a:lstStyle/>
            <a:p>
              <a:pPr marL="0" marR="0" lvl="0" indent="0" algn="l" rtl="0">
                <a:lnSpc>
                  <a:spcPct val="100000"/>
                </a:lnSpc>
                <a:spcBef>
                  <a:spcPts val="0"/>
                </a:spcBef>
                <a:spcAft>
                  <a:spcPts val="0"/>
                </a:spcAft>
                <a:buClr>
                  <a:srgbClr val="000000"/>
                </a:buClr>
                <a:buSzPts val="984"/>
                <a:buFont typeface="Arial"/>
                <a:buNone/>
              </a:pPr>
              <a:endParaRPr sz="984" b="0" i="0" u="none" strike="noStrike" cap="none">
                <a:solidFill>
                  <a:srgbClr val="000000"/>
                </a:solidFill>
                <a:latin typeface="Arial"/>
                <a:ea typeface="Arial"/>
                <a:cs typeface="Arial"/>
                <a:sym typeface="Arial"/>
              </a:endParaRPr>
            </a:p>
          </p:txBody>
        </p:sp>
        <p:sp>
          <p:nvSpPr>
            <p:cNvPr id="10401" name="Google Shape;10401;g28bac9ff52b_0_36"/>
            <p:cNvSpPr/>
            <p:nvPr/>
          </p:nvSpPr>
          <p:spPr>
            <a:xfrm>
              <a:off x="2756150" y="3014725"/>
              <a:ext cx="24750" cy="24725"/>
            </a:xfrm>
            <a:custGeom>
              <a:avLst/>
              <a:gdLst/>
              <a:ahLst/>
              <a:cxnLst/>
              <a:rect l="l" t="t" r="r" b="b"/>
              <a:pathLst>
                <a:path w="990" h="989" extrusionOk="0">
                  <a:moveTo>
                    <a:pt x="554" y="201"/>
                  </a:moveTo>
                  <a:lnTo>
                    <a:pt x="604" y="218"/>
                  </a:lnTo>
                  <a:lnTo>
                    <a:pt x="654" y="252"/>
                  </a:lnTo>
                  <a:lnTo>
                    <a:pt x="704" y="285"/>
                  </a:lnTo>
                  <a:lnTo>
                    <a:pt x="738" y="319"/>
                  </a:lnTo>
                  <a:lnTo>
                    <a:pt x="771" y="369"/>
                  </a:lnTo>
                  <a:lnTo>
                    <a:pt x="788" y="436"/>
                  </a:lnTo>
                  <a:lnTo>
                    <a:pt x="788" y="486"/>
                  </a:lnTo>
                  <a:lnTo>
                    <a:pt x="788" y="553"/>
                  </a:lnTo>
                  <a:lnTo>
                    <a:pt x="771" y="603"/>
                  </a:lnTo>
                  <a:lnTo>
                    <a:pt x="738" y="654"/>
                  </a:lnTo>
                  <a:lnTo>
                    <a:pt x="704" y="704"/>
                  </a:lnTo>
                  <a:lnTo>
                    <a:pt x="654" y="737"/>
                  </a:lnTo>
                  <a:lnTo>
                    <a:pt x="604" y="771"/>
                  </a:lnTo>
                  <a:lnTo>
                    <a:pt x="554" y="788"/>
                  </a:lnTo>
                  <a:lnTo>
                    <a:pt x="436" y="788"/>
                  </a:lnTo>
                  <a:lnTo>
                    <a:pt x="386" y="771"/>
                  </a:lnTo>
                  <a:lnTo>
                    <a:pt x="336" y="737"/>
                  </a:lnTo>
                  <a:lnTo>
                    <a:pt x="286" y="704"/>
                  </a:lnTo>
                  <a:lnTo>
                    <a:pt x="252" y="654"/>
                  </a:lnTo>
                  <a:lnTo>
                    <a:pt x="219" y="603"/>
                  </a:lnTo>
                  <a:lnTo>
                    <a:pt x="202" y="553"/>
                  </a:lnTo>
                  <a:lnTo>
                    <a:pt x="202" y="486"/>
                  </a:lnTo>
                  <a:lnTo>
                    <a:pt x="202" y="436"/>
                  </a:lnTo>
                  <a:lnTo>
                    <a:pt x="219" y="369"/>
                  </a:lnTo>
                  <a:lnTo>
                    <a:pt x="252" y="319"/>
                  </a:lnTo>
                  <a:lnTo>
                    <a:pt x="286" y="285"/>
                  </a:lnTo>
                  <a:lnTo>
                    <a:pt x="336" y="252"/>
                  </a:lnTo>
                  <a:lnTo>
                    <a:pt x="386" y="218"/>
                  </a:lnTo>
                  <a:lnTo>
                    <a:pt x="436" y="201"/>
                  </a:lnTo>
                  <a:close/>
                  <a:moveTo>
                    <a:pt x="386" y="0"/>
                  </a:moveTo>
                  <a:lnTo>
                    <a:pt x="302" y="34"/>
                  </a:lnTo>
                  <a:lnTo>
                    <a:pt x="219" y="84"/>
                  </a:lnTo>
                  <a:lnTo>
                    <a:pt x="135" y="134"/>
                  </a:lnTo>
                  <a:lnTo>
                    <a:pt x="85" y="218"/>
                  </a:lnTo>
                  <a:lnTo>
                    <a:pt x="34" y="302"/>
                  </a:lnTo>
                  <a:lnTo>
                    <a:pt x="1" y="386"/>
                  </a:lnTo>
                  <a:lnTo>
                    <a:pt x="1" y="486"/>
                  </a:lnTo>
                  <a:lnTo>
                    <a:pt x="1" y="587"/>
                  </a:lnTo>
                  <a:lnTo>
                    <a:pt x="34" y="687"/>
                  </a:lnTo>
                  <a:lnTo>
                    <a:pt x="85" y="771"/>
                  </a:lnTo>
                  <a:lnTo>
                    <a:pt x="135" y="838"/>
                  </a:lnTo>
                  <a:lnTo>
                    <a:pt x="219" y="905"/>
                  </a:lnTo>
                  <a:lnTo>
                    <a:pt x="302" y="955"/>
                  </a:lnTo>
                  <a:lnTo>
                    <a:pt x="386" y="972"/>
                  </a:lnTo>
                  <a:lnTo>
                    <a:pt x="487" y="989"/>
                  </a:lnTo>
                  <a:lnTo>
                    <a:pt x="587" y="972"/>
                  </a:lnTo>
                  <a:lnTo>
                    <a:pt x="688" y="955"/>
                  </a:lnTo>
                  <a:lnTo>
                    <a:pt x="771" y="905"/>
                  </a:lnTo>
                  <a:lnTo>
                    <a:pt x="838" y="838"/>
                  </a:lnTo>
                  <a:lnTo>
                    <a:pt x="905" y="771"/>
                  </a:lnTo>
                  <a:lnTo>
                    <a:pt x="956" y="687"/>
                  </a:lnTo>
                  <a:lnTo>
                    <a:pt x="989" y="587"/>
                  </a:lnTo>
                  <a:lnTo>
                    <a:pt x="989" y="486"/>
                  </a:lnTo>
                  <a:lnTo>
                    <a:pt x="989" y="386"/>
                  </a:lnTo>
                  <a:lnTo>
                    <a:pt x="956" y="302"/>
                  </a:lnTo>
                  <a:lnTo>
                    <a:pt x="905" y="218"/>
                  </a:lnTo>
                  <a:lnTo>
                    <a:pt x="838" y="134"/>
                  </a:lnTo>
                  <a:lnTo>
                    <a:pt x="771" y="84"/>
                  </a:lnTo>
                  <a:lnTo>
                    <a:pt x="688" y="34"/>
                  </a:lnTo>
                  <a:lnTo>
                    <a:pt x="587" y="0"/>
                  </a:lnTo>
                  <a:close/>
                </a:path>
              </a:pathLst>
            </a:custGeom>
            <a:solidFill>
              <a:srgbClr val="C8102E"/>
            </a:solidFill>
            <a:ln>
              <a:noFill/>
            </a:ln>
          </p:spPr>
          <p:txBody>
            <a:bodyPr spcFirstLastPara="1" wrap="square" lIns="64275" tIns="64275" rIns="64275" bIns="64275" anchor="ctr" anchorCtr="0">
              <a:noAutofit/>
            </a:bodyPr>
            <a:lstStyle/>
            <a:p>
              <a:pPr marL="0" marR="0" lvl="0" indent="0" algn="l" rtl="0">
                <a:lnSpc>
                  <a:spcPct val="100000"/>
                </a:lnSpc>
                <a:spcBef>
                  <a:spcPts val="0"/>
                </a:spcBef>
                <a:spcAft>
                  <a:spcPts val="0"/>
                </a:spcAft>
                <a:buClr>
                  <a:srgbClr val="000000"/>
                </a:buClr>
                <a:buSzPts val="984"/>
                <a:buFont typeface="Arial"/>
                <a:buNone/>
              </a:pPr>
              <a:endParaRPr sz="984" b="0" i="0" u="none" strike="noStrike" cap="none">
                <a:solidFill>
                  <a:srgbClr val="000000"/>
                </a:solidFill>
                <a:latin typeface="Arial"/>
                <a:ea typeface="Arial"/>
                <a:cs typeface="Arial"/>
                <a:sym typeface="Arial"/>
              </a:endParaRPr>
            </a:p>
          </p:txBody>
        </p:sp>
        <p:sp>
          <p:nvSpPr>
            <p:cNvPr id="10402" name="Google Shape;10402;g28bac9ff52b_0_36"/>
            <p:cNvSpPr/>
            <p:nvPr/>
          </p:nvSpPr>
          <p:spPr>
            <a:xfrm>
              <a:off x="2791750" y="2971175"/>
              <a:ext cx="10925" cy="16775"/>
            </a:xfrm>
            <a:custGeom>
              <a:avLst/>
              <a:gdLst/>
              <a:ahLst/>
              <a:cxnLst/>
              <a:rect l="l" t="t" r="r" b="b"/>
              <a:pathLst>
                <a:path w="437" h="671" extrusionOk="0">
                  <a:moveTo>
                    <a:pt x="269" y="0"/>
                  </a:moveTo>
                  <a:lnTo>
                    <a:pt x="202" y="34"/>
                  </a:lnTo>
                  <a:lnTo>
                    <a:pt x="135" y="51"/>
                  </a:lnTo>
                  <a:lnTo>
                    <a:pt x="101" y="101"/>
                  </a:lnTo>
                  <a:lnTo>
                    <a:pt x="51" y="151"/>
                  </a:lnTo>
                  <a:lnTo>
                    <a:pt x="17" y="201"/>
                  </a:lnTo>
                  <a:lnTo>
                    <a:pt x="1" y="268"/>
                  </a:lnTo>
                  <a:lnTo>
                    <a:pt x="1" y="335"/>
                  </a:lnTo>
                  <a:lnTo>
                    <a:pt x="1" y="402"/>
                  </a:lnTo>
                  <a:lnTo>
                    <a:pt x="17" y="469"/>
                  </a:lnTo>
                  <a:lnTo>
                    <a:pt x="51" y="520"/>
                  </a:lnTo>
                  <a:lnTo>
                    <a:pt x="101" y="570"/>
                  </a:lnTo>
                  <a:lnTo>
                    <a:pt x="135" y="620"/>
                  </a:lnTo>
                  <a:lnTo>
                    <a:pt x="202" y="654"/>
                  </a:lnTo>
                  <a:lnTo>
                    <a:pt x="269" y="670"/>
                  </a:lnTo>
                  <a:lnTo>
                    <a:pt x="369" y="670"/>
                  </a:lnTo>
                  <a:lnTo>
                    <a:pt x="403" y="637"/>
                  </a:lnTo>
                  <a:lnTo>
                    <a:pt x="419" y="620"/>
                  </a:lnTo>
                  <a:lnTo>
                    <a:pt x="436" y="570"/>
                  </a:lnTo>
                  <a:lnTo>
                    <a:pt x="419" y="536"/>
                  </a:lnTo>
                  <a:lnTo>
                    <a:pt x="403" y="503"/>
                  </a:lnTo>
                  <a:lnTo>
                    <a:pt x="369" y="486"/>
                  </a:lnTo>
                  <a:lnTo>
                    <a:pt x="336" y="469"/>
                  </a:lnTo>
                  <a:lnTo>
                    <a:pt x="285" y="469"/>
                  </a:lnTo>
                  <a:lnTo>
                    <a:pt x="235" y="436"/>
                  </a:lnTo>
                  <a:lnTo>
                    <a:pt x="202" y="386"/>
                  </a:lnTo>
                  <a:lnTo>
                    <a:pt x="202" y="335"/>
                  </a:lnTo>
                  <a:lnTo>
                    <a:pt x="202" y="285"/>
                  </a:lnTo>
                  <a:lnTo>
                    <a:pt x="235" y="235"/>
                  </a:lnTo>
                  <a:lnTo>
                    <a:pt x="285" y="218"/>
                  </a:lnTo>
                  <a:lnTo>
                    <a:pt x="336" y="201"/>
                  </a:lnTo>
                  <a:lnTo>
                    <a:pt x="369" y="185"/>
                  </a:lnTo>
                  <a:lnTo>
                    <a:pt x="403" y="168"/>
                  </a:lnTo>
                  <a:lnTo>
                    <a:pt x="419" y="134"/>
                  </a:lnTo>
                  <a:lnTo>
                    <a:pt x="436" y="101"/>
                  </a:lnTo>
                  <a:lnTo>
                    <a:pt x="419" y="67"/>
                  </a:lnTo>
                  <a:lnTo>
                    <a:pt x="403" y="34"/>
                  </a:lnTo>
                  <a:lnTo>
                    <a:pt x="369" y="0"/>
                  </a:lnTo>
                  <a:close/>
                </a:path>
              </a:pathLst>
            </a:custGeom>
            <a:solidFill>
              <a:srgbClr val="C8102E"/>
            </a:solidFill>
            <a:ln>
              <a:noFill/>
            </a:ln>
          </p:spPr>
          <p:txBody>
            <a:bodyPr spcFirstLastPara="1" wrap="square" lIns="64275" tIns="64275" rIns="64275" bIns="64275" anchor="ctr" anchorCtr="0">
              <a:noAutofit/>
            </a:bodyPr>
            <a:lstStyle/>
            <a:p>
              <a:pPr marL="0" marR="0" lvl="0" indent="0" algn="l" rtl="0">
                <a:lnSpc>
                  <a:spcPct val="100000"/>
                </a:lnSpc>
                <a:spcBef>
                  <a:spcPts val="0"/>
                </a:spcBef>
                <a:spcAft>
                  <a:spcPts val="0"/>
                </a:spcAft>
                <a:buClr>
                  <a:srgbClr val="000000"/>
                </a:buClr>
                <a:buSzPts val="984"/>
                <a:buFont typeface="Arial"/>
                <a:buNone/>
              </a:pPr>
              <a:endParaRPr sz="984" b="0" i="0" u="none" strike="noStrike" cap="none">
                <a:solidFill>
                  <a:srgbClr val="000000"/>
                </a:solidFill>
                <a:latin typeface="Arial"/>
                <a:ea typeface="Arial"/>
                <a:cs typeface="Arial"/>
                <a:sym typeface="Arial"/>
              </a:endParaRPr>
            </a:p>
          </p:txBody>
        </p:sp>
        <p:sp>
          <p:nvSpPr>
            <p:cNvPr id="10403" name="Google Shape;10403;g28bac9ff52b_0_36"/>
            <p:cNvSpPr/>
            <p:nvPr/>
          </p:nvSpPr>
          <p:spPr>
            <a:xfrm>
              <a:off x="2843275" y="2971175"/>
              <a:ext cx="10900" cy="16775"/>
            </a:xfrm>
            <a:custGeom>
              <a:avLst/>
              <a:gdLst/>
              <a:ahLst/>
              <a:cxnLst/>
              <a:rect l="l" t="t" r="r" b="b"/>
              <a:pathLst>
                <a:path w="436" h="671" extrusionOk="0">
                  <a:moveTo>
                    <a:pt x="67" y="0"/>
                  </a:moveTo>
                  <a:lnTo>
                    <a:pt x="34" y="34"/>
                  </a:lnTo>
                  <a:lnTo>
                    <a:pt x="17" y="67"/>
                  </a:lnTo>
                  <a:lnTo>
                    <a:pt x="0" y="101"/>
                  </a:lnTo>
                  <a:lnTo>
                    <a:pt x="17" y="134"/>
                  </a:lnTo>
                  <a:lnTo>
                    <a:pt x="34" y="168"/>
                  </a:lnTo>
                  <a:lnTo>
                    <a:pt x="67" y="185"/>
                  </a:lnTo>
                  <a:lnTo>
                    <a:pt x="101" y="201"/>
                  </a:lnTo>
                  <a:lnTo>
                    <a:pt x="151" y="218"/>
                  </a:lnTo>
                  <a:lnTo>
                    <a:pt x="201" y="235"/>
                  </a:lnTo>
                  <a:lnTo>
                    <a:pt x="235" y="285"/>
                  </a:lnTo>
                  <a:lnTo>
                    <a:pt x="235" y="335"/>
                  </a:lnTo>
                  <a:lnTo>
                    <a:pt x="235" y="386"/>
                  </a:lnTo>
                  <a:lnTo>
                    <a:pt x="201" y="436"/>
                  </a:lnTo>
                  <a:lnTo>
                    <a:pt x="151" y="469"/>
                  </a:lnTo>
                  <a:lnTo>
                    <a:pt x="101" y="469"/>
                  </a:lnTo>
                  <a:lnTo>
                    <a:pt x="67" y="486"/>
                  </a:lnTo>
                  <a:lnTo>
                    <a:pt x="34" y="503"/>
                  </a:lnTo>
                  <a:lnTo>
                    <a:pt x="17" y="536"/>
                  </a:lnTo>
                  <a:lnTo>
                    <a:pt x="0" y="570"/>
                  </a:lnTo>
                  <a:lnTo>
                    <a:pt x="17" y="620"/>
                  </a:lnTo>
                  <a:lnTo>
                    <a:pt x="34" y="637"/>
                  </a:lnTo>
                  <a:lnTo>
                    <a:pt x="67" y="670"/>
                  </a:lnTo>
                  <a:lnTo>
                    <a:pt x="168" y="670"/>
                  </a:lnTo>
                  <a:lnTo>
                    <a:pt x="235" y="654"/>
                  </a:lnTo>
                  <a:lnTo>
                    <a:pt x="285" y="620"/>
                  </a:lnTo>
                  <a:lnTo>
                    <a:pt x="335" y="570"/>
                  </a:lnTo>
                  <a:lnTo>
                    <a:pt x="385" y="520"/>
                  </a:lnTo>
                  <a:lnTo>
                    <a:pt x="419" y="469"/>
                  </a:lnTo>
                  <a:lnTo>
                    <a:pt x="436" y="402"/>
                  </a:lnTo>
                  <a:lnTo>
                    <a:pt x="436" y="335"/>
                  </a:lnTo>
                  <a:lnTo>
                    <a:pt x="436" y="268"/>
                  </a:lnTo>
                  <a:lnTo>
                    <a:pt x="419" y="201"/>
                  </a:lnTo>
                  <a:lnTo>
                    <a:pt x="385" y="151"/>
                  </a:lnTo>
                  <a:lnTo>
                    <a:pt x="335" y="101"/>
                  </a:lnTo>
                  <a:lnTo>
                    <a:pt x="285" y="51"/>
                  </a:lnTo>
                  <a:lnTo>
                    <a:pt x="235" y="34"/>
                  </a:lnTo>
                  <a:lnTo>
                    <a:pt x="168" y="0"/>
                  </a:lnTo>
                  <a:close/>
                </a:path>
              </a:pathLst>
            </a:custGeom>
            <a:solidFill>
              <a:srgbClr val="C8102E"/>
            </a:solidFill>
            <a:ln>
              <a:noFill/>
            </a:ln>
          </p:spPr>
          <p:txBody>
            <a:bodyPr spcFirstLastPara="1" wrap="square" lIns="64275" tIns="64275" rIns="64275" bIns="64275" anchor="ctr" anchorCtr="0">
              <a:noAutofit/>
            </a:bodyPr>
            <a:lstStyle/>
            <a:p>
              <a:pPr marL="0" marR="0" lvl="0" indent="0" algn="l" rtl="0">
                <a:lnSpc>
                  <a:spcPct val="100000"/>
                </a:lnSpc>
                <a:spcBef>
                  <a:spcPts val="0"/>
                </a:spcBef>
                <a:spcAft>
                  <a:spcPts val="0"/>
                </a:spcAft>
                <a:buClr>
                  <a:srgbClr val="000000"/>
                </a:buClr>
                <a:buSzPts val="984"/>
                <a:buFont typeface="Arial"/>
                <a:buNone/>
              </a:pPr>
              <a:endParaRPr sz="984" b="0" i="0" u="none" strike="noStrike" cap="none">
                <a:solidFill>
                  <a:srgbClr val="000000"/>
                </a:solidFill>
                <a:latin typeface="Arial"/>
                <a:ea typeface="Arial"/>
                <a:cs typeface="Arial"/>
                <a:sym typeface="Arial"/>
              </a:endParaRPr>
            </a:p>
          </p:txBody>
        </p:sp>
      </p:grpSp>
      <p:grpSp>
        <p:nvGrpSpPr>
          <p:cNvPr id="10404" name="Google Shape;10404;g28bac9ff52b_0_36"/>
          <p:cNvGrpSpPr/>
          <p:nvPr/>
        </p:nvGrpSpPr>
        <p:grpSpPr>
          <a:xfrm>
            <a:off x="7649224" y="3140089"/>
            <a:ext cx="327402" cy="407795"/>
            <a:chOff x="3721825" y="1434300"/>
            <a:chExt cx="76675" cy="95500"/>
          </a:xfrm>
        </p:grpSpPr>
        <p:sp>
          <p:nvSpPr>
            <p:cNvPr id="10405" name="Google Shape;10405;g28bac9ff52b_0_36"/>
            <p:cNvSpPr/>
            <p:nvPr/>
          </p:nvSpPr>
          <p:spPr>
            <a:xfrm>
              <a:off x="3721825" y="1434300"/>
              <a:ext cx="76675" cy="95500"/>
            </a:xfrm>
            <a:custGeom>
              <a:avLst/>
              <a:gdLst/>
              <a:ahLst/>
              <a:cxnLst/>
              <a:rect l="l" t="t" r="r" b="b"/>
              <a:pathLst>
                <a:path w="3067" h="3820" extrusionOk="0">
                  <a:moveTo>
                    <a:pt x="1542" y="268"/>
                  </a:moveTo>
                  <a:lnTo>
                    <a:pt x="1643" y="352"/>
                  </a:lnTo>
                  <a:lnTo>
                    <a:pt x="1743" y="436"/>
                  </a:lnTo>
                  <a:lnTo>
                    <a:pt x="1860" y="503"/>
                  </a:lnTo>
                  <a:lnTo>
                    <a:pt x="1994" y="553"/>
                  </a:lnTo>
                  <a:lnTo>
                    <a:pt x="2128" y="603"/>
                  </a:lnTo>
                  <a:lnTo>
                    <a:pt x="2279" y="637"/>
                  </a:lnTo>
                  <a:lnTo>
                    <a:pt x="2447" y="654"/>
                  </a:lnTo>
                  <a:lnTo>
                    <a:pt x="2597" y="670"/>
                  </a:lnTo>
                  <a:lnTo>
                    <a:pt x="2865" y="670"/>
                  </a:lnTo>
                  <a:lnTo>
                    <a:pt x="2865" y="2295"/>
                  </a:lnTo>
                  <a:lnTo>
                    <a:pt x="2865" y="2312"/>
                  </a:lnTo>
                  <a:lnTo>
                    <a:pt x="2865" y="2396"/>
                  </a:lnTo>
                  <a:lnTo>
                    <a:pt x="2832" y="2496"/>
                  </a:lnTo>
                  <a:lnTo>
                    <a:pt x="2798" y="2580"/>
                  </a:lnTo>
                  <a:lnTo>
                    <a:pt x="2748" y="2664"/>
                  </a:lnTo>
                  <a:lnTo>
                    <a:pt x="2614" y="2848"/>
                  </a:lnTo>
                  <a:lnTo>
                    <a:pt x="2430" y="3032"/>
                  </a:lnTo>
                  <a:lnTo>
                    <a:pt x="2229" y="3200"/>
                  </a:lnTo>
                  <a:lnTo>
                    <a:pt x="2011" y="3350"/>
                  </a:lnTo>
                  <a:lnTo>
                    <a:pt x="1777" y="3484"/>
                  </a:lnTo>
                  <a:lnTo>
                    <a:pt x="1542" y="3618"/>
                  </a:lnTo>
                  <a:lnTo>
                    <a:pt x="1308" y="3484"/>
                  </a:lnTo>
                  <a:lnTo>
                    <a:pt x="1073" y="3350"/>
                  </a:lnTo>
                  <a:lnTo>
                    <a:pt x="839" y="3200"/>
                  </a:lnTo>
                  <a:lnTo>
                    <a:pt x="638" y="3032"/>
                  </a:lnTo>
                  <a:lnTo>
                    <a:pt x="470" y="2848"/>
                  </a:lnTo>
                  <a:lnTo>
                    <a:pt x="336" y="2664"/>
                  </a:lnTo>
                  <a:lnTo>
                    <a:pt x="286" y="2580"/>
                  </a:lnTo>
                  <a:lnTo>
                    <a:pt x="235" y="2496"/>
                  </a:lnTo>
                  <a:lnTo>
                    <a:pt x="219" y="2396"/>
                  </a:lnTo>
                  <a:lnTo>
                    <a:pt x="219" y="2312"/>
                  </a:lnTo>
                  <a:lnTo>
                    <a:pt x="202" y="2295"/>
                  </a:lnTo>
                  <a:lnTo>
                    <a:pt x="219" y="2295"/>
                  </a:lnTo>
                  <a:lnTo>
                    <a:pt x="219" y="670"/>
                  </a:lnTo>
                  <a:lnTo>
                    <a:pt x="470" y="670"/>
                  </a:lnTo>
                  <a:lnTo>
                    <a:pt x="638" y="654"/>
                  </a:lnTo>
                  <a:lnTo>
                    <a:pt x="788" y="637"/>
                  </a:lnTo>
                  <a:lnTo>
                    <a:pt x="939" y="603"/>
                  </a:lnTo>
                  <a:lnTo>
                    <a:pt x="1090" y="553"/>
                  </a:lnTo>
                  <a:lnTo>
                    <a:pt x="1207" y="503"/>
                  </a:lnTo>
                  <a:lnTo>
                    <a:pt x="1341" y="436"/>
                  </a:lnTo>
                  <a:lnTo>
                    <a:pt x="1442" y="352"/>
                  </a:lnTo>
                  <a:lnTo>
                    <a:pt x="1542" y="268"/>
                  </a:lnTo>
                  <a:close/>
                  <a:moveTo>
                    <a:pt x="1542" y="0"/>
                  </a:moveTo>
                  <a:lnTo>
                    <a:pt x="1492" y="17"/>
                  </a:lnTo>
                  <a:lnTo>
                    <a:pt x="1458" y="51"/>
                  </a:lnTo>
                  <a:lnTo>
                    <a:pt x="1375" y="134"/>
                  </a:lnTo>
                  <a:lnTo>
                    <a:pt x="1291" y="218"/>
                  </a:lnTo>
                  <a:lnTo>
                    <a:pt x="1174" y="285"/>
                  </a:lnTo>
                  <a:lnTo>
                    <a:pt x="1056" y="352"/>
                  </a:lnTo>
                  <a:lnTo>
                    <a:pt x="922" y="402"/>
                  </a:lnTo>
                  <a:lnTo>
                    <a:pt x="788" y="436"/>
                  </a:lnTo>
                  <a:lnTo>
                    <a:pt x="638" y="453"/>
                  </a:lnTo>
                  <a:lnTo>
                    <a:pt x="470" y="469"/>
                  </a:lnTo>
                  <a:lnTo>
                    <a:pt x="68" y="469"/>
                  </a:lnTo>
                  <a:lnTo>
                    <a:pt x="34" y="486"/>
                  </a:lnTo>
                  <a:lnTo>
                    <a:pt x="18" y="520"/>
                  </a:lnTo>
                  <a:lnTo>
                    <a:pt x="18" y="570"/>
                  </a:lnTo>
                  <a:lnTo>
                    <a:pt x="18" y="2278"/>
                  </a:lnTo>
                  <a:lnTo>
                    <a:pt x="1" y="2295"/>
                  </a:lnTo>
                  <a:lnTo>
                    <a:pt x="1" y="2312"/>
                  </a:lnTo>
                  <a:lnTo>
                    <a:pt x="18" y="2312"/>
                  </a:lnTo>
                  <a:lnTo>
                    <a:pt x="18" y="2412"/>
                  </a:lnTo>
                  <a:lnTo>
                    <a:pt x="51" y="2530"/>
                  </a:lnTo>
                  <a:lnTo>
                    <a:pt x="118" y="2697"/>
                  </a:lnTo>
                  <a:lnTo>
                    <a:pt x="235" y="2881"/>
                  </a:lnTo>
                  <a:lnTo>
                    <a:pt x="319" y="2999"/>
                  </a:lnTo>
                  <a:lnTo>
                    <a:pt x="420" y="3099"/>
                  </a:lnTo>
                  <a:lnTo>
                    <a:pt x="537" y="3216"/>
                  </a:lnTo>
                  <a:lnTo>
                    <a:pt x="688" y="3334"/>
                  </a:lnTo>
                  <a:lnTo>
                    <a:pt x="855" y="3451"/>
                  </a:lnTo>
                  <a:lnTo>
                    <a:pt x="1040" y="3568"/>
                  </a:lnTo>
                  <a:lnTo>
                    <a:pt x="1257" y="3685"/>
                  </a:lnTo>
                  <a:lnTo>
                    <a:pt x="1492" y="3819"/>
                  </a:lnTo>
                  <a:lnTo>
                    <a:pt x="1576" y="3819"/>
                  </a:lnTo>
                  <a:lnTo>
                    <a:pt x="1827" y="3685"/>
                  </a:lnTo>
                  <a:lnTo>
                    <a:pt x="2045" y="3568"/>
                  </a:lnTo>
                  <a:lnTo>
                    <a:pt x="2229" y="3451"/>
                  </a:lnTo>
                  <a:lnTo>
                    <a:pt x="2396" y="3334"/>
                  </a:lnTo>
                  <a:lnTo>
                    <a:pt x="2530" y="3216"/>
                  </a:lnTo>
                  <a:lnTo>
                    <a:pt x="2648" y="3099"/>
                  </a:lnTo>
                  <a:lnTo>
                    <a:pt x="2748" y="2999"/>
                  </a:lnTo>
                  <a:lnTo>
                    <a:pt x="2832" y="2881"/>
                  </a:lnTo>
                  <a:lnTo>
                    <a:pt x="2966" y="2697"/>
                  </a:lnTo>
                  <a:lnTo>
                    <a:pt x="3033" y="2530"/>
                  </a:lnTo>
                  <a:lnTo>
                    <a:pt x="3066" y="2412"/>
                  </a:lnTo>
                  <a:lnTo>
                    <a:pt x="3066" y="2312"/>
                  </a:lnTo>
                  <a:lnTo>
                    <a:pt x="3066" y="2295"/>
                  </a:lnTo>
                  <a:lnTo>
                    <a:pt x="3066" y="2278"/>
                  </a:lnTo>
                  <a:lnTo>
                    <a:pt x="3066" y="570"/>
                  </a:lnTo>
                  <a:lnTo>
                    <a:pt x="3066" y="520"/>
                  </a:lnTo>
                  <a:lnTo>
                    <a:pt x="3033" y="486"/>
                  </a:lnTo>
                  <a:lnTo>
                    <a:pt x="2999" y="469"/>
                  </a:lnTo>
                  <a:lnTo>
                    <a:pt x="2597" y="469"/>
                  </a:lnTo>
                  <a:lnTo>
                    <a:pt x="2447" y="453"/>
                  </a:lnTo>
                  <a:lnTo>
                    <a:pt x="2296" y="436"/>
                  </a:lnTo>
                  <a:lnTo>
                    <a:pt x="2145" y="402"/>
                  </a:lnTo>
                  <a:lnTo>
                    <a:pt x="2028" y="352"/>
                  </a:lnTo>
                  <a:lnTo>
                    <a:pt x="1894" y="285"/>
                  </a:lnTo>
                  <a:lnTo>
                    <a:pt x="1793" y="218"/>
                  </a:lnTo>
                  <a:lnTo>
                    <a:pt x="1693" y="134"/>
                  </a:lnTo>
                  <a:lnTo>
                    <a:pt x="1626" y="51"/>
                  </a:lnTo>
                  <a:lnTo>
                    <a:pt x="1576" y="17"/>
                  </a:lnTo>
                  <a:lnTo>
                    <a:pt x="1542" y="0"/>
                  </a:lnTo>
                  <a:close/>
                </a:path>
              </a:pathLst>
            </a:custGeom>
            <a:solidFill>
              <a:srgbClr val="C8102E"/>
            </a:solidFill>
            <a:ln>
              <a:noFill/>
            </a:ln>
          </p:spPr>
          <p:txBody>
            <a:bodyPr spcFirstLastPara="1" wrap="square" lIns="64275" tIns="64275" rIns="64275" bIns="64275" anchor="ctr" anchorCtr="0">
              <a:noAutofit/>
            </a:bodyPr>
            <a:lstStyle/>
            <a:p>
              <a:pPr marL="0" marR="0" lvl="0" indent="0" algn="l" rtl="0">
                <a:lnSpc>
                  <a:spcPct val="100000"/>
                </a:lnSpc>
                <a:spcBef>
                  <a:spcPts val="0"/>
                </a:spcBef>
                <a:spcAft>
                  <a:spcPts val="0"/>
                </a:spcAft>
                <a:buClr>
                  <a:srgbClr val="000000"/>
                </a:buClr>
                <a:buSzPts val="984"/>
                <a:buFont typeface="Arial"/>
                <a:buNone/>
              </a:pPr>
              <a:endParaRPr sz="984" b="0" i="0" u="none" strike="noStrike" cap="none">
                <a:solidFill>
                  <a:srgbClr val="000000"/>
                </a:solidFill>
                <a:latin typeface="Arial"/>
                <a:ea typeface="Arial"/>
                <a:cs typeface="Arial"/>
                <a:sym typeface="Arial"/>
              </a:endParaRPr>
            </a:p>
          </p:txBody>
        </p:sp>
        <p:sp>
          <p:nvSpPr>
            <p:cNvPr id="10406" name="Google Shape;10406;g28bac9ff52b_0_36"/>
            <p:cNvSpPr/>
            <p:nvPr/>
          </p:nvSpPr>
          <p:spPr>
            <a:xfrm>
              <a:off x="3744025" y="1467375"/>
              <a:ext cx="36050" cy="32275"/>
            </a:xfrm>
            <a:custGeom>
              <a:avLst/>
              <a:gdLst/>
              <a:ahLst/>
              <a:cxnLst/>
              <a:rect l="l" t="t" r="r" b="b"/>
              <a:pathLst>
                <a:path w="1442" h="1291" extrusionOk="0">
                  <a:moveTo>
                    <a:pt x="1341" y="1"/>
                  </a:moveTo>
                  <a:lnTo>
                    <a:pt x="1291" y="17"/>
                  </a:lnTo>
                  <a:lnTo>
                    <a:pt x="1274" y="51"/>
                  </a:lnTo>
                  <a:lnTo>
                    <a:pt x="537" y="1039"/>
                  </a:lnTo>
                  <a:lnTo>
                    <a:pt x="168" y="671"/>
                  </a:lnTo>
                  <a:lnTo>
                    <a:pt x="135" y="654"/>
                  </a:lnTo>
                  <a:lnTo>
                    <a:pt x="101" y="637"/>
                  </a:lnTo>
                  <a:lnTo>
                    <a:pt x="51" y="654"/>
                  </a:lnTo>
                  <a:lnTo>
                    <a:pt x="18" y="671"/>
                  </a:lnTo>
                  <a:lnTo>
                    <a:pt x="1" y="704"/>
                  </a:lnTo>
                  <a:lnTo>
                    <a:pt x="1" y="738"/>
                  </a:lnTo>
                  <a:lnTo>
                    <a:pt x="1" y="771"/>
                  </a:lnTo>
                  <a:lnTo>
                    <a:pt x="18" y="805"/>
                  </a:lnTo>
                  <a:lnTo>
                    <a:pt x="470" y="1257"/>
                  </a:lnTo>
                  <a:lnTo>
                    <a:pt x="503" y="1274"/>
                  </a:lnTo>
                  <a:lnTo>
                    <a:pt x="537" y="1290"/>
                  </a:lnTo>
                  <a:lnTo>
                    <a:pt x="554" y="1290"/>
                  </a:lnTo>
                  <a:lnTo>
                    <a:pt x="587" y="1274"/>
                  </a:lnTo>
                  <a:lnTo>
                    <a:pt x="621" y="1240"/>
                  </a:lnTo>
                  <a:lnTo>
                    <a:pt x="1425" y="168"/>
                  </a:lnTo>
                  <a:lnTo>
                    <a:pt x="1441" y="135"/>
                  </a:lnTo>
                  <a:lnTo>
                    <a:pt x="1441" y="84"/>
                  </a:lnTo>
                  <a:lnTo>
                    <a:pt x="1441" y="51"/>
                  </a:lnTo>
                  <a:lnTo>
                    <a:pt x="1408" y="17"/>
                  </a:lnTo>
                  <a:lnTo>
                    <a:pt x="1374" y="1"/>
                  </a:lnTo>
                  <a:close/>
                </a:path>
              </a:pathLst>
            </a:custGeom>
            <a:solidFill>
              <a:srgbClr val="C8102E"/>
            </a:solidFill>
            <a:ln>
              <a:noFill/>
            </a:ln>
          </p:spPr>
          <p:txBody>
            <a:bodyPr spcFirstLastPara="1" wrap="square" lIns="64275" tIns="64275" rIns="64275" bIns="64275" anchor="ctr" anchorCtr="0">
              <a:noAutofit/>
            </a:bodyPr>
            <a:lstStyle/>
            <a:p>
              <a:pPr marL="0" marR="0" lvl="0" indent="0" algn="l" rtl="0">
                <a:lnSpc>
                  <a:spcPct val="100000"/>
                </a:lnSpc>
                <a:spcBef>
                  <a:spcPts val="0"/>
                </a:spcBef>
                <a:spcAft>
                  <a:spcPts val="0"/>
                </a:spcAft>
                <a:buClr>
                  <a:srgbClr val="000000"/>
                </a:buClr>
                <a:buSzPts val="984"/>
                <a:buFont typeface="Arial"/>
                <a:buNone/>
              </a:pPr>
              <a:endParaRPr sz="984" b="0" i="0" u="none" strike="noStrike" cap="none">
                <a:solidFill>
                  <a:srgbClr val="000000"/>
                </a:solidFill>
                <a:latin typeface="Arial"/>
                <a:ea typeface="Arial"/>
                <a:cs typeface="Arial"/>
                <a:sym typeface="Arial"/>
              </a:endParaRPr>
            </a:p>
          </p:txBody>
        </p:sp>
      </p:grpSp>
      <p:sp>
        <p:nvSpPr>
          <p:cNvPr id="10407" name="Google Shape;10407;g28bac9ff52b_0_36"/>
          <p:cNvSpPr/>
          <p:nvPr/>
        </p:nvSpPr>
        <p:spPr>
          <a:xfrm>
            <a:off x="7716367" y="4464794"/>
            <a:ext cx="984900" cy="678600"/>
          </a:xfrm>
          <a:prstGeom prst="rect">
            <a:avLst/>
          </a:prstGeom>
          <a:solidFill>
            <a:srgbClr val="F5FAF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74"/>
              <a:buFont typeface="Arial"/>
              <a:buNone/>
            </a:pPr>
            <a:endParaRPr sz="1874" b="0" i="0" u="none" strike="noStrike" cap="none">
              <a:solidFill>
                <a:srgbClr val="FFFFFF"/>
              </a:solidFill>
              <a:latin typeface="Arial"/>
              <a:ea typeface="Arial"/>
              <a:cs typeface="Arial"/>
              <a:sym typeface="Arial"/>
            </a:endParaRPr>
          </a:p>
        </p:txBody>
      </p:sp>
    </p:spTree>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10411"/>
        <p:cNvGrpSpPr/>
        <p:nvPr/>
      </p:nvGrpSpPr>
      <p:grpSpPr>
        <a:xfrm>
          <a:off x="0" y="0"/>
          <a:ext cx="0" cy="0"/>
          <a:chOff x="0" y="0"/>
          <a:chExt cx="0" cy="0"/>
        </a:xfrm>
      </p:grpSpPr>
      <p:pic>
        <p:nvPicPr>
          <p:cNvPr id="10412" name="Google Shape;10412;p5"/>
          <p:cNvPicPr preferRelativeResize="0"/>
          <p:nvPr/>
        </p:nvPicPr>
        <p:blipFill rotWithShape="1">
          <a:blip r:embed="rId3">
            <a:alphaModFix/>
          </a:blip>
          <a:srcRect l="31067" r="25950"/>
          <a:stretch/>
        </p:blipFill>
        <p:spPr>
          <a:xfrm>
            <a:off x="5860111" y="0"/>
            <a:ext cx="3316218" cy="5143500"/>
          </a:xfrm>
          <a:prstGeom prst="rect">
            <a:avLst/>
          </a:prstGeom>
          <a:noFill/>
          <a:ln>
            <a:noFill/>
          </a:ln>
        </p:spPr>
      </p:pic>
      <p:sp>
        <p:nvSpPr>
          <p:cNvPr id="10413" name="Google Shape;10413;p5"/>
          <p:cNvSpPr txBox="1">
            <a:spLocks noGrp="1"/>
          </p:cNvSpPr>
          <p:nvPr>
            <p:ph type="title" idx="4294967295"/>
          </p:nvPr>
        </p:nvSpPr>
        <p:spPr>
          <a:xfrm>
            <a:off x="303193" y="258965"/>
            <a:ext cx="5697109" cy="1030023"/>
          </a:xfrm>
          <a:prstGeom prst="rect">
            <a:avLst/>
          </a:prstGeom>
          <a:noFill/>
          <a:ln>
            <a:noFill/>
          </a:ln>
        </p:spPr>
        <p:txBody>
          <a:bodyPr spcFirstLastPara="1" wrap="square" lIns="91400" tIns="91400" rIns="91400" bIns="91400" anchor="t" anchorCtr="0">
            <a:noAutofit/>
          </a:bodyPr>
          <a:lstStyle/>
          <a:p>
            <a:pPr marL="0" lvl="0" indent="0" algn="l" rtl="0">
              <a:lnSpc>
                <a:spcPct val="90000"/>
              </a:lnSpc>
              <a:spcBef>
                <a:spcPts val="0"/>
              </a:spcBef>
              <a:spcAft>
                <a:spcPts val="0"/>
              </a:spcAft>
              <a:buSzPts val="2400"/>
              <a:buNone/>
            </a:pPr>
            <a:r>
              <a:rPr lang="en" sz="3197"/>
              <a:t>Annual contribution limit</a:t>
            </a:r>
            <a:endParaRPr sz="3197"/>
          </a:p>
        </p:txBody>
      </p:sp>
      <p:sp>
        <p:nvSpPr>
          <p:cNvPr id="10414" name="Google Shape;10414;p5"/>
          <p:cNvSpPr/>
          <p:nvPr/>
        </p:nvSpPr>
        <p:spPr>
          <a:xfrm>
            <a:off x="534100" y="2981826"/>
            <a:ext cx="4711200" cy="1525500"/>
          </a:xfrm>
          <a:prstGeom prst="roundRect">
            <a:avLst>
              <a:gd name="adj" fmla="val 8026"/>
            </a:avLst>
          </a:prstGeom>
          <a:solidFill>
            <a:srgbClr val="F2F8FC"/>
          </a:solidFill>
          <a:ln>
            <a:noFill/>
          </a:ln>
          <a:effectLst>
            <a:outerShdw blurRad="177800" sx="102000" sy="102000" algn="ctr" rotWithShape="0">
              <a:schemeClr val="dk1">
                <a:alpha val="17254"/>
              </a:schemeClr>
            </a:outerShdw>
          </a:effectLst>
        </p:spPr>
        <p:txBody>
          <a:bodyPr spcFirstLastPara="1" wrap="square" lIns="127950" tIns="438775" rIns="127950" bIns="182825" anchor="t" anchorCtr="0">
            <a:noAutofit/>
          </a:bodyPr>
          <a:lstStyle/>
          <a:p>
            <a:pPr marL="0" marR="0" lvl="0" indent="0" algn="l" rtl="0">
              <a:lnSpc>
                <a:spcPct val="100000"/>
              </a:lnSpc>
              <a:spcBef>
                <a:spcPts val="0"/>
              </a:spcBef>
              <a:spcAft>
                <a:spcPts val="0"/>
              </a:spcAft>
              <a:buClr>
                <a:srgbClr val="000000"/>
              </a:buClr>
              <a:buSzPts val="1000"/>
              <a:buFont typeface="Arial"/>
              <a:buNone/>
            </a:pPr>
            <a:endParaRPr sz="1000" b="1" i="0" u="none" strike="noStrike" cap="none">
              <a:solidFill>
                <a:srgbClr val="C8102E"/>
              </a:solidFill>
              <a:latin typeface="Inter"/>
              <a:ea typeface="Inter"/>
              <a:cs typeface="Inter"/>
              <a:sym typeface="Inter"/>
            </a:endParaRPr>
          </a:p>
        </p:txBody>
      </p:sp>
      <p:sp>
        <p:nvSpPr>
          <p:cNvPr id="10415" name="Google Shape;10415;p5"/>
          <p:cNvSpPr/>
          <p:nvPr/>
        </p:nvSpPr>
        <p:spPr>
          <a:xfrm>
            <a:off x="393539" y="1237563"/>
            <a:ext cx="3197700" cy="338700"/>
          </a:xfrm>
          <a:prstGeom prst="rect">
            <a:avLst/>
          </a:prstGeom>
          <a:noFill/>
          <a:ln>
            <a:noFill/>
          </a:ln>
        </p:spPr>
        <p:txBody>
          <a:bodyPr spcFirstLastPara="1" wrap="square" lIns="91425" tIns="45700" rIns="91425" bIns="45700" anchor="t" anchorCtr="0">
            <a:spAutoFit/>
          </a:bodyPr>
          <a:lstStyle/>
          <a:p>
            <a:pPr marL="0" marR="0" lvl="0" indent="0" algn="l" rtl="0">
              <a:lnSpc>
                <a:spcPct val="100000"/>
              </a:lnSpc>
              <a:spcBef>
                <a:spcPts val="0"/>
              </a:spcBef>
              <a:spcAft>
                <a:spcPts val="0"/>
              </a:spcAft>
              <a:buClr>
                <a:srgbClr val="000000"/>
              </a:buClr>
              <a:buSzPts val="1600"/>
              <a:buFont typeface="Arial"/>
              <a:buNone/>
            </a:pPr>
            <a:r>
              <a:rPr lang="en" sz="1600" b="1" i="0" u="none" strike="noStrike" cap="none" dirty="0">
                <a:solidFill>
                  <a:srgbClr val="253746"/>
                </a:solidFill>
                <a:latin typeface="Inter"/>
                <a:ea typeface="Inter"/>
                <a:cs typeface="Inter"/>
                <a:sym typeface="Inter"/>
              </a:rPr>
              <a:t>202</a:t>
            </a:r>
            <a:r>
              <a:rPr lang="en" sz="1600" b="1" dirty="0">
                <a:solidFill>
                  <a:srgbClr val="253746"/>
                </a:solidFill>
                <a:latin typeface="Inter"/>
                <a:ea typeface="Inter"/>
                <a:cs typeface="Inter"/>
                <a:sym typeface="Inter"/>
              </a:rPr>
              <a:t>6</a:t>
            </a:r>
            <a:r>
              <a:rPr lang="en" sz="1600" b="1" i="0" u="none" strike="noStrike" cap="none" dirty="0">
                <a:solidFill>
                  <a:srgbClr val="253746"/>
                </a:solidFill>
                <a:latin typeface="Inter"/>
                <a:ea typeface="Inter"/>
                <a:cs typeface="Inter"/>
                <a:sym typeface="Inter"/>
              </a:rPr>
              <a:t> medical FSA maximum:</a:t>
            </a:r>
            <a:endParaRPr sz="1400" b="0" i="0" u="none" strike="noStrike" cap="none" dirty="0">
              <a:solidFill>
                <a:srgbClr val="000000"/>
              </a:solidFill>
              <a:latin typeface="Arial"/>
              <a:ea typeface="Arial"/>
              <a:cs typeface="Arial"/>
              <a:sym typeface="Arial"/>
            </a:endParaRPr>
          </a:p>
        </p:txBody>
      </p:sp>
      <p:sp>
        <p:nvSpPr>
          <p:cNvPr id="10416" name="Google Shape;10416;p5"/>
          <p:cNvSpPr txBox="1"/>
          <p:nvPr/>
        </p:nvSpPr>
        <p:spPr>
          <a:xfrm>
            <a:off x="1783467" y="1887094"/>
            <a:ext cx="2212467" cy="783900"/>
          </a:xfrm>
          <a:prstGeom prst="rect">
            <a:avLst/>
          </a:prstGeom>
          <a:noFill/>
          <a:ln>
            <a:noFill/>
          </a:ln>
        </p:spPr>
        <p:txBody>
          <a:bodyPr spcFirstLastPara="1" wrap="square" lIns="68550" tIns="34275" rIns="68550" bIns="34275" anchor="t" anchorCtr="0">
            <a:normAutofit fontScale="70000" lnSpcReduction="20000"/>
          </a:bodyPr>
          <a:lstStyle/>
          <a:p>
            <a:pPr marL="0" marR="0" lvl="0" indent="0" algn="ctr" rtl="0">
              <a:lnSpc>
                <a:spcPct val="90000"/>
              </a:lnSpc>
              <a:spcBef>
                <a:spcPts val="0"/>
              </a:spcBef>
              <a:spcAft>
                <a:spcPts val="0"/>
              </a:spcAft>
              <a:buClr>
                <a:srgbClr val="253746"/>
              </a:buClr>
              <a:buSzPct val="100000"/>
              <a:buFont typeface="Arial"/>
              <a:buNone/>
            </a:pPr>
            <a:r>
              <a:rPr lang="en" sz="5998" b="1" i="0" u="none" strike="noStrike" cap="none" dirty="0">
                <a:solidFill>
                  <a:srgbClr val="253746"/>
                </a:solidFill>
                <a:latin typeface="Inter Black"/>
                <a:ea typeface="Inter Black"/>
                <a:cs typeface="Inter Black"/>
                <a:sym typeface="Inter Black"/>
              </a:rPr>
              <a:t>$3,</a:t>
            </a:r>
            <a:r>
              <a:rPr lang="en" sz="5998" b="1" dirty="0">
                <a:solidFill>
                  <a:srgbClr val="253746"/>
                </a:solidFill>
                <a:latin typeface="Inter Black"/>
                <a:ea typeface="Inter Black"/>
                <a:cs typeface="Inter Black"/>
                <a:sym typeface="Inter Black"/>
              </a:rPr>
              <a:t>4</a:t>
            </a:r>
            <a:r>
              <a:rPr lang="en" sz="5998" b="1" i="0" u="none" strike="noStrike" cap="none" dirty="0">
                <a:solidFill>
                  <a:srgbClr val="253746"/>
                </a:solidFill>
                <a:latin typeface="Inter Black"/>
                <a:ea typeface="Inter Black"/>
                <a:cs typeface="Inter Black"/>
                <a:sym typeface="Inter Black"/>
              </a:rPr>
              <a:t>00</a:t>
            </a:r>
            <a:endParaRPr sz="1400" b="0" i="0" u="none" strike="noStrike" cap="none" dirty="0">
              <a:solidFill>
                <a:srgbClr val="000000"/>
              </a:solidFill>
              <a:latin typeface="Arial"/>
              <a:ea typeface="Arial"/>
              <a:cs typeface="Arial"/>
              <a:sym typeface="Arial"/>
            </a:endParaRPr>
          </a:p>
        </p:txBody>
      </p:sp>
      <p:sp>
        <p:nvSpPr>
          <p:cNvPr id="10417" name="Google Shape;10417;p5"/>
          <p:cNvSpPr/>
          <p:nvPr/>
        </p:nvSpPr>
        <p:spPr>
          <a:xfrm>
            <a:off x="1908065" y="2362514"/>
            <a:ext cx="1963270" cy="161400"/>
          </a:xfrm>
          <a:prstGeom prst="rect">
            <a:avLst/>
          </a:prstGeom>
          <a:solidFill>
            <a:srgbClr val="C8102E"/>
          </a:solidFill>
          <a:ln>
            <a:noFill/>
          </a:ln>
        </p:spPr>
        <p:txBody>
          <a:bodyPr spcFirstLastPara="1" wrap="square" lIns="35700" tIns="35700" rIns="35700" bIns="35700" anchor="ctr" anchorCtr="0">
            <a:noAutofit/>
          </a:bodyPr>
          <a:lstStyle/>
          <a:p>
            <a:pPr marL="0" marR="0" lvl="0" indent="0" algn="ctr" rtl="0">
              <a:lnSpc>
                <a:spcPct val="100000"/>
              </a:lnSpc>
              <a:spcBef>
                <a:spcPts val="0"/>
              </a:spcBef>
              <a:spcAft>
                <a:spcPts val="0"/>
              </a:spcAft>
              <a:buClr>
                <a:srgbClr val="000000"/>
              </a:buClr>
              <a:buSzPts val="2250"/>
              <a:buFont typeface="Arial"/>
              <a:buNone/>
            </a:pPr>
            <a:endParaRPr sz="2250" b="0" i="0" u="none" strike="noStrike" cap="none" dirty="0">
              <a:solidFill>
                <a:srgbClr val="FFFFFF"/>
              </a:solidFill>
              <a:latin typeface="Arial"/>
              <a:ea typeface="Arial"/>
              <a:cs typeface="Arial"/>
              <a:sym typeface="Arial"/>
            </a:endParaRPr>
          </a:p>
        </p:txBody>
      </p:sp>
      <p:sp>
        <p:nvSpPr>
          <p:cNvPr id="10418" name="Google Shape;10418;p5"/>
          <p:cNvSpPr/>
          <p:nvPr/>
        </p:nvSpPr>
        <p:spPr>
          <a:xfrm>
            <a:off x="828749" y="3328368"/>
            <a:ext cx="4572000" cy="891000"/>
          </a:xfrm>
          <a:prstGeom prst="rect">
            <a:avLst/>
          </a:prstGeom>
          <a:noFill/>
          <a:ln>
            <a:noFill/>
          </a:ln>
        </p:spPr>
        <p:txBody>
          <a:bodyPr spcFirstLastPara="1" wrap="square" lIns="91425" tIns="45700" rIns="91425" bIns="45700" anchor="t" anchorCtr="0">
            <a:spAutoFit/>
          </a:bodyPr>
          <a:lstStyle/>
          <a:p>
            <a:pPr marL="12700" marR="0" lvl="0" indent="0" algn="l" rtl="0">
              <a:lnSpc>
                <a:spcPct val="150000"/>
              </a:lnSpc>
              <a:spcBef>
                <a:spcPts val="0"/>
              </a:spcBef>
              <a:spcAft>
                <a:spcPts val="0"/>
              </a:spcAft>
              <a:buClr>
                <a:srgbClr val="000000"/>
              </a:buClr>
              <a:buSzPts val="1200"/>
              <a:buFont typeface="Arial"/>
              <a:buNone/>
            </a:pPr>
            <a:r>
              <a:rPr lang="en" sz="1200" b="0" i="0" u="none" strike="noStrike" cap="none">
                <a:solidFill>
                  <a:schemeClr val="dk1"/>
                </a:solidFill>
                <a:latin typeface="Inter"/>
                <a:ea typeface="Inter"/>
                <a:cs typeface="Inter"/>
                <a:sym typeface="Inter"/>
              </a:rPr>
              <a:t>Contribute and spend funds tax-free</a:t>
            </a:r>
            <a:r>
              <a:rPr lang="en" sz="1000" b="0" i="0" u="none" strike="noStrike" cap="none">
                <a:solidFill>
                  <a:schemeClr val="dk1"/>
                </a:solidFill>
                <a:latin typeface="Inter"/>
                <a:ea typeface="Inter"/>
                <a:cs typeface="Inter"/>
                <a:sym typeface="Inter"/>
              </a:rPr>
              <a:t> </a:t>
            </a:r>
            <a:endParaRPr sz="1400" b="0" i="0" u="none" strike="noStrike" cap="none">
              <a:solidFill>
                <a:srgbClr val="000000"/>
              </a:solidFill>
              <a:latin typeface="Arial"/>
              <a:ea typeface="Arial"/>
              <a:cs typeface="Arial"/>
              <a:sym typeface="Arial"/>
            </a:endParaRPr>
          </a:p>
          <a:p>
            <a:pPr marL="12700" marR="0" lvl="0" indent="0" algn="l" rtl="0">
              <a:lnSpc>
                <a:spcPct val="150000"/>
              </a:lnSpc>
              <a:spcBef>
                <a:spcPts val="0"/>
              </a:spcBef>
              <a:spcAft>
                <a:spcPts val="0"/>
              </a:spcAft>
              <a:buClr>
                <a:srgbClr val="000000"/>
              </a:buClr>
              <a:buSzPts val="1200"/>
              <a:buFont typeface="Arial"/>
              <a:buNone/>
            </a:pPr>
            <a:r>
              <a:rPr lang="en" sz="1200" b="0" i="0" u="none" strike="noStrike" cap="none">
                <a:solidFill>
                  <a:schemeClr val="dk1"/>
                </a:solidFill>
                <a:latin typeface="Inter"/>
                <a:ea typeface="Inter"/>
                <a:cs typeface="Inter"/>
                <a:sym typeface="Inter"/>
              </a:rPr>
              <a:t>Pay for eligible out-of-pocket healthcare expenses</a:t>
            </a:r>
            <a:r>
              <a:rPr lang="en" sz="1000" b="0" i="0" u="none" strike="noStrike" cap="none">
                <a:solidFill>
                  <a:schemeClr val="dk1"/>
                </a:solidFill>
                <a:latin typeface="Inter"/>
                <a:ea typeface="Inter"/>
                <a:cs typeface="Inter"/>
                <a:sym typeface="Inter"/>
              </a:rPr>
              <a:t> </a:t>
            </a:r>
            <a:endParaRPr sz="1400" b="0" i="0" u="none" strike="noStrike" cap="none">
              <a:solidFill>
                <a:srgbClr val="000000"/>
              </a:solidFill>
              <a:latin typeface="Arial"/>
              <a:ea typeface="Arial"/>
              <a:cs typeface="Arial"/>
              <a:sym typeface="Arial"/>
            </a:endParaRPr>
          </a:p>
          <a:p>
            <a:pPr marL="12700" marR="0" lvl="0" indent="0" algn="l" rtl="0">
              <a:lnSpc>
                <a:spcPct val="150000"/>
              </a:lnSpc>
              <a:spcBef>
                <a:spcPts val="0"/>
              </a:spcBef>
              <a:spcAft>
                <a:spcPts val="0"/>
              </a:spcAft>
              <a:buClr>
                <a:srgbClr val="000000"/>
              </a:buClr>
              <a:buSzPts val="1200"/>
              <a:buFont typeface="Arial"/>
              <a:buNone/>
            </a:pPr>
            <a:endParaRPr sz="1000" b="0" i="0" u="none" strike="noStrike" cap="none">
              <a:solidFill>
                <a:schemeClr val="dk1"/>
              </a:solidFill>
              <a:latin typeface="Inter"/>
              <a:ea typeface="Inter"/>
              <a:cs typeface="Inter"/>
              <a:sym typeface="Inter"/>
            </a:endParaRPr>
          </a:p>
        </p:txBody>
      </p:sp>
    </p:spTree>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10422"/>
        <p:cNvGrpSpPr/>
        <p:nvPr/>
      </p:nvGrpSpPr>
      <p:grpSpPr>
        <a:xfrm>
          <a:off x="0" y="0"/>
          <a:ext cx="0" cy="0"/>
          <a:chOff x="0" y="0"/>
          <a:chExt cx="0" cy="0"/>
        </a:xfrm>
      </p:grpSpPr>
      <p:sp>
        <p:nvSpPr>
          <p:cNvPr id="10423" name="Google Shape;10423;p6"/>
          <p:cNvSpPr txBox="1">
            <a:spLocks noGrp="1"/>
          </p:cNvSpPr>
          <p:nvPr>
            <p:ph type="title" idx="4294967295"/>
          </p:nvPr>
        </p:nvSpPr>
        <p:spPr>
          <a:xfrm>
            <a:off x="303193" y="258965"/>
            <a:ext cx="5697109" cy="2235654"/>
          </a:xfrm>
          <a:prstGeom prst="rect">
            <a:avLst/>
          </a:prstGeom>
          <a:noFill/>
          <a:ln>
            <a:noFill/>
          </a:ln>
        </p:spPr>
        <p:txBody>
          <a:bodyPr spcFirstLastPara="1" wrap="square" lIns="91400" tIns="91400" rIns="91400" bIns="91400" anchor="t" anchorCtr="0">
            <a:noAutofit/>
          </a:bodyPr>
          <a:lstStyle/>
          <a:p>
            <a:pPr marL="0" lvl="0" indent="0" algn="l" rtl="0">
              <a:lnSpc>
                <a:spcPct val="90000"/>
              </a:lnSpc>
              <a:spcBef>
                <a:spcPts val="0"/>
              </a:spcBef>
              <a:spcAft>
                <a:spcPts val="0"/>
              </a:spcAft>
              <a:buSzPts val="2400"/>
              <a:buNone/>
            </a:pPr>
            <a:r>
              <a:rPr lang="en" sz="3797"/>
              <a:t>Meet Ashley</a:t>
            </a:r>
            <a:endParaRPr sz="3797"/>
          </a:p>
        </p:txBody>
      </p:sp>
      <p:sp>
        <p:nvSpPr>
          <p:cNvPr id="10424" name="Google Shape;10424;p6"/>
          <p:cNvSpPr/>
          <p:nvPr/>
        </p:nvSpPr>
        <p:spPr>
          <a:xfrm>
            <a:off x="380315" y="1288988"/>
            <a:ext cx="2609238" cy="2147297"/>
          </a:xfrm>
          <a:prstGeom prst="roundRect">
            <a:avLst>
              <a:gd name="adj" fmla="val 8026"/>
            </a:avLst>
          </a:prstGeom>
          <a:solidFill>
            <a:srgbClr val="F2F8FC"/>
          </a:solidFill>
          <a:ln>
            <a:noFill/>
          </a:ln>
          <a:effectLst>
            <a:outerShdw blurRad="114300" sx="102000" sy="102000" algn="ctr" rotWithShape="0">
              <a:schemeClr val="dk1">
                <a:alpha val="20000"/>
              </a:schemeClr>
            </a:outerShdw>
          </a:effectLst>
        </p:spPr>
        <p:txBody>
          <a:bodyPr spcFirstLastPara="1" wrap="square" lIns="127950" tIns="438775" rIns="127950" bIns="182825" anchor="t" anchorCtr="0">
            <a:noAutofit/>
          </a:bodyPr>
          <a:lstStyle/>
          <a:p>
            <a:pPr marL="0" marR="0" lvl="0" indent="0" algn="l" rtl="0">
              <a:lnSpc>
                <a:spcPct val="100000"/>
              </a:lnSpc>
              <a:spcBef>
                <a:spcPts val="0"/>
              </a:spcBef>
              <a:spcAft>
                <a:spcPts val="0"/>
              </a:spcAft>
              <a:buClr>
                <a:srgbClr val="000000"/>
              </a:buClr>
              <a:buSzPts val="1100"/>
              <a:buFont typeface="Arial"/>
              <a:buNone/>
            </a:pPr>
            <a:r>
              <a:rPr lang="en" sz="1100" b="1" i="0" u="none" strike="noStrike" cap="none">
                <a:solidFill>
                  <a:srgbClr val="253746"/>
                </a:solidFill>
                <a:latin typeface="Inter"/>
                <a:ea typeface="Inter"/>
                <a:cs typeface="Inter"/>
                <a:sym typeface="Inter"/>
              </a:rPr>
              <a:t>Without Healthcare FSA</a:t>
            </a:r>
            <a:endParaRPr sz="1100" b="1" i="0" u="none" strike="noStrike" cap="none">
              <a:solidFill>
                <a:srgbClr val="253746"/>
              </a:solidFill>
              <a:latin typeface="Inter"/>
              <a:ea typeface="Inter"/>
              <a:cs typeface="Inter"/>
              <a:sym typeface="Inter"/>
            </a:endParaRPr>
          </a:p>
          <a:p>
            <a:pPr marL="0" marR="0" lvl="0" indent="0" algn="l" rtl="0">
              <a:lnSpc>
                <a:spcPct val="100000"/>
              </a:lnSpc>
              <a:spcBef>
                <a:spcPts val="600"/>
              </a:spcBef>
              <a:spcAft>
                <a:spcPts val="0"/>
              </a:spcAft>
              <a:buClr>
                <a:srgbClr val="000000"/>
              </a:buClr>
              <a:buSzPts val="1000"/>
              <a:buFont typeface="Arial"/>
              <a:buNone/>
            </a:pPr>
            <a:r>
              <a:rPr lang="en" sz="1000" b="1" i="0" u="none" strike="noStrike" cap="none">
                <a:solidFill>
                  <a:srgbClr val="C8102E"/>
                </a:solidFill>
                <a:latin typeface="Inter"/>
                <a:ea typeface="Inter"/>
                <a:cs typeface="Inter"/>
                <a:sym typeface="Inter"/>
              </a:rPr>
              <a:t>––––</a:t>
            </a:r>
            <a:endParaRPr sz="1000" b="1" i="0" u="none" strike="noStrike" cap="none">
              <a:solidFill>
                <a:srgbClr val="C8102E"/>
              </a:solidFill>
              <a:latin typeface="Inter"/>
              <a:ea typeface="Inter"/>
              <a:cs typeface="Inter"/>
              <a:sym typeface="Inter"/>
            </a:endParaRPr>
          </a:p>
        </p:txBody>
      </p:sp>
      <p:grpSp>
        <p:nvGrpSpPr>
          <p:cNvPr id="10425" name="Google Shape;10425;p6"/>
          <p:cNvGrpSpPr/>
          <p:nvPr/>
        </p:nvGrpSpPr>
        <p:grpSpPr>
          <a:xfrm>
            <a:off x="481129" y="1403712"/>
            <a:ext cx="329098" cy="329098"/>
            <a:chOff x="1677570" y="2326857"/>
            <a:chExt cx="512100" cy="512100"/>
          </a:xfrm>
        </p:grpSpPr>
        <p:sp>
          <p:nvSpPr>
            <p:cNvPr id="10426" name="Google Shape;10426;p6"/>
            <p:cNvSpPr/>
            <p:nvPr/>
          </p:nvSpPr>
          <p:spPr>
            <a:xfrm>
              <a:off x="1677570" y="2326857"/>
              <a:ext cx="512100" cy="512100"/>
            </a:xfrm>
            <a:prstGeom prst="rect">
              <a:avLst/>
            </a:prstGeom>
            <a:noFill/>
            <a:ln>
              <a:noFill/>
            </a:ln>
          </p:spPr>
          <p:txBody>
            <a:bodyPr spcFirstLastPara="1" wrap="square" lIns="91400" tIns="91400" rIns="91400" bIns="914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27" name="Google Shape;10427;p6"/>
            <p:cNvSpPr/>
            <p:nvPr/>
          </p:nvSpPr>
          <p:spPr>
            <a:xfrm>
              <a:off x="1779475" y="2426475"/>
              <a:ext cx="308300" cy="308300"/>
            </a:xfrm>
            <a:custGeom>
              <a:avLst/>
              <a:gdLst/>
              <a:ahLst/>
              <a:cxnLst/>
              <a:rect l="l" t="t" r="r" b="b"/>
              <a:pathLst>
                <a:path w="12332" h="12332" extrusionOk="0">
                  <a:moveTo>
                    <a:pt x="6142" y="1"/>
                  </a:moveTo>
                  <a:cubicBezTo>
                    <a:pt x="2746" y="47"/>
                    <a:pt x="0" y="2793"/>
                    <a:pt x="0" y="6189"/>
                  </a:cubicBezTo>
                  <a:cubicBezTo>
                    <a:pt x="0" y="8842"/>
                    <a:pt x="1722" y="11168"/>
                    <a:pt x="4235" y="12006"/>
                  </a:cubicBezTo>
                  <a:cubicBezTo>
                    <a:pt x="4281" y="12052"/>
                    <a:pt x="4328" y="12052"/>
                    <a:pt x="4328" y="12052"/>
                  </a:cubicBezTo>
                  <a:cubicBezTo>
                    <a:pt x="4514" y="12052"/>
                    <a:pt x="4653" y="11959"/>
                    <a:pt x="4700" y="11820"/>
                  </a:cubicBezTo>
                  <a:cubicBezTo>
                    <a:pt x="4746" y="11633"/>
                    <a:pt x="4653" y="11447"/>
                    <a:pt x="4467" y="11354"/>
                  </a:cubicBezTo>
                  <a:cubicBezTo>
                    <a:pt x="2234" y="10610"/>
                    <a:pt x="698" y="8516"/>
                    <a:pt x="698" y="6189"/>
                  </a:cubicBezTo>
                  <a:cubicBezTo>
                    <a:pt x="698" y="3304"/>
                    <a:pt x="2978" y="931"/>
                    <a:pt x="5817" y="699"/>
                  </a:cubicBezTo>
                  <a:lnTo>
                    <a:pt x="5817" y="2467"/>
                  </a:lnTo>
                  <a:cubicBezTo>
                    <a:pt x="4886" y="2606"/>
                    <a:pt x="3955" y="3258"/>
                    <a:pt x="3955" y="4235"/>
                  </a:cubicBezTo>
                  <a:cubicBezTo>
                    <a:pt x="3955" y="5631"/>
                    <a:pt x="5165" y="6003"/>
                    <a:pt x="6142" y="6282"/>
                  </a:cubicBezTo>
                  <a:cubicBezTo>
                    <a:pt x="7259" y="6608"/>
                    <a:pt x="7911" y="6841"/>
                    <a:pt x="7911" y="7771"/>
                  </a:cubicBezTo>
                  <a:cubicBezTo>
                    <a:pt x="7911" y="8562"/>
                    <a:pt x="7166" y="9167"/>
                    <a:pt x="6189" y="9167"/>
                  </a:cubicBezTo>
                  <a:cubicBezTo>
                    <a:pt x="4933" y="9167"/>
                    <a:pt x="4328" y="8190"/>
                    <a:pt x="4328" y="8144"/>
                  </a:cubicBezTo>
                  <a:cubicBezTo>
                    <a:pt x="4266" y="8020"/>
                    <a:pt x="4142" y="7958"/>
                    <a:pt x="4024" y="7958"/>
                  </a:cubicBezTo>
                  <a:cubicBezTo>
                    <a:pt x="3966" y="7958"/>
                    <a:pt x="3909" y="7973"/>
                    <a:pt x="3862" y="8004"/>
                  </a:cubicBezTo>
                  <a:cubicBezTo>
                    <a:pt x="3676" y="8144"/>
                    <a:pt x="3630" y="8330"/>
                    <a:pt x="3723" y="8516"/>
                  </a:cubicBezTo>
                  <a:cubicBezTo>
                    <a:pt x="3769" y="8562"/>
                    <a:pt x="4421" y="9633"/>
                    <a:pt x="5817" y="9819"/>
                  </a:cubicBezTo>
                  <a:lnTo>
                    <a:pt x="5817" y="11959"/>
                  </a:lnTo>
                  <a:cubicBezTo>
                    <a:pt x="5817" y="12192"/>
                    <a:pt x="5956" y="12331"/>
                    <a:pt x="6142" y="12331"/>
                  </a:cubicBezTo>
                  <a:lnTo>
                    <a:pt x="6189" y="12331"/>
                  </a:lnTo>
                  <a:cubicBezTo>
                    <a:pt x="9586" y="12331"/>
                    <a:pt x="12331" y="9586"/>
                    <a:pt x="12331" y="6143"/>
                  </a:cubicBezTo>
                  <a:cubicBezTo>
                    <a:pt x="12331" y="3444"/>
                    <a:pt x="10516" y="1024"/>
                    <a:pt x="7957" y="233"/>
                  </a:cubicBezTo>
                  <a:lnTo>
                    <a:pt x="7957" y="280"/>
                  </a:lnTo>
                  <a:cubicBezTo>
                    <a:pt x="7916" y="259"/>
                    <a:pt x="7873" y="250"/>
                    <a:pt x="7830" y="250"/>
                  </a:cubicBezTo>
                  <a:cubicBezTo>
                    <a:pt x="7678" y="250"/>
                    <a:pt x="7528" y="367"/>
                    <a:pt x="7492" y="512"/>
                  </a:cubicBezTo>
                  <a:cubicBezTo>
                    <a:pt x="7445" y="699"/>
                    <a:pt x="7538" y="885"/>
                    <a:pt x="7724" y="931"/>
                  </a:cubicBezTo>
                  <a:cubicBezTo>
                    <a:pt x="10051" y="1629"/>
                    <a:pt x="11633" y="3770"/>
                    <a:pt x="11633" y="6189"/>
                  </a:cubicBezTo>
                  <a:cubicBezTo>
                    <a:pt x="11633" y="9074"/>
                    <a:pt x="9353" y="11447"/>
                    <a:pt x="6515" y="11633"/>
                  </a:cubicBezTo>
                  <a:lnTo>
                    <a:pt x="6515" y="9865"/>
                  </a:lnTo>
                  <a:cubicBezTo>
                    <a:pt x="7678" y="9726"/>
                    <a:pt x="8609" y="8842"/>
                    <a:pt x="8609" y="7771"/>
                  </a:cubicBezTo>
                  <a:cubicBezTo>
                    <a:pt x="8609" y="6282"/>
                    <a:pt x="7352" y="5910"/>
                    <a:pt x="6329" y="5631"/>
                  </a:cubicBezTo>
                  <a:cubicBezTo>
                    <a:pt x="5305" y="5305"/>
                    <a:pt x="4653" y="5073"/>
                    <a:pt x="4653" y="4235"/>
                  </a:cubicBezTo>
                  <a:cubicBezTo>
                    <a:pt x="4653" y="3584"/>
                    <a:pt x="5444" y="3118"/>
                    <a:pt x="6142" y="3118"/>
                  </a:cubicBezTo>
                  <a:cubicBezTo>
                    <a:pt x="6980" y="3118"/>
                    <a:pt x="7492" y="3723"/>
                    <a:pt x="7538" y="3723"/>
                  </a:cubicBezTo>
                  <a:cubicBezTo>
                    <a:pt x="7592" y="3804"/>
                    <a:pt x="7694" y="3854"/>
                    <a:pt x="7796" y="3854"/>
                  </a:cubicBezTo>
                  <a:cubicBezTo>
                    <a:pt x="7870" y="3854"/>
                    <a:pt x="7945" y="3828"/>
                    <a:pt x="8004" y="3770"/>
                  </a:cubicBezTo>
                  <a:cubicBezTo>
                    <a:pt x="8143" y="3677"/>
                    <a:pt x="8190" y="3444"/>
                    <a:pt x="8050" y="3304"/>
                  </a:cubicBezTo>
                  <a:cubicBezTo>
                    <a:pt x="8004" y="3258"/>
                    <a:pt x="7445" y="2606"/>
                    <a:pt x="6515" y="2467"/>
                  </a:cubicBezTo>
                  <a:lnTo>
                    <a:pt x="6515" y="466"/>
                  </a:lnTo>
                  <a:cubicBezTo>
                    <a:pt x="6515" y="419"/>
                    <a:pt x="6515" y="419"/>
                    <a:pt x="6515" y="373"/>
                  </a:cubicBezTo>
                  <a:cubicBezTo>
                    <a:pt x="6515" y="187"/>
                    <a:pt x="6375" y="1"/>
                    <a:pt x="6189" y="1"/>
                  </a:cubicBezTo>
                  <a:close/>
                </a:path>
              </a:pathLst>
            </a:custGeom>
            <a:solidFill>
              <a:schemeClr val="accent1"/>
            </a:solidFill>
            <a:ln>
              <a:noFill/>
            </a:ln>
          </p:spPr>
          <p:txBody>
            <a:bodyPr spcFirstLastPara="1" wrap="square" lIns="91400" tIns="91400" rIns="91400" bIns="914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0428" name="Google Shape;10428;p6"/>
          <p:cNvSpPr/>
          <p:nvPr/>
        </p:nvSpPr>
        <p:spPr>
          <a:xfrm>
            <a:off x="3261518" y="1288988"/>
            <a:ext cx="2624569" cy="2147297"/>
          </a:xfrm>
          <a:prstGeom prst="roundRect">
            <a:avLst>
              <a:gd name="adj" fmla="val 8026"/>
            </a:avLst>
          </a:prstGeom>
          <a:solidFill>
            <a:srgbClr val="F2F8FC"/>
          </a:solidFill>
          <a:ln>
            <a:noFill/>
          </a:ln>
          <a:effectLst>
            <a:outerShdw blurRad="114300" sx="102000" sy="102000" algn="ctr" rotWithShape="0">
              <a:schemeClr val="dk1">
                <a:alpha val="20000"/>
              </a:schemeClr>
            </a:outerShdw>
          </a:effectLst>
        </p:spPr>
        <p:txBody>
          <a:bodyPr spcFirstLastPara="1" wrap="square" lIns="127950" tIns="438775" rIns="127950" bIns="182825" anchor="t" anchorCtr="0">
            <a:noAutofit/>
          </a:bodyPr>
          <a:lstStyle/>
          <a:p>
            <a:pPr marL="0" marR="0" lvl="0" indent="0" algn="l" rtl="0">
              <a:lnSpc>
                <a:spcPct val="100000"/>
              </a:lnSpc>
              <a:spcBef>
                <a:spcPts val="0"/>
              </a:spcBef>
              <a:spcAft>
                <a:spcPts val="0"/>
              </a:spcAft>
              <a:buClr>
                <a:srgbClr val="000000"/>
              </a:buClr>
              <a:buSzPts val="1100"/>
              <a:buFont typeface="Arial"/>
              <a:buNone/>
            </a:pPr>
            <a:r>
              <a:rPr lang="en" sz="1100" b="1" i="0" u="none" strike="noStrike" cap="none">
                <a:solidFill>
                  <a:srgbClr val="253746"/>
                </a:solidFill>
                <a:latin typeface="Inter"/>
                <a:ea typeface="Inter"/>
                <a:cs typeface="Inter"/>
                <a:sym typeface="Inter"/>
              </a:rPr>
              <a:t>With Healthcare FSA</a:t>
            </a:r>
            <a:endParaRPr sz="1100" b="1" i="0" u="none" strike="noStrike" cap="none">
              <a:solidFill>
                <a:srgbClr val="253746"/>
              </a:solidFill>
              <a:latin typeface="Inter"/>
              <a:ea typeface="Inter"/>
              <a:cs typeface="Inter"/>
              <a:sym typeface="Inter"/>
            </a:endParaRPr>
          </a:p>
          <a:p>
            <a:pPr marL="0" marR="0" lvl="0" indent="0" algn="l" rtl="0">
              <a:lnSpc>
                <a:spcPct val="100000"/>
              </a:lnSpc>
              <a:spcBef>
                <a:spcPts val="600"/>
              </a:spcBef>
              <a:spcAft>
                <a:spcPts val="0"/>
              </a:spcAft>
              <a:buClr>
                <a:srgbClr val="000000"/>
              </a:buClr>
              <a:buSzPts val="1000"/>
              <a:buFont typeface="Arial"/>
              <a:buNone/>
            </a:pPr>
            <a:r>
              <a:rPr lang="en" sz="1000" b="1" i="0" u="none" strike="noStrike" cap="none">
                <a:solidFill>
                  <a:srgbClr val="C8102E"/>
                </a:solidFill>
                <a:latin typeface="Inter"/>
                <a:ea typeface="Inter"/>
                <a:cs typeface="Inter"/>
                <a:sym typeface="Inter"/>
              </a:rPr>
              <a:t>––––</a:t>
            </a:r>
            <a:endParaRPr sz="1000" b="1" i="0" u="none" strike="noStrike" cap="none">
              <a:solidFill>
                <a:srgbClr val="C8102E"/>
              </a:solidFill>
              <a:latin typeface="Inter"/>
              <a:ea typeface="Inter"/>
              <a:cs typeface="Inter"/>
              <a:sym typeface="Inter"/>
            </a:endParaRPr>
          </a:p>
        </p:txBody>
      </p:sp>
      <p:sp>
        <p:nvSpPr>
          <p:cNvPr id="10429" name="Google Shape;10429;p6"/>
          <p:cNvSpPr/>
          <p:nvPr/>
        </p:nvSpPr>
        <p:spPr>
          <a:xfrm>
            <a:off x="373325" y="3595150"/>
            <a:ext cx="3306300" cy="584700"/>
          </a:xfrm>
          <a:prstGeom prst="rect">
            <a:avLst/>
          </a:prstGeom>
          <a:noFill/>
          <a:ln>
            <a:noFill/>
          </a:ln>
        </p:spPr>
        <p:txBody>
          <a:bodyPr spcFirstLastPara="1" wrap="square" lIns="91425" tIns="45700" rIns="91425" bIns="45700" anchor="t" anchorCtr="0">
            <a:spAutoFit/>
          </a:bodyPr>
          <a:lstStyle/>
          <a:p>
            <a:pPr marL="0" marR="0" lvl="0" indent="0" algn="l" rtl="0">
              <a:lnSpc>
                <a:spcPct val="100000"/>
              </a:lnSpc>
              <a:spcBef>
                <a:spcPts val="0"/>
              </a:spcBef>
              <a:spcAft>
                <a:spcPts val="0"/>
              </a:spcAft>
              <a:buClr>
                <a:srgbClr val="000000"/>
              </a:buClr>
              <a:buSzPts val="1400"/>
              <a:buFont typeface="Arial"/>
              <a:buNone/>
            </a:pPr>
            <a:r>
              <a:rPr lang="en" sz="1400" b="1" i="0" u="none" strike="noStrike" cap="none">
                <a:solidFill>
                  <a:srgbClr val="253746"/>
                </a:solidFill>
                <a:latin typeface="Inter"/>
                <a:ea typeface="Inter"/>
                <a:cs typeface="Inter"/>
                <a:sym typeface="Inter"/>
              </a:rPr>
              <a:t>Take home this much more with a Healthcare FSA.</a:t>
            </a:r>
            <a:endParaRPr sz="1400" b="1" i="0" u="none" strike="noStrike" cap="none">
              <a:solidFill>
                <a:srgbClr val="000000"/>
              </a:solidFill>
              <a:latin typeface="Inter"/>
              <a:ea typeface="Inter"/>
              <a:cs typeface="Inter"/>
              <a:sym typeface="Inter"/>
            </a:endParaRPr>
          </a:p>
        </p:txBody>
      </p:sp>
      <p:sp>
        <p:nvSpPr>
          <p:cNvPr id="10430" name="Google Shape;10430;p6"/>
          <p:cNvSpPr txBox="1"/>
          <p:nvPr/>
        </p:nvSpPr>
        <p:spPr>
          <a:xfrm>
            <a:off x="3810408" y="3663481"/>
            <a:ext cx="2127300" cy="783900"/>
          </a:xfrm>
          <a:prstGeom prst="rect">
            <a:avLst/>
          </a:prstGeom>
          <a:noFill/>
          <a:ln>
            <a:noFill/>
          </a:ln>
        </p:spPr>
        <p:txBody>
          <a:bodyPr spcFirstLastPara="1" wrap="square" lIns="68550" tIns="34275" rIns="68550" bIns="34275" anchor="t" anchorCtr="0">
            <a:normAutofit/>
          </a:bodyPr>
          <a:lstStyle/>
          <a:p>
            <a:pPr marL="0" marR="0" lvl="0" indent="0" algn="r" rtl="0">
              <a:lnSpc>
                <a:spcPct val="80000"/>
              </a:lnSpc>
              <a:spcBef>
                <a:spcPts val="0"/>
              </a:spcBef>
              <a:spcAft>
                <a:spcPts val="0"/>
              </a:spcAft>
              <a:buClr>
                <a:srgbClr val="253746"/>
              </a:buClr>
              <a:buSzPts val="5548"/>
              <a:buFont typeface="Arial"/>
              <a:buNone/>
            </a:pPr>
            <a:r>
              <a:rPr lang="en" sz="4448" b="1" i="0" u="none" strike="noStrike" cap="none" dirty="0">
                <a:solidFill>
                  <a:srgbClr val="253746"/>
                </a:solidFill>
                <a:latin typeface="Inter Black"/>
                <a:ea typeface="Inter Black"/>
                <a:cs typeface="Inter Black"/>
                <a:sym typeface="Inter Black"/>
              </a:rPr>
              <a:t>$549</a:t>
            </a:r>
            <a:endParaRPr sz="195" b="0" i="0" u="none" strike="noStrike" cap="none" dirty="0">
              <a:solidFill>
                <a:srgbClr val="000000"/>
              </a:solidFill>
              <a:latin typeface="Arial"/>
              <a:ea typeface="Arial"/>
              <a:cs typeface="Arial"/>
              <a:sym typeface="Arial"/>
            </a:endParaRPr>
          </a:p>
        </p:txBody>
      </p:sp>
      <p:sp>
        <p:nvSpPr>
          <p:cNvPr id="10431" name="Google Shape;10431;p6"/>
          <p:cNvSpPr txBox="1"/>
          <p:nvPr/>
        </p:nvSpPr>
        <p:spPr>
          <a:xfrm>
            <a:off x="481130" y="2194767"/>
            <a:ext cx="2744781" cy="1241518"/>
          </a:xfrm>
          <a:prstGeom prst="rect">
            <a:avLst/>
          </a:prstGeom>
          <a:noFill/>
          <a:ln>
            <a:noFill/>
          </a:ln>
        </p:spPr>
        <p:txBody>
          <a:bodyPr spcFirstLastPara="1" wrap="square" lIns="68550" tIns="34275" rIns="68550" bIns="34275" anchor="t" anchorCtr="0">
            <a:noAutofit/>
          </a:bodyPr>
          <a:lstStyle/>
          <a:p>
            <a:pPr marL="0" marR="0" lvl="0" indent="0" algn="l" rtl="0">
              <a:lnSpc>
                <a:spcPct val="150000"/>
              </a:lnSpc>
              <a:spcBef>
                <a:spcPts val="0"/>
              </a:spcBef>
              <a:spcAft>
                <a:spcPts val="0"/>
              </a:spcAft>
              <a:buClr>
                <a:srgbClr val="253746"/>
              </a:buClr>
              <a:buSzPts val="900"/>
              <a:buFont typeface="Arial"/>
              <a:buNone/>
            </a:pPr>
            <a:r>
              <a:rPr lang="en" sz="900" b="0" i="0" u="none" strike="noStrike" cap="none" dirty="0">
                <a:solidFill>
                  <a:srgbClr val="253746"/>
                </a:solidFill>
                <a:latin typeface="Inter"/>
                <a:ea typeface="Inter"/>
                <a:cs typeface="Inter"/>
                <a:sym typeface="Inter"/>
              </a:rPr>
              <a:t>GROSS ANNUAL PAY…………. $60,000</a:t>
            </a:r>
            <a:br>
              <a:rPr lang="en" sz="900" b="0" i="0" u="none" strike="noStrike" cap="none" dirty="0">
                <a:solidFill>
                  <a:srgbClr val="253746"/>
                </a:solidFill>
                <a:latin typeface="Inter"/>
                <a:ea typeface="Inter"/>
                <a:cs typeface="Inter"/>
                <a:sym typeface="Inter"/>
              </a:rPr>
            </a:br>
            <a:r>
              <a:rPr lang="en" sz="900" b="0" i="0" u="none" strike="noStrike" cap="none" dirty="0">
                <a:solidFill>
                  <a:srgbClr val="253746"/>
                </a:solidFill>
                <a:latin typeface="Inter"/>
                <a:ea typeface="Inter"/>
                <a:cs typeface="Inter"/>
                <a:sym typeface="Inter"/>
              </a:rPr>
              <a:t>TAX RATE (18%) ………..…..…. -$10,800</a:t>
            </a:r>
            <a:br>
              <a:rPr lang="en" sz="900" b="0" i="0" u="none" strike="noStrike" cap="none" dirty="0">
                <a:solidFill>
                  <a:srgbClr val="253746"/>
                </a:solidFill>
                <a:latin typeface="Inter"/>
                <a:ea typeface="Inter"/>
                <a:cs typeface="Inter"/>
                <a:sym typeface="Inter"/>
              </a:rPr>
            </a:br>
            <a:r>
              <a:rPr lang="en" sz="900" b="0" i="0" u="none" strike="noStrike" cap="none" dirty="0">
                <a:solidFill>
                  <a:srgbClr val="253746"/>
                </a:solidFill>
                <a:latin typeface="Inter"/>
                <a:ea typeface="Inter"/>
                <a:cs typeface="Inter"/>
                <a:sym typeface="Inter"/>
              </a:rPr>
              <a:t>NET ANNUAL PAY ………..…..  $49,200</a:t>
            </a:r>
            <a:br>
              <a:rPr lang="en" sz="900" b="0" i="0" u="none" strike="noStrike" cap="none" dirty="0">
                <a:solidFill>
                  <a:srgbClr val="253746"/>
                </a:solidFill>
                <a:latin typeface="Inter"/>
                <a:ea typeface="Inter"/>
                <a:cs typeface="Inter"/>
                <a:sym typeface="Inter"/>
              </a:rPr>
            </a:br>
            <a:r>
              <a:rPr lang="en" sz="900" b="0" i="0" u="none" strike="noStrike" cap="none" dirty="0">
                <a:solidFill>
                  <a:srgbClr val="253746"/>
                </a:solidFill>
                <a:latin typeface="Inter"/>
                <a:ea typeface="Inter"/>
                <a:cs typeface="Inter"/>
                <a:sym typeface="Inter"/>
              </a:rPr>
              <a:t>HEALTHCARE EXPENSES …… -$3,050</a:t>
            </a:r>
            <a:br>
              <a:rPr lang="en" sz="900" b="0" i="0" u="none" strike="noStrike" cap="none" dirty="0">
                <a:solidFill>
                  <a:srgbClr val="253746"/>
                </a:solidFill>
                <a:latin typeface="Inter"/>
                <a:ea typeface="Inter"/>
                <a:cs typeface="Inter"/>
                <a:sym typeface="Inter"/>
              </a:rPr>
            </a:br>
            <a:r>
              <a:rPr lang="en" sz="900" b="0" i="0" u="none" strike="noStrike" cap="none" dirty="0">
                <a:solidFill>
                  <a:srgbClr val="253746"/>
                </a:solidFill>
                <a:latin typeface="Inter"/>
                <a:ea typeface="Inter"/>
                <a:cs typeface="Inter"/>
                <a:sym typeface="Inter"/>
              </a:rPr>
              <a:t>FINAL TAKE-HOME PAY …….. $46,150</a:t>
            </a:r>
            <a:endParaRPr sz="1400" b="0" i="0" u="none" strike="noStrike" cap="none" dirty="0">
              <a:solidFill>
                <a:srgbClr val="000000"/>
              </a:solidFill>
              <a:latin typeface="Arial"/>
              <a:ea typeface="Arial"/>
              <a:cs typeface="Arial"/>
              <a:sym typeface="Arial"/>
            </a:endParaRPr>
          </a:p>
        </p:txBody>
      </p:sp>
      <p:sp>
        <p:nvSpPr>
          <p:cNvPr id="10432" name="Google Shape;10432;p6"/>
          <p:cNvSpPr txBox="1"/>
          <p:nvPr/>
        </p:nvSpPr>
        <p:spPr>
          <a:xfrm>
            <a:off x="3397335" y="2223476"/>
            <a:ext cx="2412615" cy="1241518"/>
          </a:xfrm>
          <a:prstGeom prst="rect">
            <a:avLst/>
          </a:prstGeom>
          <a:noFill/>
          <a:ln>
            <a:noFill/>
          </a:ln>
        </p:spPr>
        <p:txBody>
          <a:bodyPr spcFirstLastPara="1" wrap="square" lIns="68550" tIns="34275" rIns="68550" bIns="34275" anchor="t" anchorCtr="0">
            <a:noAutofit/>
          </a:bodyPr>
          <a:lstStyle/>
          <a:p>
            <a:pPr marL="0" marR="0" lvl="0" indent="0" algn="l" rtl="0">
              <a:lnSpc>
                <a:spcPct val="150000"/>
              </a:lnSpc>
              <a:spcBef>
                <a:spcPts val="0"/>
              </a:spcBef>
              <a:spcAft>
                <a:spcPts val="0"/>
              </a:spcAft>
              <a:buClr>
                <a:srgbClr val="253746"/>
              </a:buClr>
              <a:buSzPts val="900"/>
              <a:buFont typeface="Arial"/>
              <a:buNone/>
            </a:pPr>
            <a:r>
              <a:rPr lang="en" sz="900" b="0" i="0" u="none" strike="noStrike" cap="none" dirty="0">
                <a:solidFill>
                  <a:srgbClr val="253746"/>
                </a:solidFill>
                <a:latin typeface="Inter"/>
                <a:ea typeface="Inter"/>
                <a:cs typeface="Inter"/>
                <a:sym typeface="Inter"/>
              </a:rPr>
              <a:t>GROSS ANNUAL PAY…………..… $60,000</a:t>
            </a:r>
            <a:br>
              <a:rPr lang="en" sz="900" b="0" i="0" u="none" strike="noStrike" cap="none" dirty="0">
                <a:solidFill>
                  <a:srgbClr val="253746"/>
                </a:solidFill>
                <a:latin typeface="Inter"/>
                <a:ea typeface="Inter"/>
                <a:cs typeface="Inter"/>
                <a:sym typeface="Inter"/>
              </a:rPr>
            </a:br>
            <a:r>
              <a:rPr lang="en" sz="900" b="0" i="0" u="none" strike="noStrike" cap="none" dirty="0">
                <a:solidFill>
                  <a:srgbClr val="253746"/>
                </a:solidFill>
                <a:latin typeface="Inter"/>
                <a:ea typeface="Inter"/>
                <a:cs typeface="Inter"/>
                <a:sym typeface="Inter"/>
              </a:rPr>
              <a:t>ANNUAL FSA CONTRIBUTION …-$3,050</a:t>
            </a:r>
            <a:br>
              <a:rPr lang="en" sz="900" b="0" i="0" u="none" strike="noStrike" cap="none" dirty="0">
                <a:solidFill>
                  <a:srgbClr val="253746"/>
                </a:solidFill>
                <a:latin typeface="Inter"/>
                <a:ea typeface="Inter"/>
                <a:cs typeface="Inter"/>
                <a:sym typeface="Inter"/>
              </a:rPr>
            </a:br>
            <a:r>
              <a:rPr lang="en" sz="900" b="0" i="0" u="none" strike="noStrike" cap="none" dirty="0">
                <a:solidFill>
                  <a:srgbClr val="253746"/>
                </a:solidFill>
                <a:latin typeface="Inter"/>
                <a:ea typeface="Inter"/>
                <a:cs typeface="Inter"/>
                <a:sym typeface="Inter"/>
              </a:rPr>
              <a:t>ADJUSTED GROSS PAY …….…....$56,950</a:t>
            </a:r>
            <a:br>
              <a:rPr lang="en" sz="900" b="0" i="0" u="none" strike="noStrike" cap="none" dirty="0">
                <a:solidFill>
                  <a:srgbClr val="253746"/>
                </a:solidFill>
                <a:latin typeface="Inter"/>
                <a:ea typeface="Inter"/>
                <a:cs typeface="Inter"/>
                <a:sym typeface="Inter"/>
              </a:rPr>
            </a:br>
            <a:r>
              <a:rPr lang="en" sz="900" b="0" i="0" u="none" strike="noStrike" cap="none" dirty="0">
                <a:solidFill>
                  <a:srgbClr val="253746"/>
                </a:solidFill>
                <a:latin typeface="Inter"/>
                <a:ea typeface="Inter"/>
                <a:cs typeface="Inter"/>
                <a:sym typeface="Inter"/>
              </a:rPr>
              <a:t>TAX RATE (18%) ……………..…….. -$10,251</a:t>
            </a:r>
            <a:br>
              <a:rPr lang="en" sz="900" b="0" i="0" u="none" strike="noStrike" cap="none" dirty="0">
                <a:solidFill>
                  <a:srgbClr val="253746"/>
                </a:solidFill>
                <a:latin typeface="Inter"/>
                <a:ea typeface="Inter"/>
                <a:cs typeface="Inter"/>
                <a:sym typeface="Inter"/>
              </a:rPr>
            </a:br>
            <a:r>
              <a:rPr lang="en" sz="900" b="0" i="0" u="none" strike="noStrike" cap="none" dirty="0">
                <a:solidFill>
                  <a:srgbClr val="253746"/>
                </a:solidFill>
                <a:latin typeface="Inter"/>
                <a:ea typeface="Inter"/>
                <a:cs typeface="Inter"/>
                <a:sym typeface="Inter"/>
              </a:rPr>
              <a:t>FINAL TAKE-HOME PAY …...…... $46,699</a:t>
            </a:r>
            <a:endParaRPr sz="1400" b="0" i="0" u="none" strike="noStrike" cap="none" dirty="0">
              <a:solidFill>
                <a:srgbClr val="000000"/>
              </a:solidFill>
              <a:latin typeface="Arial"/>
              <a:ea typeface="Arial"/>
              <a:cs typeface="Arial"/>
              <a:sym typeface="Arial"/>
            </a:endParaRPr>
          </a:p>
        </p:txBody>
      </p:sp>
      <p:sp>
        <p:nvSpPr>
          <p:cNvPr id="10433" name="Google Shape;10433;p6"/>
          <p:cNvSpPr/>
          <p:nvPr/>
        </p:nvSpPr>
        <p:spPr>
          <a:xfrm>
            <a:off x="4354925" y="4229600"/>
            <a:ext cx="1531200" cy="209100"/>
          </a:xfrm>
          <a:prstGeom prst="rect">
            <a:avLst/>
          </a:prstGeom>
          <a:solidFill>
            <a:srgbClr val="C8102E"/>
          </a:solidFill>
          <a:ln>
            <a:noFill/>
          </a:ln>
        </p:spPr>
        <p:txBody>
          <a:bodyPr spcFirstLastPara="1" wrap="square" lIns="35700" tIns="35700" rIns="35700" bIns="35700" anchor="ctr" anchorCtr="0">
            <a:spAutoFit/>
          </a:bodyPr>
          <a:lstStyle/>
          <a:p>
            <a:pPr marL="0" marR="0" lvl="0" indent="0" algn="ctr" rtl="0">
              <a:lnSpc>
                <a:spcPct val="100000"/>
              </a:lnSpc>
              <a:spcBef>
                <a:spcPts val="0"/>
              </a:spcBef>
              <a:spcAft>
                <a:spcPts val="0"/>
              </a:spcAft>
              <a:buClr>
                <a:srgbClr val="000000"/>
              </a:buClr>
              <a:buSzPts val="2250"/>
              <a:buFont typeface="Arial"/>
              <a:buNone/>
            </a:pPr>
            <a:endParaRPr sz="2250" b="0" i="0" u="none" strike="noStrike" cap="none">
              <a:solidFill>
                <a:srgbClr val="FFFFFF"/>
              </a:solidFill>
              <a:latin typeface="Arial"/>
              <a:ea typeface="Arial"/>
              <a:cs typeface="Arial"/>
              <a:sym typeface="Arial"/>
            </a:endParaRPr>
          </a:p>
        </p:txBody>
      </p:sp>
      <p:grpSp>
        <p:nvGrpSpPr>
          <p:cNvPr id="10434" name="Google Shape;10434;p6"/>
          <p:cNvGrpSpPr/>
          <p:nvPr/>
        </p:nvGrpSpPr>
        <p:grpSpPr>
          <a:xfrm>
            <a:off x="3434927" y="1499449"/>
            <a:ext cx="244665" cy="209015"/>
            <a:chOff x="2760775" y="670475"/>
            <a:chExt cx="106375" cy="90875"/>
          </a:xfrm>
        </p:grpSpPr>
        <p:sp>
          <p:nvSpPr>
            <p:cNvPr id="10435" name="Google Shape;10435;p6"/>
            <p:cNvSpPr/>
            <p:nvPr/>
          </p:nvSpPr>
          <p:spPr>
            <a:xfrm>
              <a:off x="2792175" y="699775"/>
              <a:ext cx="38125" cy="9650"/>
            </a:xfrm>
            <a:custGeom>
              <a:avLst/>
              <a:gdLst/>
              <a:ahLst/>
              <a:cxnLst/>
              <a:rect l="l" t="t" r="r" b="b"/>
              <a:pathLst>
                <a:path w="1525" h="386" extrusionOk="0">
                  <a:moveTo>
                    <a:pt x="754" y="1"/>
                  </a:moveTo>
                  <a:lnTo>
                    <a:pt x="570" y="17"/>
                  </a:lnTo>
                  <a:lnTo>
                    <a:pt x="386" y="51"/>
                  </a:lnTo>
                  <a:lnTo>
                    <a:pt x="218" y="118"/>
                  </a:lnTo>
                  <a:lnTo>
                    <a:pt x="51" y="202"/>
                  </a:lnTo>
                  <a:lnTo>
                    <a:pt x="17" y="218"/>
                  </a:lnTo>
                  <a:lnTo>
                    <a:pt x="0" y="252"/>
                  </a:lnTo>
                  <a:lnTo>
                    <a:pt x="0" y="285"/>
                  </a:lnTo>
                  <a:lnTo>
                    <a:pt x="17" y="336"/>
                  </a:lnTo>
                  <a:lnTo>
                    <a:pt x="51" y="369"/>
                  </a:lnTo>
                  <a:lnTo>
                    <a:pt x="84" y="369"/>
                  </a:lnTo>
                  <a:lnTo>
                    <a:pt x="118" y="386"/>
                  </a:lnTo>
                  <a:lnTo>
                    <a:pt x="151" y="369"/>
                  </a:lnTo>
                  <a:lnTo>
                    <a:pt x="302" y="302"/>
                  </a:lnTo>
                  <a:lnTo>
                    <a:pt x="453" y="235"/>
                  </a:lnTo>
                  <a:lnTo>
                    <a:pt x="603" y="218"/>
                  </a:lnTo>
                  <a:lnTo>
                    <a:pt x="754" y="202"/>
                  </a:lnTo>
                  <a:lnTo>
                    <a:pt x="922" y="218"/>
                  </a:lnTo>
                  <a:lnTo>
                    <a:pt x="1072" y="235"/>
                  </a:lnTo>
                  <a:lnTo>
                    <a:pt x="1223" y="302"/>
                  </a:lnTo>
                  <a:lnTo>
                    <a:pt x="1374" y="369"/>
                  </a:lnTo>
                  <a:lnTo>
                    <a:pt x="1424" y="386"/>
                  </a:lnTo>
                  <a:lnTo>
                    <a:pt x="1475" y="369"/>
                  </a:lnTo>
                  <a:lnTo>
                    <a:pt x="1508" y="336"/>
                  </a:lnTo>
                  <a:lnTo>
                    <a:pt x="1525" y="285"/>
                  </a:lnTo>
                  <a:lnTo>
                    <a:pt x="1525" y="252"/>
                  </a:lnTo>
                  <a:lnTo>
                    <a:pt x="1508" y="218"/>
                  </a:lnTo>
                  <a:lnTo>
                    <a:pt x="1475" y="202"/>
                  </a:lnTo>
                  <a:lnTo>
                    <a:pt x="1307" y="118"/>
                  </a:lnTo>
                  <a:lnTo>
                    <a:pt x="1123" y="51"/>
                  </a:lnTo>
                  <a:lnTo>
                    <a:pt x="955" y="17"/>
                  </a:lnTo>
                  <a:lnTo>
                    <a:pt x="754" y="1"/>
                  </a:lnTo>
                  <a:close/>
                </a:path>
              </a:pathLst>
            </a:custGeom>
            <a:solidFill>
              <a:srgbClr val="C8102E"/>
            </a:solidFill>
            <a:ln>
              <a:noFill/>
            </a:ln>
          </p:spPr>
          <p:txBody>
            <a:bodyPr spcFirstLastPara="1" wrap="square" lIns="64275" tIns="64275" rIns="64275" bIns="64275" anchor="ctr" anchorCtr="0">
              <a:noAutofit/>
            </a:bodyPr>
            <a:lstStyle/>
            <a:p>
              <a:pPr marL="0" marR="0" lvl="0" indent="0" algn="l" rtl="0">
                <a:lnSpc>
                  <a:spcPct val="100000"/>
                </a:lnSpc>
                <a:spcBef>
                  <a:spcPts val="0"/>
                </a:spcBef>
                <a:spcAft>
                  <a:spcPts val="0"/>
                </a:spcAft>
                <a:buClr>
                  <a:srgbClr val="000000"/>
                </a:buClr>
                <a:buSzPts val="984"/>
                <a:buFont typeface="Arial"/>
                <a:buNone/>
              </a:pPr>
              <a:endParaRPr sz="984" b="0" i="0" u="none" strike="noStrike" cap="none">
                <a:solidFill>
                  <a:srgbClr val="000000"/>
                </a:solidFill>
                <a:latin typeface="Arial"/>
                <a:ea typeface="Arial"/>
                <a:cs typeface="Arial"/>
                <a:sym typeface="Arial"/>
              </a:endParaRPr>
            </a:p>
          </p:txBody>
        </p:sp>
        <p:sp>
          <p:nvSpPr>
            <p:cNvPr id="10436" name="Google Shape;10436;p6"/>
            <p:cNvSpPr/>
            <p:nvPr/>
          </p:nvSpPr>
          <p:spPr>
            <a:xfrm>
              <a:off x="2760775" y="691400"/>
              <a:ext cx="90475" cy="69950"/>
            </a:xfrm>
            <a:custGeom>
              <a:avLst/>
              <a:gdLst/>
              <a:ahLst/>
              <a:cxnLst/>
              <a:rect l="l" t="t" r="r" b="b"/>
              <a:pathLst>
                <a:path w="3619" h="2798" extrusionOk="0">
                  <a:moveTo>
                    <a:pt x="536" y="1"/>
                  </a:moveTo>
                  <a:lnTo>
                    <a:pt x="469" y="17"/>
                  </a:lnTo>
                  <a:lnTo>
                    <a:pt x="402" y="51"/>
                  </a:lnTo>
                  <a:lnTo>
                    <a:pt x="385" y="51"/>
                  </a:lnTo>
                  <a:lnTo>
                    <a:pt x="352" y="68"/>
                  </a:lnTo>
                  <a:lnTo>
                    <a:pt x="335" y="101"/>
                  </a:lnTo>
                  <a:lnTo>
                    <a:pt x="335" y="151"/>
                  </a:lnTo>
                  <a:lnTo>
                    <a:pt x="352" y="185"/>
                  </a:lnTo>
                  <a:lnTo>
                    <a:pt x="553" y="570"/>
                  </a:lnTo>
                  <a:lnTo>
                    <a:pt x="486" y="704"/>
                  </a:lnTo>
                  <a:lnTo>
                    <a:pt x="352" y="955"/>
                  </a:lnTo>
                  <a:lnTo>
                    <a:pt x="67" y="1106"/>
                  </a:lnTo>
                  <a:lnTo>
                    <a:pt x="17" y="1140"/>
                  </a:lnTo>
                  <a:lnTo>
                    <a:pt x="0" y="1190"/>
                  </a:lnTo>
                  <a:lnTo>
                    <a:pt x="0" y="1307"/>
                  </a:lnTo>
                  <a:lnTo>
                    <a:pt x="17" y="1475"/>
                  </a:lnTo>
                  <a:lnTo>
                    <a:pt x="34" y="1659"/>
                  </a:lnTo>
                  <a:lnTo>
                    <a:pt x="67" y="1743"/>
                  </a:lnTo>
                  <a:lnTo>
                    <a:pt x="101" y="1810"/>
                  </a:lnTo>
                  <a:lnTo>
                    <a:pt x="151" y="1843"/>
                  </a:lnTo>
                  <a:lnTo>
                    <a:pt x="201" y="1877"/>
                  </a:lnTo>
                  <a:lnTo>
                    <a:pt x="318" y="1927"/>
                  </a:lnTo>
                  <a:lnTo>
                    <a:pt x="436" y="1944"/>
                  </a:lnTo>
                  <a:lnTo>
                    <a:pt x="603" y="1944"/>
                  </a:lnTo>
                  <a:lnTo>
                    <a:pt x="871" y="2228"/>
                  </a:lnTo>
                  <a:lnTo>
                    <a:pt x="1005" y="2731"/>
                  </a:lnTo>
                  <a:lnTo>
                    <a:pt x="1022" y="2764"/>
                  </a:lnTo>
                  <a:lnTo>
                    <a:pt x="1039" y="2781"/>
                  </a:lnTo>
                  <a:lnTo>
                    <a:pt x="1072" y="2798"/>
                  </a:lnTo>
                  <a:lnTo>
                    <a:pt x="1424" y="2798"/>
                  </a:lnTo>
                  <a:lnTo>
                    <a:pt x="1474" y="2781"/>
                  </a:lnTo>
                  <a:lnTo>
                    <a:pt x="1524" y="2731"/>
                  </a:lnTo>
                  <a:lnTo>
                    <a:pt x="1591" y="2513"/>
                  </a:lnTo>
                  <a:lnTo>
                    <a:pt x="1709" y="2530"/>
                  </a:lnTo>
                  <a:lnTo>
                    <a:pt x="2144" y="2530"/>
                  </a:lnTo>
                  <a:lnTo>
                    <a:pt x="2261" y="2513"/>
                  </a:lnTo>
                  <a:lnTo>
                    <a:pt x="2295" y="2714"/>
                  </a:lnTo>
                  <a:lnTo>
                    <a:pt x="2312" y="2748"/>
                  </a:lnTo>
                  <a:lnTo>
                    <a:pt x="2328" y="2781"/>
                  </a:lnTo>
                  <a:lnTo>
                    <a:pt x="2362" y="2798"/>
                  </a:lnTo>
                  <a:lnTo>
                    <a:pt x="2680" y="2798"/>
                  </a:lnTo>
                  <a:lnTo>
                    <a:pt x="2747" y="2781"/>
                  </a:lnTo>
                  <a:lnTo>
                    <a:pt x="2781" y="2748"/>
                  </a:lnTo>
                  <a:lnTo>
                    <a:pt x="2982" y="2262"/>
                  </a:lnTo>
                  <a:lnTo>
                    <a:pt x="3099" y="2195"/>
                  </a:lnTo>
                  <a:lnTo>
                    <a:pt x="3200" y="2128"/>
                  </a:lnTo>
                  <a:lnTo>
                    <a:pt x="3300" y="2027"/>
                  </a:lnTo>
                  <a:lnTo>
                    <a:pt x="3401" y="1910"/>
                  </a:lnTo>
                  <a:lnTo>
                    <a:pt x="3501" y="1759"/>
                  </a:lnTo>
                  <a:lnTo>
                    <a:pt x="3568" y="1592"/>
                  </a:lnTo>
                  <a:lnTo>
                    <a:pt x="3602" y="1491"/>
                  </a:lnTo>
                  <a:lnTo>
                    <a:pt x="3618" y="1374"/>
                  </a:lnTo>
                  <a:lnTo>
                    <a:pt x="3618" y="1207"/>
                  </a:lnTo>
                  <a:lnTo>
                    <a:pt x="3602" y="1039"/>
                  </a:lnTo>
                  <a:lnTo>
                    <a:pt x="3551" y="872"/>
                  </a:lnTo>
                  <a:lnTo>
                    <a:pt x="3484" y="721"/>
                  </a:lnTo>
                  <a:lnTo>
                    <a:pt x="3401" y="570"/>
                  </a:lnTo>
                  <a:lnTo>
                    <a:pt x="3300" y="419"/>
                  </a:lnTo>
                  <a:lnTo>
                    <a:pt x="3166" y="302"/>
                  </a:lnTo>
                  <a:lnTo>
                    <a:pt x="3032" y="185"/>
                  </a:lnTo>
                  <a:lnTo>
                    <a:pt x="2982" y="168"/>
                  </a:lnTo>
                  <a:lnTo>
                    <a:pt x="2948" y="168"/>
                  </a:lnTo>
                  <a:lnTo>
                    <a:pt x="2915" y="185"/>
                  </a:lnTo>
                  <a:lnTo>
                    <a:pt x="2881" y="218"/>
                  </a:lnTo>
                  <a:lnTo>
                    <a:pt x="2865" y="252"/>
                  </a:lnTo>
                  <a:lnTo>
                    <a:pt x="2865" y="285"/>
                  </a:lnTo>
                  <a:lnTo>
                    <a:pt x="2881" y="319"/>
                  </a:lnTo>
                  <a:lnTo>
                    <a:pt x="2915" y="352"/>
                  </a:lnTo>
                  <a:lnTo>
                    <a:pt x="3032" y="453"/>
                  </a:lnTo>
                  <a:lnTo>
                    <a:pt x="3149" y="553"/>
                  </a:lnTo>
                  <a:lnTo>
                    <a:pt x="3233" y="671"/>
                  </a:lnTo>
                  <a:lnTo>
                    <a:pt x="3300" y="805"/>
                  </a:lnTo>
                  <a:lnTo>
                    <a:pt x="3367" y="939"/>
                  </a:lnTo>
                  <a:lnTo>
                    <a:pt x="3401" y="1073"/>
                  </a:lnTo>
                  <a:lnTo>
                    <a:pt x="3417" y="1223"/>
                  </a:lnTo>
                  <a:lnTo>
                    <a:pt x="3417" y="1357"/>
                  </a:lnTo>
                  <a:lnTo>
                    <a:pt x="3384" y="1542"/>
                  </a:lnTo>
                  <a:lnTo>
                    <a:pt x="3317" y="1692"/>
                  </a:lnTo>
                  <a:lnTo>
                    <a:pt x="3233" y="1810"/>
                  </a:lnTo>
                  <a:lnTo>
                    <a:pt x="3149" y="1910"/>
                  </a:lnTo>
                  <a:lnTo>
                    <a:pt x="3066" y="1977"/>
                  </a:lnTo>
                  <a:lnTo>
                    <a:pt x="2982" y="2027"/>
                  </a:lnTo>
                  <a:lnTo>
                    <a:pt x="2898" y="2078"/>
                  </a:lnTo>
                  <a:lnTo>
                    <a:pt x="2848" y="2111"/>
                  </a:lnTo>
                  <a:lnTo>
                    <a:pt x="2798" y="2161"/>
                  </a:lnTo>
                  <a:lnTo>
                    <a:pt x="2613" y="2597"/>
                  </a:lnTo>
                  <a:lnTo>
                    <a:pt x="2479" y="2597"/>
                  </a:lnTo>
                  <a:lnTo>
                    <a:pt x="2463" y="2463"/>
                  </a:lnTo>
                  <a:lnTo>
                    <a:pt x="2429" y="2396"/>
                  </a:lnTo>
                  <a:lnTo>
                    <a:pt x="2379" y="2346"/>
                  </a:lnTo>
                  <a:lnTo>
                    <a:pt x="2328" y="2312"/>
                  </a:lnTo>
                  <a:lnTo>
                    <a:pt x="2245" y="2312"/>
                  </a:lnTo>
                  <a:lnTo>
                    <a:pt x="2144" y="2329"/>
                  </a:lnTo>
                  <a:lnTo>
                    <a:pt x="1709" y="2329"/>
                  </a:lnTo>
                  <a:lnTo>
                    <a:pt x="1608" y="2312"/>
                  </a:lnTo>
                  <a:lnTo>
                    <a:pt x="1541" y="2312"/>
                  </a:lnTo>
                  <a:lnTo>
                    <a:pt x="1491" y="2329"/>
                  </a:lnTo>
                  <a:lnTo>
                    <a:pt x="1441" y="2379"/>
                  </a:lnTo>
                  <a:lnTo>
                    <a:pt x="1407" y="2429"/>
                  </a:lnTo>
                  <a:lnTo>
                    <a:pt x="1357" y="2597"/>
                  </a:lnTo>
                  <a:lnTo>
                    <a:pt x="1189" y="2597"/>
                  </a:lnTo>
                  <a:lnTo>
                    <a:pt x="1055" y="2178"/>
                  </a:lnTo>
                  <a:lnTo>
                    <a:pt x="1022" y="2094"/>
                  </a:lnTo>
                  <a:lnTo>
                    <a:pt x="754" y="1810"/>
                  </a:lnTo>
                  <a:lnTo>
                    <a:pt x="687" y="1759"/>
                  </a:lnTo>
                  <a:lnTo>
                    <a:pt x="637" y="1743"/>
                  </a:lnTo>
                  <a:lnTo>
                    <a:pt x="452" y="1743"/>
                  </a:lnTo>
                  <a:lnTo>
                    <a:pt x="369" y="1726"/>
                  </a:lnTo>
                  <a:lnTo>
                    <a:pt x="302" y="1709"/>
                  </a:lnTo>
                  <a:lnTo>
                    <a:pt x="268" y="1676"/>
                  </a:lnTo>
                  <a:lnTo>
                    <a:pt x="235" y="1625"/>
                  </a:lnTo>
                  <a:lnTo>
                    <a:pt x="218" y="1542"/>
                  </a:lnTo>
                  <a:lnTo>
                    <a:pt x="201" y="1408"/>
                  </a:lnTo>
                  <a:lnTo>
                    <a:pt x="201" y="1257"/>
                  </a:lnTo>
                  <a:lnTo>
                    <a:pt x="452" y="1140"/>
                  </a:lnTo>
                  <a:lnTo>
                    <a:pt x="503" y="1106"/>
                  </a:lnTo>
                  <a:lnTo>
                    <a:pt x="536" y="1039"/>
                  </a:lnTo>
                  <a:lnTo>
                    <a:pt x="603" y="888"/>
                  </a:lnTo>
                  <a:lnTo>
                    <a:pt x="670" y="788"/>
                  </a:lnTo>
                  <a:lnTo>
                    <a:pt x="720" y="687"/>
                  </a:lnTo>
                  <a:lnTo>
                    <a:pt x="754" y="637"/>
                  </a:lnTo>
                  <a:lnTo>
                    <a:pt x="754" y="587"/>
                  </a:lnTo>
                  <a:lnTo>
                    <a:pt x="754" y="537"/>
                  </a:lnTo>
                  <a:lnTo>
                    <a:pt x="737" y="486"/>
                  </a:lnTo>
                  <a:lnTo>
                    <a:pt x="586" y="202"/>
                  </a:lnTo>
                  <a:lnTo>
                    <a:pt x="603" y="202"/>
                  </a:lnTo>
                  <a:lnTo>
                    <a:pt x="670" y="235"/>
                  </a:lnTo>
                  <a:lnTo>
                    <a:pt x="737" y="269"/>
                  </a:lnTo>
                  <a:lnTo>
                    <a:pt x="838" y="352"/>
                  </a:lnTo>
                  <a:lnTo>
                    <a:pt x="888" y="386"/>
                  </a:lnTo>
                  <a:lnTo>
                    <a:pt x="955" y="403"/>
                  </a:lnTo>
                  <a:lnTo>
                    <a:pt x="1022" y="403"/>
                  </a:lnTo>
                  <a:lnTo>
                    <a:pt x="1072" y="369"/>
                  </a:lnTo>
                  <a:lnTo>
                    <a:pt x="1122" y="336"/>
                  </a:lnTo>
                  <a:lnTo>
                    <a:pt x="1156" y="319"/>
                  </a:lnTo>
                  <a:lnTo>
                    <a:pt x="1173" y="285"/>
                  </a:lnTo>
                  <a:lnTo>
                    <a:pt x="1173" y="235"/>
                  </a:lnTo>
                  <a:lnTo>
                    <a:pt x="1156" y="202"/>
                  </a:lnTo>
                  <a:lnTo>
                    <a:pt x="1139" y="168"/>
                  </a:lnTo>
                  <a:lnTo>
                    <a:pt x="1106" y="151"/>
                  </a:lnTo>
                  <a:lnTo>
                    <a:pt x="1055" y="151"/>
                  </a:lnTo>
                  <a:lnTo>
                    <a:pt x="1022" y="168"/>
                  </a:lnTo>
                  <a:lnTo>
                    <a:pt x="972" y="202"/>
                  </a:lnTo>
                  <a:lnTo>
                    <a:pt x="854" y="101"/>
                  </a:lnTo>
                  <a:lnTo>
                    <a:pt x="754" y="51"/>
                  </a:lnTo>
                  <a:lnTo>
                    <a:pt x="653" y="17"/>
                  </a:lnTo>
                  <a:lnTo>
                    <a:pt x="586" y="1"/>
                  </a:lnTo>
                  <a:close/>
                </a:path>
              </a:pathLst>
            </a:custGeom>
            <a:solidFill>
              <a:srgbClr val="C8102E"/>
            </a:solidFill>
            <a:ln>
              <a:noFill/>
            </a:ln>
          </p:spPr>
          <p:txBody>
            <a:bodyPr spcFirstLastPara="1" wrap="square" lIns="64275" tIns="64275" rIns="64275" bIns="64275" anchor="ctr" anchorCtr="0">
              <a:noAutofit/>
            </a:bodyPr>
            <a:lstStyle/>
            <a:p>
              <a:pPr marL="0" marR="0" lvl="0" indent="0" algn="l" rtl="0">
                <a:lnSpc>
                  <a:spcPct val="100000"/>
                </a:lnSpc>
                <a:spcBef>
                  <a:spcPts val="0"/>
                </a:spcBef>
                <a:spcAft>
                  <a:spcPts val="0"/>
                </a:spcAft>
                <a:buClr>
                  <a:srgbClr val="000000"/>
                </a:buClr>
                <a:buSzPts val="984"/>
                <a:buFont typeface="Arial"/>
                <a:buNone/>
              </a:pPr>
              <a:endParaRPr sz="984" b="0" i="0" u="none" strike="noStrike" cap="none">
                <a:solidFill>
                  <a:srgbClr val="000000"/>
                </a:solidFill>
                <a:latin typeface="Arial"/>
                <a:ea typeface="Arial"/>
                <a:cs typeface="Arial"/>
                <a:sym typeface="Arial"/>
              </a:endParaRPr>
            </a:p>
          </p:txBody>
        </p:sp>
        <p:sp>
          <p:nvSpPr>
            <p:cNvPr id="10437" name="Google Shape;10437;p6"/>
            <p:cNvSpPr/>
            <p:nvPr/>
          </p:nvSpPr>
          <p:spPr>
            <a:xfrm>
              <a:off x="2846200" y="706050"/>
              <a:ext cx="20950" cy="17625"/>
            </a:xfrm>
            <a:custGeom>
              <a:avLst/>
              <a:gdLst/>
              <a:ahLst/>
              <a:cxnLst/>
              <a:rect l="l" t="t" r="r" b="b"/>
              <a:pathLst>
                <a:path w="838" h="705" extrusionOk="0">
                  <a:moveTo>
                    <a:pt x="402" y="202"/>
                  </a:moveTo>
                  <a:lnTo>
                    <a:pt x="402" y="219"/>
                  </a:lnTo>
                  <a:lnTo>
                    <a:pt x="402" y="269"/>
                  </a:lnTo>
                  <a:lnTo>
                    <a:pt x="369" y="319"/>
                  </a:lnTo>
                  <a:lnTo>
                    <a:pt x="352" y="235"/>
                  </a:lnTo>
                  <a:lnTo>
                    <a:pt x="369" y="202"/>
                  </a:lnTo>
                  <a:close/>
                  <a:moveTo>
                    <a:pt x="302" y="1"/>
                  </a:moveTo>
                  <a:lnTo>
                    <a:pt x="235" y="51"/>
                  </a:lnTo>
                  <a:lnTo>
                    <a:pt x="185" y="118"/>
                  </a:lnTo>
                  <a:lnTo>
                    <a:pt x="168" y="168"/>
                  </a:lnTo>
                  <a:lnTo>
                    <a:pt x="168" y="235"/>
                  </a:lnTo>
                  <a:lnTo>
                    <a:pt x="168" y="319"/>
                  </a:lnTo>
                  <a:lnTo>
                    <a:pt x="185" y="403"/>
                  </a:lnTo>
                  <a:lnTo>
                    <a:pt x="101" y="403"/>
                  </a:lnTo>
                  <a:lnTo>
                    <a:pt x="67" y="420"/>
                  </a:lnTo>
                  <a:lnTo>
                    <a:pt x="34" y="436"/>
                  </a:lnTo>
                  <a:lnTo>
                    <a:pt x="0" y="470"/>
                  </a:lnTo>
                  <a:lnTo>
                    <a:pt x="0" y="503"/>
                  </a:lnTo>
                  <a:lnTo>
                    <a:pt x="0" y="554"/>
                  </a:lnTo>
                  <a:lnTo>
                    <a:pt x="34" y="587"/>
                  </a:lnTo>
                  <a:lnTo>
                    <a:pt x="67" y="604"/>
                  </a:lnTo>
                  <a:lnTo>
                    <a:pt x="151" y="604"/>
                  </a:lnTo>
                  <a:lnTo>
                    <a:pt x="268" y="587"/>
                  </a:lnTo>
                  <a:lnTo>
                    <a:pt x="319" y="637"/>
                  </a:lnTo>
                  <a:lnTo>
                    <a:pt x="386" y="671"/>
                  </a:lnTo>
                  <a:lnTo>
                    <a:pt x="453" y="704"/>
                  </a:lnTo>
                  <a:lnTo>
                    <a:pt x="520" y="704"/>
                  </a:lnTo>
                  <a:lnTo>
                    <a:pt x="620" y="688"/>
                  </a:lnTo>
                  <a:lnTo>
                    <a:pt x="704" y="637"/>
                  </a:lnTo>
                  <a:lnTo>
                    <a:pt x="788" y="570"/>
                  </a:lnTo>
                  <a:lnTo>
                    <a:pt x="804" y="520"/>
                  </a:lnTo>
                  <a:lnTo>
                    <a:pt x="838" y="470"/>
                  </a:lnTo>
                  <a:lnTo>
                    <a:pt x="838" y="420"/>
                  </a:lnTo>
                  <a:lnTo>
                    <a:pt x="821" y="386"/>
                  </a:lnTo>
                  <a:lnTo>
                    <a:pt x="788" y="353"/>
                  </a:lnTo>
                  <a:lnTo>
                    <a:pt x="754" y="336"/>
                  </a:lnTo>
                  <a:lnTo>
                    <a:pt x="721" y="336"/>
                  </a:lnTo>
                  <a:lnTo>
                    <a:pt x="687" y="353"/>
                  </a:lnTo>
                  <a:lnTo>
                    <a:pt x="654" y="369"/>
                  </a:lnTo>
                  <a:lnTo>
                    <a:pt x="637" y="420"/>
                  </a:lnTo>
                  <a:lnTo>
                    <a:pt x="620" y="453"/>
                  </a:lnTo>
                  <a:lnTo>
                    <a:pt x="587" y="487"/>
                  </a:lnTo>
                  <a:lnTo>
                    <a:pt x="520" y="503"/>
                  </a:lnTo>
                  <a:lnTo>
                    <a:pt x="469" y="487"/>
                  </a:lnTo>
                  <a:lnTo>
                    <a:pt x="536" y="420"/>
                  </a:lnTo>
                  <a:lnTo>
                    <a:pt x="587" y="319"/>
                  </a:lnTo>
                  <a:lnTo>
                    <a:pt x="603" y="269"/>
                  </a:lnTo>
                  <a:lnTo>
                    <a:pt x="603" y="202"/>
                  </a:lnTo>
                  <a:lnTo>
                    <a:pt x="587" y="118"/>
                  </a:lnTo>
                  <a:lnTo>
                    <a:pt x="536" y="51"/>
                  </a:lnTo>
                  <a:lnTo>
                    <a:pt x="469" y="1"/>
                  </a:lnTo>
                  <a:close/>
                </a:path>
              </a:pathLst>
            </a:custGeom>
            <a:solidFill>
              <a:srgbClr val="C8102E"/>
            </a:solidFill>
            <a:ln>
              <a:noFill/>
            </a:ln>
          </p:spPr>
          <p:txBody>
            <a:bodyPr spcFirstLastPara="1" wrap="square" lIns="64275" tIns="64275" rIns="64275" bIns="64275" anchor="ctr" anchorCtr="0">
              <a:noAutofit/>
            </a:bodyPr>
            <a:lstStyle/>
            <a:p>
              <a:pPr marL="0" marR="0" lvl="0" indent="0" algn="l" rtl="0">
                <a:lnSpc>
                  <a:spcPct val="100000"/>
                </a:lnSpc>
                <a:spcBef>
                  <a:spcPts val="0"/>
                </a:spcBef>
                <a:spcAft>
                  <a:spcPts val="0"/>
                </a:spcAft>
                <a:buClr>
                  <a:srgbClr val="000000"/>
                </a:buClr>
                <a:buSzPts val="984"/>
                <a:buFont typeface="Arial"/>
                <a:buNone/>
              </a:pPr>
              <a:endParaRPr sz="984" b="0" i="0" u="none" strike="noStrike" cap="none">
                <a:solidFill>
                  <a:srgbClr val="000000"/>
                </a:solidFill>
                <a:latin typeface="Arial"/>
                <a:ea typeface="Arial"/>
                <a:cs typeface="Arial"/>
                <a:sym typeface="Arial"/>
              </a:endParaRPr>
            </a:p>
          </p:txBody>
        </p:sp>
        <p:sp>
          <p:nvSpPr>
            <p:cNvPr id="10438" name="Google Shape;10438;p6"/>
            <p:cNvSpPr/>
            <p:nvPr/>
          </p:nvSpPr>
          <p:spPr>
            <a:xfrm>
              <a:off x="2792600" y="670475"/>
              <a:ext cx="37700" cy="35600"/>
            </a:xfrm>
            <a:custGeom>
              <a:avLst/>
              <a:gdLst/>
              <a:ahLst/>
              <a:cxnLst/>
              <a:rect l="l" t="t" r="r" b="b"/>
              <a:pathLst>
                <a:path w="1508" h="1424" extrusionOk="0">
                  <a:moveTo>
                    <a:pt x="754" y="0"/>
                  </a:moveTo>
                  <a:lnTo>
                    <a:pt x="603" y="17"/>
                  </a:lnTo>
                  <a:lnTo>
                    <a:pt x="452" y="67"/>
                  </a:lnTo>
                  <a:lnTo>
                    <a:pt x="335" y="134"/>
                  </a:lnTo>
                  <a:lnTo>
                    <a:pt x="218" y="218"/>
                  </a:lnTo>
                  <a:lnTo>
                    <a:pt x="134" y="335"/>
                  </a:lnTo>
                  <a:lnTo>
                    <a:pt x="67" y="469"/>
                  </a:lnTo>
                  <a:lnTo>
                    <a:pt x="17" y="603"/>
                  </a:lnTo>
                  <a:lnTo>
                    <a:pt x="0" y="754"/>
                  </a:lnTo>
                  <a:lnTo>
                    <a:pt x="0" y="854"/>
                  </a:lnTo>
                  <a:lnTo>
                    <a:pt x="17" y="955"/>
                  </a:lnTo>
                  <a:lnTo>
                    <a:pt x="50" y="1039"/>
                  </a:lnTo>
                  <a:lnTo>
                    <a:pt x="101" y="1122"/>
                  </a:lnTo>
                  <a:lnTo>
                    <a:pt x="151" y="1206"/>
                  </a:lnTo>
                  <a:lnTo>
                    <a:pt x="201" y="1273"/>
                  </a:lnTo>
                  <a:lnTo>
                    <a:pt x="285" y="1340"/>
                  </a:lnTo>
                  <a:lnTo>
                    <a:pt x="352" y="1407"/>
                  </a:lnTo>
                  <a:lnTo>
                    <a:pt x="419" y="1424"/>
                  </a:lnTo>
                  <a:lnTo>
                    <a:pt x="469" y="1407"/>
                  </a:lnTo>
                  <a:lnTo>
                    <a:pt x="503" y="1374"/>
                  </a:lnTo>
                  <a:lnTo>
                    <a:pt x="519" y="1323"/>
                  </a:lnTo>
                  <a:lnTo>
                    <a:pt x="503" y="1290"/>
                  </a:lnTo>
                  <a:lnTo>
                    <a:pt x="503" y="1256"/>
                  </a:lnTo>
                  <a:lnTo>
                    <a:pt x="469" y="1223"/>
                  </a:lnTo>
                  <a:lnTo>
                    <a:pt x="352" y="1139"/>
                  </a:lnTo>
                  <a:lnTo>
                    <a:pt x="268" y="1022"/>
                  </a:lnTo>
                  <a:lnTo>
                    <a:pt x="218" y="905"/>
                  </a:lnTo>
                  <a:lnTo>
                    <a:pt x="201" y="754"/>
                  </a:lnTo>
                  <a:lnTo>
                    <a:pt x="218" y="653"/>
                  </a:lnTo>
                  <a:lnTo>
                    <a:pt x="251" y="536"/>
                  </a:lnTo>
                  <a:lnTo>
                    <a:pt x="302" y="452"/>
                  </a:lnTo>
                  <a:lnTo>
                    <a:pt x="369" y="369"/>
                  </a:lnTo>
                  <a:lnTo>
                    <a:pt x="452" y="302"/>
                  </a:lnTo>
                  <a:lnTo>
                    <a:pt x="536" y="251"/>
                  </a:lnTo>
                  <a:lnTo>
                    <a:pt x="637" y="218"/>
                  </a:lnTo>
                  <a:lnTo>
                    <a:pt x="754" y="201"/>
                  </a:lnTo>
                  <a:lnTo>
                    <a:pt x="871" y="218"/>
                  </a:lnTo>
                  <a:lnTo>
                    <a:pt x="972" y="251"/>
                  </a:lnTo>
                  <a:lnTo>
                    <a:pt x="1055" y="302"/>
                  </a:lnTo>
                  <a:lnTo>
                    <a:pt x="1139" y="369"/>
                  </a:lnTo>
                  <a:lnTo>
                    <a:pt x="1206" y="452"/>
                  </a:lnTo>
                  <a:lnTo>
                    <a:pt x="1257" y="536"/>
                  </a:lnTo>
                  <a:lnTo>
                    <a:pt x="1290" y="653"/>
                  </a:lnTo>
                  <a:lnTo>
                    <a:pt x="1307" y="754"/>
                  </a:lnTo>
                  <a:lnTo>
                    <a:pt x="1290" y="888"/>
                  </a:lnTo>
                  <a:lnTo>
                    <a:pt x="1240" y="1022"/>
                  </a:lnTo>
                  <a:lnTo>
                    <a:pt x="1173" y="1122"/>
                  </a:lnTo>
                  <a:lnTo>
                    <a:pt x="1072" y="1206"/>
                  </a:lnTo>
                  <a:lnTo>
                    <a:pt x="1039" y="1240"/>
                  </a:lnTo>
                  <a:lnTo>
                    <a:pt x="1022" y="1273"/>
                  </a:lnTo>
                  <a:lnTo>
                    <a:pt x="1022" y="1323"/>
                  </a:lnTo>
                  <a:lnTo>
                    <a:pt x="1039" y="1357"/>
                  </a:lnTo>
                  <a:lnTo>
                    <a:pt x="1072" y="1374"/>
                  </a:lnTo>
                  <a:lnTo>
                    <a:pt x="1106" y="1390"/>
                  </a:lnTo>
                  <a:lnTo>
                    <a:pt x="1139" y="1390"/>
                  </a:lnTo>
                  <a:lnTo>
                    <a:pt x="1190" y="1374"/>
                  </a:lnTo>
                  <a:lnTo>
                    <a:pt x="1257" y="1323"/>
                  </a:lnTo>
                  <a:lnTo>
                    <a:pt x="1324" y="1256"/>
                  </a:lnTo>
                  <a:lnTo>
                    <a:pt x="1374" y="1189"/>
                  </a:lnTo>
                  <a:lnTo>
                    <a:pt x="1424" y="1106"/>
                  </a:lnTo>
                  <a:lnTo>
                    <a:pt x="1458" y="1022"/>
                  </a:lnTo>
                  <a:lnTo>
                    <a:pt x="1491" y="938"/>
                  </a:lnTo>
                  <a:lnTo>
                    <a:pt x="1508" y="854"/>
                  </a:lnTo>
                  <a:lnTo>
                    <a:pt x="1508" y="754"/>
                  </a:lnTo>
                  <a:lnTo>
                    <a:pt x="1491" y="603"/>
                  </a:lnTo>
                  <a:lnTo>
                    <a:pt x="1441" y="469"/>
                  </a:lnTo>
                  <a:lnTo>
                    <a:pt x="1374" y="335"/>
                  </a:lnTo>
                  <a:lnTo>
                    <a:pt x="1290" y="218"/>
                  </a:lnTo>
                  <a:lnTo>
                    <a:pt x="1173" y="134"/>
                  </a:lnTo>
                  <a:lnTo>
                    <a:pt x="1039" y="67"/>
                  </a:lnTo>
                  <a:lnTo>
                    <a:pt x="905" y="17"/>
                  </a:lnTo>
                  <a:lnTo>
                    <a:pt x="754" y="0"/>
                  </a:lnTo>
                  <a:close/>
                </a:path>
              </a:pathLst>
            </a:custGeom>
            <a:solidFill>
              <a:srgbClr val="C8102E"/>
            </a:solidFill>
            <a:ln>
              <a:noFill/>
            </a:ln>
          </p:spPr>
          <p:txBody>
            <a:bodyPr spcFirstLastPara="1" wrap="square" lIns="64275" tIns="64275" rIns="64275" bIns="64275" anchor="ctr" anchorCtr="0">
              <a:noAutofit/>
            </a:bodyPr>
            <a:lstStyle/>
            <a:p>
              <a:pPr marL="0" marR="0" lvl="0" indent="0" algn="l" rtl="0">
                <a:lnSpc>
                  <a:spcPct val="100000"/>
                </a:lnSpc>
                <a:spcBef>
                  <a:spcPts val="0"/>
                </a:spcBef>
                <a:spcAft>
                  <a:spcPts val="0"/>
                </a:spcAft>
                <a:buClr>
                  <a:srgbClr val="000000"/>
                </a:buClr>
                <a:buSzPts val="984"/>
                <a:buFont typeface="Arial"/>
                <a:buNone/>
              </a:pPr>
              <a:endParaRPr sz="984" b="0" i="0" u="none" strike="noStrike" cap="none">
                <a:solidFill>
                  <a:srgbClr val="000000"/>
                </a:solidFill>
                <a:latin typeface="Arial"/>
                <a:ea typeface="Arial"/>
                <a:cs typeface="Arial"/>
                <a:sym typeface="Arial"/>
              </a:endParaRPr>
            </a:p>
          </p:txBody>
        </p:sp>
      </p:grpSp>
      <p:pic>
        <p:nvPicPr>
          <p:cNvPr id="10439" name="Google Shape;10439;p6"/>
          <p:cNvPicPr preferRelativeResize="0"/>
          <p:nvPr/>
        </p:nvPicPr>
        <p:blipFill rotWithShape="1">
          <a:blip r:embed="rId3">
            <a:alphaModFix/>
          </a:blip>
          <a:srcRect l="46574" t="19681" r="27229" b="186"/>
          <a:stretch/>
        </p:blipFill>
        <p:spPr>
          <a:xfrm>
            <a:off x="6408083" y="-359586"/>
            <a:ext cx="2739261" cy="5585952"/>
          </a:xfrm>
          <a:prstGeom prst="rect">
            <a:avLst/>
          </a:prstGeom>
          <a:noFill/>
          <a:ln>
            <a:noFill/>
          </a:ln>
        </p:spPr>
      </p:pic>
      <p:sp>
        <p:nvSpPr>
          <p:cNvPr id="10440" name="Google Shape;10440;p6"/>
          <p:cNvSpPr txBox="1"/>
          <p:nvPr/>
        </p:nvSpPr>
        <p:spPr>
          <a:xfrm>
            <a:off x="373326" y="4133477"/>
            <a:ext cx="3547500" cy="646500"/>
          </a:xfrm>
          <a:prstGeom prst="rect">
            <a:avLst/>
          </a:prstGeom>
          <a:noFill/>
          <a:ln>
            <a:noFill/>
          </a:ln>
        </p:spPr>
        <p:txBody>
          <a:bodyPr spcFirstLastPara="1" wrap="square" lIns="91425" tIns="45700" rIns="91425" bIns="45700" anchor="t" anchorCtr="0">
            <a:spAutoFit/>
          </a:bodyPr>
          <a:lstStyle/>
          <a:p>
            <a:pPr marL="0" marR="0" lvl="0" indent="0" algn="l" rtl="0">
              <a:lnSpc>
                <a:spcPct val="100000"/>
              </a:lnSpc>
              <a:spcBef>
                <a:spcPts val="0"/>
              </a:spcBef>
              <a:spcAft>
                <a:spcPts val="0"/>
              </a:spcAft>
              <a:buClr>
                <a:srgbClr val="000000"/>
              </a:buClr>
              <a:buSzPts val="900"/>
              <a:buFont typeface="Arial"/>
              <a:buNone/>
            </a:pPr>
            <a:r>
              <a:rPr lang="en" sz="900" b="0" i="0" u="none" strike="noStrike" cap="none" dirty="0">
                <a:solidFill>
                  <a:srgbClr val="253746"/>
                </a:solidFill>
                <a:latin typeface="Inter"/>
                <a:ea typeface="Inter"/>
                <a:cs typeface="Inter"/>
                <a:sym typeface="Inter"/>
              </a:rPr>
              <a:t>All figures in this table are estimates and based on an annual salary of $60,000 and maximum contribution limits to the benefit account. Your salary, tax rate, healthcare expenses and tax savings may be different. </a:t>
            </a:r>
            <a:endParaRPr sz="900" b="0" i="0" u="none" strike="noStrike" cap="none" dirty="0">
              <a:solidFill>
                <a:srgbClr val="253746"/>
              </a:solidFill>
              <a:latin typeface="Inter"/>
              <a:ea typeface="Inter"/>
              <a:cs typeface="Inter"/>
              <a:sym typeface="Inter"/>
            </a:endParaRPr>
          </a:p>
        </p:txBody>
      </p:sp>
      <p:sp>
        <p:nvSpPr>
          <p:cNvPr id="10441" name="Google Shape;10441;p6"/>
          <p:cNvSpPr/>
          <p:nvPr/>
        </p:nvSpPr>
        <p:spPr>
          <a:xfrm>
            <a:off x="305561" y="822340"/>
            <a:ext cx="5631575" cy="307777"/>
          </a:xfrm>
          <a:prstGeom prst="rect">
            <a:avLst/>
          </a:prstGeom>
          <a:noFill/>
          <a:ln>
            <a:noFill/>
          </a:ln>
        </p:spPr>
        <p:txBody>
          <a:bodyPr spcFirstLastPara="1" wrap="square" lIns="91425" tIns="45700" rIns="91425" bIns="45700" anchor="t" anchorCtr="0">
            <a:spAutoFit/>
          </a:bodyPr>
          <a:lstStyle/>
          <a:p>
            <a:pPr marL="0" marR="0" lvl="0" indent="0" algn="l" rtl="0">
              <a:lnSpc>
                <a:spcPct val="100000"/>
              </a:lnSpc>
              <a:spcBef>
                <a:spcPts val="0"/>
              </a:spcBef>
              <a:spcAft>
                <a:spcPts val="0"/>
              </a:spcAft>
              <a:buClr>
                <a:srgbClr val="000000"/>
              </a:buClr>
              <a:buSzPts val="1400"/>
              <a:buFont typeface="Arial"/>
              <a:buNone/>
            </a:pPr>
            <a:r>
              <a:rPr lang="en" sz="1400" b="0" i="0" u="none" strike="noStrike" cap="none">
                <a:solidFill>
                  <a:schemeClr val="dk2"/>
                </a:solidFill>
                <a:latin typeface="Inter Medium"/>
                <a:ea typeface="Inter Medium"/>
                <a:cs typeface="Inter Medium"/>
                <a:sym typeface="Inter Medium"/>
              </a:rPr>
              <a:t>Ashley is a 33 year old college graduate working in Marketing.</a:t>
            </a:r>
            <a:endParaRPr sz="1400" b="0" i="0" u="none" strike="noStrike" cap="none">
              <a:solidFill>
                <a:srgbClr val="000000"/>
              </a:solidFill>
              <a:latin typeface="Arial"/>
              <a:ea typeface="Arial"/>
              <a:cs typeface="Arial"/>
              <a:sym typeface="Arial"/>
            </a:endParaRPr>
          </a:p>
        </p:txBody>
      </p:sp>
    </p:spTree>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bg>
      <p:bgPr>
        <a:solidFill>
          <a:schemeClr val="dk1"/>
        </a:solidFill>
        <a:effectLst/>
      </p:bgPr>
    </p:bg>
    <p:spTree>
      <p:nvGrpSpPr>
        <p:cNvPr id="1" name="Shape 10445"/>
        <p:cNvGrpSpPr/>
        <p:nvPr/>
      </p:nvGrpSpPr>
      <p:grpSpPr>
        <a:xfrm>
          <a:off x="0" y="0"/>
          <a:ext cx="0" cy="0"/>
          <a:chOff x="0" y="0"/>
          <a:chExt cx="0" cy="0"/>
        </a:xfrm>
      </p:grpSpPr>
      <p:sp>
        <p:nvSpPr>
          <p:cNvPr id="10446" name="Google Shape;10446;p7"/>
          <p:cNvSpPr/>
          <p:nvPr/>
        </p:nvSpPr>
        <p:spPr>
          <a:xfrm>
            <a:off x="6884050" y="1207625"/>
            <a:ext cx="2259938" cy="2970091"/>
          </a:xfrm>
          <a:custGeom>
            <a:avLst/>
            <a:gdLst/>
            <a:ahLst/>
            <a:cxnLst/>
            <a:rect l="l" t="t" r="r" b="b"/>
            <a:pathLst>
              <a:path w="154976" h="203675" extrusionOk="0">
                <a:moveTo>
                  <a:pt x="101837" y="0"/>
                </a:moveTo>
                <a:cubicBezTo>
                  <a:pt x="45696" y="0"/>
                  <a:pt x="0" y="45696"/>
                  <a:pt x="0" y="101837"/>
                </a:cubicBezTo>
                <a:cubicBezTo>
                  <a:pt x="0" y="157979"/>
                  <a:pt x="45696" y="203675"/>
                  <a:pt x="101837" y="203675"/>
                </a:cubicBezTo>
                <a:cubicBezTo>
                  <a:pt x="121291" y="203675"/>
                  <a:pt x="139439" y="198191"/>
                  <a:pt x="154976" y="188660"/>
                </a:cubicBezTo>
                <a:lnTo>
                  <a:pt x="154976" y="184874"/>
                </a:lnTo>
                <a:cubicBezTo>
                  <a:pt x="139569" y="194666"/>
                  <a:pt x="121421" y="200411"/>
                  <a:pt x="101837" y="200411"/>
                </a:cubicBezTo>
                <a:cubicBezTo>
                  <a:pt x="47524" y="200411"/>
                  <a:pt x="3264" y="156281"/>
                  <a:pt x="3264" y="101837"/>
                </a:cubicBezTo>
                <a:cubicBezTo>
                  <a:pt x="3264" y="47524"/>
                  <a:pt x="47524" y="3264"/>
                  <a:pt x="101837" y="3264"/>
                </a:cubicBezTo>
                <a:cubicBezTo>
                  <a:pt x="121421" y="3264"/>
                  <a:pt x="139700" y="9009"/>
                  <a:pt x="154976" y="18931"/>
                </a:cubicBezTo>
                <a:lnTo>
                  <a:pt x="154976" y="15014"/>
                </a:lnTo>
                <a:cubicBezTo>
                  <a:pt x="139569" y="5484"/>
                  <a:pt x="121291" y="0"/>
                  <a:pt x="10183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47" name="Google Shape;10447;p7"/>
          <p:cNvSpPr txBox="1">
            <a:spLocks noGrp="1"/>
          </p:cNvSpPr>
          <p:nvPr>
            <p:ph type="title"/>
          </p:nvPr>
        </p:nvSpPr>
        <p:spPr>
          <a:xfrm>
            <a:off x="244353" y="200600"/>
            <a:ext cx="8661600" cy="572700"/>
          </a:xfrm>
          <a:prstGeom prst="rect">
            <a:avLst/>
          </a:prstGeom>
          <a:noFill/>
          <a:ln>
            <a:noFill/>
          </a:ln>
        </p:spPr>
        <p:txBody>
          <a:bodyPr spcFirstLastPara="1" wrap="square" lIns="91425" tIns="91425" rIns="91425" bIns="91425" anchor="t" anchorCtr="0">
            <a:normAutofit/>
          </a:bodyPr>
          <a:lstStyle/>
          <a:p>
            <a:pPr marL="0" lvl="0" indent="0" algn="ctr" rtl="0">
              <a:lnSpc>
                <a:spcPct val="100000"/>
              </a:lnSpc>
              <a:spcBef>
                <a:spcPts val="0"/>
              </a:spcBef>
              <a:spcAft>
                <a:spcPts val="0"/>
              </a:spcAft>
              <a:buSzPts val="2400"/>
              <a:buNone/>
            </a:pPr>
            <a:r>
              <a:rPr lang="en" sz="2000">
                <a:solidFill>
                  <a:schemeClr val="lt1"/>
                </a:solidFill>
              </a:rPr>
              <a:t>Medical FSA grace period and run-out</a:t>
            </a:r>
            <a:endParaRPr sz="2000">
              <a:solidFill>
                <a:schemeClr val="lt1"/>
              </a:solidFill>
            </a:endParaRPr>
          </a:p>
        </p:txBody>
      </p:sp>
      <p:sp>
        <p:nvSpPr>
          <p:cNvPr id="10448" name="Google Shape;10448;p7"/>
          <p:cNvSpPr/>
          <p:nvPr/>
        </p:nvSpPr>
        <p:spPr>
          <a:xfrm>
            <a:off x="841947" y="1664825"/>
            <a:ext cx="3189600" cy="2527800"/>
          </a:xfrm>
          <a:prstGeom prst="roundRect">
            <a:avLst>
              <a:gd name="adj" fmla="val 4209"/>
            </a:avLst>
          </a:prstGeom>
          <a:solidFill>
            <a:schemeClr val="accent6"/>
          </a:solidFill>
          <a:ln>
            <a:noFill/>
          </a:ln>
          <a:effectLst>
            <a:outerShdw blurRad="514350" dist="114300" dir="5400000" algn="bl" rotWithShape="0">
              <a:srgbClr val="000000">
                <a:alpha val="23137"/>
              </a:srgbClr>
            </a:outerShdw>
          </a:effectLst>
        </p:spPr>
        <p:txBody>
          <a:bodyPr spcFirstLastPara="1" wrap="square" lIns="164575" tIns="438900" rIns="164575" bIns="91425" anchor="t" anchorCtr="0">
            <a:noAutofit/>
          </a:bodyPr>
          <a:lstStyle/>
          <a:p>
            <a:pPr marL="0" marR="0" lvl="0" indent="0" algn="ctr" rtl="0">
              <a:lnSpc>
                <a:spcPct val="100000"/>
              </a:lnSpc>
              <a:spcBef>
                <a:spcPts val="2400"/>
              </a:spcBef>
              <a:spcAft>
                <a:spcPts val="0"/>
              </a:spcAft>
              <a:buClr>
                <a:srgbClr val="000000"/>
              </a:buClr>
              <a:buSzPts val="1400"/>
              <a:buFont typeface="Arial"/>
              <a:buNone/>
            </a:pPr>
            <a:endParaRPr sz="1400" b="0" i="0" u="none" strike="noStrike" cap="none" dirty="0">
              <a:solidFill>
                <a:srgbClr val="253746"/>
              </a:solidFill>
              <a:latin typeface="Inter ExtraBold"/>
              <a:ea typeface="Inter ExtraBold"/>
              <a:cs typeface="Inter ExtraBold"/>
              <a:sym typeface="Inter ExtraBold"/>
            </a:endParaRPr>
          </a:p>
          <a:p>
            <a:pPr marL="0" marR="0" lvl="0" indent="0" algn="ctr" rtl="0">
              <a:lnSpc>
                <a:spcPct val="100000"/>
              </a:lnSpc>
              <a:spcBef>
                <a:spcPts val="2400"/>
              </a:spcBef>
              <a:spcAft>
                <a:spcPts val="0"/>
              </a:spcAft>
              <a:buClr>
                <a:srgbClr val="000000"/>
              </a:buClr>
              <a:buSzPts val="1400"/>
              <a:buFont typeface="Arial"/>
              <a:buNone/>
            </a:pPr>
            <a:r>
              <a:rPr lang="en" sz="1600" b="0" i="0" u="none" strike="noStrike" cap="none" dirty="0">
                <a:solidFill>
                  <a:srgbClr val="253746"/>
                </a:solidFill>
                <a:latin typeface="Inter ExtraBold"/>
                <a:ea typeface="Inter ExtraBold"/>
                <a:cs typeface="Inter ExtraBold"/>
                <a:sym typeface="Inter ExtraBold"/>
              </a:rPr>
              <a:t>January 1, 2026 – December 31, 2026</a:t>
            </a:r>
            <a:endParaRPr sz="1600" b="0" i="0" u="none" strike="noStrike" cap="none" dirty="0">
              <a:solidFill>
                <a:srgbClr val="253746"/>
              </a:solidFill>
              <a:latin typeface="Inter ExtraBold"/>
              <a:ea typeface="Inter ExtraBold"/>
              <a:cs typeface="Inter ExtraBold"/>
              <a:sym typeface="Inter ExtraBold"/>
            </a:endParaRPr>
          </a:p>
        </p:txBody>
      </p:sp>
      <p:sp>
        <p:nvSpPr>
          <p:cNvPr id="10449" name="Google Shape;10449;p7"/>
          <p:cNvSpPr/>
          <p:nvPr/>
        </p:nvSpPr>
        <p:spPr>
          <a:xfrm>
            <a:off x="2186013" y="1912396"/>
            <a:ext cx="420600" cy="420600"/>
          </a:xfrm>
          <a:prstGeom prst="ellipse">
            <a:avLst/>
          </a:pr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50" name="Google Shape;10450;p7"/>
          <p:cNvSpPr/>
          <p:nvPr/>
        </p:nvSpPr>
        <p:spPr>
          <a:xfrm>
            <a:off x="4498254" y="1664826"/>
            <a:ext cx="4155000" cy="1163700"/>
          </a:xfrm>
          <a:prstGeom prst="roundRect">
            <a:avLst>
              <a:gd name="adj" fmla="val 4209"/>
            </a:avLst>
          </a:prstGeom>
          <a:solidFill>
            <a:schemeClr val="accent6"/>
          </a:solidFill>
          <a:ln>
            <a:noFill/>
          </a:ln>
          <a:effectLst>
            <a:outerShdw blurRad="514350" dist="114300" dir="5400000" algn="bl" rotWithShape="0">
              <a:schemeClr val="dk1">
                <a:alpha val="23137"/>
              </a:schemeClr>
            </a:outerShdw>
          </a:effectLst>
        </p:spPr>
        <p:txBody>
          <a:bodyPr spcFirstLastPara="1" wrap="square" lIns="164575" tIns="438900" rIns="164575" bIns="91425" anchor="t" anchorCtr="0">
            <a:noAutofit/>
          </a:bodyPr>
          <a:lstStyle/>
          <a:p>
            <a:pPr marL="0" marR="0" lvl="0" indent="0" algn="ctr" rtl="0">
              <a:lnSpc>
                <a:spcPct val="200000"/>
              </a:lnSpc>
              <a:spcBef>
                <a:spcPts val="1000"/>
              </a:spcBef>
              <a:spcAft>
                <a:spcPts val="0"/>
              </a:spcAft>
              <a:buClr>
                <a:srgbClr val="000000"/>
              </a:buClr>
              <a:buSzPts val="1400"/>
              <a:buFont typeface="Arial"/>
              <a:buNone/>
            </a:pPr>
            <a:r>
              <a:rPr lang="en" sz="1400" b="0" i="0" u="none" strike="noStrike" cap="none" dirty="0">
                <a:solidFill>
                  <a:srgbClr val="253746"/>
                </a:solidFill>
                <a:latin typeface="Inter ExtraBold"/>
                <a:ea typeface="Inter ExtraBold"/>
                <a:cs typeface="Inter ExtraBold"/>
                <a:sym typeface="Inter ExtraBold"/>
              </a:rPr>
              <a:t>March 15, 2027 - </a:t>
            </a:r>
            <a:r>
              <a:rPr lang="en" sz="1400" b="0" i="0" u="none" strike="noStrike" cap="none" dirty="0">
                <a:solidFill>
                  <a:srgbClr val="253746"/>
                </a:solidFill>
                <a:latin typeface="Inter"/>
                <a:ea typeface="Inter"/>
                <a:cs typeface="Inter"/>
                <a:sym typeface="Inter"/>
              </a:rPr>
              <a:t>Deadline to incur claims.</a:t>
            </a:r>
            <a:endParaRPr sz="1400" b="0" i="0" u="none" strike="noStrike" cap="none" dirty="0">
              <a:solidFill>
                <a:srgbClr val="253746"/>
              </a:solidFill>
              <a:latin typeface="Inter"/>
              <a:ea typeface="Inter"/>
              <a:cs typeface="Inter"/>
              <a:sym typeface="Inter"/>
            </a:endParaRPr>
          </a:p>
        </p:txBody>
      </p:sp>
      <p:sp>
        <p:nvSpPr>
          <p:cNvPr id="10451" name="Google Shape;10451;p7"/>
          <p:cNvSpPr/>
          <p:nvPr/>
        </p:nvSpPr>
        <p:spPr>
          <a:xfrm>
            <a:off x="4776362" y="1859328"/>
            <a:ext cx="420600" cy="420600"/>
          </a:xfrm>
          <a:prstGeom prst="ellipse">
            <a:avLst/>
          </a:pr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52" name="Google Shape;10452;p7"/>
          <p:cNvSpPr/>
          <p:nvPr/>
        </p:nvSpPr>
        <p:spPr>
          <a:xfrm>
            <a:off x="4812932" y="1913031"/>
            <a:ext cx="347400" cy="347400"/>
          </a:xfrm>
          <a:prstGeom prst="rect">
            <a:avLst/>
          </a:pr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53" name="Google Shape;10453;p7"/>
          <p:cNvSpPr/>
          <p:nvPr/>
        </p:nvSpPr>
        <p:spPr>
          <a:xfrm>
            <a:off x="4498254" y="3028887"/>
            <a:ext cx="4155000" cy="1163700"/>
          </a:xfrm>
          <a:prstGeom prst="roundRect">
            <a:avLst>
              <a:gd name="adj" fmla="val 4209"/>
            </a:avLst>
          </a:prstGeom>
          <a:solidFill>
            <a:schemeClr val="accent6"/>
          </a:solidFill>
          <a:ln>
            <a:noFill/>
          </a:ln>
          <a:effectLst>
            <a:outerShdw blurRad="514350" dist="114300" dir="5400000" algn="bl" rotWithShape="0">
              <a:srgbClr val="000000">
                <a:alpha val="23137"/>
              </a:srgbClr>
            </a:outerShdw>
          </a:effectLst>
        </p:spPr>
        <p:txBody>
          <a:bodyPr spcFirstLastPara="1" wrap="square" lIns="164575" tIns="438900" rIns="164575" bIns="91425" anchor="t"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dirty="0">
              <a:solidFill>
                <a:srgbClr val="253746"/>
              </a:solidFill>
              <a:latin typeface="Inter ExtraBold"/>
              <a:ea typeface="Inter ExtraBold"/>
              <a:cs typeface="Inter ExtraBold"/>
              <a:sym typeface="Inter ExtraBold"/>
            </a:endParaRPr>
          </a:p>
          <a:p>
            <a:pPr marL="0" marR="0" lvl="0" indent="0" algn="ctr" rtl="0">
              <a:lnSpc>
                <a:spcPct val="100000"/>
              </a:lnSpc>
              <a:spcBef>
                <a:spcPts val="0"/>
              </a:spcBef>
              <a:spcAft>
                <a:spcPts val="0"/>
              </a:spcAft>
              <a:buClr>
                <a:srgbClr val="000000"/>
              </a:buClr>
              <a:buSzPts val="1400"/>
              <a:buFont typeface="Arial"/>
              <a:buNone/>
            </a:pPr>
            <a:r>
              <a:rPr lang="en" sz="1400" b="0" i="0" u="none" strike="noStrike" cap="none" dirty="0">
                <a:solidFill>
                  <a:srgbClr val="253746"/>
                </a:solidFill>
                <a:latin typeface="Inter ExtraBold"/>
                <a:ea typeface="Inter ExtraBold"/>
                <a:cs typeface="Inter ExtraBold"/>
                <a:sym typeface="Inter ExtraBold"/>
              </a:rPr>
              <a:t>March 31, 2027 - </a:t>
            </a:r>
            <a:r>
              <a:rPr lang="en" sz="1400" b="0" i="0" u="none" strike="noStrike" cap="none" dirty="0">
                <a:solidFill>
                  <a:srgbClr val="253746"/>
                </a:solidFill>
                <a:latin typeface="Inter"/>
                <a:ea typeface="Inter"/>
                <a:cs typeface="Inter"/>
                <a:sym typeface="Inter"/>
              </a:rPr>
              <a:t>Deadline to submit claims.</a:t>
            </a:r>
            <a:endParaRPr sz="1400" b="0" i="0" u="none" strike="noStrike" cap="none" dirty="0">
              <a:solidFill>
                <a:srgbClr val="253746"/>
              </a:solidFill>
              <a:latin typeface="Inter"/>
              <a:ea typeface="Inter"/>
              <a:cs typeface="Inter"/>
              <a:sym typeface="Inter"/>
            </a:endParaRPr>
          </a:p>
        </p:txBody>
      </p:sp>
      <p:sp>
        <p:nvSpPr>
          <p:cNvPr id="10454" name="Google Shape;10454;p7"/>
          <p:cNvSpPr/>
          <p:nvPr/>
        </p:nvSpPr>
        <p:spPr>
          <a:xfrm>
            <a:off x="4779768" y="3184946"/>
            <a:ext cx="420600" cy="420600"/>
          </a:xfrm>
          <a:prstGeom prst="ellipse">
            <a:avLst/>
          </a:pr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55" name="Google Shape;10455;p7"/>
          <p:cNvSpPr/>
          <p:nvPr/>
        </p:nvSpPr>
        <p:spPr>
          <a:xfrm>
            <a:off x="4812932" y="3227345"/>
            <a:ext cx="347400" cy="347400"/>
          </a:xfrm>
          <a:prstGeom prst="rect">
            <a:avLst/>
          </a:pr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10456" name="Google Shape;10456;p7"/>
          <p:cNvGrpSpPr/>
          <p:nvPr/>
        </p:nvGrpSpPr>
        <p:grpSpPr>
          <a:xfrm>
            <a:off x="2263337" y="1976843"/>
            <a:ext cx="265951" cy="291705"/>
            <a:chOff x="3143950" y="2392025"/>
            <a:chExt cx="90875" cy="99675"/>
          </a:xfrm>
        </p:grpSpPr>
        <p:sp>
          <p:nvSpPr>
            <p:cNvPr id="10457" name="Google Shape;10457;p7"/>
            <p:cNvSpPr/>
            <p:nvPr/>
          </p:nvSpPr>
          <p:spPr>
            <a:xfrm>
              <a:off x="3148125" y="2477450"/>
              <a:ext cx="83775" cy="14250"/>
            </a:xfrm>
            <a:custGeom>
              <a:avLst/>
              <a:gdLst/>
              <a:ahLst/>
              <a:cxnLst/>
              <a:rect l="l" t="t" r="r" b="b"/>
              <a:pathLst>
                <a:path w="3351" h="570" extrusionOk="0">
                  <a:moveTo>
                    <a:pt x="3150" y="201"/>
                  </a:moveTo>
                  <a:lnTo>
                    <a:pt x="3150" y="335"/>
                  </a:lnTo>
                  <a:lnTo>
                    <a:pt x="3133" y="369"/>
                  </a:lnTo>
                  <a:lnTo>
                    <a:pt x="202" y="369"/>
                  </a:lnTo>
                  <a:lnTo>
                    <a:pt x="202" y="335"/>
                  </a:lnTo>
                  <a:lnTo>
                    <a:pt x="202" y="201"/>
                  </a:lnTo>
                  <a:close/>
                  <a:moveTo>
                    <a:pt x="101" y="0"/>
                  </a:moveTo>
                  <a:lnTo>
                    <a:pt x="51" y="17"/>
                  </a:lnTo>
                  <a:lnTo>
                    <a:pt x="17" y="34"/>
                  </a:lnTo>
                  <a:lnTo>
                    <a:pt x="1" y="67"/>
                  </a:lnTo>
                  <a:lnTo>
                    <a:pt x="1" y="101"/>
                  </a:lnTo>
                  <a:lnTo>
                    <a:pt x="1" y="335"/>
                  </a:lnTo>
                  <a:lnTo>
                    <a:pt x="17" y="436"/>
                  </a:lnTo>
                  <a:lnTo>
                    <a:pt x="68" y="503"/>
                  </a:lnTo>
                  <a:lnTo>
                    <a:pt x="135" y="553"/>
                  </a:lnTo>
                  <a:lnTo>
                    <a:pt x="235" y="570"/>
                  </a:lnTo>
                  <a:lnTo>
                    <a:pt x="3116" y="570"/>
                  </a:lnTo>
                  <a:lnTo>
                    <a:pt x="3200" y="553"/>
                  </a:lnTo>
                  <a:lnTo>
                    <a:pt x="3284" y="503"/>
                  </a:lnTo>
                  <a:lnTo>
                    <a:pt x="3334" y="436"/>
                  </a:lnTo>
                  <a:lnTo>
                    <a:pt x="3351" y="335"/>
                  </a:lnTo>
                  <a:lnTo>
                    <a:pt x="3351" y="101"/>
                  </a:lnTo>
                  <a:lnTo>
                    <a:pt x="3334" y="67"/>
                  </a:lnTo>
                  <a:lnTo>
                    <a:pt x="3317" y="34"/>
                  </a:lnTo>
                  <a:lnTo>
                    <a:pt x="3284" y="17"/>
                  </a:lnTo>
                  <a:lnTo>
                    <a:pt x="3250"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58" name="Google Shape;10458;p7"/>
            <p:cNvSpPr/>
            <p:nvPr/>
          </p:nvSpPr>
          <p:spPr>
            <a:xfrm>
              <a:off x="3143950" y="2400400"/>
              <a:ext cx="90875" cy="82100"/>
            </a:xfrm>
            <a:custGeom>
              <a:avLst/>
              <a:gdLst/>
              <a:ahLst/>
              <a:cxnLst/>
              <a:rect l="l" t="t" r="r" b="b"/>
              <a:pathLst>
                <a:path w="3635" h="3284" extrusionOk="0">
                  <a:moveTo>
                    <a:pt x="101" y="0"/>
                  </a:moveTo>
                  <a:lnTo>
                    <a:pt x="50" y="17"/>
                  </a:lnTo>
                  <a:lnTo>
                    <a:pt x="34" y="34"/>
                  </a:lnTo>
                  <a:lnTo>
                    <a:pt x="0" y="67"/>
                  </a:lnTo>
                  <a:lnTo>
                    <a:pt x="0" y="101"/>
                  </a:lnTo>
                  <a:lnTo>
                    <a:pt x="0" y="3049"/>
                  </a:lnTo>
                  <a:lnTo>
                    <a:pt x="17" y="3149"/>
                  </a:lnTo>
                  <a:lnTo>
                    <a:pt x="67" y="3216"/>
                  </a:lnTo>
                  <a:lnTo>
                    <a:pt x="134" y="3267"/>
                  </a:lnTo>
                  <a:lnTo>
                    <a:pt x="235" y="3283"/>
                  </a:lnTo>
                  <a:lnTo>
                    <a:pt x="3400" y="3283"/>
                  </a:lnTo>
                  <a:lnTo>
                    <a:pt x="3484" y="3267"/>
                  </a:lnTo>
                  <a:lnTo>
                    <a:pt x="3568" y="3216"/>
                  </a:lnTo>
                  <a:lnTo>
                    <a:pt x="3618" y="3149"/>
                  </a:lnTo>
                  <a:lnTo>
                    <a:pt x="3635" y="3049"/>
                  </a:lnTo>
                  <a:lnTo>
                    <a:pt x="3635" y="101"/>
                  </a:lnTo>
                  <a:lnTo>
                    <a:pt x="3618" y="67"/>
                  </a:lnTo>
                  <a:lnTo>
                    <a:pt x="3601" y="34"/>
                  </a:lnTo>
                  <a:lnTo>
                    <a:pt x="3568" y="17"/>
                  </a:lnTo>
                  <a:lnTo>
                    <a:pt x="3534" y="0"/>
                  </a:lnTo>
                  <a:lnTo>
                    <a:pt x="3032" y="0"/>
                  </a:lnTo>
                  <a:lnTo>
                    <a:pt x="2998" y="17"/>
                  </a:lnTo>
                  <a:lnTo>
                    <a:pt x="2965" y="34"/>
                  </a:lnTo>
                  <a:lnTo>
                    <a:pt x="2948" y="67"/>
                  </a:lnTo>
                  <a:lnTo>
                    <a:pt x="2931" y="101"/>
                  </a:lnTo>
                  <a:lnTo>
                    <a:pt x="2948" y="134"/>
                  </a:lnTo>
                  <a:lnTo>
                    <a:pt x="2965" y="168"/>
                  </a:lnTo>
                  <a:lnTo>
                    <a:pt x="2998" y="201"/>
                  </a:lnTo>
                  <a:lnTo>
                    <a:pt x="3434" y="201"/>
                  </a:lnTo>
                  <a:lnTo>
                    <a:pt x="3434" y="3049"/>
                  </a:lnTo>
                  <a:lnTo>
                    <a:pt x="3417" y="3082"/>
                  </a:lnTo>
                  <a:lnTo>
                    <a:pt x="201" y="3082"/>
                  </a:lnTo>
                  <a:lnTo>
                    <a:pt x="201" y="3049"/>
                  </a:lnTo>
                  <a:lnTo>
                    <a:pt x="201" y="201"/>
                  </a:lnTo>
                  <a:lnTo>
                    <a:pt x="637" y="201"/>
                  </a:lnTo>
                  <a:lnTo>
                    <a:pt x="670" y="168"/>
                  </a:lnTo>
                  <a:lnTo>
                    <a:pt x="687" y="134"/>
                  </a:lnTo>
                  <a:lnTo>
                    <a:pt x="687" y="101"/>
                  </a:lnTo>
                  <a:lnTo>
                    <a:pt x="687" y="67"/>
                  </a:lnTo>
                  <a:lnTo>
                    <a:pt x="670" y="34"/>
                  </a:lnTo>
                  <a:lnTo>
                    <a:pt x="637" y="17"/>
                  </a:lnTo>
                  <a:lnTo>
                    <a:pt x="586"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59" name="Google Shape;10459;p7"/>
            <p:cNvSpPr/>
            <p:nvPr/>
          </p:nvSpPr>
          <p:spPr>
            <a:xfrm>
              <a:off x="3167400" y="2400400"/>
              <a:ext cx="44400" cy="5050"/>
            </a:xfrm>
            <a:custGeom>
              <a:avLst/>
              <a:gdLst/>
              <a:ahLst/>
              <a:cxnLst/>
              <a:rect l="l" t="t" r="r" b="b"/>
              <a:pathLst>
                <a:path w="1776" h="202" extrusionOk="0">
                  <a:moveTo>
                    <a:pt x="101" y="0"/>
                  </a:moveTo>
                  <a:lnTo>
                    <a:pt x="67" y="17"/>
                  </a:lnTo>
                  <a:lnTo>
                    <a:pt x="34" y="34"/>
                  </a:lnTo>
                  <a:lnTo>
                    <a:pt x="0" y="67"/>
                  </a:lnTo>
                  <a:lnTo>
                    <a:pt x="0" y="101"/>
                  </a:lnTo>
                  <a:lnTo>
                    <a:pt x="0" y="134"/>
                  </a:lnTo>
                  <a:lnTo>
                    <a:pt x="34" y="168"/>
                  </a:lnTo>
                  <a:lnTo>
                    <a:pt x="67" y="201"/>
                  </a:lnTo>
                  <a:lnTo>
                    <a:pt x="1709" y="201"/>
                  </a:lnTo>
                  <a:lnTo>
                    <a:pt x="1742" y="168"/>
                  </a:lnTo>
                  <a:lnTo>
                    <a:pt x="1776" y="134"/>
                  </a:lnTo>
                  <a:lnTo>
                    <a:pt x="1776" y="101"/>
                  </a:lnTo>
                  <a:lnTo>
                    <a:pt x="1776" y="67"/>
                  </a:lnTo>
                  <a:lnTo>
                    <a:pt x="1742" y="34"/>
                  </a:lnTo>
                  <a:lnTo>
                    <a:pt x="1709" y="17"/>
                  </a:lnTo>
                  <a:lnTo>
                    <a:pt x="1675"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60" name="Google Shape;10460;p7"/>
            <p:cNvSpPr/>
            <p:nvPr/>
          </p:nvSpPr>
          <p:spPr>
            <a:xfrm>
              <a:off x="3143950" y="2421325"/>
              <a:ext cx="90875" cy="5050"/>
            </a:xfrm>
            <a:custGeom>
              <a:avLst/>
              <a:gdLst/>
              <a:ahLst/>
              <a:cxnLst/>
              <a:rect l="l" t="t" r="r" b="b"/>
              <a:pathLst>
                <a:path w="3635" h="202" extrusionOk="0">
                  <a:moveTo>
                    <a:pt x="50" y="1"/>
                  </a:moveTo>
                  <a:lnTo>
                    <a:pt x="34" y="34"/>
                  </a:lnTo>
                  <a:lnTo>
                    <a:pt x="0" y="68"/>
                  </a:lnTo>
                  <a:lnTo>
                    <a:pt x="0" y="101"/>
                  </a:lnTo>
                  <a:lnTo>
                    <a:pt x="0" y="135"/>
                  </a:lnTo>
                  <a:lnTo>
                    <a:pt x="34" y="168"/>
                  </a:lnTo>
                  <a:lnTo>
                    <a:pt x="50" y="185"/>
                  </a:lnTo>
                  <a:lnTo>
                    <a:pt x="101" y="202"/>
                  </a:lnTo>
                  <a:lnTo>
                    <a:pt x="3534" y="202"/>
                  </a:lnTo>
                  <a:lnTo>
                    <a:pt x="3568" y="185"/>
                  </a:lnTo>
                  <a:lnTo>
                    <a:pt x="3601" y="168"/>
                  </a:lnTo>
                  <a:lnTo>
                    <a:pt x="3618" y="135"/>
                  </a:lnTo>
                  <a:lnTo>
                    <a:pt x="3635" y="101"/>
                  </a:lnTo>
                  <a:lnTo>
                    <a:pt x="3618" y="68"/>
                  </a:lnTo>
                  <a:lnTo>
                    <a:pt x="3601" y="34"/>
                  </a:lnTo>
                  <a:lnTo>
                    <a:pt x="3568"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61" name="Google Shape;10461;p7"/>
            <p:cNvSpPr/>
            <p:nvPr/>
          </p:nvSpPr>
          <p:spPr>
            <a:xfrm>
              <a:off x="3156075" y="2392025"/>
              <a:ext cx="15950" cy="21800"/>
            </a:xfrm>
            <a:custGeom>
              <a:avLst/>
              <a:gdLst/>
              <a:ahLst/>
              <a:cxnLst/>
              <a:rect l="l" t="t" r="r" b="b"/>
              <a:pathLst>
                <a:path w="638" h="872" extrusionOk="0">
                  <a:moveTo>
                    <a:pt x="319" y="201"/>
                  </a:moveTo>
                  <a:lnTo>
                    <a:pt x="369" y="218"/>
                  </a:lnTo>
                  <a:lnTo>
                    <a:pt x="403" y="235"/>
                  </a:lnTo>
                  <a:lnTo>
                    <a:pt x="420" y="268"/>
                  </a:lnTo>
                  <a:lnTo>
                    <a:pt x="436" y="318"/>
                  </a:lnTo>
                  <a:lnTo>
                    <a:pt x="436" y="553"/>
                  </a:lnTo>
                  <a:lnTo>
                    <a:pt x="420" y="603"/>
                  </a:lnTo>
                  <a:lnTo>
                    <a:pt x="403" y="637"/>
                  </a:lnTo>
                  <a:lnTo>
                    <a:pt x="369" y="670"/>
                  </a:lnTo>
                  <a:lnTo>
                    <a:pt x="269" y="670"/>
                  </a:lnTo>
                  <a:lnTo>
                    <a:pt x="235" y="637"/>
                  </a:lnTo>
                  <a:lnTo>
                    <a:pt x="219" y="603"/>
                  </a:lnTo>
                  <a:lnTo>
                    <a:pt x="202" y="553"/>
                  </a:lnTo>
                  <a:lnTo>
                    <a:pt x="202" y="318"/>
                  </a:lnTo>
                  <a:lnTo>
                    <a:pt x="219" y="268"/>
                  </a:lnTo>
                  <a:lnTo>
                    <a:pt x="235" y="235"/>
                  </a:lnTo>
                  <a:lnTo>
                    <a:pt x="269" y="218"/>
                  </a:lnTo>
                  <a:lnTo>
                    <a:pt x="319" y="201"/>
                  </a:lnTo>
                  <a:close/>
                  <a:moveTo>
                    <a:pt x="252" y="0"/>
                  </a:moveTo>
                  <a:lnTo>
                    <a:pt x="202" y="34"/>
                  </a:lnTo>
                  <a:lnTo>
                    <a:pt x="152" y="50"/>
                  </a:lnTo>
                  <a:lnTo>
                    <a:pt x="101" y="101"/>
                  </a:lnTo>
                  <a:lnTo>
                    <a:pt x="68" y="134"/>
                  </a:lnTo>
                  <a:lnTo>
                    <a:pt x="34" y="184"/>
                  </a:lnTo>
                  <a:lnTo>
                    <a:pt x="18" y="251"/>
                  </a:lnTo>
                  <a:lnTo>
                    <a:pt x="1" y="318"/>
                  </a:lnTo>
                  <a:lnTo>
                    <a:pt x="1" y="553"/>
                  </a:lnTo>
                  <a:lnTo>
                    <a:pt x="18" y="620"/>
                  </a:lnTo>
                  <a:lnTo>
                    <a:pt x="34" y="687"/>
                  </a:lnTo>
                  <a:lnTo>
                    <a:pt x="68" y="737"/>
                  </a:lnTo>
                  <a:lnTo>
                    <a:pt x="101" y="787"/>
                  </a:lnTo>
                  <a:lnTo>
                    <a:pt x="152" y="821"/>
                  </a:lnTo>
                  <a:lnTo>
                    <a:pt x="202" y="854"/>
                  </a:lnTo>
                  <a:lnTo>
                    <a:pt x="252" y="871"/>
                  </a:lnTo>
                  <a:lnTo>
                    <a:pt x="386" y="871"/>
                  </a:lnTo>
                  <a:lnTo>
                    <a:pt x="436" y="854"/>
                  </a:lnTo>
                  <a:lnTo>
                    <a:pt x="487" y="821"/>
                  </a:lnTo>
                  <a:lnTo>
                    <a:pt x="537" y="787"/>
                  </a:lnTo>
                  <a:lnTo>
                    <a:pt x="570" y="737"/>
                  </a:lnTo>
                  <a:lnTo>
                    <a:pt x="604" y="687"/>
                  </a:lnTo>
                  <a:lnTo>
                    <a:pt x="621" y="620"/>
                  </a:lnTo>
                  <a:lnTo>
                    <a:pt x="637" y="553"/>
                  </a:lnTo>
                  <a:lnTo>
                    <a:pt x="637" y="318"/>
                  </a:lnTo>
                  <a:lnTo>
                    <a:pt x="621" y="251"/>
                  </a:lnTo>
                  <a:lnTo>
                    <a:pt x="604" y="184"/>
                  </a:lnTo>
                  <a:lnTo>
                    <a:pt x="570" y="134"/>
                  </a:lnTo>
                  <a:lnTo>
                    <a:pt x="537" y="101"/>
                  </a:lnTo>
                  <a:lnTo>
                    <a:pt x="487" y="50"/>
                  </a:lnTo>
                  <a:lnTo>
                    <a:pt x="436" y="34"/>
                  </a:lnTo>
                  <a:lnTo>
                    <a:pt x="386"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62" name="Google Shape;10462;p7"/>
            <p:cNvSpPr/>
            <p:nvPr/>
          </p:nvSpPr>
          <p:spPr>
            <a:xfrm>
              <a:off x="3206750" y="2392025"/>
              <a:ext cx="15525" cy="21800"/>
            </a:xfrm>
            <a:custGeom>
              <a:avLst/>
              <a:gdLst/>
              <a:ahLst/>
              <a:cxnLst/>
              <a:rect l="l" t="t" r="r" b="b"/>
              <a:pathLst>
                <a:path w="621" h="872" extrusionOk="0">
                  <a:moveTo>
                    <a:pt x="319" y="201"/>
                  </a:moveTo>
                  <a:lnTo>
                    <a:pt x="352" y="218"/>
                  </a:lnTo>
                  <a:lnTo>
                    <a:pt x="386" y="235"/>
                  </a:lnTo>
                  <a:lnTo>
                    <a:pt x="419" y="268"/>
                  </a:lnTo>
                  <a:lnTo>
                    <a:pt x="419" y="318"/>
                  </a:lnTo>
                  <a:lnTo>
                    <a:pt x="419" y="553"/>
                  </a:lnTo>
                  <a:lnTo>
                    <a:pt x="419" y="603"/>
                  </a:lnTo>
                  <a:lnTo>
                    <a:pt x="386" y="637"/>
                  </a:lnTo>
                  <a:lnTo>
                    <a:pt x="352" y="670"/>
                  </a:lnTo>
                  <a:lnTo>
                    <a:pt x="269" y="670"/>
                  </a:lnTo>
                  <a:lnTo>
                    <a:pt x="235" y="637"/>
                  </a:lnTo>
                  <a:lnTo>
                    <a:pt x="218" y="603"/>
                  </a:lnTo>
                  <a:lnTo>
                    <a:pt x="202" y="553"/>
                  </a:lnTo>
                  <a:lnTo>
                    <a:pt x="202" y="318"/>
                  </a:lnTo>
                  <a:lnTo>
                    <a:pt x="218" y="268"/>
                  </a:lnTo>
                  <a:lnTo>
                    <a:pt x="235" y="235"/>
                  </a:lnTo>
                  <a:lnTo>
                    <a:pt x="269" y="218"/>
                  </a:lnTo>
                  <a:lnTo>
                    <a:pt x="319" y="201"/>
                  </a:lnTo>
                  <a:close/>
                  <a:moveTo>
                    <a:pt x="252" y="0"/>
                  </a:moveTo>
                  <a:lnTo>
                    <a:pt x="185" y="34"/>
                  </a:lnTo>
                  <a:lnTo>
                    <a:pt x="135" y="50"/>
                  </a:lnTo>
                  <a:lnTo>
                    <a:pt x="101" y="101"/>
                  </a:lnTo>
                  <a:lnTo>
                    <a:pt x="51" y="134"/>
                  </a:lnTo>
                  <a:lnTo>
                    <a:pt x="34" y="184"/>
                  </a:lnTo>
                  <a:lnTo>
                    <a:pt x="1" y="251"/>
                  </a:lnTo>
                  <a:lnTo>
                    <a:pt x="1" y="318"/>
                  </a:lnTo>
                  <a:lnTo>
                    <a:pt x="1" y="553"/>
                  </a:lnTo>
                  <a:lnTo>
                    <a:pt x="1" y="620"/>
                  </a:lnTo>
                  <a:lnTo>
                    <a:pt x="34" y="687"/>
                  </a:lnTo>
                  <a:lnTo>
                    <a:pt x="51" y="737"/>
                  </a:lnTo>
                  <a:lnTo>
                    <a:pt x="101" y="787"/>
                  </a:lnTo>
                  <a:lnTo>
                    <a:pt x="135" y="821"/>
                  </a:lnTo>
                  <a:lnTo>
                    <a:pt x="185" y="854"/>
                  </a:lnTo>
                  <a:lnTo>
                    <a:pt x="252" y="871"/>
                  </a:lnTo>
                  <a:lnTo>
                    <a:pt x="369" y="871"/>
                  </a:lnTo>
                  <a:lnTo>
                    <a:pt x="436" y="854"/>
                  </a:lnTo>
                  <a:lnTo>
                    <a:pt x="486" y="821"/>
                  </a:lnTo>
                  <a:lnTo>
                    <a:pt x="537" y="787"/>
                  </a:lnTo>
                  <a:lnTo>
                    <a:pt x="570" y="737"/>
                  </a:lnTo>
                  <a:lnTo>
                    <a:pt x="604" y="687"/>
                  </a:lnTo>
                  <a:lnTo>
                    <a:pt x="620" y="620"/>
                  </a:lnTo>
                  <a:lnTo>
                    <a:pt x="620" y="553"/>
                  </a:lnTo>
                  <a:lnTo>
                    <a:pt x="620" y="318"/>
                  </a:lnTo>
                  <a:lnTo>
                    <a:pt x="620" y="251"/>
                  </a:lnTo>
                  <a:lnTo>
                    <a:pt x="604" y="184"/>
                  </a:lnTo>
                  <a:lnTo>
                    <a:pt x="570" y="134"/>
                  </a:lnTo>
                  <a:lnTo>
                    <a:pt x="537" y="101"/>
                  </a:lnTo>
                  <a:lnTo>
                    <a:pt x="486" y="50"/>
                  </a:lnTo>
                  <a:lnTo>
                    <a:pt x="436" y="34"/>
                  </a:lnTo>
                  <a:lnTo>
                    <a:pt x="369"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63" name="Google Shape;10463;p7"/>
            <p:cNvSpPr/>
            <p:nvPr/>
          </p:nvSpPr>
          <p:spPr>
            <a:xfrm>
              <a:off x="3168225" y="2430550"/>
              <a:ext cx="42750" cy="42725"/>
            </a:xfrm>
            <a:custGeom>
              <a:avLst/>
              <a:gdLst/>
              <a:ahLst/>
              <a:cxnLst/>
              <a:rect l="l" t="t" r="r" b="b"/>
              <a:pathLst>
                <a:path w="1710" h="1709" extrusionOk="0">
                  <a:moveTo>
                    <a:pt x="855" y="201"/>
                  </a:moveTo>
                  <a:lnTo>
                    <a:pt x="989" y="218"/>
                  </a:lnTo>
                  <a:lnTo>
                    <a:pt x="1106" y="251"/>
                  </a:lnTo>
                  <a:lnTo>
                    <a:pt x="1223" y="318"/>
                  </a:lnTo>
                  <a:lnTo>
                    <a:pt x="1307" y="402"/>
                  </a:lnTo>
                  <a:lnTo>
                    <a:pt x="1391" y="486"/>
                  </a:lnTo>
                  <a:lnTo>
                    <a:pt x="1458" y="603"/>
                  </a:lnTo>
                  <a:lnTo>
                    <a:pt x="1491" y="720"/>
                  </a:lnTo>
                  <a:lnTo>
                    <a:pt x="1508" y="854"/>
                  </a:lnTo>
                  <a:lnTo>
                    <a:pt x="1491" y="988"/>
                  </a:lnTo>
                  <a:lnTo>
                    <a:pt x="1458" y="1106"/>
                  </a:lnTo>
                  <a:lnTo>
                    <a:pt x="1391" y="1223"/>
                  </a:lnTo>
                  <a:lnTo>
                    <a:pt x="1307" y="1323"/>
                  </a:lnTo>
                  <a:lnTo>
                    <a:pt x="1223" y="1390"/>
                  </a:lnTo>
                  <a:lnTo>
                    <a:pt x="1106" y="1457"/>
                  </a:lnTo>
                  <a:lnTo>
                    <a:pt x="989" y="1491"/>
                  </a:lnTo>
                  <a:lnTo>
                    <a:pt x="855" y="1508"/>
                  </a:lnTo>
                  <a:lnTo>
                    <a:pt x="721" y="1491"/>
                  </a:lnTo>
                  <a:lnTo>
                    <a:pt x="604" y="1457"/>
                  </a:lnTo>
                  <a:lnTo>
                    <a:pt x="486" y="1390"/>
                  </a:lnTo>
                  <a:lnTo>
                    <a:pt x="386" y="1323"/>
                  </a:lnTo>
                  <a:lnTo>
                    <a:pt x="319" y="1223"/>
                  </a:lnTo>
                  <a:lnTo>
                    <a:pt x="252" y="1106"/>
                  </a:lnTo>
                  <a:lnTo>
                    <a:pt x="218" y="988"/>
                  </a:lnTo>
                  <a:lnTo>
                    <a:pt x="202" y="854"/>
                  </a:lnTo>
                  <a:lnTo>
                    <a:pt x="218" y="720"/>
                  </a:lnTo>
                  <a:lnTo>
                    <a:pt x="252" y="603"/>
                  </a:lnTo>
                  <a:lnTo>
                    <a:pt x="319" y="486"/>
                  </a:lnTo>
                  <a:lnTo>
                    <a:pt x="386" y="402"/>
                  </a:lnTo>
                  <a:lnTo>
                    <a:pt x="486" y="318"/>
                  </a:lnTo>
                  <a:lnTo>
                    <a:pt x="604" y="251"/>
                  </a:lnTo>
                  <a:lnTo>
                    <a:pt x="721" y="218"/>
                  </a:lnTo>
                  <a:lnTo>
                    <a:pt x="855" y="201"/>
                  </a:lnTo>
                  <a:close/>
                  <a:moveTo>
                    <a:pt x="855" y="0"/>
                  </a:moveTo>
                  <a:lnTo>
                    <a:pt x="687" y="17"/>
                  </a:lnTo>
                  <a:lnTo>
                    <a:pt x="520" y="67"/>
                  </a:lnTo>
                  <a:lnTo>
                    <a:pt x="386" y="151"/>
                  </a:lnTo>
                  <a:lnTo>
                    <a:pt x="252" y="251"/>
                  </a:lnTo>
                  <a:lnTo>
                    <a:pt x="151" y="385"/>
                  </a:lnTo>
                  <a:lnTo>
                    <a:pt x="68" y="519"/>
                  </a:lnTo>
                  <a:lnTo>
                    <a:pt x="17" y="687"/>
                  </a:lnTo>
                  <a:lnTo>
                    <a:pt x="1" y="854"/>
                  </a:lnTo>
                  <a:lnTo>
                    <a:pt x="17" y="1022"/>
                  </a:lnTo>
                  <a:lnTo>
                    <a:pt x="68" y="1189"/>
                  </a:lnTo>
                  <a:lnTo>
                    <a:pt x="151" y="1340"/>
                  </a:lnTo>
                  <a:lnTo>
                    <a:pt x="252" y="1457"/>
                  </a:lnTo>
                  <a:lnTo>
                    <a:pt x="386" y="1558"/>
                  </a:lnTo>
                  <a:lnTo>
                    <a:pt x="520" y="1642"/>
                  </a:lnTo>
                  <a:lnTo>
                    <a:pt x="687" y="1692"/>
                  </a:lnTo>
                  <a:lnTo>
                    <a:pt x="855" y="1709"/>
                  </a:lnTo>
                  <a:lnTo>
                    <a:pt x="1022" y="1692"/>
                  </a:lnTo>
                  <a:lnTo>
                    <a:pt x="1190" y="1642"/>
                  </a:lnTo>
                  <a:lnTo>
                    <a:pt x="1324" y="1558"/>
                  </a:lnTo>
                  <a:lnTo>
                    <a:pt x="1458" y="1457"/>
                  </a:lnTo>
                  <a:lnTo>
                    <a:pt x="1558" y="1340"/>
                  </a:lnTo>
                  <a:lnTo>
                    <a:pt x="1642" y="1189"/>
                  </a:lnTo>
                  <a:lnTo>
                    <a:pt x="1692" y="1022"/>
                  </a:lnTo>
                  <a:lnTo>
                    <a:pt x="1709" y="854"/>
                  </a:lnTo>
                  <a:lnTo>
                    <a:pt x="1692" y="687"/>
                  </a:lnTo>
                  <a:lnTo>
                    <a:pt x="1642" y="519"/>
                  </a:lnTo>
                  <a:lnTo>
                    <a:pt x="1558" y="385"/>
                  </a:lnTo>
                  <a:lnTo>
                    <a:pt x="1458" y="251"/>
                  </a:lnTo>
                  <a:lnTo>
                    <a:pt x="1324" y="151"/>
                  </a:lnTo>
                  <a:lnTo>
                    <a:pt x="1190" y="67"/>
                  </a:lnTo>
                  <a:lnTo>
                    <a:pt x="1022" y="17"/>
                  </a:lnTo>
                  <a:lnTo>
                    <a:pt x="855"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64" name="Google Shape;10464;p7"/>
            <p:cNvSpPr/>
            <p:nvPr/>
          </p:nvSpPr>
          <p:spPr>
            <a:xfrm>
              <a:off x="3180375" y="2444350"/>
              <a:ext cx="19275" cy="17625"/>
            </a:xfrm>
            <a:custGeom>
              <a:avLst/>
              <a:gdLst/>
              <a:ahLst/>
              <a:cxnLst/>
              <a:rect l="l" t="t" r="r" b="b"/>
              <a:pathLst>
                <a:path w="771" h="705" extrusionOk="0">
                  <a:moveTo>
                    <a:pt x="654" y="1"/>
                  </a:moveTo>
                  <a:lnTo>
                    <a:pt x="620" y="18"/>
                  </a:lnTo>
                  <a:lnTo>
                    <a:pt x="587" y="34"/>
                  </a:lnTo>
                  <a:lnTo>
                    <a:pt x="285" y="453"/>
                  </a:lnTo>
                  <a:lnTo>
                    <a:pt x="168" y="319"/>
                  </a:lnTo>
                  <a:lnTo>
                    <a:pt x="134" y="302"/>
                  </a:lnTo>
                  <a:lnTo>
                    <a:pt x="51" y="302"/>
                  </a:lnTo>
                  <a:lnTo>
                    <a:pt x="17" y="319"/>
                  </a:lnTo>
                  <a:lnTo>
                    <a:pt x="0" y="353"/>
                  </a:lnTo>
                  <a:lnTo>
                    <a:pt x="0" y="403"/>
                  </a:lnTo>
                  <a:lnTo>
                    <a:pt x="0" y="436"/>
                  </a:lnTo>
                  <a:lnTo>
                    <a:pt x="17" y="470"/>
                  </a:lnTo>
                  <a:lnTo>
                    <a:pt x="235" y="671"/>
                  </a:lnTo>
                  <a:lnTo>
                    <a:pt x="268" y="688"/>
                  </a:lnTo>
                  <a:lnTo>
                    <a:pt x="302" y="704"/>
                  </a:lnTo>
                  <a:lnTo>
                    <a:pt x="352" y="688"/>
                  </a:lnTo>
                  <a:lnTo>
                    <a:pt x="386" y="654"/>
                  </a:lnTo>
                  <a:lnTo>
                    <a:pt x="754" y="168"/>
                  </a:lnTo>
                  <a:lnTo>
                    <a:pt x="771" y="135"/>
                  </a:lnTo>
                  <a:lnTo>
                    <a:pt x="771" y="85"/>
                  </a:lnTo>
                  <a:lnTo>
                    <a:pt x="754" y="51"/>
                  </a:lnTo>
                  <a:lnTo>
                    <a:pt x="737" y="18"/>
                  </a:lnTo>
                  <a:lnTo>
                    <a:pt x="687"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465" name="Google Shape;10465;p7"/>
          <p:cNvGrpSpPr/>
          <p:nvPr/>
        </p:nvGrpSpPr>
        <p:grpSpPr>
          <a:xfrm>
            <a:off x="4865884" y="1942768"/>
            <a:ext cx="225063" cy="287954"/>
            <a:chOff x="3146025" y="1052800"/>
            <a:chExt cx="77925" cy="99700"/>
          </a:xfrm>
        </p:grpSpPr>
        <p:sp>
          <p:nvSpPr>
            <p:cNvPr id="10466" name="Google Shape;10466;p7"/>
            <p:cNvSpPr/>
            <p:nvPr/>
          </p:nvSpPr>
          <p:spPr>
            <a:xfrm>
              <a:off x="3181200" y="1052800"/>
              <a:ext cx="42750" cy="61575"/>
            </a:xfrm>
            <a:custGeom>
              <a:avLst/>
              <a:gdLst/>
              <a:ahLst/>
              <a:cxnLst/>
              <a:rect l="l" t="t" r="r" b="b"/>
              <a:pathLst>
                <a:path w="1710" h="2463" extrusionOk="0">
                  <a:moveTo>
                    <a:pt x="202" y="0"/>
                  </a:moveTo>
                  <a:lnTo>
                    <a:pt x="152" y="17"/>
                  </a:lnTo>
                  <a:lnTo>
                    <a:pt x="68" y="67"/>
                  </a:lnTo>
                  <a:lnTo>
                    <a:pt x="18" y="151"/>
                  </a:lnTo>
                  <a:lnTo>
                    <a:pt x="1" y="201"/>
                  </a:lnTo>
                  <a:lnTo>
                    <a:pt x="1" y="252"/>
                  </a:lnTo>
                  <a:lnTo>
                    <a:pt x="1" y="2312"/>
                  </a:lnTo>
                  <a:lnTo>
                    <a:pt x="1" y="2346"/>
                  </a:lnTo>
                  <a:lnTo>
                    <a:pt x="18" y="2379"/>
                  </a:lnTo>
                  <a:lnTo>
                    <a:pt x="51" y="2396"/>
                  </a:lnTo>
                  <a:lnTo>
                    <a:pt x="101" y="2413"/>
                  </a:lnTo>
                  <a:lnTo>
                    <a:pt x="135" y="2396"/>
                  </a:lnTo>
                  <a:lnTo>
                    <a:pt x="168" y="2379"/>
                  </a:lnTo>
                  <a:lnTo>
                    <a:pt x="185" y="2346"/>
                  </a:lnTo>
                  <a:lnTo>
                    <a:pt x="202" y="2312"/>
                  </a:lnTo>
                  <a:lnTo>
                    <a:pt x="202" y="252"/>
                  </a:lnTo>
                  <a:lnTo>
                    <a:pt x="202" y="218"/>
                  </a:lnTo>
                  <a:lnTo>
                    <a:pt x="252" y="201"/>
                  </a:lnTo>
                  <a:lnTo>
                    <a:pt x="1458" y="201"/>
                  </a:lnTo>
                  <a:lnTo>
                    <a:pt x="1492" y="218"/>
                  </a:lnTo>
                  <a:lnTo>
                    <a:pt x="1508" y="252"/>
                  </a:lnTo>
                  <a:lnTo>
                    <a:pt x="1508" y="2212"/>
                  </a:lnTo>
                  <a:lnTo>
                    <a:pt x="1492" y="2245"/>
                  </a:lnTo>
                  <a:lnTo>
                    <a:pt x="1458" y="2262"/>
                  </a:lnTo>
                  <a:lnTo>
                    <a:pt x="570" y="2262"/>
                  </a:lnTo>
                  <a:lnTo>
                    <a:pt x="520" y="2279"/>
                  </a:lnTo>
                  <a:lnTo>
                    <a:pt x="487" y="2295"/>
                  </a:lnTo>
                  <a:lnTo>
                    <a:pt x="470" y="2329"/>
                  </a:lnTo>
                  <a:lnTo>
                    <a:pt x="470" y="2362"/>
                  </a:lnTo>
                  <a:lnTo>
                    <a:pt x="470" y="2413"/>
                  </a:lnTo>
                  <a:lnTo>
                    <a:pt x="487" y="2446"/>
                  </a:lnTo>
                  <a:lnTo>
                    <a:pt x="520" y="2463"/>
                  </a:lnTo>
                  <a:lnTo>
                    <a:pt x="1508" y="2463"/>
                  </a:lnTo>
                  <a:lnTo>
                    <a:pt x="1559" y="2446"/>
                  </a:lnTo>
                  <a:lnTo>
                    <a:pt x="1626" y="2396"/>
                  </a:lnTo>
                  <a:lnTo>
                    <a:pt x="1693" y="2312"/>
                  </a:lnTo>
                  <a:lnTo>
                    <a:pt x="1709" y="2262"/>
                  </a:lnTo>
                  <a:lnTo>
                    <a:pt x="1709" y="2212"/>
                  </a:lnTo>
                  <a:lnTo>
                    <a:pt x="1709" y="252"/>
                  </a:lnTo>
                  <a:lnTo>
                    <a:pt x="1709" y="201"/>
                  </a:lnTo>
                  <a:lnTo>
                    <a:pt x="1693" y="151"/>
                  </a:lnTo>
                  <a:lnTo>
                    <a:pt x="1626" y="67"/>
                  </a:lnTo>
                  <a:lnTo>
                    <a:pt x="1559" y="17"/>
                  </a:lnTo>
                  <a:lnTo>
                    <a:pt x="1508"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67" name="Google Shape;10467;p7"/>
            <p:cNvSpPr/>
            <p:nvPr/>
          </p:nvSpPr>
          <p:spPr>
            <a:xfrm>
              <a:off x="3209275" y="1054900"/>
              <a:ext cx="5050" cy="59075"/>
            </a:xfrm>
            <a:custGeom>
              <a:avLst/>
              <a:gdLst/>
              <a:ahLst/>
              <a:cxnLst/>
              <a:rect l="l" t="t" r="r" b="b"/>
              <a:pathLst>
                <a:path w="202" h="2363" extrusionOk="0">
                  <a:moveTo>
                    <a:pt x="50" y="0"/>
                  </a:moveTo>
                  <a:lnTo>
                    <a:pt x="17" y="17"/>
                  </a:lnTo>
                  <a:lnTo>
                    <a:pt x="0" y="50"/>
                  </a:lnTo>
                  <a:lnTo>
                    <a:pt x="0" y="101"/>
                  </a:lnTo>
                  <a:lnTo>
                    <a:pt x="0" y="2262"/>
                  </a:lnTo>
                  <a:lnTo>
                    <a:pt x="0" y="2295"/>
                  </a:lnTo>
                  <a:lnTo>
                    <a:pt x="17" y="2329"/>
                  </a:lnTo>
                  <a:lnTo>
                    <a:pt x="50" y="2345"/>
                  </a:lnTo>
                  <a:lnTo>
                    <a:pt x="101" y="2362"/>
                  </a:lnTo>
                  <a:lnTo>
                    <a:pt x="134" y="2345"/>
                  </a:lnTo>
                  <a:lnTo>
                    <a:pt x="168" y="2329"/>
                  </a:lnTo>
                  <a:lnTo>
                    <a:pt x="184" y="2295"/>
                  </a:lnTo>
                  <a:lnTo>
                    <a:pt x="201" y="2262"/>
                  </a:lnTo>
                  <a:lnTo>
                    <a:pt x="201" y="101"/>
                  </a:lnTo>
                  <a:lnTo>
                    <a:pt x="184" y="50"/>
                  </a:lnTo>
                  <a:lnTo>
                    <a:pt x="168" y="17"/>
                  </a:lnTo>
                  <a:lnTo>
                    <a:pt x="134"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68" name="Google Shape;10468;p7"/>
            <p:cNvSpPr/>
            <p:nvPr/>
          </p:nvSpPr>
          <p:spPr>
            <a:xfrm>
              <a:off x="3169075" y="1086725"/>
              <a:ext cx="35600" cy="56550"/>
            </a:xfrm>
            <a:custGeom>
              <a:avLst/>
              <a:gdLst/>
              <a:ahLst/>
              <a:cxnLst/>
              <a:rect l="l" t="t" r="r" b="b"/>
              <a:pathLst>
                <a:path w="1424" h="2262" extrusionOk="0">
                  <a:moveTo>
                    <a:pt x="1072" y="0"/>
                  </a:moveTo>
                  <a:lnTo>
                    <a:pt x="1022" y="17"/>
                  </a:lnTo>
                  <a:lnTo>
                    <a:pt x="972" y="51"/>
                  </a:lnTo>
                  <a:lnTo>
                    <a:pt x="938" y="84"/>
                  </a:lnTo>
                  <a:lnTo>
                    <a:pt x="905" y="134"/>
                  </a:lnTo>
                  <a:lnTo>
                    <a:pt x="888" y="134"/>
                  </a:lnTo>
                  <a:lnTo>
                    <a:pt x="419" y="1056"/>
                  </a:lnTo>
                  <a:lnTo>
                    <a:pt x="402" y="1089"/>
                  </a:lnTo>
                  <a:lnTo>
                    <a:pt x="402" y="1123"/>
                  </a:lnTo>
                  <a:lnTo>
                    <a:pt x="419" y="1156"/>
                  </a:lnTo>
                  <a:lnTo>
                    <a:pt x="452" y="1190"/>
                  </a:lnTo>
                  <a:lnTo>
                    <a:pt x="536" y="1190"/>
                  </a:lnTo>
                  <a:lnTo>
                    <a:pt x="570" y="1173"/>
                  </a:lnTo>
                  <a:lnTo>
                    <a:pt x="586" y="1139"/>
                  </a:lnTo>
                  <a:lnTo>
                    <a:pt x="1072" y="235"/>
                  </a:lnTo>
                  <a:lnTo>
                    <a:pt x="1106" y="201"/>
                  </a:lnTo>
                  <a:lnTo>
                    <a:pt x="1173" y="201"/>
                  </a:lnTo>
                  <a:lnTo>
                    <a:pt x="1206" y="235"/>
                  </a:lnTo>
                  <a:lnTo>
                    <a:pt x="1223" y="268"/>
                  </a:lnTo>
                  <a:lnTo>
                    <a:pt x="1223" y="319"/>
                  </a:lnTo>
                  <a:lnTo>
                    <a:pt x="854" y="1173"/>
                  </a:lnTo>
                  <a:lnTo>
                    <a:pt x="771" y="1340"/>
                  </a:lnTo>
                  <a:lnTo>
                    <a:pt x="653" y="1458"/>
                  </a:lnTo>
                  <a:lnTo>
                    <a:pt x="34" y="2094"/>
                  </a:lnTo>
                  <a:lnTo>
                    <a:pt x="0" y="2128"/>
                  </a:lnTo>
                  <a:lnTo>
                    <a:pt x="0" y="2161"/>
                  </a:lnTo>
                  <a:lnTo>
                    <a:pt x="0" y="2195"/>
                  </a:lnTo>
                  <a:lnTo>
                    <a:pt x="34" y="2228"/>
                  </a:lnTo>
                  <a:lnTo>
                    <a:pt x="67" y="2262"/>
                  </a:lnTo>
                  <a:lnTo>
                    <a:pt x="134" y="2262"/>
                  </a:lnTo>
                  <a:lnTo>
                    <a:pt x="168" y="2228"/>
                  </a:lnTo>
                  <a:lnTo>
                    <a:pt x="787" y="1608"/>
                  </a:lnTo>
                  <a:lnTo>
                    <a:pt x="871" y="1525"/>
                  </a:lnTo>
                  <a:lnTo>
                    <a:pt x="938" y="1441"/>
                  </a:lnTo>
                  <a:lnTo>
                    <a:pt x="988" y="1357"/>
                  </a:lnTo>
                  <a:lnTo>
                    <a:pt x="1039" y="1257"/>
                  </a:lnTo>
                  <a:lnTo>
                    <a:pt x="1407" y="386"/>
                  </a:lnTo>
                  <a:lnTo>
                    <a:pt x="1424" y="335"/>
                  </a:lnTo>
                  <a:lnTo>
                    <a:pt x="1424" y="268"/>
                  </a:lnTo>
                  <a:lnTo>
                    <a:pt x="1424" y="218"/>
                  </a:lnTo>
                  <a:lnTo>
                    <a:pt x="1407" y="168"/>
                  </a:lnTo>
                  <a:lnTo>
                    <a:pt x="1340" y="84"/>
                  </a:lnTo>
                  <a:lnTo>
                    <a:pt x="1273" y="34"/>
                  </a:lnTo>
                  <a:lnTo>
                    <a:pt x="1173"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69" name="Google Shape;10469;p7"/>
            <p:cNvSpPr/>
            <p:nvPr/>
          </p:nvSpPr>
          <p:spPr>
            <a:xfrm>
              <a:off x="3155250" y="1063275"/>
              <a:ext cx="30175" cy="65775"/>
            </a:xfrm>
            <a:custGeom>
              <a:avLst/>
              <a:gdLst/>
              <a:ahLst/>
              <a:cxnLst/>
              <a:rect l="l" t="t" r="r" b="b"/>
              <a:pathLst>
                <a:path w="1207" h="2631" extrusionOk="0">
                  <a:moveTo>
                    <a:pt x="1089" y="0"/>
                  </a:moveTo>
                  <a:lnTo>
                    <a:pt x="1056" y="17"/>
                  </a:lnTo>
                  <a:lnTo>
                    <a:pt x="1022" y="50"/>
                  </a:lnTo>
                  <a:lnTo>
                    <a:pt x="469" y="754"/>
                  </a:lnTo>
                  <a:lnTo>
                    <a:pt x="419" y="838"/>
                  </a:lnTo>
                  <a:lnTo>
                    <a:pt x="386" y="905"/>
                  </a:lnTo>
                  <a:lnTo>
                    <a:pt x="369" y="989"/>
                  </a:lnTo>
                  <a:lnTo>
                    <a:pt x="352" y="1072"/>
                  </a:lnTo>
                  <a:lnTo>
                    <a:pt x="285" y="2061"/>
                  </a:lnTo>
                  <a:lnTo>
                    <a:pt x="268" y="2128"/>
                  </a:lnTo>
                  <a:lnTo>
                    <a:pt x="252" y="2178"/>
                  </a:lnTo>
                  <a:lnTo>
                    <a:pt x="218" y="2228"/>
                  </a:lnTo>
                  <a:lnTo>
                    <a:pt x="185" y="2295"/>
                  </a:lnTo>
                  <a:lnTo>
                    <a:pt x="17" y="2463"/>
                  </a:lnTo>
                  <a:lnTo>
                    <a:pt x="0" y="2496"/>
                  </a:lnTo>
                  <a:lnTo>
                    <a:pt x="0" y="2530"/>
                  </a:lnTo>
                  <a:lnTo>
                    <a:pt x="0" y="2580"/>
                  </a:lnTo>
                  <a:lnTo>
                    <a:pt x="34" y="2613"/>
                  </a:lnTo>
                  <a:lnTo>
                    <a:pt x="51" y="2630"/>
                  </a:lnTo>
                  <a:lnTo>
                    <a:pt x="134" y="2630"/>
                  </a:lnTo>
                  <a:lnTo>
                    <a:pt x="168" y="2597"/>
                  </a:lnTo>
                  <a:lnTo>
                    <a:pt x="335" y="2429"/>
                  </a:lnTo>
                  <a:lnTo>
                    <a:pt x="386" y="2345"/>
                  </a:lnTo>
                  <a:lnTo>
                    <a:pt x="436" y="2262"/>
                  </a:lnTo>
                  <a:lnTo>
                    <a:pt x="469" y="2178"/>
                  </a:lnTo>
                  <a:lnTo>
                    <a:pt x="469" y="2077"/>
                  </a:lnTo>
                  <a:lnTo>
                    <a:pt x="553" y="1089"/>
                  </a:lnTo>
                  <a:lnTo>
                    <a:pt x="570" y="972"/>
                  </a:lnTo>
                  <a:lnTo>
                    <a:pt x="637" y="888"/>
                  </a:lnTo>
                  <a:lnTo>
                    <a:pt x="1190" y="168"/>
                  </a:lnTo>
                  <a:lnTo>
                    <a:pt x="1206" y="134"/>
                  </a:lnTo>
                  <a:lnTo>
                    <a:pt x="1206" y="101"/>
                  </a:lnTo>
                  <a:lnTo>
                    <a:pt x="1190" y="50"/>
                  </a:lnTo>
                  <a:lnTo>
                    <a:pt x="1156" y="34"/>
                  </a:lnTo>
                  <a:lnTo>
                    <a:pt x="1123" y="17"/>
                  </a:lnTo>
                  <a:lnTo>
                    <a:pt x="1089"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70" name="Google Shape;10470;p7"/>
            <p:cNvSpPr/>
            <p:nvPr/>
          </p:nvSpPr>
          <p:spPr>
            <a:xfrm>
              <a:off x="3146025" y="1122325"/>
              <a:ext cx="30175" cy="30175"/>
            </a:xfrm>
            <a:custGeom>
              <a:avLst/>
              <a:gdLst/>
              <a:ahLst/>
              <a:cxnLst/>
              <a:rect l="l" t="t" r="r" b="b"/>
              <a:pathLst>
                <a:path w="1207" h="1207" extrusionOk="0">
                  <a:moveTo>
                    <a:pt x="353" y="235"/>
                  </a:moveTo>
                  <a:lnTo>
                    <a:pt x="972" y="854"/>
                  </a:lnTo>
                  <a:lnTo>
                    <a:pt x="855" y="972"/>
                  </a:lnTo>
                  <a:lnTo>
                    <a:pt x="235" y="352"/>
                  </a:lnTo>
                  <a:lnTo>
                    <a:pt x="353" y="235"/>
                  </a:lnTo>
                  <a:close/>
                  <a:moveTo>
                    <a:pt x="319" y="0"/>
                  </a:moveTo>
                  <a:lnTo>
                    <a:pt x="286" y="17"/>
                  </a:lnTo>
                  <a:lnTo>
                    <a:pt x="34" y="285"/>
                  </a:lnTo>
                  <a:lnTo>
                    <a:pt x="1" y="318"/>
                  </a:lnTo>
                  <a:lnTo>
                    <a:pt x="1" y="352"/>
                  </a:lnTo>
                  <a:lnTo>
                    <a:pt x="1" y="385"/>
                  </a:lnTo>
                  <a:lnTo>
                    <a:pt x="34" y="419"/>
                  </a:lnTo>
                  <a:lnTo>
                    <a:pt x="788" y="1173"/>
                  </a:lnTo>
                  <a:lnTo>
                    <a:pt x="822" y="1206"/>
                  </a:lnTo>
                  <a:lnTo>
                    <a:pt x="889" y="1206"/>
                  </a:lnTo>
                  <a:lnTo>
                    <a:pt x="922" y="1173"/>
                  </a:lnTo>
                  <a:lnTo>
                    <a:pt x="1190" y="921"/>
                  </a:lnTo>
                  <a:lnTo>
                    <a:pt x="1207" y="888"/>
                  </a:lnTo>
                  <a:lnTo>
                    <a:pt x="1207" y="854"/>
                  </a:lnTo>
                  <a:lnTo>
                    <a:pt x="1207" y="804"/>
                  </a:lnTo>
                  <a:lnTo>
                    <a:pt x="1190" y="771"/>
                  </a:lnTo>
                  <a:lnTo>
                    <a:pt x="436" y="17"/>
                  </a:lnTo>
                  <a:lnTo>
                    <a:pt x="403"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471" name="Google Shape;10471;p7"/>
          <p:cNvGrpSpPr/>
          <p:nvPr/>
        </p:nvGrpSpPr>
        <p:grpSpPr>
          <a:xfrm>
            <a:off x="4881538" y="3269765"/>
            <a:ext cx="278844" cy="265473"/>
            <a:chOff x="261975" y="2586325"/>
            <a:chExt cx="95925" cy="91325"/>
          </a:xfrm>
        </p:grpSpPr>
        <p:sp>
          <p:nvSpPr>
            <p:cNvPr id="10472" name="Google Shape;10472;p7"/>
            <p:cNvSpPr/>
            <p:nvPr/>
          </p:nvSpPr>
          <p:spPr>
            <a:xfrm>
              <a:off x="278725" y="2612700"/>
              <a:ext cx="38550" cy="5050"/>
            </a:xfrm>
            <a:custGeom>
              <a:avLst/>
              <a:gdLst/>
              <a:ahLst/>
              <a:cxnLst/>
              <a:rect l="l" t="t" r="r" b="b"/>
              <a:pathLst>
                <a:path w="1542" h="202" extrusionOk="0">
                  <a:moveTo>
                    <a:pt x="51" y="1"/>
                  </a:moveTo>
                  <a:lnTo>
                    <a:pt x="18" y="34"/>
                  </a:lnTo>
                  <a:lnTo>
                    <a:pt x="1" y="68"/>
                  </a:lnTo>
                  <a:lnTo>
                    <a:pt x="1" y="101"/>
                  </a:lnTo>
                  <a:lnTo>
                    <a:pt x="1" y="135"/>
                  </a:lnTo>
                  <a:lnTo>
                    <a:pt x="18" y="168"/>
                  </a:lnTo>
                  <a:lnTo>
                    <a:pt x="51" y="202"/>
                  </a:lnTo>
                  <a:lnTo>
                    <a:pt x="1475" y="202"/>
                  </a:lnTo>
                  <a:lnTo>
                    <a:pt x="1508" y="168"/>
                  </a:lnTo>
                  <a:lnTo>
                    <a:pt x="1525" y="135"/>
                  </a:lnTo>
                  <a:lnTo>
                    <a:pt x="1542" y="101"/>
                  </a:lnTo>
                  <a:lnTo>
                    <a:pt x="1525" y="68"/>
                  </a:lnTo>
                  <a:lnTo>
                    <a:pt x="1508" y="34"/>
                  </a:lnTo>
                  <a:lnTo>
                    <a:pt x="1475"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73" name="Google Shape;10473;p7"/>
            <p:cNvSpPr/>
            <p:nvPr/>
          </p:nvSpPr>
          <p:spPr>
            <a:xfrm>
              <a:off x="278725" y="2629050"/>
              <a:ext cx="31450" cy="5050"/>
            </a:xfrm>
            <a:custGeom>
              <a:avLst/>
              <a:gdLst/>
              <a:ahLst/>
              <a:cxnLst/>
              <a:rect l="l" t="t" r="r" b="b"/>
              <a:pathLst>
                <a:path w="1258" h="202" extrusionOk="0">
                  <a:moveTo>
                    <a:pt x="101" y="0"/>
                  </a:moveTo>
                  <a:lnTo>
                    <a:pt x="51" y="17"/>
                  </a:lnTo>
                  <a:lnTo>
                    <a:pt x="18" y="34"/>
                  </a:lnTo>
                  <a:lnTo>
                    <a:pt x="1" y="67"/>
                  </a:lnTo>
                  <a:lnTo>
                    <a:pt x="1" y="101"/>
                  </a:lnTo>
                  <a:lnTo>
                    <a:pt x="1" y="151"/>
                  </a:lnTo>
                  <a:lnTo>
                    <a:pt x="18" y="184"/>
                  </a:lnTo>
                  <a:lnTo>
                    <a:pt x="51" y="201"/>
                  </a:lnTo>
                  <a:lnTo>
                    <a:pt x="1207" y="201"/>
                  </a:lnTo>
                  <a:lnTo>
                    <a:pt x="1240" y="184"/>
                  </a:lnTo>
                  <a:lnTo>
                    <a:pt x="1257" y="151"/>
                  </a:lnTo>
                  <a:lnTo>
                    <a:pt x="1257" y="101"/>
                  </a:lnTo>
                  <a:lnTo>
                    <a:pt x="1257" y="67"/>
                  </a:lnTo>
                  <a:lnTo>
                    <a:pt x="1240" y="34"/>
                  </a:lnTo>
                  <a:lnTo>
                    <a:pt x="1207" y="17"/>
                  </a:lnTo>
                  <a:lnTo>
                    <a:pt x="1157"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74" name="Google Shape;10474;p7"/>
            <p:cNvSpPr/>
            <p:nvPr/>
          </p:nvSpPr>
          <p:spPr>
            <a:xfrm>
              <a:off x="278725" y="2646200"/>
              <a:ext cx="38550" cy="5050"/>
            </a:xfrm>
            <a:custGeom>
              <a:avLst/>
              <a:gdLst/>
              <a:ahLst/>
              <a:cxnLst/>
              <a:rect l="l" t="t" r="r" b="b"/>
              <a:pathLst>
                <a:path w="1542" h="202" extrusionOk="0">
                  <a:moveTo>
                    <a:pt x="101" y="1"/>
                  </a:moveTo>
                  <a:lnTo>
                    <a:pt x="51" y="18"/>
                  </a:lnTo>
                  <a:lnTo>
                    <a:pt x="18" y="34"/>
                  </a:lnTo>
                  <a:lnTo>
                    <a:pt x="1" y="68"/>
                  </a:lnTo>
                  <a:lnTo>
                    <a:pt x="1" y="101"/>
                  </a:lnTo>
                  <a:lnTo>
                    <a:pt x="1" y="152"/>
                  </a:lnTo>
                  <a:lnTo>
                    <a:pt x="18" y="185"/>
                  </a:lnTo>
                  <a:lnTo>
                    <a:pt x="51" y="202"/>
                  </a:lnTo>
                  <a:lnTo>
                    <a:pt x="1475" y="202"/>
                  </a:lnTo>
                  <a:lnTo>
                    <a:pt x="1508" y="185"/>
                  </a:lnTo>
                  <a:lnTo>
                    <a:pt x="1525" y="152"/>
                  </a:lnTo>
                  <a:lnTo>
                    <a:pt x="1542" y="101"/>
                  </a:lnTo>
                  <a:lnTo>
                    <a:pt x="1525" y="68"/>
                  </a:lnTo>
                  <a:lnTo>
                    <a:pt x="1508" y="34"/>
                  </a:lnTo>
                  <a:lnTo>
                    <a:pt x="1475" y="18"/>
                  </a:lnTo>
                  <a:lnTo>
                    <a:pt x="1441"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75" name="Google Shape;10475;p7"/>
            <p:cNvSpPr/>
            <p:nvPr/>
          </p:nvSpPr>
          <p:spPr>
            <a:xfrm>
              <a:off x="261975" y="2586325"/>
              <a:ext cx="72050" cy="91325"/>
            </a:xfrm>
            <a:custGeom>
              <a:avLst/>
              <a:gdLst/>
              <a:ahLst/>
              <a:cxnLst/>
              <a:rect l="l" t="t" r="r" b="b"/>
              <a:pathLst>
                <a:path w="2882" h="3653" extrusionOk="0">
                  <a:moveTo>
                    <a:pt x="101" y="0"/>
                  </a:moveTo>
                  <a:lnTo>
                    <a:pt x="51" y="17"/>
                  </a:lnTo>
                  <a:lnTo>
                    <a:pt x="34" y="34"/>
                  </a:lnTo>
                  <a:lnTo>
                    <a:pt x="1" y="67"/>
                  </a:lnTo>
                  <a:lnTo>
                    <a:pt x="1" y="101"/>
                  </a:lnTo>
                  <a:lnTo>
                    <a:pt x="1" y="3552"/>
                  </a:lnTo>
                  <a:lnTo>
                    <a:pt x="1" y="3602"/>
                  </a:lnTo>
                  <a:lnTo>
                    <a:pt x="34" y="3619"/>
                  </a:lnTo>
                  <a:lnTo>
                    <a:pt x="51" y="3652"/>
                  </a:lnTo>
                  <a:lnTo>
                    <a:pt x="2815" y="3652"/>
                  </a:lnTo>
                  <a:lnTo>
                    <a:pt x="2848" y="3619"/>
                  </a:lnTo>
                  <a:lnTo>
                    <a:pt x="2865" y="3602"/>
                  </a:lnTo>
                  <a:lnTo>
                    <a:pt x="2882" y="3552"/>
                  </a:lnTo>
                  <a:lnTo>
                    <a:pt x="2882" y="2915"/>
                  </a:lnTo>
                  <a:lnTo>
                    <a:pt x="2865" y="2865"/>
                  </a:lnTo>
                  <a:lnTo>
                    <a:pt x="2848" y="2848"/>
                  </a:lnTo>
                  <a:lnTo>
                    <a:pt x="2815" y="2815"/>
                  </a:lnTo>
                  <a:lnTo>
                    <a:pt x="2748" y="2815"/>
                  </a:lnTo>
                  <a:lnTo>
                    <a:pt x="2714" y="2848"/>
                  </a:lnTo>
                  <a:lnTo>
                    <a:pt x="2681" y="2865"/>
                  </a:lnTo>
                  <a:lnTo>
                    <a:pt x="2681" y="2915"/>
                  </a:lnTo>
                  <a:lnTo>
                    <a:pt x="2681" y="3451"/>
                  </a:lnTo>
                  <a:lnTo>
                    <a:pt x="202" y="3451"/>
                  </a:lnTo>
                  <a:lnTo>
                    <a:pt x="202" y="201"/>
                  </a:lnTo>
                  <a:lnTo>
                    <a:pt x="2681" y="201"/>
                  </a:lnTo>
                  <a:lnTo>
                    <a:pt x="2681" y="771"/>
                  </a:lnTo>
                  <a:lnTo>
                    <a:pt x="2681" y="804"/>
                  </a:lnTo>
                  <a:lnTo>
                    <a:pt x="2714" y="838"/>
                  </a:lnTo>
                  <a:lnTo>
                    <a:pt x="2748" y="855"/>
                  </a:lnTo>
                  <a:lnTo>
                    <a:pt x="2781" y="871"/>
                  </a:lnTo>
                  <a:lnTo>
                    <a:pt x="2815" y="855"/>
                  </a:lnTo>
                  <a:lnTo>
                    <a:pt x="2848" y="838"/>
                  </a:lnTo>
                  <a:lnTo>
                    <a:pt x="2865" y="804"/>
                  </a:lnTo>
                  <a:lnTo>
                    <a:pt x="2882" y="771"/>
                  </a:lnTo>
                  <a:lnTo>
                    <a:pt x="2882" y="101"/>
                  </a:lnTo>
                  <a:lnTo>
                    <a:pt x="2865" y="67"/>
                  </a:lnTo>
                  <a:lnTo>
                    <a:pt x="2848" y="34"/>
                  </a:lnTo>
                  <a:lnTo>
                    <a:pt x="2815" y="17"/>
                  </a:lnTo>
                  <a:lnTo>
                    <a:pt x="2781"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76" name="Google Shape;10476;p7"/>
            <p:cNvSpPr/>
            <p:nvPr/>
          </p:nvSpPr>
          <p:spPr>
            <a:xfrm>
              <a:off x="315175" y="2610600"/>
              <a:ext cx="42725" cy="42750"/>
            </a:xfrm>
            <a:custGeom>
              <a:avLst/>
              <a:gdLst/>
              <a:ahLst/>
              <a:cxnLst/>
              <a:rect l="l" t="t" r="r" b="b"/>
              <a:pathLst>
                <a:path w="1709" h="1710" extrusionOk="0">
                  <a:moveTo>
                    <a:pt x="854" y="202"/>
                  </a:moveTo>
                  <a:lnTo>
                    <a:pt x="988" y="219"/>
                  </a:lnTo>
                  <a:lnTo>
                    <a:pt x="1106" y="252"/>
                  </a:lnTo>
                  <a:lnTo>
                    <a:pt x="1223" y="319"/>
                  </a:lnTo>
                  <a:lnTo>
                    <a:pt x="1307" y="403"/>
                  </a:lnTo>
                  <a:lnTo>
                    <a:pt x="1390" y="487"/>
                  </a:lnTo>
                  <a:lnTo>
                    <a:pt x="1457" y="604"/>
                  </a:lnTo>
                  <a:lnTo>
                    <a:pt x="1491" y="721"/>
                  </a:lnTo>
                  <a:lnTo>
                    <a:pt x="1508" y="855"/>
                  </a:lnTo>
                  <a:lnTo>
                    <a:pt x="1491" y="989"/>
                  </a:lnTo>
                  <a:lnTo>
                    <a:pt x="1457" y="1107"/>
                  </a:lnTo>
                  <a:lnTo>
                    <a:pt x="1390" y="1224"/>
                  </a:lnTo>
                  <a:lnTo>
                    <a:pt x="1307" y="1324"/>
                  </a:lnTo>
                  <a:lnTo>
                    <a:pt x="1223" y="1391"/>
                  </a:lnTo>
                  <a:lnTo>
                    <a:pt x="1106" y="1458"/>
                  </a:lnTo>
                  <a:lnTo>
                    <a:pt x="988" y="1492"/>
                  </a:lnTo>
                  <a:lnTo>
                    <a:pt x="854" y="1509"/>
                  </a:lnTo>
                  <a:lnTo>
                    <a:pt x="720" y="1492"/>
                  </a:lnTo>
                  <a:lnTo>
                    <a:pt x="603" y="1458"/>
                  </a:lnTo>
                  <a:lnTo>
                    <a:pt x="486" y="1391"/>
                  </a:lnTo>
                  <a:lnTo>
                    <a:pt x="385" y="1324"/>
                  </a:lnTo>
                  <a:lnTo>
                    <a:pt x="318" y="1224"/>
                  </a:lnTo>
                  <a:lnTo>
                    <a:pt x="251" y="1107"/>
                  </a:lnTo>
                  <a:lnTo>
                    <a:pt x="218" y="989"/>
                  </a:lnTo>
                  <a:lnTo>
                    <a:pt x="201" y="855"/>
                  </a:lnTo>
                  <a:lnTo>
                    <a:pt x="218" y="721"/>
                  </a:lnTo>
                  <a:lnTo>
                    <a:pt x="251" y="604"/>
                  </a:lnTo>
                  <a:lnTo>
                    <a:pt x="318" y="487"/>
                  </a:lnTo>
                  <a:lnTo>
                    <a:pt x="385" y="403"/>
                  </a:lnTo>
                  <a:lnTo>
                    <a:pt x="486" y="319"/>
                  </a:lnTo>
                  <a:lnTo>
                    <a:pt x="603" y="252"/>
                  </a:lnTo>
                  <a:lnTo>
                    <a:pt x="720" y="219"/>
                  </a:lnTo>
                  <a:lnTo>
                    <a:pt x="854" y="202"/>
                  </a:lnTo>
                  <a:close/>
                  <a:moveTo>
                    <a:pt x="854" y="1"/>
                  </a:moveTo>
                  <a:lnTo>
                    <a:pt x="687" y="18"/>
                  </a:lnTo>
                  <a:lnTo>
                    <a:pt x="519" y="68"/>
                  </a:lnTo>
                  <a:lnTo>
                    <a:pt x="369" y="152"/>
                  </a:lnTo>
                  <a:lnTo>
                    <a:pt x="251" y="252"/>
                  </a:lnTo>
                  <a:lnTo>
                    <a:pt x="151" y="386"/>
                  </a:lnTo>
                  <a:lnTo>
                    <a:pt x="67" y="520"/>
                  </a:lnTo>
                  <a:lnTo>
                    <a:pt x="17" y="688"/>
                  </a:lnTo>
                  <a:lnTo>
                    <a:pt x="0" y="855"/>
                  </a:lnTo>
                  <a:lnTo>
                    <a:pt x="17" y="1023"/>
                  </a:lnTo>
                  <a:lnTo>
                    <a:pt x="67" y="1190"/>
                  </a:lnTo>
                  <a:lnTo>
                    <a:pt x="151" y="1341"/>
                  </a:lnTo>
                  <a:lnTo>
                    <a:pt x="251" y="1458"/>
                  </a:lnTo>
                  <a:lnTo>
                    <a:pt x="369" y="1559"/>
                  </a:lnTo>
                  <a:lnTo>
                    <a:pt x="519" y="1643"/>
                  </a:lnTo>
                  <a:lnTo>
                    <a:pt x="687" y="1693"/>
                  </a:lnTo>
                  <a:lnTo>
                    <a:pt x="854" y="1710"/>
                  </a:lnTo>
                  <a:lnTo>
                    <a:pt x="1022" y="1693"/>
                  </a:lnTo>
                  <a:lnTo>
                    <a:pt x="1189" y="1643"/>
                  </a:lnTo>
                  <a:lnTo>
                    <a:pt x="1323" y="1559"/>
                  </a:lnTo>
                  <a:lnTo>
                    <a:pt x="1457" y="1458"/>
                  </a:lnTo>
                  <a:lnTo>
                    <a:pt x="1558" y="1341"/>
                  </a:lnTo>
                  <a:lnTo>
                    <a:pt x="1642" y="1190"/>
                  </a:lnTo>
                  <a:lnTo>
                    <a:pt x="1692" y="1023"/>
                  </a:lnTo>
                  <a:lnTo>
                    <a:pt x="1709" y="855"/>
                  </a:lnTo>
                  <a:lnTo>
                    <a:pt x="1692" y="688"/>
                  </a:lnTo>
                  <a:lnTo>
                    <a:pt x="1642" y="520"/>
                  </a:lnTo>
                  <a:lnTo>
                    <a:pt x="1558" y="386"/>
                  </a:lnTo>
                  <a:lnTo>
                    <a:pt x="1457" y="252"/>
                  </a:lnTo>
                  <a:lnTo>
                    <a:pt x="1323" y="152"/>
                  </a:lnTo>
                  <a:lnTo>
                    <a:pt x="1189" y="68"/>
                  </a:lnTo>
                  <a:lnTo>
                    <a:pt x="1022" y="18"/>
                  </a:lnTo>
                  <a:lnTo>
                    <a:pt x="854"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77" name="Google Shape;10477;p7"/>
            <p:cNvSpPr/>
            <p:nvPr/>
          </p:nvSpPr>
          <p:spPr>
            <a:xfrm>
              <a:off x="327300" y="2624425"/>
              <a:ext cx="19300" cy="17625"/>
            </a:xfrm>
            <a:custGeom>
              <a:avLst/>
              <a:gdLst/>
              <a:ahLst/>
              <a:cxnLst/>
              <a:rect l="l" t="t" r="r" b="b"/>
              <a:pathLst>
                <a:path w="772" h="705" extrusionOk="0">
                  <a:moveTo>
                    <a:pt x="654" y="1"/>
                  </a:moveTo>
                  <a:lnTo>
                    <a:pt x="621" y="18"/>
                  </a:lnTo>
                  <a:lnTo>
                    <a:pt x="587" y="34"/>
                  </a:lnTo>
                  <a:lnTo>
                    <a:pt x="286" y="453"/>
                  </a:lnTo>
                  <a:lnTo>
                    <a:pt x="168" y="319"/>
                  </a:lnTo>
                  <a:lnTo>
                    <a:pt x="135" y="302"/>
                  </a:lnTo>
                  <a:lnTo>
                    <a:pt x="51" y="302"/>
                  </a:lnTo>
                  <a:lnTo>
                    <a:pt x="18" y="319"/>
                  </a:lnTo>
                  <a:lnTo>
                    <a:pt x="1" y="353"/>
                  </a:lnTo>
                  <a:lnTo>
                    <a:pt x="1" y="403"/>
                  </a:lnTo>
                  <a:lnTo>
                    <a:pt x="1" y="436"/>
                  </a:lnTo>
                  <a:lnTo>
                    <a:pt x="18" y="470"/>
                  </a:lnTo>
                  <a:lnTo>
                    <a:pt x="235" y="671"/>
                  </a:lnTo>
                  <a:lnTo>
                    <a:pt x="269" y="688"/>
                  </a:lnTo>
                  <a:lnTo>
                    <a:pt x="302" y="704"/>
                  </a:lnTo>
                  <a:lnTo>
                    <a:pt x="353" y="688"/>
                  </a:lnTo>
                  <a:lnTo>
                    <a:pt x="386" y="654"/>
                  </a:lnTo>
                  <a:lnTo>
                    <a:pt x="755" y="168"/>
                  </a:lnTo>
                  <a:lnTo>
                    <a:pt x="771" y="135"/>
                  </a:lnTo>
                  <a:lnTo>
                    <a:pt x="771" y="85"/>
                  </a:lnTo>
                  <a:lnTo>
                    <a:pt x="755" y="51"/>
                  </a:lnTo>
                  <a:lnTo>
                    <a:pt x="738" y="18"/>
                  </a:lnTo>
                  <a:lnTo>
                    <a:pt x="688"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Tree>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bg>
      <p:bgPr>
        <a:solidFill>
          <a:schemeClr val="dk1"/>
        </a:solidFill>
        <a:effectLst/>
      </p:bgPr>
    </p:bg>
    <p:spTree>
      <p:nvGrpSpPr>
        <p:cNvPr id="1" name="Shape 10481"/>
        <p:cNvGrpSpPr/>
        <p:nvPr/>
      </p:nvGrpSpPr>
      <p:grpSpPr>
        <a:xfrm>
          <a:off x="0" y="0"/>
          <a:ext cx="0" cy="0"/>
          <a:chOff x="0" y="0"/>
          <a:chExt cx="0" cy="0"/>
        </a:xfrm>
      </p:grpSpPr>
      <p:sp>
        <p:nvSpPr>
          <p:cNvPr id="10482" name="Google Shape;10482;g28bac9ff52b_0_0"/>
          <p:cNvSpPr/>
          <p:nvPr/>
        </p:nvSpPr>
        <p:spPr>
          <a:xfrm>
            <a:off x="6884050" y="1207625"/>
            <a:ext cx="2259938" cy="2970091"/>
          </a:xfrm>
          <a:custGeom>
            <a:avLst/>
            <a:gdLst/>
            <a:ahLst/>
            <a:cxnLst/>
            <a:rect l="l" t="t" r="r" b="b"/>
            <a:pathLst>
              <a:path w="154976" h="203675" extrusionOk="0">
                <a:moveTo>
                  <a:pt x="101837" y="0"/>
                </a:moveTo>
                <a:cubicBezTo>
                  <a:pt x="45696" y="0"/>
                  <a:pt x="0" y="45696"/>
                  <a:pt x="0" y="101837"/>
                </a:cubicBezTo>
                <a:cubicBezTo>
                  <a:pt x="0" y="157979"/>
                  <a:pt x="45696" y="203675"/>
                  <a:pt x="101837" y="203675"/>
                </a:cubicBezTo>
                <a:cubicBezTo>
                  <a:pt x="121291" y="203675"/>
                  <a:pt x="139439" y="198191"/>
                  <a:pt x="154976" y="188660"/>
                </a:cubicBezTo>
                <a:lnTo>
                  <a:pt x="154976" y="184874"/>
                </a:lnTo>
                <a:cubicBezTo>
                  <a:pt x="139569" y="194666"/>
                  <a:pt x="121421" y="200411"/>
                  <a:pt x="101837" y="200411"/>
                </a:cubicBezTo>
                <a:cubicBezTo>
                  <a:pt x="47524" y="200411"/>
                  <a:pt x="3264" y="156281"/>
                  <a:pt x="3264" y="101837"/>
                </a:cubicBezTo>
                <a:cubicBezTo>
                  <a:pt x="3264" y="47524"/>
                  <a:pt x="47524" y="3264"/>
                  <a:pt x="101837" y="3264"/>
                </a:cubicBezTo>
                <a:cubicBezTo>
                  <a:pt x="121421" y="3264"/>
                  <a:pt x="139700" y="9009"/>
                  <a:pt x="154976" y="18931"/>
                </a:cubicBezTo>
                <a:lnTo>
                  <a:pt x="154976" y="15014"/>
                </a:lnTo>
                <a:cubicBezTo>
                  <a:pt x="139569" y="5484"/>
                  <a:pt x="121291" y="0"/>
                  <a:pt x="10183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83" name="Google Shape;10483;g28bac9ff52b_0_0"/>
          <p:cNvSpPr txBox="1">
            <a:spLocks noGrp="1"/>
          </p:cNvSpPr>
          <p:nvPr>
            <p:ph type="title"/>
          </p:nvPr>
        </p:nvSpPr>
        <p:spPr>
          <a:xfrm>
            <a:off x="244353" y="200600"/>
            <a:ext cx="8661600" cy="572700"/>
          </a:xfrm>
          <a:prstGeom prst="rect">
            <a:avLst/>
          </a:prstGeom>
          <a:noFill/>
          <a:ln>
            <a:noFill/>
          </a:ln>
        </p:spPr>
        <p:txBody>
          <a:bodyPr spcFirstLastPara="1" wrap="square" lIns="91425" tIns="91425" rIns="91425" bIns="91425" anchor="t" anchorCtr="0">
            <a:normAutofit/>
          </a:bodyPr>
          <a:lstStyle/>
          <a:p>
            <a:pPr marL="0" lvl="0" indent="0" algn="ctr" rtl="0">
              <a:lnSpc>
                <a:spcPct val="100000"/>
              </a:lnSpc>
              <a:spcBef>
                <a:spcPts val="0"/>
              </a:spcBef>
              <a:spcAft>
                <a:spcPts val="0"/>
              </a:spcAft>
              <a:buSzPts val="2400"/>
              <a:buNone/>
            </a:pPr>
            <a:r>
              <a:rPr lang="en" sz="2000">
                <a:solidFill>
                  <a:schemeClr val="lt1"/>
                </a:solidFill>
              </a:rPr>
              <a:t>Medical FSA run-out</a:t>
            </a:r>
            <a:endParaRPr sz="2000">
              <a:solidFill>
                <a:schemeClr val="lt1"/>
              </a:solidFill>
            </a:endParaRPr>
          </a:p>
        </p:txBody>
      </p:sp>
      <p:sp>
        <p:nvSpPr>
          <p:cNvPr id="10484" name="Google Shape;10484;g28bac9ff52b_0_0"/>
          <p:cNvSpPr/>
          <p:nvPr/>
        </p:nvSpPr>
        <p:spPr>
          <a:xfrm>
            <a:off x="841947" y="1664825"/>
            <a:ext cx="3189600" cy="2527800"/>
          </a:xfrm>
          <a:prstGeom prst="roundRect">
            <a:avLst>
              <a:gd name="adj" fmla="val 4209"/>
            </a:avLst>
          </a:prstGeom>
          <a:solidFill>
            <a:schemeClr val="accent6"/>
          </a:solidFill>
          <a:ln>
            <a:noFill/>
          </a:ln>
          <a:effectLst>
            <a:outerShdw blurRad="514350" dist="114300" dir="5400000" algn="bl" rotWithShape="0">
              <a:srgbClr val="000000">
                <a:alpha val="23137"/>
              </a:srgbClr>
            </a:outerShdw>
          </a:effectLst>
        </p:spPr>
        <p:txBody>
          <a:bodyPr spcFirstLastPara="1" wrap="square" lIns="164575" tIns="438900" rIns="164575" bIns="91425" anchor="t" anchorCtr="0">
            <a:noAutofit/>
          </a:bodyPr>
          <a:lstStyle/>
          <a:p>
            <a:pPr marL="0" marR="0" lvl="0" indent="0" algn="ctr" rtl="0">
              <a:lnSpc>
                <a:spcPct val="100000"/>
              </a:lnSpc>
              <a:spcBef>
                <a:spcPts val="2400"/>
              </a:spcBef>
              <a:spcAft>
                <a:spcPts val="0"/>
              </a:spcAft>
              <a:buClr>
                <a:srgbClr val="000000"/>
              </a:buClr>
              <a:buSzPts val="1400"/>
              <a:buFont typeface="Arial"/>
              <a:buNone/>
            </a:pPr>
            <a:endParaRPr sz="1400" b="0" i="0" u="none" strike="noStrike" cap="none" dirty="0">
              <a:solidFill>
                <a:srgbClr val="253746"/>
              </a:solidFill>
              <a:latin typeface="Inter ExtraBold"/>
              <a:ea typeface="Inter ExtraBold"/>
              <a:cs typeface="Inter ExtraBold"/>
              <a:sym typeface="Inter ExtraBold"/>
            </a:endParaRPr>
          </a:p>
          <a:p>
            <a:pPr marL="0" marR="0" lvl="0" indent="0" algn="ctr" rtl="0">
              <a:lnSpc>
                <a:spcPct val="100000"/>
              </a:lnSpc>
              <a:spcBef>
                <a:spcPts val="2400"/>
              </a:spcBef>
              <a:spcAft>
                <a:spcPts val="0"/>
              </a:spcAft>
              <a:buClr>
                <a:srgbClr val="000000"/>
              </a:buClr>
              <a:buSzPts val="1400"/>
              <a:buFont typeface="Arial"/>
              <a:buNone/>
            </a:pPr>
            <a:r>
              <a:rPr lang="en" sz="1600" b="0" i="0" u="none" strike="noStrike" cap="none" dirty="0">
                <a:solidFill>
                  <a:srgbClr val="253746"/>
                </a:solidFill>
                <a:latin typeface="Inter ExtraBold"/>
                <a:ea typeface="Inter ExtraBold"/>
                <a:cs typeface="Inter ExtraBold"/>
                <a:sym typeface="Inter ExtraBold"/>
              </a:rPr>
              <a:t>January 1, 202</a:t>
            </a:r>
            <a:r>
              <a:rPr lang="en" sz="1600" dirty="0">
                <a:solidFill>
                  <a:srgbClr val="253746"/>
                </a:solidFill>
                <a:latin typeface="Inter ExtraBold"/>
                <a:ea typeface="Inter ExtraBold"/>
                <a:cs typeface="Inter ExtraBold"/>
                <a:sym typeface="Inter ExtraBold"/>
              </a:rPr>
              <a:t>6</a:t>
            </a:r>
            <a:r>
              <a:rPr lang="en" sz="1600" b="0" i="0" u="none" strike="noStrike" cap="none" dirty="0">
                <a:solidFill>
                  <a:srgbClr val="253746"/>
                </a:solidFill>
                <a:latin typeface="Inter ExtraBold"/>
                <a:ea typeface="Inter ExtraBold"/>
                <a:cs typeface="Inter ExtraBold"/>
                <a:sym typeface="Inter ExtraBold"/>
              </a:rPr>
              <a:t> – December 31, 2026</a:t>
            </a:r>
            <a:endParaRPr sz="1600" b="0" i="0" u="none" strike="noStrike" cap="none" dirty="0">
              <a:solidFill>
                <a:srgbClr val="253746"/>
              </a:solidFill>
              <a:latin typeface="Inter ExtraBold"/>
              <a:ea typeface="Inter ExtraBold"/>
              <a:cs typeface="Inter ExtraBold"/>
              <a:sym typeface="Inter ExtraBold"/>
            </a:endParaRPr>
          </a:p>
        </p:txBody>
      </p:sp>
      <p:sp>
        <p:nvSpPr>
          <p:cNvPr id="10485" name="Google Shape;10485;g28bac9ff52b_0_0"/>
          <p:cNvSpPr/>
          <p:nvPr/>
        </p:nvSpPr>
        <p:spPr>
          <a:xfrm>
            <a:off x="2186013" y="1912396"/>
            <a:ext cx="420600" cy="420600"/>
          </a:xfrm>
          <a:prstGeom prst="ellipse">
            <a:avLst/>
          </a:pr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86" name="Google Shape;10486;g28bac9ff52b_0_0"/>
          <p:cNvSpPr/>
          <p:nvPr/>
        </p:nvSpPr>
        <p:spPr>
          <a:xfrm>
            <a:off x="4572004" y="2346887"/>
            <a:ext cx="4155000" cy="1163700"/>
          </a:xfrm>
          <a:prstGeom prst="roundRect">
            <a:avLst>
              <a:gd name="adj" fmla="val 4209"/>
            </a:avLst>
          </a:prstGeom>
          <a:solidFill>
            <a:schemeClr val="accent6"/>
          </a:solidFill>
          <a:ln>
            <a:noFill/>
          </a:ln>
          <a:effectLst>
            <a:outerShdw blurRad="514350" dist="114300" dir="5400000" algn="bl" rotWithShape="0">
              <a:srgbClr val="000000">
                <a:alpha val="23137"/>
              </a:srgbClr>
            </a:outerShdw>
          </a:effectLst>
        </p:spPr>
        <p:txBody>
          <a:bodyPr spcFirstLastPara="1" wrap="square" lIns="164575" tIns="438900" rIns="164575" bIns="91425" anchor="t" anchorCtr="0">
            <a:noAutofit/>
          </a:bodyPr>
          <a:lstStyle/>
          <a:p>
            <a:pPr marL="0" marR="0" lvl="0" indent="0" algn="ctr" rtl="0">
              <a:lnSpc>
                <a:spcPct val="100000"/>
              </a:lnSpc>
              <a:spcBef>
                <a:spcPts val="0"/>
              </a:spcBef>
              <a:spcAft>
                <a:spcPts val="0"/>
              </a:spcAft>
              <a:buClr>
                <a:srgbClr val="000000"/>
              </a:buClr>
              <a:buSzPts val="1400"/>
              <a:buFont typeface="Arial"/>
              <a:buNone/>
            </a:pPr>
            <a:endParaRPr lang="en" dirty="0">
              <a:solidFill>
                <a:srgbClr val="253746"/>
              </a:solidFill>
              <a:latin typeface="Inter ExtraBold"/>
              <a:ea typeface="Inter ExtraBold"/>
              <a:cs typeface="Inter ExtraBold"/>
              <a:sym typeface="Inter ExtraBold"/>
            </a:endParaRPr>
          </a:p>
          <a:p>
            <a:pPr marL="0" marR="0" lvl="0" indent="0" algn="ctr" rtl="0">
              <a:lnSpc>
                <a:spcPct val="100000"/>
              </a:lnSpc>
              <a:spcBef>
                <a:spcPts val="0"/>
              </a:spcBef>
              <a:spcAft>
                <a:spcPts val="0"/>
              </a:spcAft>
              <a:buClr>
                <a:srgbClr val="000000"/>
              </a:buClr>
              <a:buSzPts val="1400"/>
              <a:buFont typeface="Arial"/>
              <a:buNone/>
            </a:pPr>
            <a:r>
              <a:rPr lang="en" sz="1400" b="0" i="0" u="none" strike="noStrike" cap="none" dirty="0">
                <a:solidFill>
                  <a:srgbClr val="253746"/>
                </a:solidFill>
                <a:latin typeface="Inter ExtraBold"/>
                <a:ea typeface="Inter ExtraBold"/>
                <a:cs typeface="Inter ExtraBold"/>
                <a:sym typeface="Inter ExtraBold"/>
              </a:rPr>
              <a:t>March 31, 202</a:t>
            </a:r>
            <a:r>
              <a:rPr lang="en" dirty="0">
                <a:solidFill>
                  <a:srgbClr val="253746"/>
                </a:solidFill>
                <a:latin typeface="Inter ExtraBold"/>
                <a:ea typeface="Inter ExtraBold"/>
                <a:cs typeface="Inter ExtraBold"/>
                <a:sym typeface="Inter ExtraBold"/>
              </a:rPr>
              <a:t>7</a:t>
            </a:r>
            <a:r>
              <a:rPr lang="en" sz="1400" b="0" i="0" u="none" strike="noStrike" cap="none" dirty="0">
                <a:solidFill>
                  <a:srgbClr val="253746"/>
                </a:solidFill>
                <a:latin typeface="Inter ExtraBold"/>
                <a:ea typeface="Inter ExtraBold"/>
                <a:cs typeface="Inter ExtraBold"/>
                <a:sym typeface="Inter ExtraBold"/>
              </a:rPr>
              <a:t> - </a:t>
            </a:r>
            <a:r>
              <a:rPr lang="en" sz="1400" b="0" i="0" u="none" strike="noStrike" cap="none" dirty="0">
                <a:solidFill>
                  <a:srgbClr val="253746"/>
                </a:solidFill>
                <a:latin typeface="Inter"/>
                <a:ea typeface="Inter"/>
                <a:cs typeface="Inter"/>
                <a:sym typeface="Inter"/>
              </a:rPr>
              <a:t>Deadline to submit claims.</a:t>
            </a:r>
            <a:endParaRPr sz="1400" b="0" i="0" u="none" strike="noStrike" cap="none" dirty="0">
              <a:solidFill>
                <a:srgbClr val="253746"/>
              </a:solidFill>
              <a:latin typeface="Inter"/>
              <a:ea typeface="Inter"/>
              <a:cs typeface="Inter"/>
              <a:sym typeface="Inter"/>
            </a:endParaRPr>
          </a:p>
        </p:txBody>
      </p:sp>
      <p:sp>
        <p:nvSpPr>
          <p:cNvPr id="10487" name="Google Shape;10487;g28bac9ff52b_0_0"/>
          <p:cNvSpPr/>
          <p:nvPr/>
        </p:nvSpPr>
        <p:spPr>
          <a:xfrm>
            <a:off x="4853518" y="2502946"/>
            <a:ext cx="420600" cy="420600"/>
          </a:xfrm>
          <a:prstGeom prst="ellipse">
            <a:avLst/>
          </a:pr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88" name="Google Shape;10488;g28bac9ff52b_0_0"/>
          <p:cNvSpPr/>
          <p:nvPr/>
        </p:nvSpPr>
        <p:spPr>
          <a:xfrm>
            <a:off x="4886682" y="2545345"/>
            <a:ext cx="347400" cy="347400"/>
          </a:xfrm>
          <a:prstGeom prst="rect">
            <a:avLst/>
          </a:pr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10489" name="Google Shape;10489;g28bac9ff52b_0_0"/>
          <p:cNvGrpSpPr/>
          <p:nvPr/>
        </p:nvGrpSpPr>
        <p:grpSpPr>
          <a:xfrm>
            <a:off x="2263468" y="1976936"/>
            <a:ext cx="265955" cy="291709"/>
            <a:chOff x="3143950" y="2392025"/>
            <a:chExt cx="90875" cy="99675"/>
          </a:xfrm>
        </p:grpSpPr>
        <p:sp>
          <p:nvSpPr>
            <p:cNvPr id="10490" name="Google Shape;10490;g28bac9ff52b_0_0"/>
            <p:cNvSpPr/>
            <p:nvPr/>
          </p:nvSpPr>
          <p:spPr>
            <a:xfrm>
              <a:off x="3148125" y="2477450"/>
              <a:ext cx="83775" cy="14250"/>
            </a:xfrm>
            <a:custGeom>
              <a:avLst/>
              <a:gdLst/>
              <a:ahLst/>
              <a:cxnLst/>
              <a:rect l="l" t="t" r="r" b="b"/>
              <a:pathLst>
                <a:path w="3351" h="570" extrusionOk="0">
                  <a:moveTo>
                    <a:pt x="3150" y="201"/>
                  </a:moveTo>
                  <a:lnTo>
                    <a:pt x="3150" y="335"/>
                  </a:lnTo>
                  <a:lnTo>
                    <a:pt x="3133" y="369"/>
                  </a:lnTo>
                  <a:lnTo>
                    <a:pt x="202" y="369"/>
                  </a:lnTo>
                  <a:lnTo>
                    <a:pt x="202" y="335"/>
                  </a:lnTo>
                  <a:lnTo>
                    <a:pt x="202" y="201"/>
                  </a:lnTo>
                  <a:close/>
                  <a:moveTo>
                    <a:pt x="101" y="0"/>
                  </a:moveTo>
                  <a:lnTo>
                    <a:pt x="51" y="17"/>
                  </a:lnTo>
                  <a:lnTo>
                    <a:pt x="17" y="34"/>
                  </a:lnTo>
                  <a:lnTo>
                    <a:pt x="1" y="67"/>
                  </a:lnTo>
                  <a:lnTo>
                    <a:pt x="1" y="101"/>
                  </a:lnTo>
                  <a:lnTo>
                    <a:pt x="1" y="335"/>
                  </a:lnTo>
                  <a:lnTo>
                    <a:pt x="17" y="436"/>
                  </a:lnTo>
                  <a:lnTo>
                    <a:pt x="68" y="503"/>
                  </a:lnTo>
                  <a:lnTo>
                    <a:pt x="135" y="553"/>
                  </a:lnTo>
                  <a:lnTo>
                    <a:pt x="235" y="570"/>
                  </a:lnTo>
                  <a:lnTo>
                    <a:pt x="3116" y="570"/>
                  </a:lnTo>
                  <a:lnTo>
                    <a:pt x="3200" y="553"/>
                  </a:lnTo>
                  <a:lnTo>
                    <a:pt x="3284" y="503"/>
                  </a:lnTo>
                  <a:lnTo>
                    <a:pt x="3334" y="436"/>
                  </a:lnTo>
                  <a:lnTo>
                    <a:pt x="3351" y="335"/>
                  </a:lnTo>
                  <a:lnTo>
                    <a:pt x="3351" y="101"/>
                  </a:lnTo>
                  <a:lnTo>
                    <a:pt x="3334" y="67"/>
                  </a:lnTo>
                  <a:lnTo>
                    <a:pt x="3317" y="34"/>
                  </a:lnTo>
                  <a:lnTo>
                    <a:pt x="3284" y="17"/>
                  </a:lnTo>
                  <a:lnTo>
                    <a:pt x="3250"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91" name="Google Shape;10491;g28bac9ff52b_0_0"/>
            <p:cNvSpPr/>
            <p:nvPr/>
          </p:nvSpPr>
          <p:spPr>
            <a:xfrm>
              <a:off x="3143950" y="2400400"/>
              <a:ext cx="90875" cy="82100"/>
            </a:xfrm>
            <a:custGeom>
              <a:avLst/>
              <a:gdLst/>
              <a:ahLst/>
              <a:cxnLst/>
              <a:rect l="l" t="t" r="r" b="b"/>
              <a:pathLst>
                <a:path w="3635" h="3284" extrusionOk="0">
                  <a:moveTo>
                    <a:pt x="101" y="0"/>
                  </a:moveTo>
                  <a:lnTo>
                    <a:pt x="50" y="17"/>
                  </a:lnTo>
                  <a:lnTo>
                    <a:pt x="34" y="34"/>
                  </a:lnTo>
                  <a:lnTo>
                    <a:pt x="0" y="67"/>
                  </a:lnTo>
                  <a:lnTo>
                    <a:pt x="0" y="101"/>
                  </a:lnTo>
                  <a:lnTo>
                    <a:pt x="0" y="3049"/>
                  </a:lnTo>
                  <a:lnTo>
                    <a:pt x="17" y="3149"/>
                  </a:lnTo>
                  <a:lnTo>
                    <a:pt x="67" y="3216"/>
                  </a:lnTo>
                  <a:lnTo>
                    <a:pt x="134" y="3267"/>
                  </a:lnTo>
                  <a:lnTo>
                    <a:pt x="235" y="3283"/>
                  </a:lnTo>
                  <a:lnTo>
                    <a:pt x="3400" y="3283"/>
                  </a:lnTo>
                  <a:lnTo>
                    <a:pt x="3484" y="3267"/>
                  </a:lnTo>
                  <a:lnTo>
                    <a:pt x="3568" y="3216"/>
                  </a:lnTo>
                  <a:lnTo>
                    <a:pt x="3618" y="3149"/>
                  </a:lnTo>
                  <a:lnTo>
                    <a:pt x="3635" y="3049"/>
                  </a:lnTo>
                  <a:lnTo>
                    <a:pt x="3635" y="101"/>
                  </a:lnTo>
                  <a:lnTo>
                    <a:pt x="3618" y="67"/>
                  </a:lnTo>
                  <a:lnTo>
                    <a:pt x="3601" y="34"/>
                  </a:lnTo>
                  <a:lnTo>
                    <a:pt x="3568" y="17"/>
                  </a:lnTo>
                  <a:lnTo>
                    <a:pt x="3534" y="0"/>
                  </a:lnTo>
                  <a:lnTo>
                    <a:pt x="3032" y="0"/>
                  </a:lnTo>
                  <a:lnTo>
                    <a:pt x="2998" y="17"/>
                  </a:lnTo>
                  <a:lnTo>
                    <a:pt x="2965" y="34"/>
                  </a:lnTo>
                  <a:lnTo>
                    <a:pt x="2948" y="67"/>
                  </a:lnTo>
                  <a:lnTo>
                    <a:pt x="2931" y="101"/>
                  </a:lnTo>
                  <a:lnTo>
                    <a:pt x="2948" y="134"/>
                  </a:lnTo>
                  <a:lnTo>
                    <a:pt x="2965" y="168"/>
                  </a:lnTo>
                  <a:lnTo>
                    <a:pt x="2998" y="201"/>
                  </a:lnTo>
                  <a:lnTo>
                    <a:pt x="3434" y="201"/>
                  </a:lnTo>
                  <a:lnTo>
                    <a:pt x="3434" y="3049"/>
                  </a:lnTo>
                  <a:lnTo>
                    <a:pt x="3417" y="3082"/>
                  </a:lnTo>
                  <a:lnTo>
                    <a:pt x="201" y="3082"/>
                  </a:lnTo>
                  <a:lnTo>
                    <a:pt x="201" y="3049"/>
                  </a:lnTo>
                  <a:lnTo>
                    <a:pt x="201" y="201"/>
                  </a:lnTo>
                  <a:lnTo>
                    <a:pt x="637" y="201"/>
                  </a:lnTo>
                  <a:lnTo>
                    <a:pt x="670" y="168"/>
                  </a:lnTo>
                  <a:lnTo>
                    <a:pt x="687" y="134"/>
                  </a:lnTo>
                  <a:lnTo>
                    <a:pt x="687" y="101"/>
                  </a:lnTo>
                  <a:lnTo>
                    <a:pt x="687" y="67"/>
                  </a:lnTo>
                  <a:lnTo>
                    <a:pt x="670" y="34"/>
                  </a:lnTo>
                  <a:lnTo>
                    <a:pt x="637" y="17"/>
                  </a:lnTo>
                  <a:lnTo>
                    <a:pt x="586"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92" name="Google Shape;10492;g28bac9ff52b_0_0"/>
            <p:cNvSpPr/>
            <p:nvPr/>
          </p:nvSpPr>
          <p:spPr>
            <a:xfrm>
              <a:off x="3167400" y="2400400"/>
              <a:ext cx="44400" cy="5050"/>
            </a:xfrm>
            <a:custGeom>
              <a:avLst/>
              <a:gdLst/>
              <a:ahLst/>
              <a:cxnLst/>
              <a:rect l="l" t="t" r="r" b="b"/>
              <a:pathLst>
                <a:path w="1776" h="202" extrusionOk="0">
                  <a:moveTo>
                    <a:pt x="101" y="0"/>
                  </a:moveTo>
                  <a:lnTo>
                    <a:pt x="67" y="17"/>
                  </a:lnTo>
                  <a:lnTo>
                    <a:pt x="34" y="34"/>
                  </a:lnTo>
                  <a:lnTo>
                    <a:pt x="0" y="67"/>
                  </a:lnTo>
                  <a:lnTo>
                    <a:pt x="0" y="101"/>
                  </a:lnTo>
                  <a:lnTo>
                    <a:pt x="0" y="134"/>
                  </a:lnTo>
                  <a:lnTo>
                    <a:pt x="34" y="168"/>
                  </a:lnTo>
                  <a:lnTo>
                    <a:pt x="67" y="201"/>
                  </a:lnTo>
                  <a:lnTo>
                    <a:pt x="1709" y="201"/>
                  </a:lnTo>
                  <a:lnTo>
                    <a:pt x="1742" y="168"/>
                  </a:lnTo>
                  <a:lnTo>
                    <a:pt x="1776" y="134"/>
                  </a:lnTo>
                  <a:lnTo>
                    <a:pt x="1776" y="101"/>
                  </a:lnTo>
                  <a:lnTo>
                    <a:pt x="1776" y="67"/>
                  </a:lnTo>
                  <a:lnTo>
                    <a:pt x="1742" y="34"/>
                  </a:lnTo>
                  <a:lnTo>
                    <a:pt x="1709" y="17"/>
                  </a:lnTo>
                  <a:lnTo>
                    <a:pt x="1675"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93" name="Google Shape;10493;g28bac9ff52b_0_0"/>
            <p:cNvSpPr/>
            <p:nvPr/>
          </p:nvSpPr>
          <p:spPr>
            <a:xfrm>
              <a:off x="3143950" y="2421325"/>
              <a:ext cx="90875" cy="5050"/>
            </a:xfrm>
            <a:custGeom>
              <a:avLst/>
              <a:gdLst/>
              <a:ahLst/>
              <a:cxnLst/>
              <a:rect l="l" t="t" r="r" b="b"/>
              <a:pathLst>
                <a:path w="3635" h="202" extrusionOk="0">
                  <a:moveTo>
                    <a:pt x="50" y="1"/>
                  </a:moveTo>
                  <a:lnTo>
                    <a:pt x="34" y="34"/>
                  </a:lnTo>
                  <a:lnTo>
                    <a:pt x="0" y="68"/>
                  </a:lnTo>
                  <a:lnTo>
                    <a:pt x="0" y="101"/>
                  </a:lnTo>
                  <a:lnTo>
                    <a:pt x="0" y="135"/>
                  </a:lnTo>
                  <a:lnTo>
                    <a:pt x="34" y="168"/>
                  </a:lnTo>
                  <a:lnTo>
                    <a:pt x="50" y="185"/>
                  </a:lnTo>
                  <a:lnTo>
                    <a:pt x="101" y="202"/>
                  </a:lnTo>
                  <a:lnTo>
                    <a:pt x="3534" y="202"/>
                  </a:lnTo>
                  <a:lnTo>
                    <a:pt x="3568" y="185"/>
                  </a:lnTo>
                  <a:lnTo>
                    <a:pt x="3601" y="168"/>
                  </a:lnTo>
                  <a:lnTo>
                    <a:pt x="3618" y="135"/>
                  </a:lnTo>
                  <a:lnTo>
                    <a:pt x="3635" y="101"/>
                  </a:lnTo>
                  <a:lnTo>
                    <a:pt x="3618" y="68"/>
                  </a:lnTo>
                  <a:lnTo>
                    <a:pt x="3601" y="34"/>
                  </a:lnTo>
                  <a:lnTo>
                    <a:pt x="3568"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94" name="Google Shape;10494;g28bac9ff52b_0_0"/>
            <p:cNvSpPr/>
            <p:nvPr/>
          </p:nvSpPr>
          <p:spPr>
            <a:xfrm>
              <a:off x="3156075" y="2392025"/>
              <a:ext cx="15950" cy="21800"/>
            </a:xfrm>
            <a:custGeom>
              <a:avLst/>
              <a:gdLst/>
              <a:ahLst/>
              <a:cxnLst/>
              <a:rect l="l" t="t" r="r" b="b"/>
              <a:pathLst>
                <a:path w="638" h="872" extrusionOk="0">
                  <a:moveTo>
                    <a:pt x="319" y="201"/>
                  </a:moveTo>
                  <a:lnTo>
                    <a:pt x="369" y="218"/>
                  </a:lnTo>
                  <a:lnTo>
                    <a:pt x="403" y="235"/>
                  </a:lnTo>
                  <a:lnTo>
                    <a:pt x="420" y="268"/>
                  </a:lnTo>
                  <a:lnTo>
                    <a:pt x="436" y="318"/>
                  </a:lnTo>
                  <a:lnTo>
                    <a:pt x="436" y="553"/>
                  </a:lnTo>
                  <a:lnTo>
                    <a:pt x="420" y="603"/>
                  </a:lnTo>
                  <a:lnTo>
                    <a:pt x="403" y="637"/>
                  </a:lnTo>
                  <a:lnTo>
                    <a:pt x="369" y="670"/>
                  </a:lnTo>
                  <a:lnTo>
                    <a:pt x="269" y="670"/>
                  </a:lnTo>
                  <a:lnTo>
                    <a:pt x="235" y="637"/>
                  </a:lnTo>
                  <a:lnTo>
                    <a:pt x="219" y="603"/>
                  </a:lnTo>
                  <a:lnTo>
                    <a:pt x="202" y="553"/>
                  </a:lnTo>
                  <a:lnTo>
                    <a:pt x="202" y="318"/>
                  </a:lnTo>
                  <a:lnTo>
                    <a:pt x="219" y="268"/>
                  </a:lnTo>
                  <a:lnTo>
                    <a:pt x="235" y="235"/>
                  </a:lnTo>
                  <a:lnTo>
                    <a:pt x="269" y="218"/>
                  </a:lnTo>
                  <a:lnTo>
                    <a:pt x="319" y="201"/>
                  </a:lnTo>
                  <a:close/>
                  <a:moveTo>
                    <a:pt x="252" y="0"/>
                  </a:moveTo>
                  <a:lnTo>
                    <a:pt x="202" y="34"/>
                  </a:lnTo>
                  <a:lnTo>
                    <a:pt x="152" y="50"/>
                  </a:lnTo>
                  <a:lnTo>
                    <a:pt x="101" y="101"/>
                  </a:lnTo>
                  <a:lnTo>
                    <a:pt x="68" y="134"/>
                  </a:lnTo>
                  <a:lnTo>
                    <a:pt x="34" y="184"/>
                  </a:lnTo>
                  <a:lnTo>
                    <a:pt x="18" y="251"/>
                  </a:lnTo>
                  <a:lnTo>
                    <a:pt x="1" y="318"/>
                  </a:lnTo>
                  <a:lnTo>
                    <a:pt x="1" y="553"/>
                  </a:lnTo>
                  <a:lnTo>
                    <a:pt x="18" y="620"/>
                  </a:lnTo>
                  <a:lnTo>
                    <a:pt x="34" y="687"/>
                  </a:lnTo>
                  <a:lnTo>
                    <a:pt x="68" y="737"/>
                  </a:lnTo>
                  <a:lnTo>
                    <a:pt x="101" y="787"/>
                  </a:lnTo>
                  <a:lnTo>
                    <a:pt x="152" y="821"/>
                  </a:lnTo>
                  <a:lnTo>
                    <a:pt x="202" y="854"/>
                  </a:lnTo>
                  <a:lnTo>
                    <a:pt x="252" y="871"/>
                  </a:lnTo>
                  <a:lnTo>
                    <a:pt x="386" y="871"/>
                  </a:lnTo>
                  <a:lnTo>
                    <a:pt x="436" y="854"/>
                  </a:lnTo>
                  <a:lnTo>
                    <a:pt x="487" y="821"/>
                  </a:lnTo>
                  <a:lnTo>
                    <a:pt x="537" y="787"/>
                  </a:lnTo>
                  <a:lnTo>
                    <a:pt x="570" y="737"/>
                  </a:lnTo>
                  <a:lnTo>
                    <a:pt x="604" y="687"/>
                  </a:lnTo>
                  <a:lnTo>
                    <a:pt x="621" y="620"/>
                  </a:lnTo>
                  <a:lnTo>
                    <a:pt x="637" y="553"/>
                  </a:lnTo>
                  <a:lnTo>
                    <a:pt x="637" y="318"/>
                  </a:lnTo>
                  <a:lnTo>
                    <a:pt x="621" y="251"/>
                  </a:lnTo>
                  <a:lnTo>
                    <a:pt x="604" y="184"/>
                  </a:lnTo>
                  <a:lnTo>
                    <a:pt x="570" y="134"/>
                  </a:lnTo>
                  <a:lnTo>
                    <a:pt x="537" y="101"/>
                  </a:lnTo>
                  <a:lnTo>
                    <a:pt x="487" y="50"/>
                  </a:lnTo>
                  <a:lnTo>
                    <a:pt x="436" y="34"/>
                  </a:lnTo>
                  <a:lnTo>
                    <a:pt x="386"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95" name="Google Shape;10495;g28bac9ff52b_0_0"/>
            <p:cNvSpPr/>
            <p:nvPr/>
          </p:nvSpPr>
          <p:spPr>
            <a:xfrm>
              <a:off x="3206750" y="2392025"/>
              <a:ext cx="15525" cy="21800"/>
            </a:xfrm>
            <a:custGeom>
              <a:avLst/>
              <a:gdLst/>
              <a:ahLst/>
              <a:cxnLst/>
              <a:rect l="l" t="t" r="r" b="b"/>
              <a:pathLst>
                <a:path w="621" h="872" extrusionOk="0">
                  <a:moveTo>
                    <a:pt x="319" y="201"/>
                  </a:moveTo>
                  <a:lnTo>
                    <a:pt x="352" y="218"/>
                  </a:lnTo>
                  <a:lnTo>
                    <a:pt x="386" y="235"/>
                  </a:lnTo>
                  <a:lnTo>
                    <a:pt x="419" y="268"/>
                  </a:lnTo>
                  <a:lnTo>
                    <a:pt x="419" y="318"/>
                  </a:lnTo>
                  <a:lnTo>
                    <a:pt x="419" y="553"/>
                  </a:lnTo>
                  <a:lnTo>
                    <a:pt x="419" y="603"/>
                  </a:lnTo>
                  <a:lnTo>
                    <a:pt x="386" y="637"/>
                  </a:lnTo>
                  <a:lnTo>
                    <a:pt x="352" y="670"/>
                  </a:lnTo>
                  <a:lnTo>
                    <a:pt x="269" y="670"/>
                  </a:lnTo>
                  <a:lnTo>
                    <a:pt x="235" y="637"/>
                  </a:lnTo>
                  <a:lnTo>
                    <a:pt x="218" y="603"/>
                  </a:lnTo>
                  <a:lnTo>
                    <a:pt x="202" y="553"/>
                  </a:lnTo>
                  <a:lnTo>
                    <a:pt x="202" y="318"/>
                  </a:lnTo>
                  <a:lnTo>
                    <a:pt x="218" y="268"/>
                  </a:lnTo>
                  <a:lnTo>
                    <a:pt x="235" y="235"/>
                  </a:lnTo>
                  <a:lnTo>
                    <a:pt x="269" y="218"/>
                  </a:lnTo>
                  <a:lnTo>
                    <a:pt x="319" y="201"/>
                  </a:lnTo>
                  <a:close/>
                  <a:moveTo>
                    <a:pt x="252" y="0"/>
                  </a:moveTo>
                  <a:lnTo>
                    <a:pt x="185" y="34"/>
                  </a:lnTo>
                  <a:lnTo>
                    <a:pt x="135" y="50"/>
                  </a:lnTo>
                  <a:lnTo>
                    <a:pt x="101" y="101"/>
                  </a:lnTo>
                  <a:lnTo>
                    <a:pt x="51" y="134"/>
                  </a:lnTo>
                  <a:lnTo>
                    <a:pt x="34" y="184"/>
                  </a:lnTo>
                  <a:lnTo>
                    <a:pt x="1" y="251"/>
                  </a:lnTo>
                  <a:lnTo>
                    <a:pt x="1" y="318"/>
                  </a:lnTo>
                  <a:lnTo>
                    <a:pt x="1" y="553"/>
                  </a:lnTo>
                  <a:lnTo>
                    <a:pt x="1" y="620"/>
                  </a:lnTo>
                  <a:lnTo>
                    <a:pt x="34" y="687"/>
                  </a:lnTo>
                  <a:lnTo>
                    <a:pt x="51" y="737"/>
                  </a:lnTo>
                  <a:lnTo>
                    <a:pt x="101" y="787"/>
                  </a:lnTo>
                  <a:lnTo>
                    <a:pt x="135" y="821"/>
                  </a:lnTo>
                  <a:lnTo>
                    <a:pt x="185" y="854"/>
                  </a:lnTo>
                  <a:lnTo>
                    <a:pt x="252" y="871"/>
                  </a:lnTo>
                  <a:lnTo>
                    <a:pt x="369" y="871"/>
                  </a:lnTo>
                  <a:lnTo>
                    <a:pt x="436" y="854"/>
                  </a:lnTo>
                  <a:lnTo>
                    <a:pt x="486" y="821"/>
                  </a:lnTo>
                  <a:lnTo>
                    <a:pt x="537" y="787"/>
                  </a:lnTo>
                  <a:lnTo>
                    <a:pt x="570" y="737"/>
                  </a:lnTo>
                  <a:lnTo>
                    <a:pt x="604" y="687"/>
                  </a:lnTo>
                  <a:lnTo>
                    <a:pt x="620" y="620"/>
                  </a:lnTo>
                  <a:lnTo>
                    <a:pt x="620" y="553"/>
                  </a:lnTo>
                  <a:lnTo>
                    <a:pt x="620" y="318"/>
                  </a:lnTo>
                  <a:lnTo>
                    <a:pt x="620" y="251"/>
                  </a:lnTo>
                  <a:lnTo>
                    <a:pt x="604" y="184"/>
                  </a:lnTo>
                  <a:lnTo>
                    <a:pt x="570" y="134"/>
                  </a:lnTo>
                  <a:lnTo>
                    <a:pt x="537" y="101"/>
                  </a:lnTo>
                  <a:lnTo>
                    <a:pt x="486" y="50"/>
                  </a:lnTo>
                  <a:lnTo>
                    <a:pt x="436" y="34"/>
                  </a:lnTo>
                  <a:lnTo>
                    <a:pt x="369"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96" name="Google Shape;10496;g28bac9ff52b_0_0"/>
            <p:cNvSpPr/>
            <p:nvPr/>
          </p:nvSpPr>
          <p:spPr>
            <a:xfrm>
              <a:off x="3168225" y="2430550"/>
              <a:ext cx="42750" cy="42725"/>
            </a:xfrm>
            <a:custGeom>
              <a:avLst/>
              <a:gdLst/>
              <a:ahLst/>
              <a:cxnLst/>
              <a:rect l="l" t="t" r="r" b="b"/>
              <a:pathLst>
                <a:path w="1710" h="1709" extrusionOk="0">
                  <a:moveTo>
                    <a:pt x="855" y="201"/>
                  </a:moveTo>
                  <a:lnTo>
                    <a:pt x="989" y="218"/>
                  </a:lnTo>
                  <a:lnTo>
                    <a:pt x="1106" y="251"/>
                  </a:lnTo>
                  <a:lnTo>
                    <a:pt x="1223" y="318"/>
                  </a:lnTo>
                  <a:lnTo>
                    <a:pt x="1307" y="402"/>
                  </a:lnTo>
                  <a:lnTo>
                    <a:pt x="1391" y="486"/>
                  </a:lnTo>
                  <a:lnTo>
                    <a:pt x="1458" y="603"/>
                  </a:lnTo>
                  <a:lnTo>
                    <a:pt x="1491" y="720"/>
                  </a:lnTo>
                  <a:lnTo>
                    <a:pt x="1508" y="854"/>
                  </a:lnTo>
                  <a:lnTo>
                    <a:pt x="1491" y="988"/>
                  </a:lnTo>
                  <a:lnTo>
                    <a:pt x="1458" y="1106"/>
                  </a:lnTo>
                  <a:lnTo>
                    <a:pt x="1391" y="1223"/>
                  </a:lnTo>
                  <a:lnTo>
                    <a:pt x="1307" y="1323"/>
                  </a:lnTo>
                  <a:lnTo>
                    <a:pt x="1223" y="1390"/>
                  </a:lnTo>
                  <a:lnTo>
                    <a:pt x="1106" y="1457"/>
                  </a:lnTo>
                  <a:lnTo>
                    <a:pt x="989" y="1491"/>
                  </a:lnTo>
                  <a:lnTo>
                    <a:pt x="855" y="1508"/>
                  </a:lnTo>
                  <a:lnTo>
                    <a:pt x="721" y="1491"/>
                  </a:lnTo>
                  <a:lnTo>
                    <a:pt x="604" y="1457"/>
                  </a:lnTo>
                  <a:lnTo>
                    <a:pt x="486" y="1390"/>
                  </a:lnTo>
                  <a:lnTo>
                    <a:pt x="386" y="1323"/>
                  </a:lnTo>
                  <a:lnTo>
                    <a:pt x="319" y="1223"/>
                  </a:lnTo>
                  <a:lnTo>
                    <a:pt x="252" y="1106"/>
                  </a:lnTo>
                  <a:lnTo>
                    <a:pt x="218" y="988"/>
                  </a:lnTo>
                  <a:lnTo>
                    <a:pt x="202" y="854"/>
                  </a:lnTo>
                  <a:lnTo>
                    <a:pt x="218" y="720"/>
                  </a:lnTo>
                  <a:lnTo>
                    <a:pt x="252" y="603"/>
                  </a:lnTo>
                  <a:lnTo>
                    <a:pt x="319" y="486"/>
                  </a:lnTo>
                  <a:lnTo>
                    <a:pt x="386" y="402"/>
                  </a:lnTo>
                  <a:lnTo>
                    <a:pt x="486" y="318"/>
                  </a:lnTo>
                  <a:lnTo>
                    <a:pt x="604" y="251"/>
                  </a:lnTo>
                  <a:lnTo>
                    <a:pt x="721" y="218"/>
                  </a:lnTo>
                  <a:lnTo>
                    <a:pt x="855" y="201"/>
                  </a:lnTo>
                  <a:close/>
                  <a:moveTo>
                    <a:pt x="855" y="0"/>
                  </a:moveTo>
                  <a:lnTo>
                    <a:pt x="687" y="17"/>
                  </a:lnTo>
                  <a:lnTo>
                    <a:pt x="520" y="67"/>
                  </a:lnTo>
                  <a:lnTo>
                    <a:pt x="386" y="151"/>
                  </a:lnTo>
                  <a:lnTo>
                    <a:pt x="252" y="251"/>
                  </a:lnTo>
                  <a:lnTo>
                    <a:pt x="151" y="385"/>
                  </a:lnTo>
                  <a:lnTo>
                    <a:pt x="68" y="519"/>
                  </a:lnTo>
                  <a:lnTo>
                    <a:pt x="17" y="687"/>
                  </a:lnTo>
                  <a:lnTo>
                    <a:pt x="1" y="854"/>
                  </a:lnTo>
                  <a:lnTo>
                    <a:pt x="17" y="1022"/>
                  </a:lnTo>
                  <a:lnTo>
                    <a:pt x="68" y="1189"/>
                  </a:lnTo>
                  <a:lnTo>
                    <a:pt x="151" y="1340"/>
                  </a:lnTo>
                  <a:lnTo>
                    <a:pt x="252" y="1457"/>
                  </a:lnTo>
                  <a:lnTo>
                    <a:pt x="386" y="1558"/>
                  </a:lnTo>
                  <a:lnTo>
                    <a:pt x="520" y="1642"/>
                  </a:lnTo>
                  <a:lnTo>
                    <a:pt x="687" y="1692"/>
                  </a:lnTo>
                  <a:lnTo>
                    <a:pt x="855" y="1709"/>
                  </a:lnTo>
                  <a:lnTo>
                    <a:pt x="1022" y="1692"/>
                  </a:lnTo>
                  <a:lnTo>
                    <a:pt x="1190" y="1642"/>
                  </a:lnTo>
                  <a:lnTo>
                    <a:pt x="1324" y="1558"/>
                  </a:lnTo>
                  <a:lnTo>
                    <a:pt x="1458" y="1457"/>
                  </a:lnTo>
                  <a:lnTo>
                    <a:pt x="1558" y="1340"/>
                  </a:lnTo>
                  <a:lnTo>
                    <a:pt x="1642" y="1189"/>
                  </a:lnTo>
                  <a:lnTo>
                    <a:pt x="1692" y="1022"/>
                  </a:lnTo>
                  <a:lnTo>
                    <a:pt x="1709" y="854"/>
                  </a:lnTo>
                  <a:lnTo>
                    <a:pt x="1692" y="687"/>
                  </a:lnTo>
                  <a:lnTo>
                    <a:pt x="1642" y="519"/>
                  </a:lnTo>
                  <a:lnTo>
                    <a:pt x="1558" y="385"/>
                  </a:lnTo>
                  <a:lnTo>
                    <a:pt x="1458" y="251"/>
                  </a:lnTo>
                  <a:lnTo>
                    <a:pt x="1324" y="151"/>
                  </a:lnTo>
                  <a:lnTo>
                    <a:pt x="1190" y="67"/>
                  </a:lnTo>
                  <a:lnTo>
                    <a:pt x="1022" y="17"/>
                  </a:lnTo>
                  <a:lnTo>
                    <a:pt x="855"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97" name="Google Shape;10497;g28bac9ff52b_0_0"/>
            <p:cNvSpPr/>
            <p:nvPr/>
          </p:nvSpPr>
          <p:spPr>
            <a:xfrm>
              <a:off x="3180375" y="2444350"/>
              <a:ext cx="19275" cy="17625"/>
            </a:xfrm>
            <a:custGeom>
              <a:avLst/>
              <a:gdLst/>
              <a:ahLst/>
              <a:cxnLst/>
              <a:rect l="l" t="t" r="r" b="b"/>
              <a:pathLst>
                <a:path w="771" h="705" extrusionOk="0">
                  <a:moveTo>
                    <a:pt x="654" y="1"/>
                  </a:moveTo>
                  <a:lnTo>
                    <a:pt x="620" y="18"/>
                  </a:lnTo>
                  <a:lnTo>
                    <a:pt x="587" y="34"/>
                  </a:lnTo>
                  <a:lnTo>
                    <a:pt x="285" y="453"/>
                  </a:lnTo>
                  <a:lnTo>
                    <a:pt x="168" y="319"/>
                  </a:lnTo>
                  <a:lnTo>
                    <a:pt x="134" y="302"/>
                  </a:lnTo>
                  <a:lnTo>
                    <a:pt x="51" y="302"/>
                  </a:lnTo>
                  <a:lnTo>
                    <a:pt x="17" y="319"/>
                  </a:lnTo>
                  <a:lnTo>
                    <a:pt x="0" y="353"/>
                  </a:lnTo>
                  <a:lnTo>
                    <a:pt x="0" y="403"/>
                  </a:lnTo>
                  <a:lnTo>
                    <a:pt x="0" y="436"/>
                  </a:lnTo>
                  <a:lnTo>
                    <a:pt x="17" y="470"/>
                  </a:lnTo>
                  <a:lnTo>
                    <a:pt x="235" y="671"/>
                  </a:lnTo>
                  <a:lnTo>
                    <a:pt x="268" y="688"/>
                  </a:lnTo>
                  <a:lnTo>
                    <a:pt x="302" y="704"/>
                  </a:lnTo>
                  <a:lnTo>
                    <a:pt x="352" y="688"/>
                  </a:lnTo>
                  <a:lnTo>
                    <a:pt x="386" y="654"/>
                  </a:lnTo>
                  <a:lnTo>
                    <a:pt x="754" y="168"/>
                  </a:lnTo>
                  <a:lnTo>
                    <a:pt x="771" y="135"/>
                  </a:lnTo>
                  <a:lnTo>
                    <a:pt x="771" y="85"/>
                  </a:lnTo>
                  <a:lnTo>
                    <a:pt x="754" y="51"/>
                  </a:lnTo>
                  <a:lnTo>
                    <a:pt x="737" y="18"/>
                  </a:lnTo>
                  <a:lnTo>
                    <a:pt x="687"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498" name="Google Shape;10498;g28bac9ff52b_0_0"/>
          <p:cNvGrpSpPr/>
          <p:nvPr/>
        </p:nvGrpSpPr>
        <p:grpSpPr>
          <a:xfrm>
            <a:off x="4955288" y="2587765"/>
            <a:ext cx="278844" cy="265473"/>
            <a:chOff x="261975" y="2586325"/>
            <a:chExt cx="95925" cy="91325"/>
          </a:xfrm>
        </p:grpSpPr>
        <p:sp>
          <p:nvSpPr>
            <p:cNvPr id="10499" name="Google Shape;10499;g28bac9ff52b_0_0"/>
            <p:cNvSpPr/>
            <p:nvPr/>
          </p:nvSpPr>
          <p:spPr>
            <a:xfrm>
              <a:off x="278725" y="2612700"/>
              <a:ext cx="38550" cy="5050"/>
            </a:xfrm>
            <a:custGeom>
              <a:avLst/>
              <a:gdLst/>
              <a:ahLst/>
              <a:cxnLst/>
              <a:rect l="l" t="t" r="r" b="b"/>
              <a:pathLst>
                <a:path w="1542" h="202" extrusionOk="0">
                  <a:moveTo>
                    <a:pt x="51" y="1"/>
                  </a:moveTo>
                  <a:lnTo>
                    <a:pt x="18" y="34"/>
                  </a:lnTo>
                  <a:lnTo>
                    <a:pt x="1" y="68"/>
                  </a:lnTo>
                  <a:lnTo>
                    <a:pt x="1" y="101"/>
                  </a:lnTo>
                  <a:lnTo>
                    <a:pt x="1" y="135"/>
                  </a:lnTo>
                  <a:lnTo>
                    <a:pt x="18" y="168"/>
                  </a:lnTo>
                  <a:lnTo>
                    <a:pt x="51" y="202"/>
                  </a:lnTo>
                  <a:lnTo>
                    <a:pt x="1475" y="202"/>
                  </a:lnTo>
                  <a:lnTo>
                    <a:pt x="1508" y="168"/>
                  </a:lnTo>
                  <a:lnTo>
                    <a:pt x="1525" y="135"/>
                  </a:lnTo>
                  <a:lnTo>
                    <a:pt x="1542" y="101"/>
                  </a:lnTo>
                  <a:lnTo>
                    <a:pt x="1525" y="68"/>
                  </a:lnTo>
                  <a:lnTo>
                    <a:pt x="1508" y="34"/>
                  </a:lnTo>
                  <a:lnTo>
                    <a:pt x="1475"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00" name="Google Shape;10500;g28bac9ff52b_0_0"/>
            <p:cNvSpPr/>
            <p:nvPr/>
          </p:nvSpPr>
          <p:spPr>
            <a:xfrm>
              <a:off x="278725" y="2629050"/>
              <a:ext cx="31450" cy="5050"/>
            </a:xfrm>
            <a:custGeom>
              <a:avLst/>
              <a:gdLst/>
              <a:ahLst/>
              <a:cxnLst/>
              <a:rect l="l" t="t" r="r" b="b"/>
              <a:pathLst>
                <a:path w="1258" h="202" extrusionOk="0">
                  <a:moveTo>
                    <a:pt x="101" y="0"/>
                  </a:moveTo>
                  <a:lnTo>
                    <a:pt x="51" y="17"/>
                  </a:lnTo>
                  <a:lnTo>
                    <a:pt x="18" y="34"/>
                  </a:lnTo>
                  <a:lnTo>
                    <a:pt x="1" y="67"/>
                  </a:lnTo>
                  <a:lnTo>
                    <a:pt x="1" y="101"/>
                  </a:lnTo>
                  <a:lnTo>
                    <a:pt x="1" y="151"/>
                  </a:lnTo>
                  <a:lnTo>
                    <a:pt x="18" y="184"/>
                  </a:lnTo>
                  <a:lnTo>
                    <a:pt x="51" y="201"/>
                  </a:lnTo>
                  <a:lnTo>
                    <a:pt x="1207" y="201"/>
                  </a:lnTo>
                  <a:lnTo>
                    <a:pt x="1240" y="184"/>
                  </a:lnTo>
                  <a:lnTo>
                    <a:pt x="1257" y="151"/>
                  </a:lnTo>
                  <a:lnTo>
                    <a:pt x="1257" y="101"/>
                  </a:lnTo>
                  <a:lnTo>
                    <a:pt x="1257" y="67"/>
                  </a:lnTo>
                  <a:lnTo>
                    <a:pt x="1240" y="34"/>
                  </a:lnTo>
                  <a:lnTo>
                    <a:pt x="1207" y="17"/>
                  </a:lnTo>
                  <a:lnTo>
                    <a:pt x="1157"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01" name="Google Shape;10501;g28bac9ff52b_0_0"/>
            <p:cNvSpPr/>
            <p:nvPr/>
          </p:nvSpPr>
          <p:spPr>
            <a:xfrm>
              <a:off x="278725" y="2646200"/>
              <a:ext cx="38550" cy="5050"/>
            </a:xfrm>
            <a:custGeom>
              <a:avLst/>
              <a:gdLst/>
              <a:ahLst/>
              <a:cxnLst/>
              <a:rect l="l" t="t" r="r" b="b"/>
              <a:pathLst>
                <a:path w="1542" h="202" extrusionOk="0">
                  <a:moveTo>
                    <a:pt x="101" y="1"/>
                  </a:moveTo>
                  <a:lnTo>
                    <a:pt x="51" y="18"/>
                  </a:lnTo>
                  <a:lnTo>
                    <a:pt x="18" y="34"/>
                  </a:lnTo>
                  <a:lnTo>
                    <a:pt x="1" y="68"/>
                  </a:lnTo>
                  <a:lnTo>
                    <a:pt x="1" y="101"/>
                  </a:lnTo>
                  <a:lnTo>
                    <a:pt x="1" y="152"/>
                  </a:lnTo>
                  <a:lnTo>
                    <a:pt x="18" y="185"/>
                  </a:lnTo>
                  <a:lnTo>
                    <a:pt x="51" y="202"/>
                  </a:lnTo>
                  <a:lnTo>
                    <a:pt x="1475" y="202"/>
                  </a:lnTo>
                  <a:lnTo>
                    <a:pt x="1508" y="185"/>
                  </a:lnTo>
                  <a:lnTo>
                    <a:pt x="1525" y="152"/>
                  </a:lnTo>
                  <a:lnTo>
                    <a:pt x="1542" y="101"/>
                  </a:lnTo>
                  <a:lnTo>
                    <a:pt x="1525" y="68"/>
                  </a:lnTo>
                  <a:lnTo>
                    <a:pt x="1508" y="34"/>
                  </a:lnTo>
                  <a:lnTo>
                    <a:pt x="1475" y="18"/>
                  </a:lnTo>
                  <a:lnTo>
                    <a:pt x="1441"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02" name="Google Shape;10502;g28bac9ff52b_0_0"/>
            <p:cNvSpPr/>
            <p:nvPr/>
          </p:nvSpPr>
          <p:spPr>
            <a:xfrm>
              <a:off x="261975" y="2586325"/>
              <a:ext cx="72050" cy="91325"/>
            </a:xfrm>
            <a:custGeom>
              <a:avLst/>
              <a:gdLst/>
              <a:ahLst/>
              <a:cxnLst/>
              <a:rect l="l" t="t" r="r" b="b"/>
              <a:pathLst>
                <a:path w="2882" h="3653" extrusionOk="0">
                  <a:moveTo>
                    <a:pt x="101" y="0"/>
                  </a:moveTo>
                  <a:lnTo>
                    <a:pt x="51" y="17"/>
                  </a:lnTo>
                  <a:lnTo>
                    <a:pt x="34" y="34"/>
                  </a:lnTo>
                  <a:lnTo>
                    <a:pt x="1" y="67"/>
                  </a:lnTo>
                  <a:lnTo>
                    <a:pt x="1" y="101"/>
                  </a:lnTo>
                  <a:lnTo>
                    <a:pt x="1" y="3552"/>
                  </a:lnTo>
                  <a:lnTo>
                    <a:pt x="1" y="3602"/>
                  </a:lnTo>
                  <a:lnTo>
                    <a:pt x="34" y="3619"/>
                  </a:lnTo>
                  <a:lnTo>
                    <a:pt x="51" y="3652"/>
                  </a:lnTo>
                  <a:lnTo>
                    <a:pt x="2815" y="3652"/>
                  </a:lnTo>
                  <a:lnTo>
                    <a:pt x="2848" y="3619"/>
                  </a:lnTo>
                  <a:lnTo>
                    <a:pt x="2865" y="3602"/>
                  </a:lnTo>
                  <a:lnTo>
                    <a:pt x="2882" y="3552"/>
                  </a:lnTo>
                  <a:lnTo>
                    <a:pt x="2882" y="2915"/>
                  </a:lnTo>
                  <a:lnTo>
                    <a:pt x="2865" y="2865"/>
                  </a:lnTo>
                  <a:lnTo>
                    <a:pt x="2848" y="2848"/>
                  </a:lnTo>
                  <a:lnTo>
                    <a:pt x="2815" y="2815"/>
                  </a:lnTo>
                  <a:lnTo>
                    <a:pt x="2748" y="2815"/>
                  </a:lnTo>
                  <a:lnTo>
                    <a:pt x="2714" y="2848"/>
                  </a:lnTo>
                  <a:lnTo>
                    <a:pt x="2681" y="2865"/>
                  </a:lnTo>
                  <a:lnTo>
                    <a:pt x="2681" y="2915"/>
                  </a:lnTo>
                  <a:lnTo>
                    <a:pt x="2681" y="3451"/>
                  </a:lnTo>
                  <a:lnTo>
                    <a:pt x="202" y="3451"/>
                  </a:lnTo>
                  <a:lnTo>
                    <a:pt x="202" y="201"/>
                  </a:lnTo>
                  <a:lnTo>
                    <a:pt x="2681" y="201"/>
                  </a:lnTo>
                  <a:lnTo>
                    <a:pt x="2681" y="771"/>
                  </a:lnTo>
                  <a:lnTo>
                    <a:pt x="2681" y="804"/>
                  </a:lnTo>
                  <a:lnTo>
                    <a:pt x="2714" y="838"/>
                  </a:lnTo>
                  <a:lnTo>
                    <a:pt x="2748" y="855"/>
                  </a:lnTo>
                  <a:lnTo>
                    <a:pt x="2781" y="871"/>
                  </a:lnTo>
                  <a:lnTo>
                    <a:pt x="2815" y="855"/>
                  </a:lnTo>
                  <a:lnTo>
                    <a:pt x="2848" y="838"/>
                  </a:lnTo>
                  <a:lnTo>
                    <a:pt x="2865" y="804"/>
                  </a:lnTo>
                  <a:lnTo>
                    <a:pt x="2882" y="771"/>
                  </a:lnTo>
                  <a:lnTo>
                    <a:pt x="2882" y="101"/>
                  </a:lnTo>
                  <a:lnTo>
                    <a:pt x="2865" y="67"/>
                  </a:lnTo>
                  <a:lnTo>
                    <a:pt x="2848" y="34"/>
                  </a:lnTo>
                  <a:lnTo>
                    <a:pt x="2815" y="17"/>
                  </a:lnTo>
                  <a:lnTo>
                    <a:pt x="2781"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03" name="Google Shape;10503;g28bac9ff52b_0_0"/>
            <p:cNvSpPr/>
            <p:nvPr/>
          </p:nvSpPr>
          <p:spPr>
            <a:xfrm>
              <a:off x="315175" y="2610600"/>
              <a:ext cx="42725" cy="42750"/>
            </a:xfrm>
            <a:custGeom>
              <a:avLst/>
              <a:gdLst/>
              <a:ahLst/>
              <a:cxnLst/>
              <a:rect l="l" t="t" r="r" b="b"/>
              <a:pathLst>
                <a:path w="1709" h="1710" extrusionOk="0">
                  <a:moveTo>
                    <a:pt x="854" y="202"/>
                  </a:moveTo>
                  <a:lnTo>
                    <a:pt x="988" y="219"/>
                  </a:lnTo>
                  <a:lnTo>
                    <a:pt x="1106" y="252"/>
                  </a:lnTo>
                  <a:lnTo>
                    <a:pt x="1223" y="319"/>
                  </a:lnTo>
                  <a:lnTo>
                    <a:pt x="1307" y="403"/>
                  </a:lnTo>
                  <a:lnTo>
                    <a:pt x="1390" y="487"/>
                  </a:lnTo>
                  <a:lnTo>
                    <a:pt x="1457" y="604"/>
                  </a:lnTo>
                  <a:lnTo>
                    <a:pt x="1491" y="721"/>
                  </a:lnTo>
                  <a:lnTo>
                    <a:pt x="1508" y="855"/>
                  </a:lnTo>
                  <a:lnTo>
                    <a:pt x="1491" y="989"/>
                  </a:lnTo>
                  <a:lnTo>
                    <a:pt x="1457" y="1107"/>
                  </a:lnTo>
                  <a:lnTo>
                    <a:pt x="1390" y="1224"/>
                  </a:lnTo>
                  <a:lnTo>
                    <a:pt x="1307" y="1324"/>
                  </a:lnTo>
                  <a:lnTo>
                    <a:pt x="1223" y="1391"/>
                  </a:lnTo>
                  <a:lnTo>
                    <a:pt x="1106" y="1458"/>
                  </a:lnTo>
                  <a:lnTo>
                    <a:pt x="988" y="1492"/>
                  </a:lnTo>
                  <a:lnTo>
                    <a:pt x="854" y="1509"/>
                  </a:lnTo>
                  <a:lnTo>
                    <a:pt x="720" y="1492"/>
                  </a:lnTo>
                  <a:lnTo>
                    <a:pt x="603" y="1458"/>
                  </a:lnTo>
                  <a:lnTo>
                    <a:pt x="486" y="1391"/>
                  </a:lnTo>
                  <a:lnTo>
                    <a:pt x="385" y="1324"/>
                  </a:lnTo>
                  <a:lnTo>
                    <a:pt x="318" y="1224"/>
                  </a:lnTo>
                  <a:lnTo>
                    <a:pt x="251" y="1107"/>
                  </a:lnTo>
                  <a:lnTo>
                    <a:pt x="218" y="989"/>
                  </a:lnTo>
                  <a:lnTo>
                    <a:pt x="201" y="855"/>
                  </a:lnTo>
                  <a:lnTo>
                    <a:pt x="218" y="721"/>
                  </a:lnTo>
                  <a:lnTo>
                    <a:pt x="251" y="604"/>
                  </a:lnTo>
                  <a:lnTo>
                    <a:pt x="318" y="487"/>
                  </a:lnTo>
                  <a:lnTo>
                    <a:pt x="385" y="403"/>
                  </a:lnTo>
                  <a:lnTo>
                    <a:pt x="486" y="319"/>
                  </a:lnTo>
                  <a:lnTo>
                    <a:pt x="603" y="252"/>
                  </a:lnTo>
                  <a:lnTo>
                    <a:pt x="720" y="219"/>
                  </a:lnTo>
                  <a:lnTo>
                    <a:pt x="854" y="202"/>
                  </a:lnTo>
                  <a:close/>
                  <a:moveTo>
                    <a:pt x="854" y="1"/>
                  </a:moveTo>
                  <a:lnTo>
                    <a:pt x="687" y="18"/>
                  </a:lnTo>
                  <a:lnTo>
                    <a:pt x="519" y="68"/>
                  </a:lnTo>
                  <a:lnTo>
                    <a:pt x="369" y="152"/>
                  </a:lnTo>
                  <a:lnTo>
                    <a:pt x="251" y="252"/>
                  </a:lnTo>
                  <a:lnTo>
                    <a:pt x="151" y="386"/>
                  </a:lnTo>
                  <a:lnTo>
                    <a:pt x="67" y="520"/>
                  </a:lnTo>
                  <a:lnTo>
                    <a:pt x="17" y="688"/>
                  </a:lnTo>
                  <a:lnTo>
                    <a:pt x="0" y="855"/>
                  </a:lnTo>
                  <a:lnTo>
                    <a:pt x="17" y="1023"/>
                  </a:lnTo>
                  <a:lnTo>
                    <a:pt x="67" y="1190"/>
                  </a:lnTo>
                  <a:lnTo>
                    <a:pt x="151" y="1341"/>
                  </a:lnTo>
                  <a:lnTo>
                    <a:pt x="251" y="1458"/>
                  </a:lnTo>
                  <a:lnTo>
                    <a:pt x="369" y="1559"/>
                  </a:lnTo>
                  <a:lnTo>
                    <a:pt x="519" y="1643"/>
                  </a:lnTo>
                  <a:lnTo>
                    <a:pt x="687" y="1693"/>
                  </a:lnTo>
                  <a:lnTo>
                    <a:pt x="854" y="1710"/>
                  </a:lnTo>
                  <a:lnTo>
                    <a:pt x="1022" y="1693"/>
                  </a:lnTo>
                  <a:lnTo>
                    <a:pt x="1189" y="1643"/>
                  </a:lnTo>
                  <a:lnTo>
                    <a:pt x="1323" y="1559"/>
                  </a:lnTo>
                  <a:lnTo>
                    <a:pt x="1457" y="1458"/>
                  </a:lnTo>
                  <a:lnTo>
                    <a:pt x="1558" y="1341"/>
                  </a:lnTo>
                  <a:lnTo>
                    <a:pt x="1642" y="1190"/>
                  </a:lnTo>
                  <a:lnTo>
                    <a:pt x="1692" y="1023"/>
                  </a:lnTo>
                  <a:lnTo>
                    <a:pt x="1709" y="855"/>
                  </a:lnTo>
                  <a:lnTo>
                    <a:pt x="1692" y="688"/>
                  </a:lnTo>
                  <a:lnTo>
                    <a:pt x="1642" y="520"/>
                  </a:lnTo>
                  <a:lnTo>
                    <a:pt x="1558" y="386"/>
                  </a:lnTo>
                  <a:lnTo>
                    <a:pt x="1457" y="252"/>
                  </a:lnTo>
                  <a:lnTo>
                    <a:pt x="1323" y="152"/>
                  </a:lnTo>
                  <a:lnTo>
                    <a:pt x="1189" y="68"/>
                  </a:lnTo>
                  <a:lnTo>
                    <a:pt x="1022" y="18"/>
                  </a:lnTo>
                  <a:lnTo>
                    <a:pt x="854"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04" name="Google Shape;10504;g28bac9ff52b_0_0"/>
            <p:cNvSpPr/>
            <p:nvPr/>
          </p:nvSpPr>
          <p:spPr>
            <a:xfrm>
              <a:off x="327300" y="2624425"/>
              <a:ext cx="19300" cy="17625"/>
            </a:xfrm>
            <a:custGeom>
              <a:avLst/>
              <a:gdLst/>
              <a:ahLst/>
              <a:cxnLst/>
              <a:rect l="l" t="t" r="r" b="b"/>
              <a:pathLst>
                <a:path w="772" h="705" extrusionOk="0">
                  <a:moveTo>
                    <a:pt x="654" y="1"/>
                  </a:moveTo>
                  <a:lnTo>
                    <a:pt x="621" y="18"/>
                  </a:lnTo>
                  <a:lnTo>
                    <a:pt x="587" y="34"/>
                  </a:lnTo>
                  <a:lnTo>
                    <a:pt x="286" y="453"/>
                  </a:lnTo>
                  <a:lnTo>
                    <a:pt x="168" y="319"/>
                  </a:lnTo>
                  <a:lnTo>
                    <a:pt x="135" y="302"/>
                  </a:lnTo>
                  <a:lnTo>
                    <a:pt x="51" y="302"/>
                  </a:lnTo>
                  <a:lnTo>
                    <a:pt x="18" y="319"/>
                  </a:lnTo>
                  <a:lnTo>
                    <a:pt x="1" y="353"/>
                  </a:lnTo>
                  <a:lnTo>
                    <a:pt x="1" y="403"/>
                  </a:lnTo>
                  <a:lnTo>
                    <a:pt x="1" y="436"/>
                  </a:lnTo>
                  <a:lnTo>
                    <a:pt x="18" y="470"/>
                  </a:lnTo>
                  <a:lnTo>
                    <a:pt x="235" y="671"/>
                  </a:lnTo>
                  <a:lnTo>
                    <a:pt x="269" y="688"/>
                  </a:lnTo>
                  <a:lnTo>
                    <a:pt x="302" y="704"/>
                  </a:lnTo>
                  <a:lnTo>
                    <a:pt x="353" y="688"/>
                  </a:lnTo>
                  <a:lnTo>
                    <a:pt x="386" y="654"/>
                  </a:lnTo>
                  <a:lnTo>
                    <a:pt x="755" y="168"/>
                  </a:lnTo>
                  <a:lnTo>
                    <a:pt x="771" y="135"/>
                  </a:lnTo>
                  <a:lnTo>
                    <a:pt x="771" y="85"/>
                  </a:lnTo>
                  <a:lnTo>
                    <a:pt x="755" y="51"/>
                  </a:lnTo>
                  <a:lnTo>
                    <a:pt x="738" y="18"/>
                  </a:lnTo>
                  <a:lnTo>
                    <a:pt x="688"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Tree>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bg>
      <p:bgPr>
        <a:solidFill>
          <a:srgbClr val="F5FAFE"/>
        </a:solidFill>
        <a:effectLst/>
      </p:bgPr>
    </p:bg>
    <p:spTree>
      <p:nvGrpSpPr>
        <p:cNvPr id="1" name="Shape 10508"/>
        <p:cNvGrpSpPr/>
        <p:nvPr/>
      </p:nvGrpSpPr>
      <p:grpSpPr>
        <a:xfrm>
          <a:off x="0" y="0"/>
          <a:ext cx="0" cy="0"/>
          <a:chOff x="0" y="0"/>
          <a:chExt cx="0" cy="0"/>
        </a:xfrm>
      </p:grpSpPr>
      <p:sp>
        <p:nvSpPr>
          <p:cNvPr id="10509" name="Google Shape;10509;g28bf203a7c3_0_88"/>
          <p:cNvSpPr txBox="1">
            <a:spLocks noGrp="1"/>
          </p:cNvSpPr>
          <p:nvPr>
            <p:ph type="ctrTitle" idx="4294967295"/>
          </p:nvPr>
        </p:nvSpPr>
        <p:spPr>
          <a:xfrm>
            <a:off x="874835" y="423549"/>
            <a:ext cx="7394400" cy="569100"/>
          </a:xfrm>
          <a:prstGeom prst="rect">
            <a:avLst/>
          </a:prstGeom>
          <a:noFill/>
          <a:ln>
            <a:noFill/>
          </a:ln>
        </p:spPr>
        <p:txBody>
          <a:bodyPr spcFirstLastPara="1" wrap="square" lIns="68575" tIns="34275" rIns="68575" bIns="34275" anchor="b" anchorCtr="0">
            <a:normAutofit/>
          </a:bodyPr>
          <a:lstStyle/>
          <a:p>
            <a:pPr marL="0" marR="0" lvl="0" indent="0" algn="l" rtl="0">
              <a:lnSpc>
                <a:spcPct val="90000"/>
              </a:lnSpc>
              <a:spcBef>
                <a:spcPts val="0"/>
              </a:spcBef>
              <a:spcAft>
                <a:spcPts val="0"/>
              </a:spcAft>
              <a:buClr>
                <a:schemeClr val="dk2"/>
              </a:buClr>
              <a:buSzPts val="3000"/>
              <a:buFont typeface="Inter Black"/>
              <a:buNone/>
            </a:pPr>
            <a:r>
              <a:rPr lang="en" sz="2400" b="0" i="0" u="none" strike="noStrike" cap="none">
                <a:solidFill>
                  <a:srgbClr val="253746"/>
                </a:solidFill>
                <a:latin typeface="Inter Black"/>
                <a:ea typeface="Inter Black"/>
                <a:cs typeface="Inter Black"/>
                <a:sym typeface="Inter Black"/>
              </a:rPr>
              <a:t>Medical FSA carryover</a:t>
            </a:r>
            <a:endParaRPr sz="2400" b="0" i="0" u="none" strike="noStrike" cap="none">
              <a:solidFill>
                <a:srgbClr val="253746"/>
              </a:solidFill>
              <a:latin typeface="Inter Black"/>
              <a:ea typeface="Inter Black"/>
              <a:cs typeface="Inter Black"/>
              <a:sym typeface="Inter Black"/>
            </a:endParaRPr>
          </a:p>
        </p:txBody>
      </p:sp>
      <p:sp>
        <p:nvSpPr>
          <p:cNvPr id="10510" name="Google Shape;10510;g28bf203a7c3_0_88"/>
          <p:cNvSpPr txBox="1">
            <a:spLocks noGrp="1"/>
          </p:cNvSpPr>
          <p:nvPr>
            <p:ph type="body" idx="1"/>
          </p:nvPr>
        </p:nvSpPr>
        <p:spPr>
          <a:xfrm>
            <a:off x="2502568" y="1672390"/>
            <a:ext cx="6268500" cy="2006700"/>
          </a:xfrm>
          <a:prstGeom prst="rect">
            <a:avLst/>
          </a:prstGeom>
          <a:noFill/>
          <a:ln>
            <a:noFill/>
          </a:ln>
        </p:spPr>
        <p:txBody>
          <a:bodyPr spcFirstLastPara="1" wrap="square" lIns="68575" tIns="34275" rIns="68575" bIns="34275" anchor="t" anchorCtr="0">
            <a:normAutofit lnSpcReduction="10000"/>
          </a:bodyPr>
          <a:lstStyle/>
          <a:p>
            <a:pPr marL="254000" lvl="0" indent="-247650" algn="l" rtl="0">
              <a:lnSpc>
                <a:spcPct val="150000"/>
              </a:lnSpc>
              <a:spcBef>
                <a:spcPts val="800"/>
              </a:spcBef>
              <a:spcAft>
                <a:spcPts val="0"/>
              </a:spcAft>
              <a:buSzPts val="1500"/>
              <a:buFont typeface="Inter"/>
              <a:buChar char="•"/>
            </a:pPr>
            <a:r>
              <a:rPr lang="en" dirty="0">
                <a:solidFill>
                  <a:srgbClr val="4D4D4F"/>
                </a:solidFill>
                <a:latin typeface="Inter"/>
                <a:ea typeface="Inter"/>
                <a:cs typeface="Inter"/>
                <a:sym typeface="Inter"/>
              </a:rPr>
              <a:t>The carryover allows you to roll over </a:t>
            </a:r>
            <a:r>
              <a:rPr lang="en" b="1" dirty="0">
                <a:solidFill>
                  <a:srgbClr val="CF202F"/>
                </a:solidFill>
                <a:latin typeface="Inter"/>
                <a:ea typeface="Inter"/>
                <a:cs typeface="Inter"/>
                <a:sym typeface="Inter"/>
              </a:rPr>
              <a:t>up to </a:t>
            </a:r>
            <a:r>
              <a:rPr lang="en" b="1" dirty="0">
                <a:solidFill>
                  <a:srgbClr val="CF202F"/>
                </a:solidFill>
                <a:latin typeface="Inter"/>
                <a:ea typeface="Inter"/>
                <a:cs typeface="Inter"/>
                <a:sym typeface="Inter"/>
                <a:extLst>
                  <a:ext uri="http://customooxmlschemas.google.com/">
                    <go:slidesCustomData xmlns:go="http://customooxmlschemas.google.com/"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textRoundtripDataId="3"/>
                  </a:ext>
                </a:extLst>
              </a:rPr>
              <a:t>$6</a:t>
            </a:r>
            <a:r>
              <a:rPr lang="en" b="1" dirty="0">
                <a:solidFill>
                  <a:srgbClr val="CF202F"/>
                </a:solidFill>
                <a:latin typeface="Inter"/>
                <a:ea typeface="Inter"/>
                <a:cs typeface="Inter"/>
                <a:sym typeface="Inter"/>
                <a:extLst>
                  <a:ext uri="http://customooxmlschemas.google.com/">
                    <go:slidesCustomData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xmlns:go="http://customooxmlschemas.google.com/" textRoundtripDataId="4"/>
                  </a:ext>
                </a:extLst>
              </a:rPr>
              <a:t>8</a:t>
            </a:r>
            <a:r>
              <a:rPr lang="en" b="1" dirty="0">
                <a:solidFill>
                  <a:srgbClr val="CF202F"/>
                </a:solidFill>
                <a:latin typeface="Inter"/>
                <a:ea typeface="Inter"/>
                <a:cs typeface="Inter"/>
                <a:sym typeface="Inter"/>
                <a:extLst>
                  <a:ext uri="http://customooxmlschemas.google.com/">
                    <go:slidesCustomData xmlns:go="http://customooxmlschemas.google.com/"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textRoundtripDataId="5"/>
                  </a:ext>
                </a:extLst>
              </a:rPr>
              <a:t>0</a:t>
            </a:r>
            <a:r>
              <a:rPr lang="en" dirty="0">
                <a:solidFill>
                  <a:srgbClr val="CF202F"/>
                </a:solidFill>
                <a:latin typeface="Inter"/>
                <a:ea typeface="Inter"/>
                <a:cs typeface="Inter"/>
                <a:sym typeface="Inter"/>
                <a:extLst>
                  <a:ext uri="http://customooxmlschemas.google.com/">
                    <go:slidesCustomData xmlns:go="http://customooxmlschemas.google.com/"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textRoundtripDataId="6"/>
                  </a:ext>
                </a:extLst>
              </a:rPr>
              <a:t> </a:t>
            </a:r>
            <a:r>
              <a:rPr lang="en" dirty="0">
                <a:solidFill>
                  <a:srgbClr val="4D4D4F"/>
                </a:solidFill>
                <a:latin typeface="Inter"/>
                <a:ea typeface="Inter"/>
                <a:cs typeface="Inter"/>
                <a:sym typeface="Inter"/>
              </a:rPr>
              <a:t>to the next plan year</a:t>
            </a:r>
            <a:endParaRPr dirty="0">
              <a:latin typeface="Inter"/>
              <a:ea typeface="Inter"/>
              <a:cs typeface="Inter"/>
              <a:sym typeface="Inter"/>
            </a:endParaRPr>
          </a:p>
          <a:p>
            <a:pPr marL="254000" lvl="0" indent="-247650" algn="l" rtl="0">
              <a:lnSpc>
                <a:spcPct val="150000"/>
              </a:lnSpc>
              <a:spcBef>
                <a:spcPts val="800"/>
              </a:spcBef>
              <a:spcAft>
                <a:spcPts val="0"/>
              </a:spcAft>
              <a:buSzPts val="1500"/>
              <a:buFont typeface="Inter"/>
              <a:buChar char="•"/>
            </a:pPr>
            <a:r>
              <a:rPr lang="en" dirty="0">
                <a:solidFill>
                  <a:srgbClr val="4D4D4F"/>
                </a:solidFill>
                <a:latin typeface="Inter"/>
                <a:ea typeface="Inter"/>
                <a:cs typeface="Inter"/>
                <a:sym typeface="Inter"/>
              </a:rPr>
              <a:t>Funds are available after the end of the run-out period – </a:t>
            </a:r>
            <a:r>
              <a:rPr lang="en" b="1" dirty="0">
                <a:solidFill>
                  <a:srgbClr val="CF202F"/>
                </a:solidFill>
                <a:latin typeface="Inter"/>
                <a:ea typeface="Inter"/>
                <a:cs typeface="Inter"/>
                <a:sym typeface="Inter"/>
                <a:extLst>
                  <a:ext uri="http://customooxmlschemas.google.com/">
                    <go:slidesCustomData xmlns:go="http://customooxmlschemas.google.com/"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textRoundtripDataId="7"/>
                  </a:ext>
                </a:extLst>
              </a:rPr>
              <a:t>April 2027</a:t>
            </a:r>
            <a:endParaRPr b="1" dirty="0">
              <a:latin typeface="Inter"/>
              <a:ea typeface="Inter"/>
              <a:cs typeface="Inter"/>
              <a:sym typeface="Inter"/>
            </a:endParaRPr>
          </a:p>
          <a:p>
            <a:pPr marL="254000" lvl="0" indent="-247650" algn="l" rtl="0">
              <a:lnSpc>
                <a:spcPct val="150000"/>
              </a:lnSpc>
              <a:spcBef>
                <a:spcPts val="800"/>
              </a:spcBef>
              <a:spcAft>
                <a:spcPts val="0"/>
              </a:spcAft>
              <a:buSzPts val="1500"/>
              <a:buFont typeface="Inter"/>
              <a:buChar char="•"/>
            </a:pPr>
            <a:r>
              <a:rPr lang="en" dirty="0">
                <a:solidFill>
                  <a:srgbClr val="4D4D4F"/>
                </a:solidFill>
                <a:latin typeface="Inter"/>
                <a:ea typeface="Inter"/>
                <a:cs typeface="Inter"/>
                <a:sym typeface="Inter"/>
              </a:rPr>
              <a:t>Allowed to elect full maximum regardless of carryover amount </a:t>
            </a:r>
            <a:endParaRPr dirty="0">
              <a:latin typeface="Inter"/>
              <a:ea typeface="Inter"/>
              <a:cs typeface="Inter"/>
              <a:sym typeface="Inter"/>
            </a:endParaRPr>
          </a:p>
          <a:p>
            <a:pPr marL="254000" lvl="0" indent="-247650" algn="l" rtl="0">
              <a:lnSpc>
                <a:spcPct val="150000"/>
              </a:lnSpc>
              <a:spcBef>
                <a:spcPts val="800"/>
              </a:spcBef>
              <a:spcAft>
                <a:spcPts val="0"/>
              </a:spcAft>
              <a:buSzPts val="1500"/>
              <a:buFont typeface="Inter"/>
              <a:buChar char="•"/>
            </a:pPr>
            <a:r>
              <a:rPr lang="en" dirty="0">
                <a:solidFill>
                  <a:srgbClr val="4D4D4F"/>
                </a:solidFill>
                <a:latin typeface="Inter"/>
                <a:ea typeface="Inter"/>
                <a:cs typeface="Inter"/>
                <a:sym typeface="Inter"/>
              </a:rPr>
              <a:t>Only available for </a:t>
            </a:r>
            <a:r>
              <a:rPr lang="en" dirty="0">
                <a:solidFill>
                  <a:srgbClr val="4D4D4F"/>
                </a:solidFill>
                <a:latin typeface="Inter"/>
                <a:ea typeface="Inter"/>
                <a:cs typeface="Inter"/>
                <a:sym typeface="Inter"/>
                <a:extLst>
                  <a:ext uri="http://customooxmlschemas.google.com/">
                    <go:slidesCustomData xmlns:go="http://customooxmlschemas.google.com/"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textRoundtripDataId="8"/>
                  </a:ext>
                </a:extLst>
              </a:rPr>
              <a:t>medical </a:t>
            </a:r>
            <a:r>
              <a:rPr lang="en" dirty="0">
                <a:solidFill>
                  <a:srgbClr val="4D4D4F"/>
                </a:solidFill>
                <a:latin typeface="Inter"/>
                <a:ea typeface="Inter"/>
                <a:cs typeface="Inter"/>
                <a:sym typeface="Inter"/>
              </a:rPr>
              <a:t>FSA funds</a:t>
            </a:r>
            <a:endParaRPr dirty="0">
              <a:solidFill>
                <a:srgbClr val="4D4D4F"/>
              </a:solidFill>
              <a:latin typeface="Inter"/>
              <a:ea typeface="Inter"/>
              <a:cs typeface="Inter"/>
              <a:sym typeface="Inter"/>
            </a:endParaRPr>
          </a:p>
        </p:txBody>
      </p:sp>
      <p:sp>
        <p:nvSpPr>
          <p:cNvPr id="10511" name="Google Shape;10511;g28bf203a7c3_0_88"/>
          <p:cNvSpPr/>
          <p:nvPr/>
        </p:nvSpPr>
        <p:spPr>
          <a:xfrm>
            <a:off x="874834" y="1957410"/>
            <a:ext cx="1436700" cy="1436700"/>
          </a:xfrm>
          <a:prstGeom prst="ellipse">
            <a:avLst/>
          </a:prstGeom>
          <a:solidFill>
            <a:srgbClr val="FFBF3F"/>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100"/>
              <a:buFont typeface="Arial"/>
              <a:buNone/>
            </a:pPr>
            <a:endParaRPr sz="1100" b="0" i="0" u="none" strike="noStrike" cap="none">
              <a:solidFill>
                <a:schemeClr val="lt1"/>
              </a:solidFill>
              <a:latin typeface="Arial"/>
              <a:ea typeface="Arial"/>
              <a:cs typeface="Arial"/>
              <a:sym typeface="Arial"/>
            </a:endParaRPr>
          </a:p>
        </p:txBody>
      </p:sp>
      <p:pic>
        <p:nvPicPr>
          <p:cNvPr id="10512" name="Google Shape;10512;g28bf203a7c3_0_88"/>
          <p:cNvPicPr preferRelativeResize="0"/>
          <p:nvPr/>
        </p:nvPicPr>
        <p:blipFill rotWithShape="1">
          <a:blip r:embed="rId3">
            <a:alphaModFix/>
          </a:blip>
          <a:srcRect/>
          <a:stretch/>
        </p:blipFill>
        <p:spPr>
          <a:xfrm>
            <a:off x="721508" y="1713200"/>
            <a:ext cx="1719221" cy="1659780"/>
          </a:xfrm>
          <a:prstGeom prst="rect">
            <a:avLst/>
          </a:prstGeom>
          <a:noFill/>
          <a:ln>
            <a:noFill/>
          </a:ln>
        </p:spPr>
      </p:pic>
      <p:sp>
        <p:nvSpPr>
          <p:cNvPr id="10513" name="Google Shape;10513;g28bf203a7c3_0_88"/>
          <p:cNvSpPr/>
          <p:nvPr/>
        </p:nvSpPr>
        <p:spPr>
          <a:xfrm>
            <a:off x="7716367" y="4464794"/>
            <a:ext cx="984900" cy="678600"/>
          </a:xfrm>
          <a:prstGeom prst="rect">
            <a:avLst/>
          </a:prstGeom>
          <a:solidFill>
            <a:srgbClr val="F5FAF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74"/>
              <a:buFont typeface="Arial"/>
              <a:buNone/>
            </a:pPr>
            <a:endParaRPr sz="1874" b="0" i="0" u="none" strike="noStrike" cap="none">
              <a:solidFill>
                <a:srgbClr val="FFFFFF"/>
              </a:solidFill>
              <a:latin typeface="Arial"/>
              <a:ea typeface="Arial"/>
              <a:cs typeface="Arial"/>
              <a:sym typeface="Arial"/>
            </a:endParaRPr>
          </a:p>
        </p:txBody>
      </p:sp>
    </p:spTree>
  </p:cSld>
  <p:clrMapOvr>
    <a:masterClrMapping/>
  </p:clrMapOvr>
</p:sld>
</file>

<file path=ppt/theme/theme1.xml><?xml version="1.0" encoding="utf-8"?>
<a:theme xmlns:a="http://schemas.openxmlformats.org/drawingml/2006/main" name="WEX Theme 2022">
  <a:themeElements>
    <a:clrScheme name="Simple Light">
      <a:dk1>
        <a:srgbClr val="253746"/>
      </a:dk1>
      <a:lt1>
        <a:srgbClr val="FFFFFF"/>
      </a:lt1>
      <a:dk2>
        <a:srgbClr val="7C868F"/>
      </a:dk2>
      <a:lt2>
        <a:srgbClr val="D2D6D9"/>
      </a:lt2>
      <a:accent1>
        <a:srgbClr val="C8102E"/>
      </a:accent1>
      <a:accent2>
        <a:srgbClr val="FFBF3F"/>
      </a:accent2>
      <a:accent3>
        <a:srgbClr val="9BCBEB"/>
      </a:accent3>
      <a:accent4>
        <a:srgbClr val="00C7B1"/>
      </a:accent4>
      <a:accent5>
        <a:srgbClr val="54A6DD"/>
      </a:accent5>
      <a:accent6>
        <a:srgbClr val="E2F0F9"/>
      </a:accent6>
      <a:hlink>
        <a:srgbClr val="2886C6"/>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1_WEX Theme 2022">
  <a:themeElements>
    <a:clrScheme name="Simple Light">
      <a:dk1>
        <a:srgbClr val="253746"/>
      </a:dk1>
      <a:lt1>
        <a:srgbClr val="FFFFFF"/>
      </a:lt1>
      <a:dk2>
        <a:srgbClr val="7C868F"/>
      </a:dk2>
      <a:lt2>
        <a:srgbClr val="D2D6D9"/>
      </a:lt2>
      <a:accent1>
        <a:srgbClr val="C8102E"/>
      </a:accent1>
      <a:accent2>
        <a:srgbClr val="FFBF3F"/>
      </a:accent2>
      <a:accent3>
        <a:srgbClr val="A0DCF8"/>
      </a:accent3>
      <a:accent4>
        <a:srgbClr val="00C7B1"/>
      </a:accent4>
      <a:accent5>
        <a:srgbClr val="4FA0C7"/>
      </a:accent5>
      <a:accent6>
        <a:srgbClr val="E4F5FD"/>
      </a:accent6>
      <a:hlink>
        <a:srgbClr val="2886C6"/>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2_WEX Theme 2022">
  <a:themeElements>
    <a:clrScheme name="Simple Light">
      <a:dk1>
        <a:srgbClr val="253746"/>
      </a:dk1>
      <a:lt1>
        <a:srgbClr val="FFFFFF"/>
      </a:lt1>
      <a:dk2>
        <a:srgbClr val="7C868F"/>
      </a:dk2>
      <a:lt2>
        <a:srgbClr val="D2D6D9"/>
      </a:lt2>
      <a:accent1>
        <a:srgbClr val="C8102E"/>
      </a:accent1>
      <a:accent2>
        <a:srgbClr val="FFBF3F"/>
      </a:accent2>
      <a:accent3>
        <a:srgbClr val="A0DCF8"/>
      </a:accent3>
      <a:accent4>
        <a:srgbClr val="00C7B1"/>
      </a:accent4>
      <a:accent5>
        <a:srgbClr val="4FA0C7"/>
      </a:accent5>
      <a:accent6>
        <a:srgbClr val="E4F5FD"/>
      </a:accent6>
      <a:hlink>
        <a:srgbClr val="2886C6"/>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4.xml><?xml version="1.0" encoding="utf-8"?>
<a:theme xmlns:a="http://schemas.openxmlformats.org/drawingml/2006/main" name="3_WEX Theme 2022">
  <a:themeElements>
    <a:clrScheme name="Simple Light">
      <a:dk1>
        <a:srgbClr val="253746"/>
      </a:dk1>
      <a:lt1>
        <a:srgbClr val="FFFFFF"/>
      </a:lt1>
      <a:dk2>
        <a:srgbClr val="7C868F"/>
      </a:dk2>
      <a:lt2>
        <a:srgbClr val="D2D6D9"/>
      </a:lt2>
      <a:accent1>
        <a:srgbClr val="C8102E"/>
      </a:accent1>
      <a:accent2>
        <a:srgbClr val="FFBF3F"/>
      </a:accent2>
      <a:accent3>
        <a:srgbClr val="9BCBEB"/>
      </a:accent3>
      <a:accent4>
        <a:srgbClr val="00C7B1"/>
      </a:accent4>
      <a:accent5>
        <a:srgbClr val="54A6DD"/>
      </a:accent5>
      <a:accent6>
        <a:srgbClr val="E2F0F9"/>
      </a:accent6>
      <a:hlink>
        <a:srgbClr val="2886C6"/>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5.xml><?xml version="1.0" encoding="utf-8"?>
<a:theme xmlns:a="http://schemas.openxmlformats.org/drawingml/2006/main" name="WEX Corp PPT Template 2019">
  <a:themeElements>
    <a:clrScheme name="WEX Library">
      <a:dk1>
        <a:srgbClr val="213747"/>
      </a:dk1>
      <a:lt1>
        <a:srgbClr val="FFFFFF"/>
      </a:lt1>
      <a:dk2>
        <a:srgbClr val="4D4D4F"/>
      </a:dk2>
      <a:lt2>
        <a:srgbClr val="FFFFFF"/>
      </a:lt2>
      <a:accent1>
        <a:srgbClr val="213747"/>
      </a:accent1>
      <a:accent2>
        <a:srgbClr val="94CAEC"/>
      </a:accent2>
      <a:accent3>
        <a:srgbClr val="CE202F"/>
      </a:accent3>
      <a:accent4>
        <a:srgbClr val="FEBD3D"/>
      </a:accent4>
      <a:accent5>
        <a:srgbClr val="007CBB"/>
      </a:accent5>
      <a:accent6>
        <a:srgbClr val="7FBC42"/>
      </a:accent6>
      <a:hlink>
        <a:srgbClr val="007CBB"/>
      </a:hlink>
      <a:folHlink>
        <a:srgbClr val="FFFFFF"/>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6.xml><?xml version="1.0" encoding="utf-8"?>
<a:theme xmlns:a="http://schemas.openxmlformats.org/drawingml/2006/main" name="Office Theme">
  <a:themeElements>
    <a:clrScheme name="Office">
      <a:dk1>
        <a:srgbClr val="000000"/>
      </a:dk1>
      <a:lt1>
        <a:srgbClr val="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7.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_rels/item4.xml.rels><?xml version="1.0" encoding="UTF-8" standalone="yes"?>
<Relationships xmlns="http://schemas.openxmlformats.org/package/2006/relationships"><Relationship Id="rId1" Type="http://schemas.openxmlformats.org/officeDocument/2006/relationships/customXmlProps" Target="itemProps4.xml"/></Relationships>
</file>

<file path=customXml/_rels/item5.xml.rels><?xml version="1.0" encoding="UTF-8" standalone="yes"?>
<Relationships xmlns="http://schemas.openxmlformats.org/package/2006/relationships"><Relationship Id="rId1" Type="http://schemas.openxmlformats.org/officeDocument/2006/relationships/customXmlProps" Target="itemProps5.xml"/></Relationships>
</file>

<file path=customXml/_rels/item6.xml.rels><?xml version="1.0" encoding="UTF-8" standalone="yes"?>
<Relationships xmlns="http://schemas.openxmlformats.org/package/2006/relationships"><Relationship Id="rId1" Type="http://schemas.openxmlformats.org/officeDocument/2006/relationships/customXmlProps" Target="itemProps6.xml"/></Relationships>
</file>

<file path=customXml/_rels/item7.xml.rels><?xml version="1.0" encoding="UTF-8" standalone="yes"?>
<Relationships xmlns="http://schemas.openxmlformats.org/package/2006/relationships"><Relationship Id="rId1" Type="http://schemas.openxmlformats.org/officeDocument/2006/relationships/customXmlProps" Target="itemProps7.xml"/></Relationships>
</file>

<file path=customXml/item1.xml><?xml version="1.0" encoding="utf-8"?>
<VariableListDefinition name="AD_HOC" displayName="AD_HOC" id="a89128a0-ba31-4ff9-99c3-83a6833982c2" isdomainofvalue="False" dataSourceId="fdd754e9-6fb4-4baf-b9e3-bc05455d92f6"/>
</file>

<file path=customXml/item2.xml><?xml version="1.0" encoding="utf-8"?>
<VariableList UniqueId="a89128a0-ba31-4ff9-99c3-83a6833982c2" Name="AD_HOC" ContentType="XML" MajorVersion="0" MinorVersion="1" isLocalCopy="False" IsBaseObject="False" DataSourceId="fdd754e9-6fb4-4baf-b9e3-bc05455d92f6" DataSourceMajorVersion="0" DataSourceMinorVersion="1"/>
</file>

<file path=customXml/item3.xml><?xml version="1.0" encoding="utf-8"?>
<VariableListDefinition name="Computed" displayName="Computed" id="0f771900-da65-463e-8ee9-2b4e3f815f4a" isdomainofvalue="False" dataSourceId="a5ed3615-d09d-4941-8936-e24cc7ba290b"/>
</file>

<file path=customXml/item4.xml><?xml version="1.0" encoding="utf-8"?>
<VariableList UniqueId="0f771900-da65-463e-8ee9-2b4e3f815f4a" Name="Computed" ContentType="XML" MajorVersion="0" MinorVersion="1" isLocalCopy="False" IsBaseObject="False" DataSourceId="a5ed3615-d09d-4941-8936-e24cc7ba290b" DataSourceMajorVersion="0" DataSourceMinorVersion="1"/>
</file>

<file path=customXml/item5.xml><?xml version="1.0" encoding="utf-8"?>
<VariableListDefinition name="System" displayName="System" id="e90a7c55-9424-4a55-b47b-87e8d8f5385d" isdomainofvalue="False" dataSourceId="35095cdf-e889-4f3c-9f05-7612b7e9d1af"/>
</file>

<file path=customXml/item6.xml><?xml version="1.0" encoding="utf-8"?>
<VariableList UniqueId="e90a7c55-9424-4a55-b47b-87e8d8f5385d" Name="System" ContentType="XML" MajorVersion="0" MinorVersion="1" isLocalCopy="False" IsBaseObject="False" DataSourceId="35095cdf-e889-4f3c-9f05-7612b7e9d1af" DataSourceMajorVersion="0" DataSourceMinorVersion="1"/>
</file>

<file path=customXml/item7.xml><?xml version="1.0" encoding="utf-8"?>
<AllExternalAdhocVariableMappings/>
</file>

<file path=customXml/itemProps1.xml><?xml version="1.0" encoding="utf-8"?>
<ds:datastoreItem xmlns:ds="http://schemas.openxmlformats.org/officeDocument/2006/customXml" ds:itemID="{A347AAE4-1E1B-463B-9A3D-DDEF3A692688}">
  <ds:schemaRefs/>
</ds:datastoreItem>
</file>

<file path=customXml/itemProps2.xml><?xml version="1.0" encoding="utf-8"?>
<ds:datastoreItem xmlns:ds="http://schemas.openxmlformats.org/officeDocument/2006/customXml" ds:itemID="{3A678514-1D99-43FB-84A6-B9B04AA80268}">
  <ds:schemaRefs/>
</ds:datastoreItem>
</file>

<file path=customXml/itemProps3.xml><?xml version="1.0" encoding="utf-8"?>
<ds:datastoreItem xmlns:ds="http://schemas.openxmlformats.org/officeDocument/2006/customXml" ds:itemID="{8525BAC2-AED9-42F3-B8BC-ECAFBE90AF24}">
  <ds:schemaRefs/>
</ds:datastoreItem>
</file>

<file path=customXml/itemProps4.xml><?xml version="1.0" encoding="utf-8"?>
<ds:datastoreItem xmlns:ds="http://schemas.openxmlformats.org/officeDocument/2006/customXml" ds:itemID="{E1A27BE5-05F1-4123-B7DB-B52CB372711F}">
  <ds:schemaRefs/>
</ds:datastoreItem>
</file>

<file path=customXml/itemProps5.xml><?xml version="1.0" encoding="utf-8"?>
<ds:datastoreItem xmlns:ds="http://schemas.openxmlformats.org/officeDocument/2006/customXml" ds:itemID="{A26A8403-50E1-4E20-B754-0FB69B02D599}">
  <ds:schemaRefs/>
</ds:datastoreItem>
</file>

<file path=customXml/itemProps6.xml><?xml version="1.0" encoding="utf-8"?>
<ds:datastoreItem xmlns:ds="http://schemas.openxmlformats.org/officeDocument/2006/customXml" ds:itemID="{050387AD-6CCC-4656-8E80-119EEA00CF67}">
  <ds:schemaRefs/>
</ds:datastoreItem>
</file>

<file path=customXml/itemProps7.xml><?xml version="1.0" encoding="utf-8"?>
<ds:datastoreItem xmlns:ds="http://schemas.openxmlformats.org/officeDocument/2006/customXml" ds:itemID="{A0C92AFE-1347-4860-AC1A-5CA1225DDC10}">
  <ds:schemaRefs/>
</ds:datastoreItem>
</file>

<file path=docProps/app.xml><?xml version="1.0" encoding="utf-8"?>
<Properties xmlns="http://schemas.openxmlformats.org/officeDocument/2006/extended-properties" xmlns:vt="http://schemas.openxmlformats.org/officeDocument/2006/docPropsVTypes">
  <TotalTime>37</TotalTime>
  <Words>3739</Words>
  <Application>Microsoft Office PowerPoint</Application>
  <PresentationFormat>On-screen Show (16:9)</PresentationFormat>
  <Paragraphs>289</Paragraphs>
  <Slides>24</Slides>
  <Notes>24</Notes>
  <HiddenSlides>0</HiddenSlides>
  <MMClips>0</MMClips>
  <ScaleCrop>false</ScaleCrop>
  <HeadingPairs>
    <vt:vector size="6" baseType="variant">
      <vt:variant>
        <vt:lpstr>Fonts Used</vt:lpstr>
      </vt:variant>
      <vt:variant>
        <vt:i4>9</vt:i4>
      </vt:variant>
      <vt:variant>
        <vt:lpstr>Theme</vt:lpstr>
      </vt:variant>
      <vt:variant>
        <vt:i4>6</vt:i4>
      </vt:variant>
      <vt:variant>
        <vt:lpstr>Slide Titles</vt:lpstr>
      </vt:variant>
      <vt:variant>
        <vt:i4>24</vt:i4>
      </vt:variant>
    </vt:vector>
  </HeadingPairs>
  <TitlesOfParts>
    <vt:vector size="39" baseType="lpstr">
      <vt:lpstr>Arial</vt:lpstr>
      <vt:lpstr>Roboto Condensed</vt:lpstr>
      <vt:lpstr>Times New Roman</vt:lpstr>
      <vt:lpstr>Inter Medium</vt:lpstr>
      <vt:lpstr>Inter</vt:lpstr>
      <vt:lpstr>Inter ExtraBold</vt:lpstr>
      <vt:lpstr>Calibri</vt:lpstr>
      <vt:lpstr>Inter Black</vt:lpstr>
      <vt:lpstr>Open Sans</vt:lpstr>
      <vt:lpstr>WEX Theme 2022</vt:lpstr>
      <vt:lpstr>1_WEX Theme 2022</vt:lpstr>
      <vt:lpstr>2_WEX Theme 2022</vt:lpstr>
      <vt:lpstr>3_WEX Theme 2022</vt:lpstr>
      <vt:lpstr>WEX Corp PPT Template 2019</vt:lpstr>
      <vt:lpstr>Office Theme</vt:lpstr>
      <vt:lpstr>Client Name</vt:lpstr>
      <vt:lpstr>Medical flexible spending account </vt:lpstr>
      <vt:lpstr>Medical flexible spending account</vt:lpstr>
      <vt:lpstr>Medical FSA covers…</vt:lpstr>
      <vt:lpstr>Annual contribution limit</vt:lpstr>
      <vt:lpstr>Meet Ashley</vt:lpstr>
      <vt:lpstr>Medical FSA grace period and run-out</vt:lpstr>
      <vt:lpstr>Medical FSA run-out</vt:lpstr>
      <vt:lpstr>Medical FSA carryover</vt:lpstr>
      <vt:lpstr>Combination flexible spending account </vt:lpstr>
      <vt:lpstr>Combination FSA</vt:lpstr>
      <vt:lpstr>Combination FSA covers…</vt:lpstr>
      <vt:lpstr>Limited flexible spending account </vt:lpstr>
      <vt:lpstr>Limited FSA</vt:lpstr>
      <vt:lpstr>What does a limited FSA cover?</vt:lpstr>
      <vt:lpstr>IRS Regulations</vt:lpstr>
      <vt:lpstr>WEX benefits card</vt:lpstr>
      <vt:lpstr>Claim filing</vt:lpstr>
      <vt:lpstr>Claim filing options</vt:lpstr>
      <vt:lpstr>Account Access</vt:lpstr>
      <vt:lpstr>PowerPoint Presentation</vt:lpstr>
      <vt:lpstr>Contact Participant Services Our Participant Services team is available Monday through Friday, from 6 a.m. to 9 p.m. CT, except holidays.</vt:lpstr>
      <vt:lpstr>PowerPoint Presentation</vt:lpstr>
      <vt:lpstr>PowerPoint Presentation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Client Name</dc:title>
  <dc:creator>Natalie Devick</dc:creator>
  <cp:lastModifiedBy>Lily Bruce-Ritchie</cp:lastModifiedBy>
  <cp:revision>6</cp:revision>
  <dcterms:modified xsi:type="dcterms:W3CDTF">2025-12-12T14:37:16Z</dcterms:modified>
</cp:coreProperties>
</file>